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9"/>
  </p:notesMasterIdLst>
  <p:sldIdLst>
    <p:sldId id="256" r:id="rId2"/>
    <p:sldId id="257" r:id="rId3"/>
    <p:sldId id="290" r:id="rId4"/>
    <p:sldId id="258" r:id="rId5"/>
    <p:sldId id="307" r:id="rId6"/>
    <p:sldId id="291" r:id="rId7"/>
    <p:sldId id="317" r:id="rId8"/>
    <p:sldId id="315" r:id="rId9"/>
    <p:sldId id="292" r:id="rId10"/>
    <p:sldId id="293" r:id="rId11"/>
    <p:sldId id="308" r:id="rId12"/>
    <p:sldId id="294" r:id="rId13"/>
    <p:sldId id="309" r:id="rId14"/>
    <p:sldId id="310" r:id="rId15"/>
    <p:sldId id="295" r:id="rId16"/>
    <p:sldId id="296" r:id="rId17"/>
    <p:sldId id="311" r:id="rId18"/>
    <p:sldId id="297" r:id="rId19"/>
    <p:sldId id="298" r:id="rId20"/>
    <p:sldId id="312" r:id="rId21"/>
    <p:sldId id="299" r:id="rId22"/>
    <p:sldId id="300" r:id="rId23"/>
    <p:sldId id="316" r:id="rId24"/>
    <p:sldId id="301" r:id="rId25"/>
    <p:sldId id="320" r:id="rId26"/>
    <p:sldId id="319" r:id="rId27"/>
    <p:sldId id="303" r:id="rId28"/>
    <p:sldId id="318" r:id="rId29"/>
    <p:sldId id="314" r:id="rId30"/>
    <p:sldId id="306" r:id="rId31"/>
    <p:sldId id="261" r:id="rId32"/>
    <p:sldId id="313" r:id="rId33"/>
    <p:sldId id="321" r:id="rId34"/>
    <p:sldId id="322" r:id="rId35"/>
    <p:sldId id="262" r:id="rId36"/>
    <p:sldId id="324" r:id="rId37"/>
    <p:sldId id="323" r:id="rId38"/>
  </p:sldIdLst>
  <p:sldSz cx="9144000" cy="5143500" type="screen16x9"/>
  <p:notesSz cx="6858000" cy="9144000"/>
  <p:embeddedFontLst>
    <p:embeddedFont>
      <p:font typeface="Merriweather" charset="0"/>
      <p:regular r:id="rId40"/>
      <p:bold r:id="rId41"/>
      <p:italic r:id="rId42"/>
      <p:boldItalic r:id="rId43"/>
    </p:embeddedFont>
    <p:embeddedFont>
      <p:font typeface="Jua" charset="-127"/>
      <p:regular r:id="rId44"/>
    </p:embeddedFont>
    <p:embeddedFont>
      <p:font typeface="Livvic" charset="0"/>
      <p:regular r:id="rId45"/>
      <p:bold r:id="rId46"/>
      <p:italic r:id="rId47"/>
      <p:boldItalic r:id="rId48"/>
    </p:embeddedFont>
    <p:embeddedFont>
      <p:font typeface="Hind Siliguri" charset="0"/>
      <p:regular r:id="rId49"/>
      <p:bold r:id="rId50"/>
    </p:embeddedFont>
    <p:embeddedFont>
      <p:font typeface="Englebert" charset="0"/>
      <p:regular r:id="rId51"/>
    </p:embeddedFont>
    <p:embeddedFont>
      <p:font typeface="Passion One" charset="0"/>
      <p:regular r:id="rId52"/>
      <p:bold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4C1A53BD-4354-4BBA-960F-2B33D95C1B89}">
  <a:tblStyle styleId="{4C1A53BD-4354-4BBA-960F-2B33D95C1B8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94" autoAdjust="0"/>
    <p:restoredTop sz="99642" autoAdjust="0"/>
  </p:normalViewPr>
  <p:slideViewPr>
    <p:cSldViewPr>
      <p:cViewPr>
        <p:scale>
          <a:sx n="100" d="100"/>
          <a:sy n="100" d="100"/>
        </p:scale>
        <p:origin x="-528" y="-4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0"/>
        <p:cNvGrpSpPr/>
        <p:nvPr/>
      </p:nvGrpSpPr>
      <p:grpSpPr>
        <a:xfrm>
          <a:off x="0" y="0"/>
          <a:ext cx="0" cy="0"/>
          <a:chOff x="0" y="0"/>
          <a:chExt cx="0" cy="0"/>
        </a:xfrm>
      </p:grpSpPr>
      <p:sp>
        <p:nvSpPr>
          <p:cNvPr id="3761" name="Google Shape;3761;gc5da3b2f4c_0_2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2" name="Google Shape;3762;gc5da3b2f4c_0_2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5"/>
        <p:cNvGrpSpPr/>
        <p:nvPr/>
      </p:nvGrpSpPr>
      <p:grpSpPr>
        <a:xfrm>
          <a:off x="0" y="0"/>
          <a:ext cx="0" cy="0"/>
          <a:chOff x="0" y="0"/>
          <a:chExt cx="0" cy="0"/>
        </a:xfrm>
      </p:grpSpPr>
      <p:sp>
        <p:nvSpPr>
          <p:cNvPr id="4106" name="Google Shape;4106;gc5da3b2f4c_0_2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7" name="Google Shape;4107;gc5da3b2f4c_0_2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6"/>
        <p:cNvGrpSpPr/>
        <p:nvPr/>
      </p:nvGrpSpPr>
      <p:grpSpPr>
        <a:xfrm>
          <a:off x="0" y="0"/>
          <a:ext cx="0" cy="0"/>
          <a:chOff x="0" y="0"/>
          <a:chExt cx="0" cy="0"/>
        </a:xfrm>
      </p:grpSpPr>
      <p:sp>
        <p:nvSpPr>
          <p:cNvPr id="3807" name="Google Shape;3807;gc5da3b2f4c_0_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8" name="Google Shape;3808;gc5da3b2f4c_0_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6"/>
        <p:cNvGrpSpPr/>
        <p:nvPr/>
      </p:nvGrpSpPr>
      <p:grpSpPr>
        <a:xfrm>
          <a:off x="0" y="0"/>
          <a:ext cx="0" cy="0"/>
          <a:chOff x="0" y="0"/>
          <a:chExt cx="0" cy="0"/>
        </a:xfrm>
      </p:grpSpPr>
      <p:sp>
        <p:nvSpPr>
          <p:cNvPr id="4077" name="Google Shape;4077;gc5da3b2f4c_0_4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8" name="Google Shape;4078;gc5da3b2f4c_0_4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8"/>
        <p:cNvGrpSpPr/>
        <p:nvPr/>
      </p:nvGrpSpPr>
      <p:grpSpPr>
        <a:xfrm>
          <a:off x="0" y="0"/>
          <a:ext cx="0" cy="0"/>
          <a:chOff x="0" y="0"/>
          <a:chExt cx="0" cy="0"/>
        </a:xfrm>
      </p:grpSpPr>
      <p:sp>
        <p:nvSpPr>
          <p:cNvPr id="5369" name="Google Shape;5369;gc5da3b2f4c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0" name="Google Shape;5370;gc5da3b2f4c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6"/>
        <p:cNvGrpSpPr/>
        <p:nvPr/>
      </p:nvGrpSpPr>
      <p:grpSpPr>
        <a:xfrm>
          <a:off x="0" y="0"/>
          <a:ext cx="0" cy="0"/>
          <a:chOff x="0" y="0"/>
          <a:chExt cx="0" cy="0"/>
        </a:xfrm>
      </p:grpSpPr>
      <p:sp>
        <p:nvSpPr>
          <p:cNvPr id="3807" name="Google Shape;3807;gc5da3b2f4c_0_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8" name="Google Shape;3808;gc5da3b2f4c_0_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8"/>
        <p:cNvGrpSpPr/>
        <p:nvPr/>
      </p:nvGrpSpPr>
      <p:grpSpPr>
        <a:xfrm>
          <a:off x="0" y="0"/>
          <a:ext cx="0" cy="0"/>
          <a:chOff x="0" y="0"/>
          <a:chExt cx="0" cy="0"/>
        </a:xfrm>
      </p:grpSpPr>
      <p:sp>
        <p:nvSpPr>
          <p:cNvPr id="3879" name="Google Shape;3879;gc5da3b2f4c_0_4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0" name="Google Shape;3880;gc5da3b2f4c_0_4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5"/>
        <p:cNvGrpSpPr/>
        <p:nvPr/>
      </p:nvGrpSpPr>
      <p:grpSpPr>
        <a:xfrm>
          <a:off x="0" y="0"/>
          <a:ext cx="0" cy="0"/>
          <a:chOff x="0" y="0"/>
          <a:chExt cx="0" cy="0"/>
        </a:xfrm>
      </p:grpSpPr>
      <p:sp>
        <p:nvSpPr>
          <p:cNvPr id="4106" name="Google Shape;4106;gc5da3b2f4c_0_2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7" name="Google Shape;4107;gc5da3b2f4c_0_2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6"/>
        <p:cNvGrpSpPr/>
        <p:nvPr/>
      </p:nvGrpSpPr>
      <p:grpSpPr>
        <a:xfrm>
          <a:off x="0" y="0"/>
          <a:ext cx="0" cy="0"/>
          <a:chOff x="0" y="0"/>
          <a:chExt cx="0" cy="0"/>
        </a:xfrm>
      </p:grpSpPr>
      <p:sp>
        <p:nvSpPr>
          <p:cNvPr id="3807" name="Google Shape;3807;gc5da3b2f4c_0_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8" name="Google Shape;3808;gc5da3b2f4c_0_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9"/>
        <p:cNvGrpSpPr/>
        <p:nvPr/>
      </p:nvGrpSpPr>
      <p:grpSpPr>
        <a:xfrm>
          <a:off x="0" y="0"/>
          <a:ext cx="0" cy="0"/>
          <a:chOff x="0" y="0"/>
          <a:chExt cx="0" cy="0"/>
        </a:xfrm>
      </p:grpSpPr>
      <p:sp>
        <p:nvSpPr>
          <p:cNvPr id="4030" name="Google Shape;4030;gc5da3b2f4c_0_49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1" name="Google Shape;4031;gc5da3b2f4c_0_49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8"/>
        <p:cNvGrpSpPr/>
        <p:nvPr/>
      </p:nvGrpSpPr>
      <p:grpSpPr>
        <a:xfrm>
          <a:off x="0" y="0"/>
          <a:ext cx="0" cy="0"/>
          <a:chOff x="0" y="0"/>
          <a:chExt cx="0" cy="0"/>
        </a:xfrm>
      </p:grpSpPr>
      <p:sp>
        <p:nvSpPr>
          <p:cNvPr id="5369" name="Google Shape;5369;gc5da3b2f4c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0" name="Google Shape;5370;gc5da3b2f4c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6"/>
        <p:cNvGrpSpPr/>
        <p:nvPr/>
      </p:nvGrpSpPr>
      <p:grpSpPr>
        <a:xfrm>
          <a:off x="0" y="0"/>
          <a:ext cx="0" cy="0"/>
          <a:chOff x="0" y="0"/>
          <a:chExt cx="0" cy="0"/>
        </a:xfrm>
      </p:grpSpPr>
      <p:sp>
        <p:nvSpPr>
          <p:cNvPr id="3807" name="Google Shape;3807;gc5da3b2f4c_0_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8" name="Google Shape;3808;gc5da3b2f4c_0_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5"/>
        <p:cNvGrpSpPr/>
        <p:nvPr/>
      </p:nvGrpSpPr>
      <p:grpSpPr>
        <a:xfrm>
          <a:off x="0" y="0"/>
          <a:ext cx="0" cy="0"/>
          <a:chOff x="0" y="0"/>
          <a:chExt cx="0" cy="0"/>
        </a:xfrm>
      </p:grpSpPr>
      <p:sp>
        <p:nvSpPr>
          <p:cNvPr id="5166" name="Google Shape;5166;gc5da3b2f4c_0_3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7" name="Google Shape;5167;gc5da3b2f4c_0_3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8"/>
        <p:cNvGrpSpPr/>
        <p:nvPr/>
      </p:nvGrpSpPr>
      <p:grpSpPr>
        <a:xfrm>
          <a:off x="0" y="0"/>
          <a:ext cx="0" cy="0"/>
          <a:chOff x="0" y="0"/>
          <a:chExt cx="0" cy="0"/>
        </a:xfrm>
      </p:grpSpPr>
      <p:sp>
        <p:nvSpPr>
          <p:cNvPr id="5369" name="Google Shape;5369;gc5da3b2f4c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0" name="Google Shape;5370;gc5da3b2f4c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6"/>
        <p:cNvGrpSpPr/>
        <p:nvPr/>
      </p:nvGrpSpPr>
      <p:grpSpPr>
        <a:xfrm>
          <a:off x="0" y="0"/>
          <a:ext cx="0" cy="0"/>
          <a:chOff x="0" y="0"/>
          <a:chExt cx="0" cy="0"/>
        </a:xfrm>
      </p:grpSpPr>
      <p:sp>
        <p:nvSpPr>
          <p:cNvPr id="3807" name="Google Shape;3807;gc5da3b2f4c_0_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8" name="Google Shape;3808;gc5da3b2f4c_0_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5"/>
        <p:cNvGrpSpPr/>
        <p:nvPr/>
      </p:nvGrpSpPr>
      <p:grpSpPr>
        <a:xfrm>
          <a:off x="0" y="0"/>
          <a:ext cx="0" cy="0"/>
          <a:chOff x="0" y="0"/>
          <a:chExt cx="0" cy="0"/>
        </a:xfrm>
      </p:grpSpPr>
      <p:sp>
        <p:nvSpPr>
          <p:cNvPr id="3636" name="Google Shape;3636;gc5da3b2f4c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7" name="Google Shape;3637;gc5da3b2f4c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8"/>
        <p:cNvGrpSpPr/>
        <p:nvPr/>
      </p:nvGrpSpPr>
      <p:grpSpPr>
        <a:xfrm>
          <a:off x="0" y="0"/>
          <a:ext cx="0" cy="0"/>
          <a:chOff x="0" y="0"/>
          <a:chExt cx="0" cy="0"/>
        </a:xfrm>
      </p:grpSpPr>
      <p:sp>
        <p:nvSpPr>
          <p:cNvPr id="5369" name="Google Shape;5369;gc5da3b2f4c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0" name="Google Shape;5370;gc5da3b2f4c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6"/>
        <p:cNvGrpSpPr/>
        <p:nvPr/>
      </p:nvGrpSpPr>
      <p:grpSpPr>
        <a:xfrm>
          <a:off x="0" y="0"/>
          <a:ext cx="0" cy="0"/>
          <a:chOff x="0" y="0"/>
          <a:chExt cx="0" cy="0"/>
        </a:xfrm>
      </p:grpSpPr>
      <p:sp>
        <p:nvSpPr>
          <p:cNvPr id="3807" name="Google Shape;3807;gc5da3b2f4c_0_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8" name="Google Shape;3808;gc5da3b2f4c_0_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5"/>
        <p:cNvGrpSpPr/>
        <p:nvPr/>
      </p:nvGrpSpPr>
      <p:grpSpPr>
        <a:xfrm>
          <a:off x="0" y="0"/>
          <a:ext cx="0" cy="0"/>
          <a:chOff x="0" y="0"/>
          <a:chExt cx="0" cy="0"/>
        </a:xfrm>
      </p:grpSpPr>
      <p:sp>
        <p:nvSpPr>
          <p:cNvPr id="5166" name="Google Shape;5166;gc5da3b2f4c_0_3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7" name="Google Shape;5167;gc5da3b2f4c_0_3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8"/>
        <p:cNvGrpSpPr/>
        <p:nvPr/>
      </p:nvGrpSpPr>
      <p:grpSpPr>
        <a:xfrm>
          <a:off x="0" y="0"/>
          <a:ext cx="0" cy="0"/>
          <a:chOff x="0" y="0"/>
          <a:chExt cx="0" cy="0"/>
        </a:xfrm>
      </p:grpSpPr>
      <p:sp>
        <p:nvSpPr>
          <p:cNvPr id="5369" name="Google Shape;5369;gc5da3b2f4c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0" name="Google Shape;5370;gc5da3b2f4c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6"/>
        <p:cNvGrpSpPr/>
        <p:nvPr/>
      </p:nvGrpSpPr>
      <p:grpSpPr>
        <a:xfrm>
          <a:off x="0" y="0"/>
          <a:ext cx="0" cy="0"/>
          <a:chOff x="0" y="0"/>
          <a:chExt cx="0" cy="0"/>
        </a:xfrm>
      </p:grpSpPr>
      <p:sp>
        <p:nvSpPr>
          <p:cNvPr id="3807" name="Google Shape;3807;gc5da3b2f4c_0_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8" name="Google Shape;3808;gc5da3b2f4c_0_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6"/>
        <p:cNvGrpSpPr/>
        <p:nvPr/>
      </p:nvGrpSpPr>
      <p:grpSpPr>
        <a:xfrm>
          <a:off x="0" y="0"/>
          <a:ext cx="0" cy="0"/>
          <a:chOff x="0" y="0"/>
          <a:chExt cx="0" cy="0"/>
        </a:xfrm>
      </p:grpSpPr>
      <p:sp>
        <p:nvSpPr>
          <p:cNvPr id="3807" name="Google Shape;3807;gc5da3b2f4c_0_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8" name="Google Shape;3808;gc5da3b2f4c_0_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c5da3b2f4c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c5da3b2f4c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5"/>
        <p:cNvGrpSpPr/>
        <p:nvPr/>
      </p:nvGrpSpPr>
      <p:grpSpPr>
        <a:xfrm>
          <a:off x="0" y="0"/>
          <a:ext cx="0" cy="0"/>
          <a:chOff x="0" y="0"/>
          <a:chExt cx="0" cy="0"/>
        </a:xfrm>
      </p:grpSpPr>
      <p:sp>
        <p:nvSpPr>
          <p:cNvPr id="4106" name="Google Shape;4106;gc5da3b2f4c_0_2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7" name="Google Shape;4107;gc5da3b2f4c_0_2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6"/>
        <p:cNvGrpSpPr/>
        <p:nvPr/>
      </p:nvGrpSpPr>
      <p:grpSpPr>
        <a:xfrm>
          <a:off x="0" y="0"/>
          <a:ext cx="0" cy="0"/>
          <a:chOff x="0" y="0"/>
          <a:chExt cx="0" cy="0"/>
        </a:xfrm>
      </p:grpSpPr>
      <p:sp>
        <p:nvSpPr>
          <p:cNvPr id="3807" name="Google Shape;3807;gc5da3b2f4c_0_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8" name="Google Shape;3808;gc5da3b2f4c_0_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3"/>
        <p:cNvGrpSpPr/>
        <p:nvPr/>
      </p:nvGrpSpPr>
      <p:grpSpPr>
        <a:xfrm>
          <a:off x="0" y="0"/>
          <a:ext cx="0" cy="0"/>
          <a:chOff x="0" y="0"/>
          <a:chExt cx="0" cy="0"/>
        </a:xfrm>
      </p:grpSpPr>
      <p:sp>
        <p:nvSpPr>
          <p:cNvPr id="3974" name="Google Shape;3974;gc5da3b2f4c_0_47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5" name="Google Shape;3975;gc5da3b2f4c_0_47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c42a8d20d9_0_1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c42a8d20d9_0_1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8"/>
        <p:cNvGrpSpPr/>
        <p:nvPr/>
      </p:nvGrpSpPr>
      <p:grpSpPr>
        <a:xfrm>
          <a:off x="0" y="0"/>
          <a:ext cx="0" cy="0"/>
          <a:chOff x="0" y="0"/>
          <a:chExt cx="0" cy="0"/>
        </a:xfrm>
      </p:grpSpPr>
      <p:sp>
        <p:nvSpPr>
          <p:cNvPr id="5369" name="Google Shape;5369;gc5da3b2f4c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0" name="Google Shape;5370;gc5da3b2f4c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c5da3b2f4c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c5da3b2f4c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c2dfc73254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c2dfc73254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8"/>
        <p:cNvGrpSpPr/>
        <p:nvPr/>
      </p:nvGrpSpPr>
      <p:grpSpPr>
        <a:xfrm>
          <a:off x="0" y="0"/>
          <a:ext cx="0" cy="0"/>
          <a:chOff x="0" y="0"/>
          <a:chExt cx="0" cy="0"/>
        </a:xfrm>
      </p:grpSpPr>
      <p:sp>
        <p:nvSpPr>
          <p:cNvPr id="5369" name="Google Shape;5369;gc5da3b2f4c_0_4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0" name="Google Shape;5370;gc5da3b2f4c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6"/>
        <p:cNvGrpSpPr/>
        <p:nvPr/>
      </p:nvGrpSpPr>
      <p:grpSpPr>
        <a:xfrm>
          <a:off x="0" y="0"/>
          <a:ext cx="0" cy="0"/>
          <a:chOff x="0" y="0"/>
          <a:chExt cx="0" cy="0"/>
        </a:xfrm>
      </p:grpSpPr>
      <p:sp>
        <p:nvSpPr>
          <p:cNvPr id="3807" name="Google Shape;3807;gc5da3b2f4c_0_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8" name="Google Shape;3808;gc5da3b2f4c_0_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c5da3b2f4c_0_4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c5da3b2f4c_0_4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c5da3b2f4c_0_46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c5da3b2f4c_0_4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6"/>
        <p:cNvGrpSpPr/>
        <p:nvPr/>
      </p:nvGrpSpPr>
      <p:grpSpPr>
        <a:xfrm>
          <a:off x="0" y="0"/>
          <a:ext cx="0" cy="0"/>
          <a:chOff x="0" y="0"/>
          <a:chExt cx="0" cy="0"/>
        </a:xfrm>
      </p:grpSpPr>
      <p:sp>
        <p:nvSpPr>
          <p:cNvPr id="3807" name="Google Shape;3807;gc5da3b2f4c_0_9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8" name="Google Shape;3808;gc5da3b2f4c_0_9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33450" y="1290663"/>
            <a:ext cx="5095800" cy="2051400"/>
          </a:xfrm>
          <a:prstGeom prst="rect">
            <a:avLst/>
          </a:prstGeom>
        </p:spPr>
        <p:txBody>
          <a:bodyPr spcFirstLastPara="1" wrap="square" lIns="91425" tIns="91425" rIns="91425" bIns="91425" anchor="ctr" anchorCtr="0">
            <a:normAutofit/>
          </a:bodyPr>
          <a:lstStyle>
            <a:lvl1pPr lvl="0" rtl="0">
              <a:spcBef>
                <a:spcPts val="0"/>
              </a:spcBef>
              <a:spcAft>
                <a:spcPts val="0"/>
              </a:spcAft>
              <a:buSzPts val="5200"/>
              <a:buNone/>
              <a:defRPr sz="4800">
                <a:solidFill>
                  <a:schemeClr val="dk1"/>
                </a:solidFill>
                <a:latin typeface="Merriweather"/>
                <a:ea typeface="Merriweather"/>
                <a:cs typeface="Merriweather"/>
                <a:sym typeface="Merriweather"/>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33450" y="3458638"/>
            <a:ext cx="3932400" cy="394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1600">
                <a:latin typeface="Livvic"/>
                <a:ea typeface="Livvic"/>
                <a:cs typeface="Livvic"/>
                <a:sym typeface="Livvic"/>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1" name="Google Shape;11;p2"/>
          <p:cNvGrpSpPr/>
          <p:nvPr/>
        </p:nvGrpSpPr>
        <p:grpSpPr>
          <a:xfrm>
            <a:off x="4780905" y="1409635"/>
            <a:ext cx="4783422" cy="3799313"/>
            <a:chOff x="3275400" y="1702825"/>
            <a:chExt cx="1966625" cy="1562025"/>
          </a:xfrm>
        </p:grpSpPr>
        <p:sp>
          <p:nvSpPr>
            <p:cNvPr id="12" name="Google Shape;12;p2"/>
            <p:cNvSpPr/>
            <p:nvPr/>
          </p:nvSpPr>
          <p:spPr>
            <a:xfrm>
              <a:off x="3420000" y="1702825"/>
              <a:ext cx="1599675" cy="1562025"/>
            </a:xfrm>
            <a:custGeom>
              <a:avLst/>
              <a:gdLst/>
              <a:ahLst/>
              <a:cxnLst/>
              <a:rect l="l" t="t" r="r" b="b"/>
              <a:pathLst>
                <a:path w="63987" h="62481" extrusionOk="0">
                  <a:moveTo>
                    <a:pt x="24024" y="12626"/>
                  </a:moveTo>
                  <a:cubicBezTo>
                    <a:pt x="23911" y="12764"/>
                    <a:pt x="23798" y="12922"/>
                    <a:pt x="23684" y="13069"/>
                  </a:cubicBezTo>
                  <a:cubicBezTo>
                    <a:pt x="23684" y="13057"/>
                    <a:pt x="23696" y="13022"/>
                    <a:pt x="23708" y="12986"/>
                  </a:cubicBezTo>
                  <a:cubicBezTo>
                    <a:pt x="23810" y="12862"/>
                    <a:pt x="23922" y="12749"/>
                    <a:pt x="24024" y="12626"/>
                  </a:cubicBezTo>
                  <a:close/>
                  <a:moveTo>
                    <a:pt x="22077" y="21892"/>
                  </a:moveTo>
                  <a:lnTo>
                    <a:pt x="22077" y="21892"/>
                  </a:lnTo>
                  <a:cubicBezTo>
                    <a:pt x="21791" y="22416"/>
                    <a:pt x="21529" y="22952"/>
                    <a:pt x="21315" y="23487"/>
                  </a:cubicBezTo>
                  <a:cubicBezTo>
                    <a:pt x="21375" y="23094"/>
                    <a:pt x="21446" y="22713"/>
                    <a:pt x="21529" y="22309"/>
                  </a:cubicBezTo>
                  <a:cubicBezTo>
                    <a:pt x="21560" y="22357"/>
                    <a:pt x="21612" y="22388"/>
                    <a:pt x="21669" y="22388"/>
                  </a:cubicBezTo>
                  <a:cubicBezTo>
                    <a:pt x="21723" y="22388"/>
                    <a:pt x="21781" y="22360"/>
                    <a:pt x="21827" y="22297"/>
                  </a:cubicBezTo>
                  <a:cubicBezTo>
                    <a:pt x="21910" y="22166"/>
                    <a:pt x="21982" y="22023"/>
                    <a:pt x="22077" y="21892"/>
                  </a:cubicBezTo>
                  <a:close/>
                  <a:moveTo>
                    <a:pt x="20279" y="12522"/>
                  </a:moveTo>
                  <a:cubicBezTo>
                    <a:pt x="20708" y="13974"/>
                    <a:pt x="21148" y="15522"/>
                    <a:pt x="21779" y="16927"/>
                  </a:cubicBezTo>
                  <a:cubicBezTo>
                    <a:pt x="21267" y="19153"/>
                    <a:pt x="20851" y="21404"/>
                    <a:pt x="20529" y="23666"/>
                  </a:cubicBezTo>
                  <a:cubicBezTo>
                    <a:pt x="19946" y="21773"/>
                    <a:pt x="19231" y="19939"/>
                    <a:pt x="18731" y="18022"/>
                  </a:cubicBezTo>
                  <a:cubicBezTo>
                    <a:pt x="18731" y="18010"/>
                    <a:pt x="18731" y="18010"/>
                    <a:pt x="18708" y="18010"/>
                  </a:cubicBezTo>
                  <a:cubicBezTo>
                    <a:pt x="19089" y="16153"/>
                    <a:pt x="19624" y="14308"/>
                    <a:pt x="20279" y="12522"/>
                  </a:cubicBezTo>
                  <a:close/>
                  <a:moveTo>
                    <a:pt x="18588" y="18689"/>
                  </a:moveTo>
                  <a:cubicBezTo>
                    <a:pt x="19029" y="20558"/>
                    <a:pt x="19517" y="22440"/>
                    <a:pt x="20363" y="24154"/>
                  </a:cubicBezTo>
                  <a:cubicBezTo>
                    <a:pt x="20374" y="24202"/>
                    <a:pt x="20410" y="24214"/>
                    <a:pt x="20434" y="24225"/>
                  </a:cubicBezTo>
                  <a:cubicBezTo>
                    <a:pt x="20410" y="24452"/>
                    <a:pt x="20374" y="24690"/>
                    <a:pt x="20351" y="24916"/>
                  </a:cubicBezTo>
                  <a:cubicBezTo>
                    <a:pt x="19767" y="23475"/>
                    <a:pt x="19053" y="22070"/>
                    <a:pt x="18410" y="20677"/>
                  </a:cubicBezTo>
                  <a:cubicBezTo>
                    <a:pt x="18386" y="20618"/>
                    <a:pt x="18338" y="20582"/>
                    <a:pt x="18291" y="20582"/>
                  </a:cubicBezTo>
                  <a:cubicBezTo>
                    <a:pt x="18386" y="19939"/>
                    <a:pt x="18469" y="19320"/>
                    <a:pt x="18588" y="18689"/>
                  </a:cubicBezTo>
                  <a:close/>
                  <a:moveTo>
                    <a:pt x="19898" y="26357"/>
                  </a:moveTo>
                  <a:lnTo>
                    <a:pt x="19898" y="26357"/>
                  </a:lnTo>
                  <a:cubicBezTo>
                    <a:pt x="19958" y="26511"/>
                    <a:pt x="20041" y="26654"/>
                    <a:pt x="20124" y="26785"/>
                  </a:cubicBezTo>
                  <a:cubicBezTo>
                    <a:pt x="20112" y="26928"/>
                    <a:pt x="20101" y="27047"/>
                    <a:pt x="20077" y="27142"/>
                  </a:cubicBezTo>
                  <a:cubicBezTo>
                    <a:pt x="20017" y="26881"/>
                    <a:pt x="19958" y="26631"/>
                    <a:pt x="19898" y="26357"/>
                  </a:cubicBezTo>
                  <a:close/>
                  <a:moveTo>
                    <a:pt x="18231" y="21094"/>
                  </a:moveTo>
                  <a:cubicBezTo>
                    <a:pt x="18886" y="22606"/>
                    <a:pt x="19505" y="24166"/>
                    <a:pt x="20279" y="25630"/>
                  </a:cubicBezTo>
                  <a:cubicBezTo>
                    <a:pt x="20255" y="25773"/>
                    <a:pt x="20232" y="25928"/>
                    <a:pt x="20220" y="26071"/>
                  </a:cubicBezTo>
                  <a:cubicBezTo>
                    <a:pt x="20053" y="25714"/>
                    <a:pt x="19874" y="25357"/>
                    <a:pt x="19720" y="24999"/>
                  </a:cubicBezTo>
                  <a:cubicBezTo>
                    <a:pt x="19398" y="24261"/>
                    <a:pt x="19065" y="23499"/>
                    <a:pt x="18743" y="22761"/>
                  </a:cubicBezTo>
                  <a:cubicBezTo>
                    <a:pt x="18719" y="22708"/>
                    <a:pt x="18671" y="22686"/>
                    <a:pt x="18622" y="22686"/>
                  </a:cubicBezTo>
                  <a:cubicBezTo>
                    <a:pt x="18525" y="22686"/>
                    <a:pt x="18422" y="22770"/>
                    <a:pt x="18469" y="22880"/>
                  </a:cubicBezTo>
                  <a:cubicBezTo>
                    <a:pt x="18791" y="23630"/>
                    <a:pt x="19100" y="24380"/>
                    <a:pt x="19410" y="25142"/>
                  </a:cubicBezTo>
                  <a:cubicBezTo>
                    <a:pt x="19577" y="25916"/>
                    <a:pt x="19755" y="26690"/>
                    <a:pt x="19922" y="27464"/>
                  </a:cubicBezTo>
                  <a:cubicBezTo>
                    <a:pt x="19931" y="27518"/>
                    <a:pt x="19973" y="27544"/>
                    <a:pt x="20019" y="27544"/>
                  </a:cubicBezTo>
                  <a:cubicBezTo>
                    <a:pt x="20034" y="27544"/>
                    <a:pt x="20050" y="27541"/>
                    <a:pt x="20065" y="27535"/>
                  </a:cubicBezTo>
                  <a:lnTo>
                    <a:pt x="20065" y="27535"/>
                  </a:lnTo>
                  <a:cubicBezTo>
                    <a:pt x="19958" y="28547"/>
                    <a:pt x="19874" y="29559"/>
                    <a:pt x="19803" y="30571"/>
                  </a:cubicBezTo>
                  <a:cubicBezTo>
                    <a:pt x="19410" y="29559"/>
                    <a:pt x="18946" y="28595"/>
                    <a:pt x="18505" y="27595"/>
                  </a:cubicBezTo>
                  <a:cubicBezTo>
                    <a:pt x="18481" y="27535"/>
                    <a:pt x="18427" y="27510"/>
                    <a:pt x="18370" y="27510"/>
                  </a:cubicBezTo>
                  <a:cubicBezTo>
                    <a:pt x="18255" y="27510"/>
                    <a:pt x="18124" y="27607"/>
                    <a:pt x="18172" y="27726"/>
                  </a:cubicBezTo>
                  <a:cubicBezTo>
                    <a:pt x="18648" y="28857"/>
                    <a:pt x="19089" y="30000"/>
                    <a:pt x="19648" y="31095"/>
                  </a:cubicBezTo>
                  <a:cubicBezTo>
                    <a:pt x="19684" y="31131"/>
                    <a:pt x="19708" y="31167"/>
                    <a:pt x="19755" y="31167"/>
                  </a:cubicBezTo>
                  <a:cubicBezTo>
                    <a:pt x="19720" y="31512"/>
                    <a:pt x="19708" y="31845"/>
                    <a:pt x="19696" y="32203"/>
                  </a:cubicBezTo>
                  <a:cubicBezTo>
                    <a:pt x="19291" y="31155"/>
                    <a:pt x="18803" y="30107"/>
                    <a:pt x="18350" y="29071"/>
                  </a:cubicBezTo>
                  <a:cubicBezTo>
                    <a:pt x="18333" y="29027"/>
                    <a:pt x="18295" y="29003"/>
                    <a:pt x="18253" y="29003"/>
                  </a:cubicBezTo>
                  <a:cubicBezTo>
                    <a:pt x="18238" y="29003"/>
                    <a:pt x="18223" y="29006"/>
                    <a:pt x="18207" y="29012"/>
                  </a:cubicBezTo>
                  <a:cubicBezTo>
                    <a:pt x="17910" y="26357"/>
                    <a:pt x="17934" y="23714"/>
                    <a:pt x="18231" y="21094"/>
                  </a:cubicBezTo>
                  <a:close/>
                  <a:moveTo>
                    <a:pt x="18565" y="31572"/>
                  </a:moveTo>
                  <a:lnTo>
                    <a:pt x="18565" y="31572"/>
                  </a:lnTo>
                  <a:cubicBezTo>
                    <a:pt x="18684" y="31881"/>
                    <a:pt x="18803" y="32179"/>
                    <a:pt x="18922" y="32488"/>
                  </a:cubicBezTo>
                  <a:cubicBezTo>
                    <a:pt x="18862" y="32369"/>
                    <a:pt x="18815" y="32250"/>
                    <a:pt x="18755" y="32131"/>
                  </a:cubicBezTo>
                  <a:cubicBezTo>
                    <a:pt x="18743" y="32072"/>
                    <a:pt x="18696" y="32048"/>
                    <a:pt x="18648" y="32024"/>
                  </a:cubicBezTo>
                  <a:cubicBezTo>
                    <a:pt x="18624" y="31881"/>
                    <a:pt x="18588" y="31714"/>
                    <a:pt x="18565" y="31572"/>
                  </a:cubicBezTo>
                  <a:close/>
                  <a:moveTo>
                    <a:pt x="18279" y="29571"/>
                  </a:moveTo>
                  <a:lnTo>
                    <a:pt x="18279" y="29571"/>
                  </a:lnTo>
                  <a:cubicBezTo>
                    <a:pt x="18731" y="30679"/>
                    <a:pt x="19148" y="31786"/>
                    <a:pt x="19684" y="32857"/>
                  </a:cubicBezTo>
                  <a:cubicBezTo>
                    <a:pt x="19648" y="32917"/>
                    <a:pt x="19648" y="32977"/>
                    <a:pt x="19648" y="33060"/>
                  </a:cubicBezTo>
                  <a:cubicBezTo>
                    <a:pt x="19303" y="32286"/>
                    <a:pt x="18910" y="31512"/>
                    <a:pt x="18565" y="30750"/>
                  </a:cubicBezTo>
                  <a:cubicBezTo>
                    <a:pt x="18529" y="30691"/>
                    <a:pt x="18469" y="30679"/>
                    <a:pt x="18434" y="30679"/>
                  </a:cubicBezTo>
                  <a:cubicBezTo>
                    <a:pt x="18374" y="30298"/>
                    <a:pt x="18327" y="29929"/>
                    <a:pt x="18279" y="29571"/>
                  </a:cubicBezTo>
                  <a:close/>
                  <a:moveTo>
                    <a:pt x="27863" y="973"/>
                  </a:moveTo>
                  <a:lnTo>
                    <a:pt x="27863" y="973"/>
                  </a:lnTo>
                  <a:cubicBezTo>
                    <a:pt x="28995" y="4425"/>
                    <a:pt x="29292" y="7676"/>
                    <a:pt x="27792" y="11117"/>
                  </a:cubicBezTo>
                  <a:cubicBezTo>
                    <a:pt x="27756" y="11117"/>
                    <a:pt x="27744" y="11129"/>
                    <a:pt x="27732" y="11152"/>
                  </a:cubicBezTo>
                  <a:cubicBezTo>
                    <a:pt x="27387" y="11581"/>
                    <a:pt x="27078" y="11986"/>
                    <a:pt x="26744" y="12426"/>
                  </a:cubicBezTo>
                  <a:cubicBezTo>
                    <a:pt x="26638" y="12574"/>
                    <a:pt x="26786" y="12770"/>
                    <a:pt x="26946" y="12770"/>
                  </a:cubicBezTo>
                  <a:cubicBezTo>
                    <a:pt x="26966" y="12770"/>
                    <a:pt x="26986" y="12766"/>
                    <a:pt x="27006" y="12760"/>
                  </a:cubicBezTo>
                  <a:lnTo>
                    <a:pt x="27006" y="12760"/>
                  </a:lnTo>
                  <a:cubicBezTo>
                    <a:pt x="27256" y="13319"/>
                    <a:pt x="27090" y="13843"/>
                    <a:pt x="26506" y="14308"/>
                  </a:cubicBezTo>
                  <a:cubicBezTo>
                    <a:pt x="26408" y="14486"/>
                    <a:pt x="26577" y="14698"/>
                    <a:pt x="26748" y="14698"/>
                  </a:cubicBezTo>
                  <a:cubicBezTo>
                    <a:pt x="26806" y="14698"/>
                    <a:pt x="26863" y="14674"/>
                    <a:pt x="26911" y="14617"/>
                  </a:cubicBezTo>
                  <a:lnTo>
                    <a:pt x="26911" y="14617"/>
                  </a:lnTo>
                  <a:cubicBezTo>
                    <a:pt x="25292" y="16605"/>
                    <a:pt x="24482" y="19975"/>
                    <a:pt x="23792" y="22523"/>
                  </a:cubicBezTo>
                  <a:cubicBezTo>
                    <a:pt x="22994" y="25333"/>
                    <a:pt x="22279" y="28297"/>
                    <a:pt x="22148" y="31226"/>
                  </a:cubicBezTo>
                  <a:cubicBezTo>
                    <a:pt x="21887" y="31488"/>
                    <a:pt x="21732" y="31953"/>
                    <a:pt x="21660" y="32488"/>
                  </a:cubicBezTo>
                  <a:cubicBezTo>
                    <a:pt x="21077" y="33715"/>
                    <a:pt x="20422" y="34989"/>
                    <a:pt x="20041" y="36286"/>
                  </a:cubicBezTo>
                  <a:cubicBezTo>
                    <a:pt x="20053" y="35894"/>
                    <a:pt x="20077" y="35513"/>
                    <a:pt x="20101" y="35120"/>
                  </a:cubicBezTo>
                  <a:cubicBezTo>
                    <a:pt x="20874" y="33691"/>
                    <a:pt x="21482" y="32131"/>
                    <a:pt x="22148" y="30655"/>
                  </a:cubicBezTo>
                  <a:cubicBezTo>
                    <a:pt x="22213" y="30526"/>
                    <a:pt x="22103" y="30408"/>
                    <a:pt x="21995" y="30408"/>
                  </a:cubicBezTo>
                  <a:cubicBezTo>
                    <a:pt x="21944" y="30408"/>
                    <a:pt x="21893" y="30435"/>
                    <a:pt x="21863" y="30500"/>
                  </a:cubicBezTo>
                  <a:cubicBezTo>
                    <a:pt x="21315" y="31607"/>
                    <a:pt x="20708" y="32715"/>
                    <a:pt x="20172" y="33846"/>
                  </a:cubicBezTo>
                  <a:cubicBezTo>
                    <a:pt x="20398" y="30405"/>
                    <a:pt x="20755" y="27000"/>
                    <a:pt x="21291" y="23606"/>
                  </a:cubicBezTo>
                  <a:cubicBezTo>
                    <a:pt x="21298" y="23686"/>
                    <a:pt x="21385" y="23739"/>
                    <a:pt x="21470" y="23739"/>
                  </a:cubicBezTo>
                  <a:cubicBezTo>
                    <a:pt x="21525" y="23739"/>
                    <a:pt x="21580" y="23717"/>
                    <a:pt x="21613" y="23666"/>
                  </a:cubicBezTo>
                  <a:cubicBezTo>
                    <a:pt x="21698" y="23520"/>
                    <a:pt x="21784" y="23381"/>
                    <a:pt x="21865" y="23243"/>
                  </a:cubicBezTo>
                  <a:lnTo>
                    <a:pt x="21865" y="23243"/>
                  </a:lnTo>
                  <a:cubicBezTo>
                    <a:pt x="21670" y="23580"/>
                    <a:pt x="21478" y="23912"/>
                    <a:pt x="21303" y="24261"/>
                  </a:cubicBezTo>
                  <a:cubicBezTo>
                    <a:pt x="21267" y="24333"/>
                    <a:pt x="21333" y="24425"/>
                    <a:pt x="21403" y="24425"/>
                  </a:cubicBezTo>
                  <a:cubicBezTo>
                    <a:pt x="21426" y="24425"/>
                    <a:pt x="21449" y="24416"/>
                    <a:pt x="21470" y="24392"/>
                  </a:cubicBezTo>
                  <a:cubicBezTo>
                    <a:pt x="21982" y="23785"/>
                    <a:pt x="22327" y="23035"/>
                    <a:pt x="22660" y="22309"/>
                  </a:cubicBezTo>
                  <a:cubicBezTo>
                    <a:pt x="22691" y="22205"/>
                    <a:pt x="22624" y="22111"/>
                    <a:pt x="22543" y="22111"/>
                  </a:cubicBezTo>
                  <a:cubicBezTo>
                    <a:pt x="22531" y="22111"/>
                    <a:pt x="22518" y="22113"/>
                    <a:pt x="22506" y="22118"/>
                  </a:cubicBezTo>
                  <a:cubicBezTo>
                    <a:pt x="22982" y="21249"/>
                    <a:pt x="23446" y="20392"/>
                    <a:pt x="23970" y="19558"/>
                  </a:cubicBezTo>
                  <a:cubicBezTo>
                    <a:pt x="24061" y="19402"/>
                    <a:pt x="23923" y="19262"/>
                    <a:pt x="23787" y="19262"/>
                  </a:cubicBezTo>
                  <a:cubicBezTo>
                    <a:pt x="23726" y="19262"/>
                    <a:pt x="23665" y="19290"/>
                    <a:pt x="23625" y="19356"/>
                  </a:cubicBezTo>
                  <a:cubicBezTo>
                    <a:pt x="23411" y="19677"/>
                    <a:pt x="23220" y="19999"/>
                    <a:pt x="23018" y="20332"/>
                  </a:cubicBezTo>
                  <a:cubicBezTo>
                    <a:pt x="23637" y="19272"/>
                    <a:pt x="24232" y="18201"/>
                    <a:pt x="24863" y="17129"/>
                  </a:cubicBezTo>
                  <a:cubicBezTo>
                    <a:pt x="24945" y="16982"/>
                    <a:pt x="24812" y="16840"/>
                    <a:pt x="24683" y="16840"/>
                  </a:cubicBezTo>
                  <a:cubicBezTo>
                    <a:pt x="24624" y="16840"/>
                    <a:pt x="24567" y="16869"/>
                    <a:pt x="24530" y="16939"/>
                  </a:cubicBezTo>
                  <a:cubicBezTo>
                    <a:pt x="23530" y="18630"/>
                    <a:pt x="22506" y="20296"/>
                    <a:pt x="21565" y="22023"/>
                  </a:cubicBezTo>
                  <a:cubicBezTo>
                    <a:pt x="21648" y="21618"/>
                    <a:pt x="21720" y="21201"/>
                    <a:pt x="21791" y="20808"/>
                  </a:cubicBezTo>
                  <a:cubicBezTo>
                    <a:pt x="23041" y="18868"/>
                    <a:pt x="24280" y="16939"/>
                    <a:pt x="25530" y="14998"/>
                  </a:cubicBezTo>
                  <a:cubicBezTo>
                    <a:pt x="25630" y="14831"/>
                    <a:pt x="25478" y="14681"/>
                    <a:pt x="25329" y="14681"/>
                  </a:cubicBezTo>
                  <a:cubicBezTo>
                    <a:pt x="25266" y="14681"/>
                    <a:pt x="25203" y="14708"/>
                    <a:pt x="25161" y="14772"/>
                  </a:cubicBezTo>
                  <a:cubicBezTo>
                    <a:pt x="24113" y="16355"/>
                    <a:pt x="23089" y="17951"/>
                    <a:pt x="22041" y="19523"/>
                  </a:cubicBezTo>
                  <a:cubicBezTo>
                    <a:pt x="22101" y="19261"/>
                    <a:pt x="22148" y="18975"/>
                    <a:pt x="22208" y="18701"/>
                  </a:cubicBezTo>
                  <a:cubicBezTo>
                    <a:pt x="22375" y="17975"/>
                    <a:pt x="22541" y="17260"/>
                    <a:pt x="22732" y="16534"/>
                  </a:cubicBezTo>
                  <a:cubicBezTo>
                    <a:pt x="22756" y="16522"/>
                    <a:pt x="22791" y="16498"/>
                    <a:pt x="22815" y="16475"/>
                  </a:cubicBezTo>
                  <a:cubicBezTo>
                    <a:pt x="23934" y="15105"/>
                    <a:pt x="24839" y="13522"/>
                    <a:pt x="25935" y="12129"/>
                  </a:cubicBezTo>
                  <a:cubicBezTo>
                    <a:pt x="26034" y="11993"/>
                    <a:pt x="25921" y="11817"/>
                    <a:pt x="25794" y="11817"/>
                  </a:cubicBezTo>
                  <a:cubicBezTo>
                    <a:pt x="25753" y="11817"/>
                    <a:pt x="25710" y="11835"/>
                    <a:pt x="25673" y="11879"/>
                  </a:cubicBezTo>
                  <a:cubicBezTo>
                    <a:pt x="24815" y="12915"/>
                    <a:pt x="23863" y="13998"/>
                    <a:pt x="23101" y="15165"/>
                  </a:cubicBezTo>
                  <a:cubicBezTo>
                    <a:pt x="23172" y="14879"/>
                    <a:pt x="23256" y="14581"/>
                    <a:pt x="23339" y="14296"/>
                  </a:cubicBezTo>
                  <a:cubicBezTo>
                    <a:pt x="24530" y="12891"/>
                    <a:pt x="25530" y="11200"/>
                    <a:pt x="26613" y="9712"/>
                  </a:cubicBezTo>
                  <a:cubicBezTo>
                    <a:pt x="26656" y="9652"/>
                    <a:pt x="26601" y="9599"/>
                    <a:pt x="26541" y="9599"/>
                  </a:cubicBezTo>
                  <a:cubicBezTo>
                    <a:pt x="26517" y="9599"/>
                    <a:pt x="26491" y="9608"/>
                    <a:pt x="26470" y="9628"/>
                  </a:cubicBezTo>
                  <a:cubicBezTo>
                    <a:pt x="25881" y="10377"/>
                    <a:pt x="25259" y="11114"/>
                    <a:pt x="24656" y="11882"/>
                  </a:cubicBezTo>
                  <a:lnTo>
                    <a:pt x="24656" y="11882"/>
                  </a:lnTo>
                  <a:cubicBezTo>
                    <a:pt x="25575" y="10704"/>
                    <a:pt x="26452" y="9495"/>
                    <a:pt x="27340" y="8331"/>
                  </a:cubicBezTo>
                  <a:cubicBezTo>
                    <a:pt x="27430" y="8204"/>
                    <a:pt x="27329" y="8051"/>
                    <a:pt x="27223" y="8051"/>
                  </a:cubicBezTo>
                  <a:cubicBezTo>
                    <a:pt x="27189" y="8051"/>
                    <a:pt x="27154" y="8067"/>
                    <a:pt x="27125" y="8104"/>
                  </a:cubicBezTo>
                  <a:cubicBezTo>
                    <a:pt x="26125" y="9355"/>
                    <a:pt x="25065" y="10581"/>
                    <a:pt x="24065" y="11843"/>
                  </a:cubicBezTo>
                  <a:cubicBezTo>
                    <a:pt x="25208" y="8152"/>
                    <a:pt x="26554" y="4580"/>
                    <a:pt x="27863" y="973"/>
                  </a:cubicBezTo>
                  <a:close/>
                  <a:moveTo>
                    <a:pt x="21589" y="33262"/>
                  </a:moveTo>
                  <a:lnTo>
                    <a:pt x="21589" y="33262"/>
                  </a:lnTo>
                  <a:cubicBezTo>
                    <a:pt x="21541" y="34048"/>
                    <a:pt x="21553" y="34846"/>
                    <a:pt x="21434" y="35298"/>
                  </a:cubicBezTo>
                  <a:cubicBezTo>
                    <a:pt x="21148" y="36429"/>
                    <a:pt x="20196" y="37465"/>
                    <a:pt x="20232" y="38596"/>
                  </a:cubicBezTo>
                  <a:cubicBezTo>
                    <a:pt x="20136" y="38608"/>
                    <a:pt x="20041" y="38620"/>
                    <a:pt x="19946" y="38620"/>
                  </a:cubicBezTo>
                  <a:cubicBezTo>
                    <a:pt x="19958" y="38037"/>
                    <a:pt x="19993" y="37441"/>
                    <a:pt x="20017" y="36870"/>
                  </a:cubicBezTo>
                  <a:cubicBezTo>
                    <a:pt x="20028" y="36873"/>
                    <a:pt x="20039" y="36874"/>
                    <a:pt x="20051" y="36874"/>
                  </a:cubicBezTo>
                  <a:cubicBezTo>
                    <a:pt x="20090" y="36874"/>
                    <a:pt x="20132" y="36857"/>
                    <a:pt x="20160" y="36810"/>
                  </a:cubicBezTo>
                  <a:cubicBezTo>
                    <a:pt x="20172" y="36763"/>
                    <a:pt x="20196" y="36715"/>
                    <a:pt x="20220" y="36691"/>
                  </a:cubicBezTo>
                  <a:lnTo>
                    <a:pt x="20220" y="36691"/>
                  </a:lnTo>
                  <a:cubicBezTo>
                    <a:pt x="20184" y="36822"/>
                    <a:pt x="20160" y="36965"/>
                    <a:pt x="20136" y="37108"/>
                  </a:cubicBezTo>
                  <a:cubicBezTo>
                    <a:pt x="20129" y="37205"/>
                    <a:pt x="20224" y="37274"/>
                    <a:pt x="20317" y="37274"/>
                  </a:cubicBezTo>
                  <a:cubicBezTo>
                    <a:pt x="20372" y="37274"/>
                    <a:pt x="20427" y="37249"/>
                    <a:pt x="20458" y="37191"/>
                  </a:cubicBezTo>
                  <a:cubicBezTo>
                    <a:pt x="20613" y="36882"/>
                    <a:pt x="20672" y="36525"/>
                    <a:pt x="20779" y="36191"/>
                  </a:cubicBezTo>
                  <a:cubicBezTo>
                    <a:pt x="20910" y="35798"/>
                    <a:pt x="21077" y="35405"/>
                    <a:pt x="21244" y="35024"/>
                  </a:cubicBezTo>
                  <a:cubicBezTo>
                    <a:pt x="21293" y="34910"/>
                    <a:pt x="21201" y="34813"/>
                    <a:pt x="21113" y="34813"/>
                  </a:cubicBezTo>
                  <a:cubicBezTo>
                    <a:pt x="21072" y="34813"/>
                    <a:pt x="21032" y="34833"/>
                    <a:pt x="21005" y="34882"/>
                  </a:cubicBezTo>
                  <a:cubicBezTo>
                    <a:pt x="20994" y="34917"/>
                    <a:pt x="20958" y="34965"/>
                    <a:pt x="20946" y="34989"/>
                  </a:cubicBezTo>
                  <a:cubicBezTo>
                    <a:pt x="21172" y="34429"/>
                    <a:pt x="21363" y="33846"/>
                    <a:pt x="21589" y="33262"/>
                  </a:cubicBezTo>
                  <a:close/>
                  <a:moveTo>
                    <a:pt x="19005" y="33608"/>
                  </a:moveTo>
                  <a:cubicBezTo>
                    <a:pt x="19148" y="33881"/>
                    <a:pt x="19291" y="34155"/>
                    <a:pt x="19470" y="34393"/>
                  </a:cubicBezTo>
                  <a:cubicBezTo>
                    <a:pt x="19505" y="34441"/>
                    <a:pt x="19541" y="34453"/>
                    <a:pt x="19589" y="34453"/>
                  </a:cubicBezTo>
                  <a:cubicBezTo>
                    <a:pt x="19589" y="34691"/>
                    <a:pt x="19577" y="34929"/>
                    <a:pt x="19577" y="35167"/>
                  </a:cubicBezTo>
                  <a:cubicBezTo>
                    <a:pt x="19553" y="35215"/>
                    <a:pt x="19553" y="35263"/>
                    <a:pt x="19577" y="35286"/>
                  </a:cubicBezTo>
                  <a:cubicBezTo>
                    <a:pt x="19541" y="36417"/>
                    <a:pt x="19541" y="37549"/>
                    <a:pt x="19553" y="38668"/>
                  </a:cubicBezTo>
                  <a:cubicBezTo>
                    <a:pt x="19517" y="38668"/>
                    <a:pt x="19458" y="38680"/>
                    <a:pt x="19410" y="38680"/>
                  </a:cubicBezTo>
                  <a:cubicBezTo>
                    <a:pt x="19410" y="38680"/>
                    <a:pt x="19410" y="38668"/>
                    <a:pt x="19398" y="38632"/>
                  </a:cubicBezTo>
                  <a:cubicBezTo>
                    <a:pt x="18946" y="37441"/>
                    <a:pt x="18410" y="36310"/>
                    <a:pt x="17969" y="35143"/>
                  </a:cubicBezTo>
                  <a:lnTo>
                    <a:pt x="17969" y="35143"/>
                  </a:lnTo>
                  <a:cubicBezTo>
                    <a:pt x="18017" y="35198"/>
                    <a:pt x="18077" y="35221"/>
                    <a:pt x="18136" y="35221"/>
                  </a:cubicBezTo>
                  <a:cubicBezTo>
                    <a:pt x="18283" y="35221"/>
                    <a:pt x="18420" y="35075"/>
                    <a:pt x="18327" y="34905"/>
                  </a:cubicBezTo>
                  <a:cubicBezTo>
                    <a:pt x="17849" y="34068"/>
                    <a:pt x="17758" y="33910"/>
                    <a:pt x="18045" y="33910"/>
                  </a:cubicBezTo>
                  <a:cubicBezTo>
                    <a:pt x="18195" y="33910"/>
                    <a:pt x="18448" y="33953"/>
                    <a:pt x="18803" y="33965"/>
                  </a:cubicBezTo>
                  <a:cubicBezTo>
                    <a:pt x="18946" y="33965"/>
                    <a:pt x="19065" y="33810"/>
                    <a:pt x="19029" y="33667"/>
                  </a:cubicBezTo>
                  <a:cubicBezTo>
                    <a:pt x="19029" y="33643"/>
                    <a:pt x="19005" y="33619"/>
                    <a:pt x="19005" y="33608"/>
                  </a:cubicBezTo>
                  <a:close/>
                  <a:moveTo>
                    <a:pt x="53236" y="38513"/>
                  </a:moveTo>
                  <a:lnTo>
                    <a:pt x="53236" y="38513"/>
                  </a:lnTo>
                  <a:cubicBezTo>
                    <a:pt x="53224" y="38596"/>
                    <a:pt x="53212" y="38680"/>
                    <a:pt x="53200" y="38751"/>
                  </a:cubicBezTo>
                  <a:cubicBezTo>
                    <a:pt x="53164" y="38811"/>
                    <a:pt x="53152" y="38894"/>
                    <a:pt x="53140" y="38977"/>
                  </a:cubicBezTo>
                  <a:lnTo>
                    <a:pt x="53140" y="39013"/>
                  </a:lnTo>
                  <a:cubicBezTo>
                    <a:pt x="53117" y="39073"/>
                    <a:pt x="53105" y="39132"/>
                    <a:pt x="53081" y="39192"/>
                  </a:cubicBezTo>
                  <a:cubicBezTo>
                    <a:pt x="53057" y="39215"/>
                    <a:pt x="53081" y="39227"/>
                    <a:pt x="53057" y="39239"/>
                  </a:cubicBezTo>
                  <a:lnTo>
                    <a:pt x="53057" y="39263"/>
                  </a:lnTo>
                  <a:cubicBezTo>
                    <a:pt x="52998" y="39275"/>
                    <a:pt x="52926" y="39287"/>
                    <a:pt x="52867" y="39311"/>
                  </a:cubicBezTo>
                  <a:cubicBezTo>
                    <a:pt x="52828" y="39234"/>
                    <a:pt x="52760" y="39181"/>
                    <a:pt x="52673" y="39181"/>
                  </a:cubicBezTo>
                  <a:cubicBezTo>
                    <a:pt x="52651" y="39181"/>
                    <a:pt x="52628" y="39184"/>
                    <a:pt x="52605" y="39192"/>
                  </a:cubicBezTo>
                  <a:cubicBezTo>
                    <a:pt x="52557" y="39204"/>
                    <a:pt x="52521" y="39204"/>
                    <a:pt x="52486" y="39215"/>
                  </a:cubicBezTo>
                  <a:cubicBezTo>
                    <a:pt x="52509" y="39168"/>
                    <a:pt x="52497" y="39108"/>
                    <a:pt x="52450" y="39084"/>
                  </a:cubicBezTo>
                  <a:lnTo>
                    <a:pt x="52188" y="38953"/>
                  </a:lnTo>
                  <a:cubicBezTo>
                    <a:pt x="52171" y="38945"/>
                    <a:pt x="52155" y="38941"/>
                    <a:pt x="52140" y="38941"/>
                  </a:cubicBezTo>
                  <a:cubicBezTo>
                    <a:pt x="52046" y="38941"/>
                    <a:pt x="51989" y="39081"/>
                    <a:pt x="52081" y="39132"/>
                  </a:cubicBezTo>
                  <a:cubicBezTo>
                    <a:pt x="52164" y="39168"/>
                    <a:pt x="52247" y="39215"/>
                    <a:pt x="52331" y="39263"/>
                  </a:cubicBezTo>
                  <a:cubicBezTo>
                    <a:pt x="52212" y="39287"/>
                    <a:pt x="52105" y="39323"/>
                    <a:pt x="51986" y="39334"/>
                  </a:cubicBezTo>
                  <a:cubicBezTo>
                    <a:pt x="51914" y="39204"/>
                    <a:pt x="51795" y="39084"/>
                    <a:pt x="51676" y="38977"/>
                  </a:cubicBezTo>
                  <a:cubicBezTo>
                    <a:pt x="52200" y="38834"/>
                    <a:pt x="52724" y="38680"/>
                    <a:pt x="53236" y="38513"/>
                  </a:cubicBezTo>
                  <a:close/>
                  <a:moveTo>
                    <a:pt x="51176" y="39132"/>
                  </a:moveTo>
                  <a:lnTo>
                    <a:pt x="51188" y="39144"/>
                  </a:lnTo>
                  <a:cubicBezTo>
                    <a:pt x="51307" y="39227"/>
                    <a:pt x="51366" y="39346"/>
                    <a:pt x="51426" y="39454"/>
                  </a:cubicBezTo>
                  <a:cubicBezTo>
                    <a:pt x="51200" y="39513"/>
                    <a:pt x="50985" y="39573"/>
                    <a:pt x="50771" y="39632"/>
                  </a:cubicBezTo>
                  <a:cubicBezTo>
                    <a:pt x="50831" y="39513"/>
                    <a:pt x="50843" y="39370"/>
                    <a:pt x="50843" y="39215"/>
                  </a:cubicBezTo>
                  <a:cubicBezTo>
                    <a:pt x="50950" y="39192"/>
                    <a:pt x="51069" y="39156"/>
                    <a:pt x="51176" y="39132"/>
                  </a:cubicBezTo>
                  <a:close/>
                  <a:moveTo>
                    <a:pt x="49426" y="39585"/>
                  </a:moveTo>
                  <a:cubicBezTo>
                    <a:pt x="49485" y="39739"/>
                    <a:pt x="49580" y="39858"/>
                    <a:pt x="49688" y="39966"/>
                  </a:cubicBezTo>
                  <a:cubicBezTo>
                    <a:pt x="49592" y="39989"/>
                    <a:pt x="49485" y="40025"/>
                    <a:pt x="49402" y="40049"/>
                  </a:cubicBezTo>
                  <a:cubicBezTo>
                    <a:pt x="49426" y="39966"/>
                    <a:pt x="49438" y="39870"/>
                    <a:pt x="49414" y="39763"/>
                  </a:cubicBezTo>
                  <a:cubicBezTo>
                    <a:pt x="49402" y="39704"/>
                    <a:pt x="49342" y="39644"/>
                    <a:pt x="49283" y="39620"/>
                  </a:cubicBezTo>
                  <a:cubicBezTo>
                    <a:pt x="49307" y="39620"/>
                    <a:pt x="49366" y="39608"/>
                    <a:pt x="49426" y="39585"/>
                  </a:cubicBezTo>
                  <a:close/>
                  <a:moveTo>
                    <a:pt x="47271" y="40096"/>
                  </a:moveTo>
                  <a:cubicBezTo>
                    <a:pt x="47306" y="40156"/>
                    <a:pt x="47330" y="40239"/>
                    <a:pt x="47342" y="40335"/>
                  </a:cubicBezTo>
                  <a:cubicBezTo>
                    <a:pt x="47326" y="40326"/>
                    <a:pt x="47304" y="40312"/>
                    <a:pt x="47284" y="40312"/>
                  </a:cubicBezTo>
                  <a:cubicBezTo>
                    <a:pt x="47275" y="40312"/>
                    <a:pt x="47266" y="40315"/>
                    <a:pt x="47259" y="40323"/>
                  </a:cubicBezTo>
                  <a:cubicBezTo>
                    <a:pt x="47244" y="40324"/>
                    <a:pt x="47229" y="40324"/>
                    <a:pt x="47215" y="40324"/>
                  </a:cubicBezTo>
                  <a:cubicBezTo>
                    <a:pt x="47064" y="40324"/>
                    <a:pt x="46980" y="40266"/>
                    <a:pt x="46925" y="40168"/>
                  </a:cubicBezTo>
                  <a:cubicBezTo>
                    <a:pt x="47033" y="40144"/>
                    <a:pt x="47152" y="40108"/>
                    <a:pt x="47271" y="40096"/>
                  </a:cubicBezTo>
                  <a:close/>
                  <a:moveTo>
                    <a:pt x="48390" y="39846"/>
                  </a:moveTo>
                  <a:cubicBezTo>
                    <a:pt x="48426" y="40037"/>
                    <a:pt x="48521" y="40204"/>
                    <a:pt x="48699" y="40287"/>
                  </a:cubicBezTo>
                  <a:cubicBezTo>
                    <a:pt x="48616" y="40323"/>
                    <a:pt x="48509" y="40347"/>
                    <a:pt x="48414" y="40382"/>
                  </a:cubicBezTo>
                  <a:cubicBezTo>
                    <a:pt x="48402" y="40323"/>
                    <a:pt x="48366" y="40239"/>
                    <a:pt x="48330" y="40180"/>
                  </a:cubicBezTo>
                  <a:cubicBezTo>
                    <a:pt x="48287" y="40130"/>
                    <a:pt x="48228" y="40110"/>
                    <a:pt x="48166" y="40110"/>
                  </a:cubicBezTo>
                  <a:cubicBezTo>
                    <a:pt x="48108" y="40110"/>
                    <a:pt x="48048" y="40127"/>
                    <a:pt x="47997" y="40156"/>
                  </a:cubicBezTo>
                  <a:cubicBezTo>
                    <a:pt x="47985" y="40120"/>
                    <a:pt x="47985" y="40096"/>
                    <a:pt x="47973" y="40061"/>
                  </a:cubicBezTo>
                  <a:cubicBezTo>
                    <a:pt x="47949" y="40037"/>
                    <a:pt x="47937" y="39989"/>
                    <a:pt x="47925" y="39966"/>
                  </a:cubicBezTo>
                  <a:cubicBezTo>
                    <a:pt x="48080" y="39918"/>
                    <a:pt x="48235" y="39870"/>
                    <a:pt x="48390" y="39846"/>
                  </a:cubicBezTo>
                  <a:close/>
                  <a:moveTo>
                    <a:pt x="47449" y="40692"/>
                  </a:moveTo>
                  <a:cubicBezTo>
                    <a:pt x="47449" y="40692"/>
                    <a:pt x="47449" y="40704"/>
                    <a:pt x="47461" y="40704"/>
                  </a:cubicBezTo>
                  <a:cubicBezTo>
                    <a:pt x="47449" y="40704"/>
                    <a:pt x="47449" y="40704"/>
                    <a:pt x="47437" y="40716"/>
                  </a:cubicBezTo>
                  <a:cubicBezTo>
                    <a:pt x="47437" y="40704"/>
                    <a:pt x="47449" y="40704"/>
                    <a:pt x="47449" y="40692"/>
                  </a:cubicBezTo>
                  <a:close/>
                  <a:moveTo>
                    <a:pt x="46294" y="40299"/>
                  </a:moveTo>
                  <a:cubicBezTo>
                    <a:pt x="46354" y="40537"/>
                    <a:pt x="46473" y="40763"/>
                    <a:pt x="46687" y="40882"/>
                  </a:cubicBezTo>
                  <a:cubicBezTo>
                    <a:pt x="46735" y="40906"/>
                    <a:pt x="46782" y="40906"/>
                    <a:pt x="46830" y="40930"/>
                  </a:cubicBezTo>
                  <a:cubicBezTo>
                    <a:pt x="46675" y="40989"/>
                    <a:pt x="46532" y="41025"/>
                    <a:pt x="46366" y="41097"/>
                  </a:cubicBezTo>
                  <a:cubicBezTo>
                    <a:pt x="46330" y="40989"/>
                    <a:pt x="46271" y="40894"/>
                    <a:pt x="46151" y="40858"/>
                  </a:cubicBezTo>
                  <a:cubicBezTo>
                    <a:pt x="46140" y="40835"/>
                    <a:pt x="46140" y="40835"/>
                    <a:pt x="46140" y="40823"/>
                  </a:cubicBezTo>
                  <a:cubicBezTo>
                    <a:pt x="46092" y="40751"/>
                    <a:pt x="46068" y="40692"/>
                    <a:pt x="46032" y="40620"/>
                  </a:cubicBezTo>
                  <a:cubicBezTo>
                    <a:pt x="45997" y="40537"/>
                    <a:pt x="45961" y="40454"/>
                    <a:pt x="45937" y="40358"/>
                  </a:cubicBezTo>
                  <a:cubicBezTo>
                    <a:pt x="46044" y="40347"/>
                    <a:pt x="46175" y="40323"/>
                    <a:pt x="46294" y="40299"/>
                  </a:cubicBezTo>
                  <a:close/>
                  <a:moveTo>
                    <a:pt x="45294" y="40501"/>
                  </a:moveTo>
                  <a:cubicBezTo>
                    <a:pt x="45354" y="40775"/>
                    <a:pt x="45425" y="41168"/>
                    <a:pt x="45604" y="41359"/>
                  </a:cubicBezTo>
                  <a:cubicBezTo>
                    <a:pt x="45544" y="41394"/>
                    <a:pt x="45473" y="41406"/>
                    <a:pt x="45413" y="41430"/>
                  </a:cubicBezTo>
                  <a:cubicBezTo>
                    <a:pt x="45401" y="41406"/>
                    <a:pt x="45378" y="41359"/>
                    <a:pt x="45366" y="41335"/>
                  </a:cubicBezTo>
                  <a:cubicBezTo>
                    <a:pt x="45342" y="41287"/>
                    <a:pt x="45306" y="41251"/>
                    <a:pt x="45258" y="41228"/>
                  </a:cubicBezTo>
                  <a:cubicBezTo>
                    <a:pt x="45175" y="41013"/>
                    <a:pt x="45104" y="40799"/>
                    <a:pt x="45044" y="40573"/>
                  </a:cubicBezTo>
                  <a:cubicBezTo>
                    <a:pt x="45044" y="40573"/>
                    <a:pt x="45044" y="40561"/>
                    <a:pt x="45020" y="40561"/>
                  </a:cubicBezTo>
                  <a:cubicBezTo>
                    <a:pt x="45116" y="40525"/>
                    <a:pt x="45199" y="40513"/>
                    <a:pt x="45294" y="40501"/>
                  </a:cubicBezTo>
                  <a:close/>
                  <a:moveTo>
                    <a:pt x="34340" y="37739"/>
                  </a:moveTo>
                  <a:cubicBezTo>
                    <a:pt x="37386" y="38305"/>
                    <a:pt x="40571" y="38507"/>
                    <a:pt x="43764" y="38507"/>
                  </a:cubicBezTo>
                  <a:cubicBezTo>
                    <a:pt x="45613" y="38507"/>
                    <a:pt x="47465" y="38439"/>
                    <a:pt x="49295" y="38334"/>
                  </a:cubicBezTo>
                  <a:lnTo>
                    <a:pt x="49295" y="38334"/>
                  </a:lnTo>
                  <a:cubicBezTo>
                    <a:pt x="43568" y="39489"/>
                    <a:pt x="37865" y="40739"/>
                    <a:pt x="32078" y="41609"/>
                  </a:cubicBezTo>
                  <a:cubicBezTo>
                    <a:pt x="32043" y="41597"/>
                    <a:pt x="32007" y="41585"/>
                    <a:pt x="31959" y="41585"/>
                  </a:cubicBezTo>
                  <a:cubicBezTo>
                    <a:pt x="26328" y="41573"/>
                    <a:pt x="20672" y="41239"/>
                    <a:pt x="15017" y="41108"/>
                  </a:cubicBezTo>
                  <a:cubicBezTo>
                    <a:pt x="13877" y="41049"/>
                    <a:pt x="12723" y="40993"/>
                    <a:pt x="11576" y="40993"/>
                  </a:cubicBezTo>
                  <a:cubicBezTo>
                    <a:pt x="10902" y="40993"/>
                    <a:pt x="10229" y="41012"/>
                    <a:pt x="9564" y="41061"/>
                  </a:cubicBezTo>
                  <a:lnTo>
                    <a:pt x="9147" y="41061"/>
                  </a:lnTo>
                  <a:cubicBezTo>
                    <a:pt x="17553" y="40168"/>
                    <a:pt x="25935" y="38692"/>
                    <a:pt x="34340" y="37739"/>
                  </a:cubicBezTo>
                  <a:close/>
                  <a:moveTo>
                    <a:pt x="6135" y="41537"/>
                  </a:moveTo>
                  <a:cubicBezTo>
                    <a:pt x="6182" y="41537"/>
                    <a:pt x="6242" y="41549"/>
                    <a:pt x="6289" y="41549"/>
                  </a:cubicBezTo>
                  <a:cubicBezTo>
                    <a:pt x="6123" y="41597"/>
                    <a:pt x="5944" y="41644"/>
                    <a:pt x="5777" y="41704"/>
                  </a:cubicBezTo>
                  <a:cubicBezTo>
                    <a:pt x="5777" y="41704"/>
                    <a:pt x="5777" y="41692"/>
                    <a:pt x="5765" y="41656"/>
                  </a:cubicBezTo>
                  <a:cubicBezTo>
                    <a:pt x="5754" y="41632"/>
                    <a:pt x="5754" y="41597"/>
                    <a:pt x="5730" y="41573"/>
                  </a:cubicBezTo>
                  <a:cubicBezTo>
                    <a:pt x="5849" y="41573"/>
                    <a:pt x="5992" y="41573"/>
                    <a:pt x="6111" y="41549"/>
                  </a:cubicBezTo>
                  <a:cubicBezTo>
                    <a:pt x="6123" y="41549"/>
                    <a:pt x="6123" y="41537"/>
                    <a:pt x="6135" y="41537"/>
                  </a:cubicBezTo>
                  <a:close/>
                  <a:moveTo>
                    <a:pt x="44449" y="40644"/>
                  </a:moveTo>
                  <a:cubicBezTo>
                    <a:pt x="44473" y="41001"/>
                    <a:pt x="44544" y="41347"/>
                    <a:pt x="44675" y="41692"/>
                  </a:cubicBezTo>
                  <a:cubicBezTo>
                    <a:pt x="44616" y="41704"/>
                    <a:pt x="44580" y="41716"/>
                    <a:pt x="44520" y="41751"/>
                  </a:cubicBezTo>
                  <a:cubicBezTo>
                    <a:pt x="44449" y="41466"/>
                    <a:pt x="44163" y="41251"/>
                    <a:pt x="44068" y="40978"/>
                  </a:cubicBezTo>
                  <a:cubicBezTo>
                    <a:pt x="44032" y="40835"/>
                    <a:pt x="43937" y="40775"/>
                    <a:pt x="43830" y="40763"/>
                  </a:cubicBezTo>
                  <a:cubicBezTo>
                    <a:pt x="44044" y="40716"/>
                    <a:pt x="44246" y="40692"/>
                    <a:pt x="44449" y="40644"/>
                  </a:cubicBezTo>
                  <a:close/>
                  <a:moveTo>
                    <a:pt x="43663" y="40763"/>
                  </a:moveTo>
                  <a:cubicBezTo>
                    <a:pt x="43568" y="40835"/>
                    <a:pt x="43461" y="40954"/>
                    <a:pt x="43508" y="41120"/>
                  </a:cubicBezTo>
                  <a:cubicBezTo>
                    <a:pt x="43568" y="41370"/>
                    <a:pt x="43711" y="41751"/>
                    <a:pt x="43949" y="41942"/>
                  </a:cubicBezTo>
                  <a:cubicBezTo>
                    <a:pt x="43830" y="41978"/>
                    <a:pt x="43699" y="42013"/>
                    <a:pt x="43580" y="42061"/>
                  </a:cubicBezTo>
                  <a:cubicBezTo>
                    <a:pt x="43532" y="41894"/>
                    <a:pt x="43401" y="41799"/>
                    <a:pt x="43294" y="41656"/>
                  </a:cubicBezTo>
                  <a:cubicBezTo>
                    <a:pt x="43163" y="41478"/>
                    <a:pt x="43068" y="41251"/>
                    <a:pt x="43044" y="41025"/>
                  </a:cubicBezTo>
                  <a:cubicBezTo>
                    <a:pt x="43044" y="40978"/>
                    <a:pt x="43008" y="40930"/>
                    <a:pt x="42984" y="40882"/>
                  </a:cubicBezTo>
                  <a:cubicBezTo>
                    <a:pt x="43211" y="40835"/>
                    <a:pt x="43449" y="40811"/>
                    <a:pt x="43663" y="40763"/>
                  </a:cubicBezTo>
                  <a:close/>
                  <a:moveTo>
                    <a:pt x="42461" y="40989"/>
                  </a:moveTo>
                  <a:cubicBezTo>
                    <a:pt x="42461" y="41001"/>
                    <a:pt x="42449" y="41013"/>
                    <a:pt x="42461" y="41049"/>
                  </a:cubicBezTo>
                  <a:cubicBezTo>
                    <a:pt x="42472" y="41406"/>
                    <a:pt x="42627" y="41990"/>
                    <a:pt x="42937" y="42287"/>
                  </a:cubicBezTo>
                  <a:cubicBezTo>
                    <a:pt x="42782" y="42347"/>
                    <a:pt x="42615" y="42382"/>
                    <a:pt x="42449" y="42430"/>
                  </a:cubicBezTo>
                  <a:cubicBezTo>
                    <a:pt x="42389" y="42347"/>
                    <a:pt x="42318" y="42263"/>
                    <a:pt x="42258" y="42144"/>
                  </a:cubicBezTo>
                  <a:cubicBezTo>
                    <a:pt x="42091" y="41906"/>
                    <a:pt x="42020" y="41644"/>
                    <a:pt x="41960" y="41359"/>
                  </a:cubicBezTo>
                  <a:cubicBezTo>
                    <a:pt x="41934" y="41208"/>
                    <a:pt x="41806" y="41139"/>
                    <a:pt x="41674" y="41139"/>
                  </a:cubicBezTo>
                  <a:cubicBezTo>
                    <a:pt x="41503" y="41139"/>
                    <a:pt x="41326" y="41253"/>
                    <a:pt x="41353" y="41454"/>
                  </a:cubicBezTo>
                  <a:cubicBezTo>
                    <a:pt x="41389" y="41751"/>
                    <a:pt x="41508" y="42299"/>
                    <a:pt x="41746" y="42644"/>
                  </a:cubicBezTo>
                  <a:cubicBezTo>
                    <a:pt x="41568" y="42704"/>
                    <a:pt x="41389" y="42740"/>
                    <a:pt x="41210" y="42799"/>
                  </a:cubicBezTo>
                  <a:lnTo>
                    <a:pt x="41198" y="42799"/>
                  </a:lnTo>
                  <a:cubicBezTo>
                    <a:pt x="41175" y="42644"/>
                    <a:pt x="41079" y="42478"/>
                    <a:pt x="41008" y="42299"/>
                  </a:cubicBezTo>
                  <a:cubicBezTo>
                    <a:pt x="40877" y="41954"/>
                    <a:pt x="40722" y="41609"/>
                    <a:pt x="40591" y="41275"/>
                  </a:cubicBezTo>
                  <a:cubicBezTo>
                    <a:pt x="41210" y="41180"/>
                    <a:pt x="41841" y="41097"/>
                    <a:pt x="42461" y="40989"/>
                  </a:cubicBezTo>
                  <a:close/>
                  <a:moveTo>
                    <a:pt x="38293" y="42966"/>
                  </a:moveTo>
                  <a:lnTo>
                    <a:pt x="38293" y="42966"/>
                  </a:lnTo>
                  <a:cubicBezTo>
                    <a:pt x="38299" y="42972"/>
                    <a:pt x="38299" y="42975"/>
                    <a:pt x="38298" y="42975"/>
                  </a:cubicBezTo>
                  <a:cubicBezTo>
                    <a:pt x="38296" y="42975"/>
                    <a:pt x="38293" y="42972"/>
                    <a:pt x="38293" y="42966"/>
                  </a:cubicBezTo>
                  <a:close/>
                  <a:moveTo>
                    <a:pt x="39996" y="41347"/>
                  </a:moveTo>
                  <a:lnTo>
                    <a:pt x="39996" y="41394"/>
                  </a:lnTo>
                  <a:cubicBezTo>
                    <a:pt x="40127" y="41763"/>
                    <a:pt x="40258" y="42144"/>
                    <a:pt x="40401" y="42513"/>
                  </a:cubicBezTo>
                  <a:cubicBezTo>
                    <a:pt x="40436" y="42668"/>
                    <a:pt x="40484" y="42811"/>
                    <a:pt x="40556" y="42954"/>
                  </a:cubicBezTo>
                  <a:cubicBezTo>
                    <a:pt x="40341" y="43013"/>
                    <a:pt x="40127" y="43073"/>
                    <a:pt x="39901" y="43109"/>
                  </a:cubicBezTo>
                  <a:cubicBezTo>
                    <a:pt x="40020" y="42954"/>
                    <a:pt x="39913" y="42680"/>
                    <a:pt x="39794" y="42502"/>
                  </a:cubicBezTo>
                  <a:cubicBezTo>
                    <a:pt x="39567" y="42168"/>
                    <a:pt x="39413" y="41799"/>
                    <a:pt x="39305" y="41406"/>
                  </a:cubicBezTo>
                  <a:cubicBezTo>
                    <a:pt x="39532" y="41406"/>
                    <a:pt x="39758" y="41370"/>
                    <a:pt x="39996" y="41347"/>
                  </a:cubicBezTo>
                  <a:close/>
                  <a:moveTo>
                    <a:pt x="54164" y="42835"/>
                  </a:moveTo>
                  <a:lnTo>
                    <a:pt x="54164" y="42835"/>
                  </a:lnTo>
                  <a:cubicBezTo>
                    <a:pt x="54129" y="42918"/>
                    <a:pt x="54129" y="43013"/>
                    <a:pt x="54224" y="43061"/>
                  </a:cubicBezTo>
                  <a:lnTo>
                    <a:pt x="54355" y="43144"/>
                  </a:lnTo>
                  <a:lnTo>
                    <a:pt x="53950" y="42918"/>
                  </a:lnTo>
                  <a:cubicBezTo>
                    <a:pt x="54033" y="42894"/>
                    <a:pt x="54093" y="42859"/>
                    <a:pt x="54164" y="42835"/>
                  </a:cubicBezTo>
                  <a:close/>
                  <a:moveTo>
                    <a:pt x="38686" y="41513"/>
                  </a:moveTo>
                  <a:cubicBezTo>
                    <a:pt x="38722" y="41882"/>
                    <a:pt x="38829" y="42251"/>
                    <a:pt x="38984" y="42597"/>
                  </a:cubicBezTo>
                  <a:cubicBezTo>
                    <a:pt x="39091" y="42811"/>
                    <a:pt x="39234" y="43144"/>
                    <a:pt x="39472" y="43228"/>
                  </a:cubicBezTo>
                  <a:cubicBezTo>
                    <a:pt x="39186" y="43311"/>
                    <a:pt x="38901" y="43383"/>
                    <a:pt x="38627" y="43442"/>
                  </a:cubicBezTo>
                  <a:cubicBezTo>
                    <a:pt x="38651" y="43383"/>
                    <a:pt x="38686" y="43323"/>
                    <a:pt x="38686" y="43228"/>
                  </a:cubicBezTo>
                  <a:cubicBezTo>
                    <a:pt x="38686" y="43109"/>
                    <a:pt x="38603" y="43013"/>
                    <a:pt x="38520" y="42966"/>
                  </a:cubicBezTo>
                  <a:lnTo>
                    <a:pt x="38508" y="42954"/>
                  </a:lnTo>
                  <a:cubicBezTo>
                    <a:pt x="38460" y="42930"/>
                    <a:pt x="38436" y="42894"/>
                    <a:pt x="38436" y="42811"/>
                  </a:cubicBezTo>
                  <a:cubicBezTo>
                    <a:pt x="38341" y="42668"/>
                    <a:pt x="38281" y="42502"/>
                    <a:pt x="38210" y="42335"/>
                  </a:cubicBezTo>
                  <a:cubicBezTo>
                    <a:pt x="38091" y="42085"/>
                    <a:pt x="37972" y="41835"/>
                    <a:pt x="37841" y="41585"/>
                  </a:cubicBezTo>
                  <a:cubicBezTo>
                    <a:pt x="38115" y="41585"/>
                    <a:pt x="38400" y="41549"/>
                    <a:pt x="38686" y="41513"/>
                  </a:cubicBezTo>
                  <a:close/>
                  <a:moveTo>
                    <a:pt x="37150" y="41692"/>
                  </a:moveTo>
                  <a:cubicBezTo>
                    <a:pt x="37269" y="42013"/>
                    <a:pt x="37388" y="42323"/>
                    <a:pt x="37508" y="42656"/>
                  </a:cubicBezTo>
                  <a:cubicBezTo>
                    <a:pt x="37603" y="42906"/>
                    <a:pt x="37662" y="43252"/>
                    <a:pt x="37841" y="43454"/>
                  </a:cubicBezTo>
                  <a:cubicBezTo>
                    <a:pt x="37900" y="43514"/>
                    <a:pt x="37972" y="43561"/>
                    <a:pt x="38055" y="43597"/>
                  </a:cubicBezTo>
                  <a:cubicBezTo>
                    <a:pt x="37865" y="43633"/>
                    <a:pt x="37686" y="43680"/>
                    <a:pt x="37496" y="43728"/>
                  </a:cubicBezTo>
                  <a:cubicBezTo>
                    <a:pt x="37579" y="43514"/>
                    <a:pt x="37519" y="43275"/>
                    <a:pt x="37257" y="43240"/>
                  </a:cubicBezTo>
                  <a:cubicBezTo>
                    <a:pt x="37150" y="43025"/>
                    <a:pt x="37103" y="42716"/>
                    <a:pt x="37043" y="42537"/>
                  </a:cubicBezTo>
                  <a:cubicBezTo>
                    <a:pt x="36960" y="42263"/>
                    <a:pt x="36865" y="42001"/>
                    <a:pt x="36781" y="41716"/>
                  </a:cubicBezTo>
                  <a:cubicBezTo>
                    <a:pt x="36900" y="41716"/>
                    <a:pt x="37031" y="41704"/>
                    <a:pt x="37150" y="41692"/>
                  </a:cubicBezTo>
                  <a:close/>
                  <a:moveTo>
                    <a:pt x="54251" y="40194"/>
                  </a:moveTo>
                  <a:cubicBezTo>
                    <a:pt x="54540" y="40194"/>
                    <a:pt x="54758" y="40253"/>
                    <a:pt x="54867" y="40394"/>
                  </a:cubicBezTo>
                  <a:cubicBezTo>
                    <a:pt x="54819" y="40525"/>
                    <a:pt x="54795" y="40680"/>
                    <a:pt x="54783" y="40835"/>
                  </a:cubicBezTo>
                  <a:cubicBezTo>
                    <a:pt x="54760" y="41097"/>
                    <a:pt x="54700" y="41394"/>
                    <a:pt x="54783" y="41632"/>
                  </a:cubicBezTo>
                  <a:cubicBezTo>
                    <a:pt x="54795" y="41668"/>
                    <a:pt x="54831" y="41716"/>
                    <a:pt x="54879" y="41728"/>
                  </a:cubicBezTo>
                  <a:cubicBezTo>
                    <a:pt x="54879" y="41763"/>
                    <a:pt x="54867" y="41775"/>
                    <a:pt x="54867" y="41811"/>
                  </a:cubicBezTo>
                  <a:lnTo>
                    <a:pt x="54867" y="41835"/>
                  </a:lnTo>
                  <a:cubicBezTo>
                    <a:pt x="54831" y="41847"/>
                    <a:pt x="54819" y="41882"/>
                    <a:pt x="54819" y="41906"/>
                  </a:cubicBezTo>
                  <a:cubicBezTo>
                    <a:pt x="53629" y="42263"/>
                    <a:pt x="52462" y="42621"/>
                    <a:pt x="51307" y="43002"/>
                  </a:cubicBezTo>
                  <a:cubicBezTo>
                    <a:pt x="51319" y="42966"/>
                    <a:pt x="51331" y="42942"/>
                    <a:pt x="51319" y="42894"/>
                  </a:cubicBezTo>
                  <a:cubicBezTo>
                    <a:pt x="51295" y="42740"/>
                    <a:pt x="51259" y="42621"/>
                    <a:pt x="51212" y="42478"/>
                  </a:cubicBezTo>
                  <a:cubicBezTo>
                    <a:pt x="51183" y="42388"/>
                    <a:pt x="51110" y="42349"/>
                    <a:pt x="51037" y="42349"/>
                  </a:cubicBezTo>
                  <a:cubicBezTo>
                    <a:pt x="50925" y="42349"/>
                    <a:pt x="50811" y="42441"/>
                    <a:pt x="50854" y="42585"/>
                  </a:cubicBezTo>
                  <a:cubicBezTo>
                    <a:pt x="50902" y="42740"/>
                    <a:pt x="50962" y="42859"/>
                    <a:pt x="51033" y="43013"/>
                  </a:cubicBezTo>
                  <a:cubicBezTo>
                    <a:pt x="51045" y="43037"/>
                    <a:pt x="51069" y="43037"/>
                    <a:pt x="51093" y="43061"/>
                  </a:cubicBezTo>
                  <a:cubicBezTo>
                    <a:pt x="50164" y="43359"/>
                    <a:pt x="49223" y="43668"/>
                    <a:pt x="48283" y="43978"/>
                  </a:cubicBezTo>
                  <a:cubicBezTo>
                    <a:pt x="48199" y="43716"/>
                    <a:pt x="48045" y="43454"/>
                    <a:pt x="47937" y="43192"/>
                  </a:cubicBezTo>
                  <a:cubicBezTo>
                    <a:pt x="47830" y="42894"/>
                    <a:pt x="47747" y="42597"/>
                    <a:pt x="47675" y="42299"/>
                  </a:cubicBezTo>
                  <a:lnTo>
                    <a:pt x="49188" y="41811"/>
                  </a:lnTo>
                  <a:cubicBezTo>
                    <a:pt x="49584" y="41672"/>
                    <a:pt x="52808" y="40194"/>
                    <a:pt x="54251" y="40194"/>
                  </a:cubicBezTo>
                  <a:close/>
                  <a:moveTo>
                    <a:pt x="36031" y="41811"/>
                  </a:moveTo>
                  <a:cubicBezTo>
                    <a:pt x="36138" y="42216"/>
                    <a:pt x="36257" y="42621"/>
                    <a:pt x="36365" y="43037"/>
                  </a:cubicBezTo>
                  <a:cubicBezTo>
                    <a:pt x="36436" y="43323"/>
                    <a:pt x="36484" y="43740"/>
                    <a:pt x="36734" y="43930"/>
                  </a:cubicBezTo>
                  <a:cubicBezTo>
                    <a:pt x="36543" y="43978"/>
                    <a:pt x="36353" y="44037"/>
                    <a:pt x="36138" y="44085"/>
                  </a:cubicBezTo>
                  <a:cubicBezTo>
                    <a:pt x="36150" y="44061"/>
                    <a:pt x="36186" y="44049"/>
                    <a:pt x="36198" y="44026"/>
                  </a:cubicBezTo>
                  <a:cubicBezTo>
                    <a:pt x="36412" y="43728"/>
                    <a:pt x="36210" y="43406"/>
                    <a:pt x="36114" y="43097"/>
                  </a:cubicBezTo>
                  <a:lnTo>
                    <a:pt x="35757" y="42025"/>
                  </a:lnTo>
                  <a:cubicBezTo>
                    <a:pt x="35722" y="41942"/>
                    <a:pt x="35662" y="41882"/>
                    <a:pt x="35603" y="41835"/>
                  </a:cubicBezTo>
                  <a:cubicBezTo>
                    <a:pt x="35757" y="41835"/>
                    <a:pt x="35888" y="41823"/>
                    <a:pt x="36031" y="41811"/>
                  </a:cubicBezTo>
                  <a:close/>
                  <a:moveTo>
                    <a:pt x="35222" y="41882"/>
                  </a:moveTo>
                  <a:lnTo>
                    <a:pt x="35222" y="41882"/>
                  </a:lnTo>
                  <a:cubicBezTo>
                    <a:pt x="35126" y="41954"/>
                    <a:pt x="35079" y="42061"/>
                    <a:pt x="35114" y="42204"/>
                  </a:cubicBezTo>
                  <a:cubicBezTo>
                    <a:pt x="35198" y="42561"/>
                    <a:pt x="35305" y="42942"/>
                    <a:pt x="35400" y="43299"/>
                  </a:cubicBezTo>
                  <a:cubicBezTo>
                    <a:pt x="35472" y="43609"/>
                    <a:pt x="35483" y="43978"/>
                    <a:pt x="35817" y="44109"/>
                  </a:cubicBezTo>
                  <a:cubicBezTo>
                    <a:pt x="35841" y="44133"/>
                    <a:pt x="35876" y="44133"/>
                    <a:pt x="35900" y="44145"/>
                  </a:cubicBezTo>
                  <a:cubicBezTo>
                    <a:pt x="35769" y="44168"/>
                    <a:pt x="35626" y="44216"/>
                    <a:pt x="35495" y="44252"/>
                  </a:cubicBezTo>
                  <a:cubicBezTo>
                    <a:pt x="35579" y="43918"/>
                    <a:pt x="35352" y="43597"/>
                    <a:pt x="35222" y="43275"/>
                  </a:cubicBezTo>
                  <a:cubicBezTo>
                    <a:pt x="35031" y="42871"/>
                    <a:pt x="34876" y="42478"/>
                    <a:pt x="34698" y="42073"/>
                  </a:cubicBezTo>
                  <a:cubicBezTo>
                    <a:pt x="34662" y="42013"/>
                    <a:pt x="34626" y="41966"/>
                    <a:pt x="34579" y="41942"/>
                  </a:cubicBezTo>
                  <a:cubicBezTo>
                    <a:pt x="34781" y="41918"/>
                    <a:pt x="35007" y="41894"/>
                    <a:pt x="35222" y="41882"/>
                  </a:cubicBezTo>
                  <a:close/>
                  <a:moveTo>
                    <a:pt x="47342" y="42406"/>
                  </a:moveTo>
                  <a:cubicBezTo>
                    <a:pt x="47402" y="42728"/>
                    <a:pt x="47485" y="43061"/>
                    <a:pt x="47580" y="43371"/>
                  </a:cubicBezTo>
                  <a:cubicBezTo>
                    <a:pt x="47664" y="43609"/>
                    <a:pt x="47735" y="43895"/>
                    <a:pt x="47866" y="44109"/>
                  </a:cubicBezTo>
                  <a:cubicBezTo>
                    <a:pt x="47735" y="44168"/>
                    <a:pt x="47580" y="44228"/>
                    <a:pt x="47437" y="44276"/>
                  </a:cubicBezTo>
                  <a:cubicBezTo>
                    <a:pt x="47342" y="43692"/>
                    <a:pt x="47092" y="43097"/>
                    <a:pt x="46866" y="42549"/>
                  </a:cubicBezTo>
                  <a:cubicBezTo>
                    <a:pt x="47033" y="42502"/>
                    <a:pt x="47199" y="42466"/>
                    <a:pt x="47342" y="42406"/>
                  </a:cubicBezTo>
                  <a:close/>
                  <a:moveTo>
                    <a:pt x="54772" y="42597"/>
                  </a:moveTo>
                  <a:cubicBezTo>
                    <a:pt x="54724" y="42680"/>
                    <a:pt x="54724" y="42799"/>
                    <a:pt x="54843" y="42859"/>
                  </a:cubicBezTo>
                  <a:lnTo>
                    <a:pt x="55117" y="43002"/>
                  </a:lnTo>
                  <a:cubicBezTo>
                    <a:pt x="55145" y="43013"/>
                    <a:pt x="55175" y="43019"/>
                    <a:pt x="55205" y="43019"/>
                  </a:cubicBezTo>
                  <a:cubicBezTo>
                    <a:pt x="55266" y="43019"/>
                    <a:pt x="55327" y="42998"/>
                    <a:pt x="55367" y="42966"/>
                  </a:cubicBezTo>
                  <a:lnTo>
                    <a:pt x="55379" y="42978"/>
                  </a:lnTo>
                  <a:cubicBezTo>
                    <a:pt x="56153" y="43502"/>
                    <a:pt x="57224" y="43609"/>
                    <a:pt x="58141" y="43764"/>
                  </a:cubicBezTo>
                  <a:cubicBezTo>
                    <a:pt x="58439" y="43823"/>
                    <a:pt x="58748" y="43883"/>
                    <a:pt x="59070" y="43930"/>
                  </a:cubicBezTo>
                  <a:cubicBezTo>
                    <a:pt x="59010" y="44002"/>
                    <a:pt x="58998" y="44109"/>
                    <a:pt x="59046" y="44192"/>
                  </a:cubicBezTo>
                  <a:lnTo>
                    <a:pt x="59058" y="44204"/>
                  </a:lnTo>
                  <a:cubicBezTo>
                    <a:pt x="58986" y="44168"/>
                    <a:pt x="58879" y="44145"/>
                    <a:pt x="58879" y="44145"/>
                  </a:cubicBezTo>
                  <a:cubicBezTo>
                    <a:pt x="58849" y="44134"/>
                    <a:pt x="58820" y="44130"/>
                    <a:pt x="58794" y="44130"/>
                  </a:cubicBezTo>
                  <a:cubicBezTo>
                    <a:pt x="58631" y="44130"/>
                    <a:pt x="58541" y="44301"/>
                    <a:pt x="58582" y="44454"/>
                  </a:cubicBezTo>
                  <a:lnTo>
                    <a:pt x="58510" y="44454"/>
                  </a:lnTo>
                  <a:cubicBezTo>
                    <a:pt x="58474" y="44442"/>
                    <a:pt x="58451" y="44407"/>
                    <a:pt x="58415" y="44395"/>
                  </a:cubicBezTo>
                  <a:cubicBezTo>
                    <a:pt x="58343" y="44347"/>
                    <a:pt x="58272" y="44323"/>
                    <a:pt x="58177" y="44276"/>
                  </a:cubicBezTo>
                  <a:cubicBezTo>
                    <a:pt x="58034" y="44204"/>
                    <a:pt x="57867" y="44109"/>
                    <a:pt x="57724" y="44037"/>
                  </a:cubicBezTo>
                  <a:cubicBezTo>
                    <a:pt x="57708" y="44029"/>
                    <a:pt x="57691" y="44025"/>
                    <a:pt x="57676" y="44025"/>
                  </a:cubicBezTo>
                  <a:cubicBezTo>
                    <a:pt x="57580" y="44025"/>
                    <a:pt x="57515" y="44165"/>
                    <a:pt x="57617" y="44216"/>
                  </a:cubicBezTo>
                  <a:cubicBezTo>
                    <a:pt x="57748" y="44287"/>
                    <a:pt x="57879" y="44371"/>
                    <a:pt x="57998" y="44442"/>
                  </a:cubicBezTo>
                  <a:cubicBezTo>
                    <a:pt x="57879" y="44442"/>
                    <a:pt x="57748" y="44442"/>
                    <a:pt x="57629" y="44454"/>
                  </a:cubicBezTo>
                  <a:cubicBezTo>
                    <a:pt x="57224" y="44252"/>
                    <a:pt x="56796" y="44073"/>
                    <a:pt x="56379" y="43871"/>
                  </a:cubicBezTo>
                  <a:cubicBezTo>
                    <a:pt x="55688" y="43549"/>
                    <a:pt x="55034" y="43180"/>
                    <a:pt x="54379" y="42775"/>
                  </a:cubicBezTo>
                  <a:cubicBezTo>
                    <a:pt x="54367" y="42775"/>
                    <a:pt x="54367" y="42775"/>
                    <a:pt x="54355" y="42763"/>
                  </a:cubicBezTo>
                  <a:cubicBezTo>
                    <a:pt x="54486" y="42704"/>
                    <a:pt x="54617" y="42656"/>
                    <a:pt x="54772" y="42597"/>
                  </a:cubicBezTo>
                  <a:close/>
                  <a:moveTo>
                    <a:pt x="56610" y="44517"/>
                  </a:moveTo>
                  <a:cubicBezTo>
                    <a:pt x="56611" y="44517"/>
                    <a:pt x="56611" y="44520"/>
                    <a:pt x="56605" y="44526"/>
                  </a:cubicBezTo>
                  <a:cubicBezTo>
                    <a:pt x="56605" y="44520"/>
                    <a:pt x="56608" y="44517"/>
                    <a:pt x="56610" y="44517"/>
                  </a:cubicBezTo>
                  <a:close/>
                  <a:moveTo>
                    <a:pt x="34233" y="41990"/>
                  </a:moveTo>
                  <a:lnTo>
                    <a:pt x="34233" y="41990"/>
                  </a:lnTo>
                  <a:cubicBezTo>
                    <a:pt x="34114" y="42061"/>
                    <a:pt x="34043" y="42192"/>
                    <a:pt x="34090" y="42347"/>
                  </a:cubicBezTo>
                  <a:cubicBezTo>
                    <a:pt x="34221" y="42763"/>
                    <a:pt x="34364" y="43180"/>
                    <a:pt x="34507" y="43597"/>
                  </a:cubicBezTo>
                  <a:cubicBezTo>
                    <a:pt x="34602" y="43895"/>
                    <a:pt x="34662" y="44228"/>
                    <a:pt x="34888" y="44442"/>
                  </a:cubicBezTo>
                  <a:cubicBezTo>
                    <a:pt x="34769" y="44466"/>
                    <a:pt x="34650" y="44514"/>
                    <a:pt x="34531" y="44549"/>
                  </a:cubicBezTo>
                  <a:cubicBezTo>
                    <a:pt x="34519" y="44514"/>
                    <a:pt x="34519" y="44466"/>
                    <a:pt x="34483" y="44430"/>
                  </a:cubicBezTo>
                  <a:cubicBezTo>
                    <a:pt x="34448" y="44287"/>
                    <a:pt x="34412" y="44156"/>
                    <a:pt x="34364" y="44026"/>
                  </a:cubicBezTo>
                  <a:cubicBezTo>
                    <a:pt x="34305" y="43835"/>
                    <a:pt x="34245" y="43621"/>
                    <a:pt x="34209" y="43430"/>
                  </a:cubicBezTo>
                  <a:cubicBezTo>
                    <a:pt x="34067" y="42966"/>
                    <a:pt x="33936" y="42490"/>
                    <a:pt x="33805" y="42025"/>
                  </a:cubicBezTo>
                  <a:cubicBezTo>
                    <a:pt x="33948" y="42013"/>
                    <a:pt x="34090" y="42001"/>
                    <a:pt x="34233" y="41990"/>
                  </a:cubicBezTo>
                  <a:close/>
                  <a:moveTo>
                    <a:pt x="53605" y="43073"/>
                  </a:moveTo>
                  <a:cubicBezTo>
                    <a:pt x="53629" y="43109"/>
                    <a:pt x="53640" y="43144"/>
                    <a:pt x="53688" y="43180"/>
                  </a:cubicBezTo>
                  <a:cubicBezTo>
                    <a:pt x="54141" y="43490"/>
                    <a:pt x="54605" y="43799"/>
                    <a:pt x="55081" y="44097"/>
                  </a:cubicBezTo>
                  <a:cubicBezTo>
                    <a:pt x="55343" y="44264"/>
                    <a:pt x="55569" y="44442"/>
                    <a:pt x="55843" y="44585"/>
                  </a:cubicBezTo>
                  <a:cubicBezTo>
                    <a:pt x="55724" y="44609"/>
                    <a:pt x="55617" y="44621"/>
                    <a:pt x="55498" y="44633"/>
                  </a:cubicBezTo>
                  <a:cubicBezTo>
                    <a:pt x="55545" y="44561"/>
                    <a:pt x="55545" y="44442"/>
                    <a:pt x="55462" y="44383"/>
                  </a:cubicBezTo>
                  <a:cubicBezTo>
                    <a:pt x="54783" y="43918"/>
                    <a:pt x="54010" y="43561"/>
                    <a:pt x="53271" y="43204"/>
                  </a:cubicBezTo>
                  <a:cubicBezTo>
                    <a:pt x="53390" y="43156"/>
                    <a:pt x="53486" y="43109"/>
                    <a:pt x="53605" y="43073"/>
                  </a:cubicBezTo>
                  <a:close/>
                  <a:moveTo>
                    <a:pt x="52902" y="43359"/>
                  </a:moveTo>
                  <a:cubicBezTo>
                    <a:pt x="53676" y="43811"/>
                    <a:pt x="54450" y="44311"/>
                    <a:pt x="55284" y="44668"/>
                  </a:cubicBezTo>
                  <a:lnTo>
                    <a:pt x="54926" y="44704"/>
                  </a:lnTo>
                  <a:cubicBezTo>
                    <a:pt x="54236" y="44192"/>
                    <a:pt x="53402" y="43835"/>
                    <a:pt x="52605" y="43478"/>
                  </a:cubicBezTo>
                  <a:cubicBezTo>
                    <a:pt x="52700" y="43430"/>
                    <a:pt x="52795" y="43394"/>
                    <a:pt x="52902" y="43359"/>
                  </a:cubicBezTo>
                  <a:close/>
                  <a:moveTo>
                    <a:pt x="33162" y="42073"/>
                  </a:moveTo>
                  <a:lnTo>
                    <a:pt x="33162" y="42192"/>
                  </a:lnTo>
                  <a:lnTo>
                    <a:pt x="33650" y="44109"/>
                  </a:lnTo>
                  <a:cubicBezTo>
                    <a:pt x="33709" y="44323"/>
                    <a:pt x="33745" y="44561"/>
                    <a:pt x="33817" y="44764"/>
                  </a:cubicBezTo>
                  <a:cubicBezTo>
                    <a:pt x="33745" y="44799"/>
                    <a:pt x="33638" y="44823"/>
                    <a:pt x="33531" y="44859"/>
                  </a:cubicBezTo>
                  <a:cubicBezTo>
                    <a:pt x="33495" y="44490"/>
                    <a:pt x="33352" y="44109"/>
                    <a:pt x="33245" y="43752"/>
                  </a:cubicBezTo>
                  <a:cubicBezTo>
                    <a:pt x="33090" y="43240"/>
                    <a:pt x="32936" y="42704"/>
                    <a:pt x="32769" y="42180"/>
                  </a:cubicBezTo>
                  <a:cubicBezTo>
                    <a:pt x="32757" y="42144"/>
                    <a:pt x="32745" y="42132"/>
                    <a:pt x="32733" y="42109"/>
                  </a:cubicBezTo>
                  <a:cubicBezTo>
                    <a:pt x="32876" y="42085"/>
                    <a:pt x="33031" y="42073"/>
                    <a:pt x="33162" y="42073"/>
                  </a:cubicBezTo>
                  <a:close/>
                  <a:moveTo>
                    <a:pt x="52045" y="43692"/>
                  </a:moveTo>
                  <a:cubicBezTo>
                    <a:pt x="52712" y="44085"/>
                    <a:pt x="53402" y="44514"/>
                    <a:pt x="54117" y="44823"/>
                  </a:cubicBezTo>
                  <a:cubicBezTo>
                    <a:pt x="53950" y="44859"/>
                    <a:pt x="53807" y="44883"/>
                    <a:pt x="53640" y="44918"/>
                  </a:cubicBezTo>
                  <a:cubicBezTo>
                    <a:pt x="52926" y="44561"/>
                    <a:pt x="52188" y="44252"/>
                    <a:pt x="51450" y="43930"/>
                  </a:cubicBezTo>
                  <a:cubicBezTo>
                    <a:pt x="51640" y="43859"/>
                    <a:pt x="51855" y="43787"/>
                    <a:pt x="52045" y="43692"/>
                  </a:cubicBezTo>
                  <a:close/>
                  <a:moveTo>
                    <a:pt x="46521" y="42656"/>
                  </a:moveTo>
                  <a:cubicBezTo>
                    <a:pt x="46675" y="43240"/>
                    <a:pt x="46818" y="43871"/>
                    <a:pt x="47104" y="44395"/>
                  </a:cubicBezTo>
                  <a:cubicBezTo>
                    <a:pt x="46925" y="44454"/>
                    <a:pt x="46782" y="44502"/>
                    <a:pt x="46628" y="44561"/>
                  </a:cubicBezTo>
                  <a:cubicBezTo>
                    <a:pt x="46568" y="44371"/>
                    <a:pt x="46485" y="44168"/>
                    <a:pt x="46425" y="43990"/>
                  </a:cubicBezTo>
                  <a:cubicBezTo>
                    <a:pt x="46306" y="43633"/>
                    <a:pt x="46151" y="43311"/>
                    <a:pt x="46009" y="42966"/>
                  </a:cubicBezTo>
                  <a:cubicBezTo>
                    <a:pt x="45984" y="42909"/>
                    <a:pt x="45941" y="42886"/>
                    <a:pt x="45895" y="42886"/>
                  </a:cubicBezTo>
                  <a:cubicBezTo>
                    <a:pt x="45806" y="42886"/>
                    <a:pt x="45707" y="42975"/>
                    <a:pt x="45723" y="43085"/>
                  </a:cubicBezTo>
                  <a:cubicBezTo>
                    <a:pt x="45806" y="43490"/>
                    <a:pt x="45901" y="43871"/>
                    <a:pt x="46020" y="44264"/>
                  </a:cubicBezTo>
                  <a:cubicBezTo>
                    <a:pt x="46068" y="44407"/>
                    <a:pt x="46092" y="44573"/>
                    <a:pt x="46140" y="44728"/>
                  </a:cubicBezTo>
                  <a:cubicBezTo>
                    <a:pt x="45890" y="44811"/>
                    <a:pt x="45628" y="44907"/>
                    <a:pt x="45389" y="44978"/>
                  </a:cubicBezTo>
                  <a:cubicBezTo>
                    <a:pt x="45294" y="44347"/>
                    <a:pt x="45008" y="43692"/>
                    <a:pt x="44770" y="43156"/>
                  </a:cubicBezTo>
                  <a:cubicBezTo>
                    <a:pt x="45366" y="43002"/>
                    <a:pt x="45949" y="42823"/>
                    <a:pt x="46521" y="42656"/>
                  </a:cubicBezTo>
                  <a:close/>
                  <a:moveTo>
                    <a:pt x="32586" y="45187"/>
                  </a:moveTo>
                  <a:cubicBezTo>
                    <a:pt x="32589" y="45187"/>
                    <a:pt x="32594" y="45188"/>
                    <a:pt x="32602" y="45192"/>
                  </a:cubicBezTo>
                  <a:cubicBezTo>
                    <a:pt x="32586" y="45192"/>
                    <a:pt x="32581" y="45187"/>
                    <a:pt x="32586" y="45187"/>
                  </a:cubicBezTo>
                  <a:close/>
                  <a:moveTo>
                    <a:pt x="32257" y="42323"/>
                  </a:moveTo>
                  <a:lnTo>
                    <a:pt x="32257" y="42359"/>
                  </a:lnTo>
                  <a:cubicBezTo>
                    <a:pt x="32388" y="42894"/>
                    <a:pt x="32507" y="43430"/>
                    <a:pt x="32638" y="43966"/>
                  </a:cubicBezTo>
                  <a:cubicBezTo>
                    <a:pt x="32733" y="44335"/>
                    <a:pt x="32793" y="44752"/>
                    <a:pt x="32971" y="45097"/>
                  </a:cubicBezTo>
                  <a:cubicBezTo>
                    <a:pt x="32840" y="45109"/>
                    <a:pt x="32721" y="45157"/>
                    <a:pt x="32602" y="45192"/>
                  </a:cubicBezTo>
                  <a:cubicBezTo>
                    <a:pt x="32578" y="45180"/>
                    <a:pt x="32566" y="45169"/>
                    <a:pt x="32555" y="45169"/>
                  </a:cubicBezTo>
                  <a:cubicBezTo>
                    <a:pt x="32543" y="45157"/>
                    <a:pt x="32507" y="45157"/>
                    <a:pt x="32495" y="45157"/>
                  </a:cubicBezTo>
                  <a:cubicBezTo>
                    <a:pt x="32495" y="45109"/>
                    <a:pt x="32483" y="45061"/>
                    <a:pt x="32447" y="45002"/>
                  </a:cubicBezTo>
                  <a:lnTo>
                    <a:pt x="32400" y="44823"/>
                  </a:lnTo>
                  <a:cubicBezTo>
                    <a:pt x="32364" y="44597"/>
                    <a:pt x="32316" y="44395"/>
                    <a:pt x="32281" y="44168"/>
                  </a:cubicBezTo>
                  <a:cubicBezTo>
                    <a:pt x="32209" y="43728"/>
                    <a:pt x="32138" y="43264"/>
                    <a:pt x="32090" y="42799"/>
                  </a:cubicBezTo>
                  <a:cubicBezTo>
                    <a:pt x="32090" y="42740"/>
                    <a:pt x="32043" y="42716"/>
                    <a:pt x="32007" y="42692"/>
                  </a:cubicBezTo>
                  <a:cubicBezTo>
                    <a:pt x="32150" y="42621"/>
                    <a:pt x="32245" y="42478"/>
                    <a:pt x="32245" y="42323"/>
                  </a:cubicBezTo>
                  <a:close/>
                  <a:moveTo>
                    <a:pt x="1348" y="45109"/>
                  </a:moveTo>
                  <a:cubicBezTo>
                    <a:pt x="1360" y="45109"/>
                    <a:pt x="1384" y="45109"/>
                    <a:pt x="1408" y="45121"/>
                  </a:cubicBezTo>
                  <a:cubicBezTo>
                    <a:pt x="1324" y="45157"/>
                    <a:pt x="1265" y="45192"/>
                    <a:pt x="1193" y="45228"/>
                  </a:cubicBezTo>
                  <a:cubicBezTo>
                    <a:pt x="1205" y="45180"/>
                    <a:pt x="1241" y="45157"/>
                    <a:pt x="1313" y="45121"/>
                  </a:cubicBezTo>
                  <a:cubicBezTo>
                    <a:pt x="1324" y="45121"/>
                    <a:pt x="1324" y="45109"/>
                    <a:pt x="1348" y="45109"/>
                  </a:cubicBezTo>
                  <a:close/>
                  <a:moveTo>
                    <a:pt x="8313" y="41823"/>
                  </a:moveTo>
                  <a:cubicBezTo>
                    <a:pt x="13546" y="42364"/>
                    <a:pt x="18920" y="42432"/>
                    <a:pt x="24234" y="42432"/>
                  </a:cubicBezTo>
                  <a:cubicBezTo>
                    <a:pt x="24881" y="42432"/>
                    <a:pt x="25528" y="42431"/>
                    <a:pt x="26173" y="42430"/>
                  </a:cubicBezTo>
                  <a:cubicBezTo>
                    <a:pt x="27911" y="42549"/>
                    <a:pt x="29649" y="42656"/>
                    <a:pt x="31364" y="42716"/>
                  </a:cubicBezTo>
                  <a:cubicBezTo>
                    <a:pt x="31328" y="42990"/>
                    <a:pt x="31328" y="43264"/>
                    <a:pt x="31316" y="43549"/>
                  </a:cubicBezTo>
                  <a:cubicBezTo>
                    <a:pt x="31316" y="43787"/>
                    <a:pt x="31292" y="44026"/>
                    <a:pt x="31316" y="44264"/>
                  </a:cubicBezTo>
                  <a:lnTo>
                    <a:pt x="31316" y="44347"/>
                  </a:lnTo>
                  <a:cubicBezTo>
                    <a:pt x="31388" y="44633"/>
                    <a:pt x="31435" y="44930"/>
                    <a:pt x="31435" y="45228"/>
                  </a:cubicBezTo>
                  <a:lnTo>
                    <a:pt x="31435" y="45335"/>
                  </a:lnTo>
                  <a:cubicBezTo>
                    <a:pt x="31352" y="45228"/>
                    <a:pt x="31257" y="45204"/>
                    <a:pt x="31138" y="45169"/>
                  </a:cubicBezTo>
                  <a:cubicBezTo>
                    <a:pt x="31078" y="45109"/>
                    <a:pt x="30995" y="45061"/>
                    <a:pt x="30888" y="45061"/>
                  </a:cubicBezTo>
                  <a:cubicBezTo>
                    <a:pt x="22696" y="44430"/>
                    <a:pt x="14409" y="44145"/>
                    <a:pt x="6206" y="43668"/>
                  </a:cubicBezTo>
                  <a:cubicBezTo>
                    <a:pt x="6266" y="43633"/>
                    <a:pt x="6313" y="43597"/>
                    <a:pt x="6349" y="43537"/>
                  </a:cubicBezTo>
                  <a:cubicBezTo>
                    <a:pt x="6385" y="43394"/>
                    <a:pt x="6385" y="43264"/>
                    <a:pt x="6373" y="43133"/>
                  </a:cubicBezTo>
                  <a:cubicBezTo>
                    <a:pt x="6432" y="43073"/>
                    <a:pt x="6492" y="43013"/>
                    <a:pt x="6551" y="42942"/>
                  </a:cubicBezTo>
                  <a:cubicBezTo>
                    <a:pt x="6679" y="42804"/>
                    <a:pt x="6563" y="42618"/>
                    <a:pt x="6411" y="42618"/>
                  </a:cubicBezTo>
                  <a:cubicBezTo>
                    <a:pt x="6380" y="42618"/>
                    <a:pt x="6346" y="42626"/>
                    <a:pt x="6313" y="42644"/>
                  </a:cubicBezTo>
                  <a:cubicBezTo>
                    <a:pt x="6289" y="42656"/>
                    <a:pt x="6254" y="42668"/>
                    <a:pt x="6206" y="42680"/>
                  </a:cubicBezTo>
                  <a:cubicBezTo>
                    <a:pt x="6182" y="42609"/>
                    <a:pt x="6135" y="42537"/>
                    <a:pt x="6111" y="42466"/>
                  </a:cubicBezTo>
                  <a:cubicBezTo>
                    <a:pt x="6051" y="42323"/>
                    <a:pt x="6004" y="42204"/>
                    <a:pt x="5944" y="42073"/>
                  </a:cubicBezTo>
                  <a:cubicBezTo>
                    <a:pt x="6730" y="41966"/>
                    <a:pt x="7516" y="41882"/>
                    <a:pt x="8313" y="41823"/>
                  </a:cubicBezTo>
                  <a:close/>
                  <a:moveTo>
                    <a:pt x="32019" y="44407"/>
                  </a:moveTo>
                  <a:cubicBezTo>
                    <a:pt x="32043" y="44692"/>
                    <a:pt x="32054" y="45085"/>
                    <a:pt x="32209" y="45347"/>
                  </a:cubicBezTo>
                  <a:cubicBezTo>
                    <a:pt x="32126" y="45383"/>
                    <a:pt x="32043" y="45419"/>
                    <a:pt x="31959" y="45454"/>
                  </a:cubicBezTo>
                  <a:cubicBezTo>
                    <a:pt x="31983" y="45228"/>
                    <a:pt x="31947" y="44966"/>
                    <a:pt x="31900" y="44728"/>
                  </a:cubicBezTo>
                  <a:cubicBezTo>
                    <a:pt x="31959" y="44621"/>
                    <a:pt x="32007" y="44514"/>
                    <a:pt x="32019" y="44407"/>
                  </a:cubicBezTo>
                  <a:close/>
                  <a:moveTo>
                    <a:pt x="9706" y="46538"/>
                  </a:moveTo>
                  <a:lnTo>
                    <a:pt x="9706" y="46538"/>
                  </a:lnTo>
                  <a:cubicBezTo>
                    <a:pt x="11028" y="46585"/>
                    <a:pt x="12362" y="46645"/>
                    <a:pt x="13683" y="46716"/>
                  </a:cubicBezTo>
                  <a:cubicBezTo>
                    <a:pt x="14814" y="46776"/>
                    <a:pt x="15945" y="46883"/>
                    <a:pt x="17076" y="47014"/>
                  </a:cubicBezTo>
                  <a:cubicBezTo>
                    <a:pt x="16207" y="46954"/>
                    <a:pt x="15350" y="46907"/>
                    <a:pt x="14469" y="46895"/>
                  </a:cubicBezTo>
                  <a:cubicBezTo>
                    <a:pt x="12814" y="46847"/>
                    <a:pt x="11242" y="46728"/>
                    <a:pt x="9706" y="46538"/>
                  </a:cubicBezTo>
                  <a:close/>
                  <a:moveTo>
                    <a:pt x="6885" y="44133"/>
                  </a:moveTo>
                  <a:cubicBezTo>
                    <a:pt x="13087" y="45285"/>
                    <a:pt x="19709" y="46027"/>
                    <a:pt x="26127" y="46027"/>
                  </a:cubicBezTo>
                  <a:cubicBezTo>
                    <a:pt x="27730" y="46027"/>
                    <a:pt x="29320" y="45980"/>
                    <a:pt x="30888" y="45883"/>
                  </a:cubicBezTo>
                  <a:cubicBezTo>
                    <a:pt x="31054" y="45871"/>
                    <a:pt x="31150" y="45788"/>
                    <a:pt x="31209" y="45692"/>
                  </a:cubicBezTo>
                  <a:cubicBezTo>
                    <a:pt x="31245" y="45692"/>
                    <a:pt x="31257" y="45704"/>
                    <a:pt x="31292" y="45704"/>
                  </a:cubicBezTo>
                  <a:cubicBezTo>
                    <a:pt x="31376" y="45704"/>
                    <a:pt x="31435" y="45657"/>
                    <a:pt x="31471" y="45597"/>
                  </a:cubicBezTo>
                  <a:cubicBezTo>
                    <a:pt x="31471" y="45621"/>
                    <a:pt x="31471" y="45645"/>
                    <a:pt x="31483" y="45657"/>
                  </a:cubicBezTo>
                  <a:cubicBezTo>
                    <a:pt x="31412" y="45692"/>
                    <a:pt x="31352" y="45716"/>
                    <a:pt x="31269" y="45752"/>
                  </a:cubicBezTo>
                  <a:cubicBezTo>
                    <a:pt x="31076" y="45848"/>
                    <a:pt x="31181" y="46145"/>
                    <a:pt x="31368" y="46145"/>
                  </a:cubicBezTo>
                  <a:cubicBezTo>
                    <a:pt x="31390" y="46145"/>
                    <a:pt x="31412" y="46142"/>
                    <a:pt x="31435" y="46133"/>
                  </a:cubicBezTo>
                  <a:cubicBezTo>
                    <a:pt x="32816" y="45704"/>
                    <a:pt x="34257" y="45347"/>
                    <a:pt x="35722" y="45002"/>
                  </a:cubicBezTo>
                  <a:lnTo>
                    <a:pt x="35722" y="45002"/>
                  </a:lnTo>
                  <a:cubicBezTo>
                    <a:pt x="33686" y="45752"/>
                    <a:pt x="31673" y="46585"/>
                    <a:pt x="29721" y="47562"/>
                  </a:cubicBezTo>
                  <a:cubicBezTo>
                    <a:pt x="29733" y="47502"/>
                    <a:pt x="29768" y="47443"/>
                    <a:pt x="29780" y="47383"/>
                  </a:cubicBezTo>
                  <a:cubicBezTo>
                    <a:pt x="29836" y="47210"/>
                    <a:pt x="29682" y="47073"/>
                    <a:pt x="29530" y="47073"/>
                  </a:cubicBezTo>
                  <a:cubicBezTo>
                    <a:pt x="29453" y="47073"/>
                    <a:pt x="29376" y="47108"/>
                    <a:pt x="29328" y="47193"/>
                  </a:cubicBezTo>
                  <a:cubicBezTo>
                    <a:pt x="28875" y="47978"/>
                    <a:pt x="27852" y="48074"/>
                    <a:pt x="27066" y="48490"/>
                  </a:cubicBezTo>
                  <a:cubicBezTo>
                    <a:pt x="26994" y="48455"/>
                    <a:pt x="26947" y="48443"/>
                    <a:pt x="26887" y="48431"/>
                  </a:cubicBezTo>
                  <a:cubicBezTo>
                    <a:pt x="26863" y="48276"/>
                    <a:pt x="26768" y="48193"/>
                    <a:pt x="26649" y="48157"/>
                  </a:cubicBezTo>
                  <a:cubicBezTo>
                    <a:pt x="26613" y="48145"/>
                    <a:pt x="26589" y="48133"/>
                    <a:pt x="26554" y="48133"/>
                  </a:cubicBezTo>
                  <a:cubicBezTo>
                    <a:pt x="24708" y="47847"/>
                    <a:pt x="22851" y="47585"/>
                    <a:pt x="21005" y="47371"/>
                  </a:cubicBezTo>
                  <a:cubicBezTo>
                    <a:pt x="17103" y="46323"/>
                    <a:pt x="12897" y="46226"/>
                    <a:pt x="8788" y="46226"/>
                  </a:cubicBezTo>
                  <a:cubicBezTo>
                    <a:pt x="8371" y="46226"/>
                    <a:pt x="7954" y="46227"/>
                    <a:pt x="7539" y="46228"/>
                  </a:cubicBezTo>
                  <a:cubicBezTo>
                    <a:pt x="5992" y="45954"/>
                    <a:pt x="4444" y="45597"/>
                    <a:pt x="2872" y="45169"/>
                  </a:cubicBezTo>
                  <a:cubicBezTo>
                    <a:pt x="3218" y="45061"/>
                    <a:pt x="3575" y="44966"/>
                    <a:pt x="3932" y="44871"/>
                  </a:cubicBezTo>
                  <a:cubicBezTo>
                    <a:pt x="4861" y="44645"/>
                    <a:pt x="5849" y="44609"/>
                    <a:pt x="6730" y="44252"/>
                  </a:cubicBezTo>
                  <a:cubicBezTo>
                    <a:pt x="6789" y="44216"/>
                    <a:pt x="6849" y="44168"/>
                    <a:pt x="6885" y="44133"/>
                  </a:cubicBezTo>
                  <a:close/>
                  <a:moveTo>
                    <a:pt x="24292" y="48490"/>
                  </a:moveTo>
                  <a:lnTo>
                    <a:pt x="24292" y="48490"/>
                  </a:lnTo>
                  <a:cubicBezTo>
                    <a:pt x="24518" y="48526"/>
                    <a:pt x="24744" y="48574"/>
                    <a:pt x="24982" y="48609"/>
                  </a:cubicBezTo>
                  <a:cubicBezTo>
                    <a:pt x="24804" y="48609"/>
                    <a:pt x="24625" y="48574"/>
                    <a:pt x="24458" y="48562"/>
                  </a:cubicBezTo>
                  <a:cubicBezTo>
                    <a:pt x="24399" y="48526"/>
                    <a:pt x="24351" y="48514"/>
                    <a:pt x="24292" y="48490"/>
                  </a:cubicBezTo>
                  <a:close/>
                  <a:moveTo>
                    <a:pt x="2182" y="45359"/>
                  </a:moveTo>
                  <a:cubicBezTo>
                    <a:pt x="3277" y="45704"/>
                    <a:pt x="4372" y="45990"/>
                    <a:pt x="5480" y="46216"/>
                  </a:cubicBezTo>
                  <a:cubicBezTo>
                    <a:pt x="4825" y="46216"/>
                    <a:pt x="4182" y="46216"/>
                    <a:pt x="3551" y="46192"/>
                  </a:cubicBezTo>
                  <a:cubicBezTo>
                    <a:pt x="3491" y="46192"/>
                    <a:pt x="3491" y="46300"/>
                    <a:pt x="3551" y="46300"/>
                  </a:cubicBezTo>
                  <a:cubicBezTo>
                    <a:pt x="4527" y="46347"/>
                    <a:pt x="5527" y="46371"/>
                    <a:pt x="6504" y="46407"/>
                  </a:cubicBezTo>
                  <a:cubicBezTo>
                    <a:pt x="11719" y="47359"/>
                    <a:pt x="16981" y="47407"/>
                    <a:pt x="22268" y="48145"/>
                  </a:cubicBezTo>
                  <a:cubicBezTo>
                    <a:pt x="22660" y="48312"/>
                    <a:pt x="23375" y="48633"/>
                    <a:pt x="24042" y="49038"/>
                  </a:cubicBezTo>
                  <a:cubicBezTo>
                    <a:pt x="17100" y="47776"/>
                    <a:pt x="9992" y="48157"/>
                    <a:pt x="3098" y="46395"/>
                  </a:cubicBezTo>
                  <a:cubicBezTo>
                    <a:pt x="3051" y="46252"/>
                    <a:pt x="3015" y="46121"/>
                    <a:pt x="2967" y="46014"/>
                  </a:cubicBezTo>
                  <a:cubicBezTo>
                    <a:pt x="2908" y="45895"/>
                    <a:pt x="2789" y="45800"/>
                    <a:pt x="2658" y="45752"/>
                  </a:cubicBezTo>
                  <a:cubicBezTo>
                    <a:pt x="2617" y="45671"/>
                    <a:pt x="2542" y="45616"/>
                    <a:pt x="2448" y="45616"/>
                  </a:cubicBezTo>
                  <a:cubicBezTo>
                    <a:pt x="2431" y="45616"/>
                    <a:pt x="2414" y="45617"/>
                    <a:pt x="2396" y="45621"/>
                  </a:cubicBezTo>
                  <a:cubicBezTo>
                    <a:pt x="2216" y="45666"/>
                    <a:pt x="2015" y="45725"/>
                    <a:pt x="1825" y="45725"/>
                  </a:cubicBezTo>
                  <a:cubicBezTo>
                    <a:pt x="1764" y="45725"/>
                    <a:pt x="1704" y="45719"/>
                    <a:pt x="1646" y="45704"/>
                  </a:cubicBezTo>
                  <a:cubicBezTo>
                    <a:pt x="1598" y="45692"/>
                    <a:pt x="1539" y="45657"/>
                    <a:pt x="1467" y="45597"/>
                  </a:cubicBezTo>
                  <a:cubicBezTo>
                    <a:pt x="1705" y="45514"/>
                    <a:pt x="1944" y="45442"/>
                    <a:pt x="2182" y="45359"/>
                  </a:cubicBezTo>
                  <a:close/>
                  <a:moveTo>
                    <a:pt x="24601" y="49419"/>
                  </a:moveTo>
                  <a:cubicBezTo>
                    <a:pt x="24625" y="49443"/>
                    <a:pt x="24649" y="49455"/>
                    <a:pt x="24661" y="49467"/>
                  </a:cubicBezTo>
                  <a:cubicBezTo>
                    <a:pt x="24637" y="49467"/>
                    <a:pt x="24625" y="49467"/>
                    <a:pt x="24589" y="49455"/>
                  </a:cubicBezTo>
                  <a:cubicBezTo>
                    <a:pt x="24589" y="49443"/>
                    <a:pt x="24601" y="49443"/>
                    <a:pt x="24601" y="49419"/>
                  </a:cubicBezTo>
                  <a:close/>
                  <a:moveTo>
                    <a:pt x="27697" y="49729"/>
                  </a:moveTo>
                  <a:cubicBezTo>
                    <a:pt x="27697" y="49741"/>
                    <a:pt x="27709" y="49752"/>
                    <a:pt x="27709" y="49764"/>
                  </a:cubicBezTo>
                  <a:cubicBezTo>
                    <a:pt x="27697" y="49752"/>
                    <a:pt x="27685" y="49741"/>
                    <a:pt x="27673" y="49741"/>
                  </a:cubicBezTo>
                  <a:cubicBezTo>
                    <a:pt x="27673" y="49729"/>
                    <a:pt x="27685" y="49729"/>
                    <a:pt x="27697" y="49729"/>
                  </a:cubicBezTo>
                  <a:close/>
                  <a:moveTo>
                    <a:pt x="25542" y="49229"/>
                  </a:moveTo>
                  <a:cubicBezTo>
                    <a:pt x="25613" y="49229"/>
                    <a:pt x="25697" y="49252"/>
                    <a:pt x="25756" y="49252"/>
                  </a:cubicBezTo>
                  <a:cubicBezTo>
                    <a:pt x="26089" y="49467"/>
                    <a:pt x="26423" y="49681"/>
                    <a:pt x="26768" y="49907"/>
                  </a:cubicBezTo>
                  <a:cubicBezTo>
                    <a:pt x="26994" y="50062"/>
                    <a:pt x="27256" y="50229"/>
                    <a:pt x="27506" y="50360"/>
                  </a:cubicBezTo>
                  <a:cubicBezTo>
                    <a:pt x="27435" y="50336"/>
                    <a:pt x="27375" y="50324"/>
                    <a:pt x="27316" y="50288"/>
                  </a:cubicBezTo>
                  <a:cubicBezTo>
                    <a:pt x="26887" y="50110"/>
                    <a:pt x="26447" y="49919"/>
                    <a:pt x="26030" y="49693"/>
                  </a:cubicBezTo>
                  <a:cubicBezTo>
                    <a:pt x="25994" y="49681"/>
                    <a:pt x="25958" y="49657"/>
                    <a:pt x="25911" y="49657"/>
                  </a:cubicBezTo>
                  <a:cubicBezTo>
                    <a:pt x="25816" y="49502"/>
                    <a:pt x="25697" y="49360"/>
                    <a:pt x="25542" y="49229"/>
                  </a:cubicBezTo>
                  <a:close/>
                  <a:moveTo>
                    <a:pt x="4003" y="47931"/>
                  </a:moveTo>
                  <a:cubicBezTo>
                    <a:pt x="11028" y="48681"/>
                    <a:pt x="18041" y="49705"/>
                    <a:pt x="25077" y="50145"/>
                  </a:cubicBezTo>
                  <a:lnTo>
                    <a:pt x="25101" y="50145"/>
                  </a:lnTo>
                  <a:cubicBezTo>
                    <a:pt x="25077" y="50252"/>
                    <a:pt x="25006" y="50383"/>
                    <a:pt x="24935" y="50514"/>
                  </a:cubicBezTo>
                  <a:cubicBezTo>
                    <a:pt x="24899" y="50503"/>
                    <a:pt x="24863" y="50479"/>
                    <a:pt x="24815" y="50479"/>
                  </a:cubicBezTo>
                  <a:cubicBezTo>
                    <a:pt x="17838" y="50157"/>
                    <a:pt x="10897" y="49026"/>
                    <a:pt x="4003" y="47931"/>
                  </a:cubicBezTo>
                  <a:close/>
                  <a:moveTo>
                    <a:pt x="26137" y="50360"/>
                  </a:moveTo>
                  <a:cubicBezTo>
                    <a:pt x="26423" y="50538"/>
                    <a:pt x="26697" y="50705"/>
                    <a:pt x="26982" y="50848"/>
                  </a:cubicBezTo>
                  <a:cubicBezTo>
                    <a:pt x="27185" y="50955"/>
                    <a:pt x="27387" y="51074"/>
                    <a:pt x="27613" y="51134"/>
                  </a:cubicBezTo>
                  <a:lnTo>
                    <a:pt x="27602" y="51145"/>
                  </a:lnTo>
                  <a:cubicBezTo>
                    <a:pt x="27423" y="51062"/>
                    <a:pt x="27221" y="51003"/>
                    <a:pt x="27042" y="50907"/>
                  </a:cubicBezTo>
                  <a:cubicBezTo>
                    <a:pt x="26744" y="50776"/>
                    <a:pt x="26435" y="50645"/>
                    <a:pt x="26137" y="50514"/>
                  </a:cubicBezTo>
                  <a:lnTo>
                    <a:pt x="26137" y="50360"/>
                  </a:lnTo>
                  <a:close/>
                  <a:moveTo>
                    <a:pt x="3206" y="46812"/>
                  </a:moveTo>
                  <a:lnTo>
                    <a:pt x="3206" y="46812"/>
                  </a:lnTo>
                  <a:cubicBezTo>
                    <a:pt x="4420" y="47193"/>
                    <a:pt x="5694" y="47538"/>
                    <a:pt x="7004" y="47847"/>
                  </a:cubicBezTo>
                  <a:cubicBezTo>
                    <a:pt x="5896" y="47764"/>
                    <a:pt x="4801" y="47669"/>
                    <a:pt x="3706" y="47562"/>
                  </a:cubicBezTo>
                  <a:cubicBezTo>
                    <a:pt x="3702" y="47561"/>
                    <a:pt x="3698" y="47561"/>
                    <a:pt x="3694" y="47561"/>
                  </a:cubicBezTo>
                  <a:cubicBezTo>
                    <a:pt x="3480" y="47561"/>
                    <a:pt x="3483" y="47884"/>
                    <a:pt x="3706" y="47907"/>
                  </a:cubicBezTo>
                  <a:cubicBezTo>
                    <a:pt x="3753" y="47907"/>
                    <a:pt x="3813" y="47919"/>
                    <a:pt x="3860" y="47919"/>
                  </a:cubicBezTo>
                  <a:cubicBezTo>
                    <a:pt x="3753" y="47943"/>
                    <a:pt x="3729" y="48074"/>
                    <a:pt x="3825" y="48097"/>
                  </a:cubicBezTo>
                  <a:cubicBezTo>
                    <a:pt x="10647" y="49633"/>
                    <a:pt x="17529" y="50360"/>
                    <a:pt x="24470" y="51098"/>
                  </a:cubicBezTo>
                  <a:cubicBezTo>
                    <a:pt x="24434" y="51169"/>
                    <a:pt x="24470" y="51253"/>
                    <a:pt x="24530" y="51300"/>
                  </a:cubicBezTo>
                  <a:cubicBezTo>
                    <a:pt x="24601" y="51372"/>
                    <a:pt x="24673" y="51395"/>
                    <a:pt x="24756" y="51407"/>
                  </a:cubicBezTo>
                  <a:cubicBezTo>
                    <a:pt x="24601" y="51467"/>
                    <a:pt x="24458" y="51526"/>
                    <a:pt x="24268" y="51574"/>
                  </a:cubicBezTo>
                  <a:cubicBezTo>
                    <a:pt x="24220" y="51586"/>
                    <a:pt x="24184" y="51598"/>
                    <a:pt x="24161" y="51634"/>
                  </a:cubicBezTo>
                  <a:cubicBezTo>
                    <a:pt x="24101" y="51610"/>
                    <a:pt x="24042" y="51610"/>
                    <a:pt x="23982" y="51598"/>
                  </a:cubicBezTo>
                  <a:cubicBezTo>
                    <a:pt x="23934" y="51538"/>
                    <a:pt x="23863" y="51515"/>
                    <a:pt x="23768" y="51515"/>
                  </a:cubicBezTo>
                  <a:cubicBezTo>
                    <a:pt x="23661" y="51515"/>
                    <a:pt x="23589" y="51526"/>
                    <a:pt x="23506" y="51550"/>
                  </a:cubicBezTo>
                  <a:cubicBezTo>
                    <a:pt x="23113" y="51532"/>
                    <a:pt x="22714" y="51529"/>
                    <a:pt x="22333" y="51529"/>
                  </a:cubicBezTo>
                  <a:cubicBezTo>
                    <a:pt x="22142" y="51529"/>
                    <a:pt x="21956" y="51530"/>
                    <a:pt x="21778" y="51530"/>
                  </a:cubicBezTo>
                  <a:cubicBezTo>
                    <a:pt x="21599" y="51530"/>
                    <a:pt x="21428" y="51529"/>
                    <a:pt x="21267" y="51526"/>
                  </a:cubicBezTo>
                  <a:cubicBezTo>
                    <a:pt x="21089" y="51526"/>
                    <a:pt x="20970" y="51634"/>
                    <a:pt x="20910" y="51765"/>
                  </a:cubicBezTo>
                  <a:cubicBezTo>
                    <a:pt x="20660" y="51729"/>
                    <a:pt x="20398" y="51717"/>
                    <a:pt x="20136" y="51717"/>
                  </a:cubicBezTo>
                  <a:lnTo>
                    <a:pt x="20124" y="51717"/>
                  </a:lnTo>
                  <a:cubicBezTo>
                    <a:pt x="20089" y="51705"/>
                    <a:pt x="20053" y="51705"/>
                    <a:pt x="20017" y="51693"/>
                  </a:cubicBezTo>
                  <a:cubicBezTo>
                    <a:pt x="19874" y="51657"/>
                    <a:pt x="19720" y="51574"/>
                    <a:pt x="19577" y="51574"/>
                  </a:cubicBezTo>
                  <a:cubicBezTo>
                    <a:pt x="19543" y="51569"/>
                    <a:pt x="19510" y="51566"/>
                    <a:pt x="19477" y="51566"/>
                  </a:cubicBezTo>
                  <a:cubicBezTo>
                    <a:pt x="19368" y="51566"/>
                    <a:pt x="19261" y="51592"/>
                    <a:pt x="19160" y="51610"/>
                  </a:cubicBezTo>
                  <a:cubicBezTo>
                    <a:pt x="19124" y="51550"/>
                    <a:pt x="19077" y="51526"/>
                    <a:pt x="19005" y="51503"/>
                  </a:cubicBezTo>
                  <a:cubicBezTo>
                    <a:pt x="14528" y="50764"/>
                    <a:pt x="10076" y="50217"/>
                    <a:pt x="5646" y="49383"/>
                  </a:cubicBezTo>
                  <a:cubicBezTo>
                    <a:pt x="5623" y="49360"/>
                    <a:pt x="5611" y="49348"/>
                    <a:pt x="5587" y="49336"/>
                  </a:cubicBezTo>
                  <a:cubicBezTo>
                    <a:pt x="4753" y="48967"/>
                    <a:pt x="3706" y="48871"/>
                    <a:pt x="2777" y="48740"/>
                  </a:cubicBezTo>
                  <a:cubicBezTo>
                    <a:pt x="2265" y="48633"/>
                    <a:pt x="1777" y="48538"/>
                    <a:pt x="1289" y="48431"/>
                  </a:cubicBezTo>
                  <a:lnTo>
                    <a:pt x="1289" y="48324"/>
                  </a:lnTo>
                  <a:cubicBezTo>
                    <a:pt x="1289" y="48276"/>
                    <a:pt x="1265" y="48228"/>
                    <a:pt x="1253" y="48205"/>
                  </a:cubicBezTo>
                  <a:cubicBezTo>
                    <a:pt x="1324" y="48145"/>
                    <a:pt x="1432" y="48097"/>
                    <a:pt x="1515" y="48086"/>
                  </a:cubicBezTo>
                  <a:cubicBezTo>
                    <a:pt x="1545" y="48082"/>
                    <a:pt x="1576" y="48080"/>
                    <a:pt x="1608" y="48080"/>
                  </a:cubicBezTo>
                  <a:cubicBezTo>
                    <a:pt x="1774" y="48080"/>
                    <a:pt x="1954" y="48127"/>
                    <a:pt x="2134" y="48157"/>
                  </a:cubicBezTo>
                  <a:cubicBezTo>
                    <a:pt x="2301" y="48193"/>
                    <a:pt x="2456" y="48240"/>
                    <a:pt x="2622" y="48252"/>
                  </a:cubicBezTo>
                  <a:cubicBezTo>
                    <a:pt x="2668" y="48283"/>
                    <a:pt x="2721" y="48298"/>
                    <a:pt x="2773" y="48298"/>
                  </a:cubicBezTo>
                  <a:cubicBezTo>
                    <a:pt x="2843" y="48298"/>
                    <a:pt x="2913" y="48271"/>
                    <a:pt x="2967" y="48217"/>
                  </a:cubicBezTo>
                  <a:cubicBezTo>
                    <a:pt x="3003" y="48205"/>
                    <a:pt x="3075" y="48193"/>
                    <a:pt x="3110" y="48157"/>
                  </a:cubicBezTo>
                  <a:cubicBezTo>
                    <a:pt x="3229" y="48097"/>
                    <a:pt x="3218" y="47943"/>
                    <a:pt x="3134" y="47859"/>
                  </a:cubicBezTo>
                  <a:cubicBezTo>
                    <a:pt x="3229" y="47538"/>
                    <a:pt x="3241" y="47169"/>
                    <a:pt x="3206" y="46812"/>
                  </a:cubicBezTo>
                  <a:close/>
                  <a:moveTo>
                    <a:pt x="25899" y="51467"/>
                  </a:moveTo>
                  <a:cubicBezTo>
                    <a:pt x="26101" y="51598"/>
                    <a:pt x="26328" y="51729"/>
                    <a:pt x="26542" y="51872"/>
                  </a:cubicBezTo>
                  <a:cubicBezTo>
                    <a:pt x="26720" y="51967"/>
                    <a:pt x="26899" y="52110"/>
                    <a:pt x="27078" y="52181"/>
                  </a:cubicBezTo>
                  <a:cubicBezTo>
                    <a:pt x="27090" y="52205"/>
                    <a:pt x="27113" y="52241"/>
                    <a:pt x="27149" y="52253"/>
                  </a:cubicBezTo>
                  <a:cubicBezTo>
                    <a:pt x="27137" y="52253"/>
                    <a:pt x="27090" y="52288"/>
                    <a:pt x="27042" y="52288"/>
                  </a:cubicBezTo>
                  <a:cubicBezTo>
                    <a:pt x="27030" y="52288"/>
                    <a:pt x="27006" y="52300"/>
                    <a:pt x="26982" y="52300"/>
                  </a:cubicBezTo>
                  <a:cubicBezTo>
                    <a:pt x="26804" y="52134"/>
                    <a:pt x="26554" y="52027"/>
                    <a:pt x="26316" y="51943"/>
                  </a:cubicBezTo>
                  <a:cubicBezTo>
                    <a:pt x="26101" y="51848"/>
                    <a:pt x="25887" y="51776"/>
                    <a:pt x="25661" y="51705"/>
                  </a:cubicBezTo>
                  <a:cubicBezTo>
                    <a:pt x="25744" y="51634"/>
                    <a:pt x="25827" y="51550"/>
                    <a:pt x="25899" y="51467"/>
                  </a:cubicBezTo>
                  <a:close/>
                  <a:moveTo>
                    <a:pt x="4563" y="53551"/>
                  </a:moveTo>
                  <a:lnTo>
                    <a:pt x="4563" y="53551"/>
                  </a:lnTo>
                  <a:cubicBezTo>
                    <a:pt x="4515" y="53670"/>
                    <a:pt x="4468" y="53777"/>
                    <a:pt x="4408" y="53896"/>
                  </a:cubicBezTo>
                  <a:lnTo>
                    <a:pt x="4408" y="53908"/>
                  </a:lnTo>
                  <a:cubicBezTo>
                    <a:pt x="4396" y="53908"/>
                    <a:pt x="4372" y="53896"/>
                    <a:pt x="4372" y="53896"/>
                  </a:cubicBezTo>
                  <a:cubicBezTo>
                    <a:pt x="4396" y="53860"/>
                    <a:pt x="4408" y="53848"/>
                    <a:pt x="4420" y="53812"/>
                  </a:cubicBezTo>
                  <a:cubicBezTo>
                    <a:pt x="4480" y="53729"/>
                    <a:pt x="4515" y="53634"/>
                    <a:pt x="4563" y="53551"/>
                  </a:cubicBezTo>
                  <a:close/>
                  <a:moveTo>
                    <a:pt x="22779" y="52550"/>
                  </a:moveTo>
                  <a:cubicBezTo>
                    <a:pt x="22863" y="52562"/>
                    <a:pt x="22970" y="52562"/>
                    <a:pt x="23077" y="52562"/>
                  </a:cubicBezTo>
                  <a:cubicBezTo>
                    <a:pt x="23208" y="52848"/>
                    <a:pt x="23315" y="53122"/>
                    <a:pt x="23411" y="53384"/>
                  </a:cubicBezTo>
                  <a:cubicBezTo>
                    <a:pt x="23399" y="53396"/>
                    <a:pt x="23399" y="53420"/>
                    <a:pt x="23399" y="53443"/>
                  </a:cubicBezTo>
                  <a:cubicBezTo>
                    <a:pt x="23446" y="53622"/>
                    <a:pt x="23494" y="53812"/>
                    <a:pt x="23530" y="53991"/>
                  </a:cubicBezTo>
                  <a:cubicBezTo>
                    <a:pt x="23315" y="53479"/>
                    <a:pt x="23041" y="52967"/>
                    <a:pt x="22779" y="52550"/>
                  </a:cubicBezTo>
                  <a:close/>
                  <a:moveTo>
                    <a:pt x="19458" y="52122"/>
                  </a:moveTo>
                  <a:cubicBezTo>
                    <a:pt x="19470" y="52122"/>
                    <a:pt x="19470" y="52122"/>
                    <a:pt x="19481" y="52134"/>
                  </a:cubicBezTo>
                  <a:cubicBezTo>
                    <a:pt x="19624" y="52169"/>
                    <a:pt x="19755" y="52146"/>
                    <a:pt x="19874" y="52181"/>
                  </a:cubicBezTo>
                  <a:cubicBezTo>
                    <a:pt x="20077" y="52217"/>
                    <a:pt x="20279" y="52324"/>
                    <a:pt x="20482" y="52419"/>
                  </a:cubicBezTo>
                  <a:cubicBezTo>
                    <a:pt x="20470" y="52443"/>
                    <a:pt x="20470" y="52491"/>
                    <a:pt x="20482" y="52550"/>
                  </a:cubicBezTo>
                  <a:cubicBezTo>
                    <a:pt x="20672" y="53098"/>
                    <a:pt x="20851" y="53634"/>
                    <a:pt x="21017" y="54170"/>
                  </a:cubicBezTo>
                  <a:cubicBezTo>
                    <a:pt x="20973" y="54131"/>
                    <a:pt x="20928" y="54114"/>
                    <a:pt x="20887" y="54114"/>
                  </a:cubicBezTo>
                  <a:cubicBezTo>
                    <a:pt x="20829" y="54114"/>
                    <a:pt x="20781" y="54149"/>
                    <a:pt x="20767" y="54205"/>
                  </a:cubicBezTo>
                  <a:cubicBezTo>
                    <a:pt x="20577" y="53372"/>
                    <a:pt x="20160" y="52634"/>
                    <a:pt x="19458" y="52122"/>
                  </a:cubicBezTo>
                  <a:close/>
                  <a:moveTo>
                    <a:pt x="4932" y="54146"/>
                  </a:moveTo>
                  <a:cubicBezTo>
                    <a:pt x="5099" y="54253"/>
                    <a:pt x="5265" y="54336"/>
                    <a:pt x="5432" y="54443"/>
                  </a:cubicBezTo>
                  <a:cubicBezTo>
                    <a:pt x="5349" y="54396"/>
                    <a:pt x="5253" y="54372"/>
                    <a:pt x="5158" y="54324"/>
                  </a:cubicBezTo>
                  <a:cubicBezTo>
                    <a:pt x="5063" y="54277"/>
                    <a:pt x="4968" y="54229"/>
                    <a:pt x="4896" y="54170"/>
                  </a:cubicBezTo>
                  <a:cubicBezTo>
                    <a:pt x="4920" y="54170"/>
                    <a:pt x="4932" y="54158"/>
                    <a:pt x="4932" y="54146"/>
                  </a:cubicBezTo>
                  <a:close/>
                  <a:moveTo>
                    <a:pt x="21184" y="54967"/>
                  </a:moveTo>
                  <a:cubicBezTo>
                    <a:pt x="21255" y="55289"/>
                    <a:pt x="21315" y="55634"/>
                    <a:pt x="21363" y="55967"/>
                  </a:cubicBezTo>
                  <a:cubicBezTo>
                    <a:pt x="21327" y="55944"/>
                    <a:pt x="21255" y="55908"/>
                    <a:pt x="21172" y="55908"/>
                  </a:cubicBezTo>
                  <a:cubicBezTo>
                    <a:pt x="21089" y="55908"/>
                    <a:pt x="21017" y="55956"/>
                    <a:pt x="20970" y="56015"/>
                  </a:cubicBezTo>
                  <a:cubicBezTo>
                    <a:pt x="20934" y="56003"/>
                    <a:pt x="20898" y="56003"/>
                    <a:pt x="20851" y="55991"/>
                  </a:cubicBezTo>
                  <a:cubicBezTo>
                    <a:pt x="20874" y="55801"/>
                    <a:pt x="20874" y="55610"/>
                    <a:pt x="20874" y="55420"/>
                  </a:cubicBezTo>
                  <a:cubicBezTo>
                    <a:pt x="21029" y="55301"/>
                    <a:pt x="21136" y="55146"/>
                    <a:pt x="21184" y="54967"/>
                  </a:cubicBezTo>
                  <a:close/>
                  <a:moveTo>
                    <a:pt x="4682" y="50002"/>
                  </a:moveTo>
                  <a:cubicBezTo>
                    <a:pt x="5301" y="50133"/>
                    <a:pt x="5908" y="50229"/>
                    <a:pt x="6527" y="50241"/>
                  </a:cubicBezTo>
                  <a:cubicBezTo>
                    <a:pt x="6587" y="50241"/>
                    <a:pt x="6611" y="50217"/>
                    <a:pt x="6647" y="50169"/>
                  </a:cubicBezTo>
                  <a:cubicBezTo>
                    <a:pt x="9623" y="50907"/>
                    <a:pt x="12683" y="51526"/>
                    <a:pt x="15719" y="51824"/>
                  </a:cubicBezTo>
                  <a:cubicBezTo>
                    <a:pt x="15612" y="51896"/>
                    <a:pt x="15612" y="52062"/>
                    <a:pt x="15767" y="52110"/>
                  </a:cubicBezTo>
                  <a:cubicBezTo>
                    <a:pt x="16922" y="52527"/>
                    <a:pt x="17993" y="53122"/>
                    <a:pt x="19148" y="53539"/>
                  </a:cubicBezTo>
                  <a:cubicBezTo>
                    <a:pt x="19164" y="53545"/>
                    <a:pt x="19180" y="53548"/>
                    <a:pt x="19194" y="53548"/>
                  </a:cubicBezTo>
                  <a:cubicBezTo>
                    <a:pt x="19305" y="53548"/>
                    <a:pt x="19349" y="53364"/>
                    <a:pt x="19243" y="53300"/>
                  </a:cubicBezTo>
                  <a:cubicBezTo>
                    <a:pt x="18315" y="52622"/>
                    <a:pt x="17124" y="52229"/>
                    <a:pt x="16029" y="51848"/>
                  </a:cubicBezTo>
                  <a:lnTo>
                    <a:pt x="16029" y="51848"/>
                  </a:lnTo>
                  <a:cubicBezTo>
                    <a:pt x="16981" y="51943"/>
                    <a:pt x="17957" y="52003"/>
                    <a:pt x="18886" y="52015"/>
                  </a:cubicBezTo>
                  <a:cubicBezTo>
                    <a:pt x="18886" y="52062"/>
                    <a:pt x="18886" y="52110"/>
                    <a:pt x="18934" y="52134"/>
                  </a:cubicBezTo>
                  <a:cubicBezTo>
                    <a:pt x="19862" y="52896"/>
                    <a:pt x="20279" y="53979"/>
                    <a:pt x="20339" y="55158"/>
                  </a:cubicBezTo>
                  <a:cubicBezTo>
                    <a:pt x="17029" y="53860"/>
                    <a:pt x="13874" y="52300"/>
                    <a:pt x="10480" y="51205"/>
                  </a:cubicBezTo>
                  <a:cubicBezTo>
                    <a:pt x="10470" y="51202"/>
                    <a:pt x="10460" y="51201"/>
                    <a:pt x="10450" y="51201"/>
                  </a:cubicBezTo>
                  <a:cubicBezTo>
                    <a:pt x="10336" y="51201"/>
                    <a:pt x="10266" y="51376"/>
                    <a:pt x="10397" y="51431"/>
                  </a:cubicBezTo>
                  <a:cubicBezTo>
                    <a:pt x="13624" y="52955"/>
                    <a:pt x="17029" y="53979"/>
                    <a:pt x="20351" y="55277"/>
                  </a:cubicBezTo>
                  <a:lnTo>
                    <a:pt x="20351" y="55872"/>
                  </a:lnTo>
                  <a:cubicBezTo>
                    <a:pt x="20220" y="55896"/>
                    <a:pt x="20136" y="56027"/>
                    <a:pt x="20136" y="56146"/>
                  </a:cubicBezTo>
                  <a:cubicBezTo>
                    <a:pt x="20124" y="56146"/>
                    <a:pt x="20124" y="56134"/>
                    <a:pt x="20112" y="56134"/>
                  </a:cubicBezTo>
                  <a:cubicBezTo>
                    <a:pt x="15255" y="53789"/>
                    <a:pt x="9897" y="51943"/>
                    <a:pt x="4813" y="50181"/>
                  </a:cubicBezTo>
                  <a:lnTo>
                    <a:pt x="4765" y="50181"/>
                  </a:lnTo>
                  <a:lnTo>
                    <a:pt x="4682" y="50002"/>
                  </a:lnTo>
                  <a:close/>
                  <a:moveTo>
                    <a:pt x="21446" y="56598"/>
                  </a:moveTo>
                  <a:cubicBezTo>
                    <a:pt x="21446" y="56670"/>
                    <a:pt x="21470" y="56753"/>
                    <a:pt x="21470" y="56837"/>
                  </a:cubicBezTo>
                  <a:cubicBezTo>
                    <a:pt x="21482" y="57146"/>
                    <a:pt x="21482" y="57527"/>
                    <a:pt x="21482" y="57896"/>
                  </a:cubicBezTo>
                  <a:cubicBezTo>
                    <a:pt x="21305" y="57720"/>
                    <a:pt x="21008" y="57648"/>
                    <a:pt x="20743" y="57648"/>
                  </a:cubicBezTo>
                  <a:cubicBezTo>
                    <a:pt x="20686" y="57648"/>
                    <a:pt x="20630" y="57652"/>
                    <a:pt x="20577" y="57658"/>
                  </a:cubicBezTo>
                  <a:cubicBezTo>
                    <a:pt x="20601" y="57551"/>
                    <a:pt x="20636" y="57444"/>
                    <a:pt x="20648" y="57349"/>
                  </a:cubicBezTo>
                  <a:cubicBezTo>
                    <a:pt x="20814" y="57448"/>
                    <a:pt x="20986" y="57536"/>
                    <a:pt x="21139" y="57536"/>
                  </a:cubicBezTo>
                  <a:cubicBezTo>
                    <a:pt x="21206" y="57536"/>
                    <a:pt x="21269" y="57519"/>
                    <a:pt x="21327" y="57480"/>
                  </a:cubicBezTo>
                  <a:cubicBezTo>
                    <a:pt x="21422" y="57396"/>
                    <a:pt x="21470" y="57313"/>
                    <a:pt x="21446" y="57194"/>
                  </a:cubicBezTo>
                  <a:cubicBezTo>
                    <a:pt x="21434" y="57099"/>
                    <a:pt x="21363" y="57051"/>
                    <a:pt x="21267" y="57015"/>
                  </a:cubicBezTo>
                  <a:cubicBezTo>
                    <a:pt x="21244" y="57003"/>
                    <a:pt x="21196" y="56979"/>
                    <a:pt x="21148" y="56968"/>
                  </a:cubicBezTo>
                  <a:cubicBezTo>
                    <a:pt x="21077" y="56944"/>
                    <a:pt x="21005" y="56932"/>
                    <a:pt x="20934" y="56896"/>
                  </a:cubicBezTo>
                  <a:cubicBezTo>
                    <a:pt x="20874" y="56884"/>
                    <a:pt x="20815" y="56849"/>
                    <a:pt x="20767" y="56837"/>
                  </a:cubicBezTo>
                  <a:cubicBezTo>
                    <a:pt x="20779" y="56765"/>
                    <a:pt x="20791" y="56670"/>
                    <a:pt x="20803" y="56598"/>
                  </a:cubicBezTo>
                  <a:cubicBezTo>
                    <a:pt x="20928" y="56658"/>
                    <a:pt x="21064" y="56702"/>
                    <a:pt x="21187" y="56702"/>
                  </a:cubicBezTo>
                  <a:cubicBezTo>
                    <a:pt x="21286" y="56702"/>
                    <a:pt x="21377" y="56673"/>
                    <a:pt x="21446" y="56598"/>
                  </a:cubicBezTo>
                  <a:close/>
                  <a:moveTo>
                    <a:pt x="15653" y="58483"/>
                  </a:moveTo>
                  <a:cubicBezTo>
                    <a:pt x="15626" y="58483"/>
                    <a:pt x="15608" y="58541"/>
                    <a:pt x="15648" y="58551"/>
                  </a:cubicBezTo>
                  <a:cubicBezTo>
                    <a:pt x="15804" y="58622"/>
                    <a:pt x="15956" y="58696"/>
                    <a:pt x="16104" y="58775"/>
                  </a:cubicBezTo>
                  <a:lnTo>
                    <a:pt x="16104" y="58775"/>
                  </a:lnTo>
                  <a:cubicBezTo>
                    <a:pt x="15958" y="58685"/>
                    <a:pt x="15814" y="58591"/>
                    <a:pt x="15671" y="58492"/>
                  </a:cubicBezTo>
                  <a:cubicBezTo>
                    <a:pt x="15665" y="58485"/>
                    <a:pt x="15659" y="58483"/>
                    <a:pt x="15653" y="58483"/>
                  </a:cubicBezTo>
                  <a:close/>
                  <a:moveTo>
                    <a:pt x="20589" y="58087"/>
                  </a:moveTo>
                  <a:cubicBezTo>
                    <a:pt x="20770" y="58278"/>
                    <a:pt x="21037" y="58454"/>
                    <a:pt x="21270" y="58454"/>
                  </a:cubicBezTo>
                  <a:cubicBezTo>
                    <a:pt x="21327" y="58454"/>
                    <a:pt x="21383" y="58444"/>
                    <a:pt x="21434" y="58420"/>
                  </a:cubicBezTo>
                  <a:lnTo>
                    <a:pt x="21434" y="58420"/>
                  </a:lnTo>
                  <a:cubicBezTo>
                    <a:pt x="21434" y="58515"/>
                    <a:pt x="21422" y="58658"/>
                    <a:pt x="21410" y="58777"/>
                  </a:cubicBezTo>
                  <a:cubicBezTo>
                    <a:pt x="21184" y="58515"/>
                    <a:pt x="20672" y="58444"/>
                    <a:pt x="20351" y="58373"/>
                  </a:cubicBezTo>
                  <a:cubicBezTo>
                    <a:pt x="20363" y="58337"/>
                    <a:pt x="20363" y="58313"/>
                    <a:pt x="20374" y="58277"/>
                  </a:cubicBezTo>
                  <a:cubicBezTo>
                    <a:pt x="20493" y="58277"/>
                    <a:pt x="20577" y="58206"/>
                    <a:pt x="20589" y="58087"/>
                  </a:cubicBezTo>
                  <a:close/>
                  <a:moveTo>
                    <a:pt x="4884" y="50538"/>
                  </a:moveTo>
                  <a:lnTo>
                    <a:pt x="4884" y="50538"/>
                  </a:lnTo>
                  <a:cubicBezTo>
                    <a:pt x="9873" y="52527"/>
                    <a:pt x="14874" y="54741"/>
                    <a:pt x="19934" y="56515"/>
                  </a:cubicBezTo>
                  <a:cubicBezTo>
                    <a:pt x="19950" y="56519"/>
                    <a:pt x="19966" y="56521"/>
                    <a:pt x="19981" y="56521"/>
                  </a:cubicBezTo>
                  <a:cubicBezTo>
                    <a:pt x="20100" y="56521"/>
                    <a:pt x="20184" y="56406"/>
                    <a:pt x="20184" y="56301"/>
                  </a:cubicBezTo>
                  <a:cubicBezTo>
                    <a:pt x="20196" y="56313"/>
                    <a:pt x="20220" y="56337"/>
                    <a:pt x="20243" y="56348"/>
                  </a:cubicBezTo>
                  <a:cubicBezTo>
                    <a:pt x="20255" y="56348"/>
                    <a:pt x="20279" y="56360"/>
                    <a:pt x="20291" y="56360"/>
                  </a:cubicBezTo>
                  <a:cubicBezTo>
                    <a:pt x="20279" y="56491"/>
                    <a:pt x="20255" y="56634"/>
                    <a:pt x="20232" y="56777"/>
                  </a:cubicBezTo>
                  <a:cubicBezTo>
                    <a:pt x="20172" y="56837"/>
                    <a:pt x="20160" y="56932"/>
                    <a:pt x="20184" y="57015"/>
                  </a:cubicBezTo>
                  <a:cubicBezTo>
                    <a:pt x="20160" y="57182"/>
                    <a:pt x="20112" y="57360"/>
                    <a:pt x="20065" y="57527"/>
                  </a:cubicBezTo>
                  <a:cubicBezTo>
                    <a:pt x="18446" y="56527"/>
                    <a:pt x="16374" y="55956"/>
                    <a:pt x="14588" y="55420"/>
                  </a:cubicBezTo>
                  <a:cubicBezTo>
                    <a:pt x="14583" y="55419"/>
                    <a:pt x="14579" y="55418"/>
                    <a:pt x="14575" y="55418"/>
                  </a:cubicBezTo>
                  <a:cubicBezTo>
                    <a:pt x="14527" y="55418"/>
                    <a:pt x="14520" y="55482"/>
                    <a:pt x="14564" y="55515"/>
                  </a:cubicBezTo>
                  <a:cubicBezTo>
                    <a:pt x="16422" y="56217"/>
                    <a:pt x="18088" y="57289"/>
                    <a:pt x="19898" y="58075"/>
                  </a:cubicBezTo>
                  <a:cubicBezTo>
                    <a:pt x="19827" y="58313"/>
                    <a:pt x="19743" y="58551"/>
                    <a:pt x="19636" y="58789"/>
                  </a:cubicBezTo>
                  <a:cubicBezTo>
                    <a:pt x="14755" y="56777"/>
                    <a:pt x="9992" y="54515"/>
                    <a:pt x="5158" y="52419"/>
                  </a:cubicBezTo>
                  <a:lnTo>
                    <a:pt x="5158" y="52205"/>
                  </a:lnTo>
                  <a:cubicBezTo>
                    <a:pt x="5158" y="51955"/>
                    <a:pt x="5123" y="51705"/>
                    <a:pt x="5099" y="51455"/>
                  </a:cubicBezTo>
                  <a:lnTo>
                    <a:pt x="5099" y="51455"/>
                  </a:lnTo>
                  <a:cubicBezTo>
                    <a:pt x="7397" y="52550"/>
                    <a:pt x="9718" y="53610"/>
                    <a:pt x="12135" y="54467"/>
                  </a:cubicBezTo>
                  <a:cubicBezTo>
                    <a:pt x="12148" y="54472"/>
                    <a:pt x="12161" y="54475"/>
                    <a:pt x="12172" y="54475"/>
                  </a:cubicBezTo>
                  <a:cubicBezTo>
                    <a:pt x="12268" y="54475"/>
                    <a:pt x="12314" y="54318"/>
                    <a:pt x="12219" y="54265"/>
                  </a:cubicBezTo>
                  <a:cubicBezTo>
                    <a:pt x="9897" y="53039"/>
                    <a:pt x="7480" y="52027"/>
                    <a:pt x="5039" y="51062"/>
                  </a:cubicBezTo>
                  <a:cubicBezTo>
                    <a:pt x="5003" y="50884"/>
                    <a:pt x="4944" y="50705"/>
                    <a:pt x="4884" y="50538"/>
                  </a:cubicBezTo>
                  <a:close/>
                  <a:moveTo>
                    <a:pt x="16104" y="58775"/>
                  </a:moveTo>
                  <a:lnTo>
                    <a:pt x="16104" y="58775"/>
                  </a:lnTo>
                  <a:cubicBezTo>
                    <a:pt x="16288" y="58887"/>
                    <a:pt x="16477" y="58993"/>
                    <a:pt x="16671" y="59096"/>
                  </a:cubicBezTo>
                  <a:lnTo>
                    <a:pt x="16671" y="59096"/>
                  </a:lnTo>
                  <a:cubicBezTo>
                    <a:pt x="16486" y="58984"/>
                    <a:pt x="16298" y="58877"/>
                    <a:pt x="16104" y="58775"/>
                  </a:cubicBezTo>
                  <a:close/>
                  <a:moveTo>
                    <a:pt x="20220" y="58777"/>
                  </a:moveTo>
                  <a:cubicBezTo>
                    <a:pt x="20484" y="58950"/>
                    <a:pt x="20845" y="59245"/>
                    <a:pt x="21167" y="59245"/>
                  </a:cubicBezTo>
                  <a:cubicBezTo>
                    <a:pt x="21222" y="59245"/>
                    <a:pt x="21275" y="59237"/>
                    <a:pt x="21327" y="59218"/>
                  </a:cubicBezTo>
                  <a:lnTo>
                    <a:pt x="21327" y="59218"/>
                  </a:lnTo>
                  <a:cubicBezTo>
                    <a:pt x="21315" y="59313"/>
                    <a:pt x="21303" y="59396"/>
                    <a:pt x="21267" y="59480"/>
                  </a:cubicBezTo>
                  <a:cubicBezTo>
                    <a:pt x="21136" y="59396"/>
                    <a:pt x="20970" y="59337"/>
                    <a:pt x="20827" y="59277"/>
                  </a:cubicBezTo>
                  <a:cubicBezTo>
                    <a:pt x="20589" y="59182"/>
                    <a:pt x="20363" y="59087"/>
                    <a:pt x="20124" y="58992"/>
                  </a:cubicBezTo>
                  <a:lnTo>
                    <a:pt x="20220" y="58777"/>
                  </a:lnTo>
                  <a:close/>
                  <a:moveTo>
                    <a:pt x="11838" y="58194"/>
                  </a:moveTo>
                  <a:lnTo>
                    <a:pt x="11838" y="58194"/>
                  </a:lnTo>
                  <a:cubicBezTo>
                    <a:pt x="12159" y="58325"/>
                    <a:pt x="12504" y="58456"/>
                    <a:pt x="12838" y="58575"/>
                  </a:cubicBezTo>
                  <a:cubicBezTo>
                    <a:pt x="12873" y="58611"/>
                    <a:pt x="12921" y="58623"/>
                    <a:pt x="12969" y="58658"/>
                  </a:cubicBezTo>
                  <a:cubicBezTo>
                    <a:pt x="12933" y="58658"/>
                    <a:pt x="12921" y="58694"/>
                    <a:pt x="12969" y="58718"/>
                  </a:cubicBezTo>
                  <a:cubicBezTo>
                    <a:pt x="13159" y="58789"/>
                    <a:pt x="13338" y="58861"/>
                    <a:pt x="13516" y="58932"/>
                  </a:cubicBezTo>
                  <a:cubicBezTo>
                    <a:pt x="13979" y="59173"/>
                    <a:pt x="14426" y="59406"/>
                    <a:pt x="14877" y="59638"/>
                  </a:cubicBezTo>
                  <a:lnTo>
                    <a:pt x="14877" y="59638"/>
                  </a:lnTo>
                  <a:cubicBezTo>
                    <a:pt x="13858" y="59146"/>
                    <a:pt x="12859" y="58664"/>
                    <a:pt x="11838" y="58194"/>
                  </a:cubicBezTo>
                  <a:close/>
                  <a:moveTo>
                    <a:pt x="15166" y="59786"/>
                  </a:moveTo>
                  <a:cubicBezTo>
                    <a:pt x="15176" y="59791"/>
                    <a:pt x="15185" y="59796"/>
                    <a:pt x="15195" y="59801"/>
                  </a:cubicBezTo>
                  <a:cubicBezTo>
                    <a:pt x="15185" y="59796"/>
                    <a:pt x="15175" y="59791"/>
                    <a:pt x="15166" y="59786"/>
                  </a:cubicBezTo>
                  <a:close/>
                  <a:moveTo>
                    <a:pt x="7456" y="56229"/>
                  </a:moveTo>
                  <a:cubicBezTo>
                    <a:pt x="7837" y="56396"/>
                    <a:pt x="8194" y="56551"/>
                    <a:pt x="8563" y="56718"/>
                  </a:cubicBezTo>
                  <a:cubicBezTo>
                    <a:pt x="9290" y="57075"/>
                    <a:pt x="10016" y="57432"/>
                    <a:pt x="10766" y="57741"/>
                  </a:cubicBezTo>
                  <a:cubicBezTo>
                    <a:pt x="10659" y="57789"/>
                    <a:pt x="10611" y="57956"/>
                    <a:pt x="10730" y="58015"/>
                  </a:cubicBezTo>
                  <a:cubicBezTo>
                    <a:pt x="11981" y="58634"/>
                    <a:pt x="13243" y="59265"/>
                    <a:pt x="14493" y="59885"/>
                  </a:cubicBezTo>
                  <a:cubicBezTo>
                    <a:pt x="13088" y="59254"/>
                    <a:pt x="11766" y="58539"/>
                    <a:pt x="10838" y="58087"/>
                  </a:cubicBezTo>
                  <a:cubicBezTo>
                    <a:pt x="9683" y="57527"/>
                    <a:pt x="8563" y="56884"/>
                    <a:pt x="7456" y="56229"/>
                  </a:cubicBezTo>
                  <a:close/>
                  <a:moveTo>
                    <a:pt x="5158" y="52729"/>
                  </a:moveTo>
                  <a:cubicBezTo>
                    <a:pt x="9897" y="54932"/>
                    <a:pt x="14719" y="56944"/>
                    <a:pt x="19446" y="59218"/>
                  </a:cubicBezTo>
                  <a:cubicBezTo>
                    <a:pt x="19458" y="59254"/>
                    <a:pt x="19458" y="59254"/>
                    <a:pt x="19446" y="59254"/>
                  </a:cubicBezTo>
                  <a:cubicBezTo>
                    <a:pt x="19403" y="59235"/>
                    <a:pt x="19361" y="59226"/>
                    <a:pt x="19321" y="59226"/>
                  </a:cubicBezTo>
                  <a:cubicBezTo>
                    <a:pt x="19062" y="59226"/>
                    <a:pt x="18893" y="59582"/>
                    <a:pt x="19172" y="59706"/>
                  </a:cubicBezTo>
                  <a:cubicBezTo>
                    <a:pt x="19184" y="59706"/>
                    <a:pt x="19208" y="59730"/>
                    <a:pt x="19220" y="59730"/>
                  </a:cubicBezTo>
                  <a:cubicBezTo>
                    <a:pt x="19184" y="59766"/>
                    <a:pt x="19172" y="59813"/>
                    <a:pt x="19148" y="59861"/>
                  </a:cubicBezTo>
                  <a:lnTo>
                    <a:pt x="19124" y="59861"/>
                  </a:lnTo>
                  <a:cubicBezTo>
                    <a:pt x="19091" y="59842"/>
                    <a:pt x="19058" y="59834"/>
                    <a:pt x="19027" y="59834"/>
                  </a:cubicBezTo>
                  <a:cubicBezTo>
                    <a:pt x="18881" y="59834"/>
                    <a:pt x="18776" y="60019"/>
                    <a:pt x="18874" y="60147"/>
                  </a:cubicBezTo>
                  <a:cubicBezTo>
                    <a:pt x="18648" y="60039"/>
                    <a:pt x="18422" y="59932"/>
                    <a:pt x="18184" y="59825"/>
                  </a:cubicBezTo>
                  <a:cubicBezTo>
                    <a:pt x="18173" y="59794"/>
                    <a:pt x="18154" y="59763"/>
                    <a:pt x="18110" y="59763"/>
                  </a:cubicBezTo>
                  <a:cubicBezTo>
                    <a:pt x="18104" y="59763"/>
                    <a:pt x="18096" y="59764"/>
                    <a:pt x="18088" y="59766"/>
                  </a:cubicBezTo>
                  <a:lnTo>
                    <a:pt x="18041" y="59766"/>
                  </a:lnTo>
                  <a:cubicBezTo>
                    <a:pt x="17707" y="59623"/>
                    <a:pt x="17398" y="59456"/>
                    <a:pt x="17076" y="59313"/>
                  </a:cubicBezTo>
                  <a:cubicBezTo>
                    <a:pt x="16981" y="59265"/>
                    <a:pt x="16898" y="59206"/>
                    <a:pt x="16791" y="59158"/>
                  </a:cubicBezTo>
                  <a:cubicBezTo>
                    <a:pt x="16750" y="59138"/>
                    <a:pt x="16711" y="59117"/>
                    <a:pt x="16671" y="59096"/>
                  </a:cubicBezTo>
                  <a:lnTo>
                    <a:pt x="16671" y="59096"/>
                  </a:lnTo>
                  <a:cubicBezTo>
                    <a:pt x="16679" y="59101"/>
                    <a:pt x="16687" y="59106"/>
                    <a:pt x="16695" y="59111"/>
                  </a:cubicBezTo>
                  <a:cubicBezTo>
                    <a:pt x="15660" y="58623"/>
                    <a:pt x="14481" y="58325"/>
                    <a:pt x="13350" y="58099"/>
                  </a:cubicBezTo>
                  <a:cubicBezTo>
                    <a:pt x="12457" y="57694"/>
                    <a:pt x="11576" y="57313"/>
                    <a:pt x="10683" y="56908"/>
                  </a:cubicBezTo>
                  <a:cubicBezTo>
                    <a:pt x="8802" y="55896"/>
                    <a:pt x="6908" y="54908"/>
                    <a:pt x="4992" y="53955"/>
                  </a:cubicBezTo>
                  <a:cubicBezTo>
                    <a:pt x="5063" y="53753"/>
                    <a:pt x="5111" y="53515"/>
                    <a:pt x="5123" y="53277"/>
                  </a:cubicBezTo>
                  <a:cubicBezTo>
                    <a:pt x="6373" y="54277"/>
                    <a:pt x="7742" y="55086"/>
                    <a:pt x="9290" y="55539"/>
                  </a:cubicBezTo>
                  <a:cubicBezTo>
                    <a:pt x="9303" y="55544"/>
                    <a:pt x="9316" y="55546"/>
                    <a:pt x="9329" y="55546"/>
                  </a:cubicBezTo>
                  <a:cubicBezTo>
                    <a:pt x="9438" y="55546"/>
                    <a:pt x="9504" y="55375"/>
                    <a:pt x="9397" y="55301"/>
                  </a:cubicBezTo>
                  <a:cubicBezTo>
                    <a:pt x="7920" y="54610"/>
                    <a:pt x="6492" y="53860"/>
                    <a:pt x="5158" y="52955"/>
                  </a:cubicBezTo>
                  <a:lnTo>
                    <a:pt x="5158" y="52729"/>
                  </a:lnTo>
                  <a:close/>
                  <a:moveTo>
                    <a:pt x="15171" y="58908"/>
                  </a:moveTo>
                  <a:lnTo>
                    <a:pt x="15171" y="58908"/>
                  </a:lnTo>
                  <a:cubicBezTo>
                    <a:pt x="15850" y="59170"/>
                    <a:pt x="16541" y="59456"/>
                    <a:pt x="17243" y="59730"/>
                  </a:cubicBezTo>
                  <a:cubicBezTo>
                    <a:pt x="17264" y="59736"/>
                    <a:pt x="17284" y="59738"/>
                    <a:pt x="17301" y="59738"/>
                  </a:cubicBezTo>
                  <a:cubicBezTo>
                    <a:pt x="17395" y="59738"/>
                    <a:pt x="17445" y="59665"/>
                    <a:pt x="17445" y="59575"/>
                  </a:cubicBezTo>
                  <a:lnTo>
                    <a:pt x="17850" y="59837"/>
                  </a:lnTo>
                  <a:cubicBezTo>
                    <a:pt x="17838" y="59897"/>
                    <a:pt x="17862" y="59992"/>
                    <a:pt x="17957" y="59992"/>
                  </a:cubicBezTo>
                  <a:lnTo>
                    <a:pt x="18077" y="59992"/>
                  </a:lnTo>
                  <a:cubicBezTo>
                    <a:pt x="18291" y="60158"/>
                    <a:pt x="18529" y="60301"/>
                    <a:pt x="18755" y="60456"/>
                  </a:cubicBezTo>
                  <a:cubicBezTo>
                    <a:pt x="18755" y="60456"/>
                    <a:pt x="18755" y="60468"/>
                    <a:pt x="18743" y="60468"/>
                  </a:cubicBezTo>
                  <a:cubicBezTo>
                    <a:pt x="18731" y="60468"/>
                    <a:pt x="18708" y="60468"/>
                    <a:pt x="18696" y="60480"/>
                  </a:cubicBezTo>
                  <a:cubicBezTo>
                    <a:pt x="17517" y="59968"/>
                    <a:pt x="16350" y="59432"/>
                    <a:pt x="15171" y="58908"/>
                  </a:cubicBezTo>
                  <a:close/>
                  <a:moveTo>
                    <a:pt x="19958" y="59361"/>
                  </a:moveTo>
                  <a:cubicBezTo>
                    <a:pt x="20184" y="59480"/>
                    <a:pt x="20410" y="59623"/>
                    <a:pt x="20636" y="59742"/>
                  </a:cubicBezTo>
                  <a:cubicBezTo>
                    <a:pt x="20791" y="59825"/>
                    <a:pt x="20958" y="59932"/>
                    <a:pt x="21136" y="59956"/>
                  </a:cubicBezTo>
                  <a:cubicBezTo>
                    <a:pt x="21017" y="60278"/>
                    <a:pt x="20874" y="60563"/>
                    <a:pt x="20672" y="60813"/>
                  </a:cubicBezTo>
                  <a:cubicBezTo>
                    <a:pt x="20660" y="60778"/>
                    <a:pt x="20660" y="60754"/>
                    <a:pt x="20636" y="60718"/>
                  </a:cubicBezTo>
                  <a:cubicBezTo>
                    <a:pt x="20458" y="60516"/>
                    <a:pt x="20172" y="60408"/>
                    <a:pt x="19934" y="60289"/>
                  </a:cubicBezTo>
                  <a:cubicBezTo>
                    <a:pt x="19815" y="60230"/>
                    <a:pt x="19708" y="60170"/>
                    <a:pt x="19589" y="60111"/>
                  </a:cubicBezTo>
                  <a:cubicBezTo>
                    <a:pt x="19624" y="60063"/>
                    <a:pt x="19636" y="60004"/>
                    <a:pt x="19660" y="59968"/>
                  </a:cubicBezTo>
                  <a:cubicBezTo>
                    <a:pt x="19803" y="60027"/>
                    <a:pt x="19934" y="60099"/>
                    <a:pt x="20065" y="60158"/>
                  </a:cubicBezTo>
                  <a:cubicBezTo>
                    <a:pt x="20266" y="60254"/>
                    <a:pt x="20451" y="60373"/>
                    <a:pt x="20664" y="60373"/>
                  </a:cubicBezTo>
                  <a:cubicBezTo>
                    <a:pt x="20716" y="60373"/>
                    <a:pt x="20770" y="60365"/>
                    <a:pt x="20827" y="60349"/>
                  </a:cubicBezTo>
                  <a:cubicBezTo>
                    <a:pt x="20958" y="60313"/>
                    <a:pt x="21005" y="60170"/>
                    <a:pt x="20946" y="60051"/>
                  </a:cubicBezTo>
                  <a:cubicBezTo>
                    <a:pt x="20827" y="59801"/>
                    <a:pt x="20541" y="59742"/>
                    <a:pt x="20303" y="59623"/>
                  </a:cubicBezTo>
                  <a:cubicBezTo>
                    <a:pt x="20172" y="59563"/>
                    <a:pt x="20053" y="59504"/>
                    <a:pt x="19922" y="59456"/>
                  </a:cubicBezTo>
                  <a:lnTo>
                    <a:pt x="19958" y="59361"/>
                  </a:lnTo>
                  <a:close/>
                  <a:moveTo>
                    <a:pt x="44425" y="43216"/>
                  </a:moveTo>
                  <a:lnTo>
                    <a:pt x="44425" y="43252"/>
                  </a:lnTo>
                  <a:cubicBezTo>
                    <a:pt x="44592" y="43621"/>
                    <a:pt x="44735" y="44014"/>
                    <a:pt x="44842" y="44407"/>
                  </a:cubicBezTo>
                  <a:cubicBezTo>
                    <a:pt x="44901" y="44633"/>
                    <a:pt x="44949" y="44859"/>
                    <a:pt x="44997" y="45085"/>
                  </a:cubicBezTo>
                  <a:cubicBezTo>
                    <a:pt x="42341" y="46014"/>
                    <a:pt x="39710" y="47014"/>
                    <a:pt x="37091" y="48014"/>
                  </a:cubicBezTo>
                  <a:cubicBezTo>
                    <a:pt x="37055" y="47907"/>
                    <a:pt x="37031" y="47824"/>
                    <a:pt x="36996" y="47716"/>
                  </a:cubicBezTo>
                  <a:cubicBezTo>
                    <a:pt x="36982" y="47665"/>
                    <a:pt x="36938" y="47643"/>
                    <a:pt x="36895" y="47643"/>
                  </a:cubicBezTo>
                  <a:cubicBezTo>
                    <a:pt x="36826" y="47643"/>
                    <a:pt x="36757" y="47696"/>
                    <a:pt x="36793" y="47776"/>
                  </a:cubicBezTo>
                  <a:cubicBezTo>
                    <a:pt x="36841" y="47883"/>
                    <a:pt x="36865" y="47978"/>
                    <a:pt x="36912" y="48086"/>
                  </a:cubicBezTo>
                  <a:cubicBezTo>
                    <a:pt x="36781" y="48133"/>
                    <a:pt x="36662" y="48181"/>
                    <a:pt x="36543" y="48240"/>
                  </a:cubicBezTo>
                  <a:cubicBezTo>
                    <a:pt x="36484" y="48014"/>
                    <a:pt x="36376" y="47800"/>
                    <a:pt x="36305" y="47597"/>
                  </a:cubicBezTo>
                  <a:cubicBezTo>
                    <a:pt x="36290" y="47567"/>
                    <a:pt x="36258" y="47554"/>
                    <a:pt x="36228" y="47554"/>
                  </a:cubicBezTo>
                  <a:cubicBezTo>
                    <a:pt x="36187" y="47554"/>
                    <a:pt x="36148" y="47580"/>
                    <a:pt x="36162" y="47621"/>
                  </a:cubicBezTo>
                  <a:cubicBezTo>
                    <a:pt x="36257" y="47836"/>
                    <a:pt x="36329" y="48062"/>
                    <a:pt x="36436" y="48264"/>
                  </a:cubicBezTo>
                  <a:cubicBezTo>
                    <a:pt x="36329" y="48312"/>
                    <a:pt x="36210" y="48359"/>
                    <a:pt x="36103" y="48383"/>
                  </a:cubicBezTo>
                  <a:cubicBezTo>
                    <a:pt x="36103" y="48074"/>
                    <a:pt x="36019" y="47740"/>
                    <a:pt x="35972" y="47431"/>
                  </a:cubicBezTo>
                  <a:cubicBezTo>
                    <a:pt x="35961" y="47353"/>
                    <a:pt x="35895" y="47318"/>
                    <a:pt x="35826" y="47318"/>
                  </a:cubicBezTo>
                  <a:cubicBezTo>
                    <a:pt x="35736" y="47318"/>
                    <a:pt x="35642" y="47377"/>
                    <a:pt x="35662" y="47478"/>
                  </a:cubicBezTo>
                  <a:cubicBezTo>
                    <a:pt x="35710" y="47800"/>
                    <a:pt x="35710" y="48181"/>
                    <a:pt x="35793" y="48502"/>
                  </a:cubicBezTo>
                  <a:cubicBezTo>
                    <a:pt x="33340" y="49455"/>
                    <a:pt x="30888" y="50407"/>
                    <a:pt x="28447" y="51348"/>
                  </a:cubicBezTo>
                  <a:cubicBezTo>
                    <a:pt x="28252" y="51413"/>
                    <a:pt x="28313" y="51703"/>
                    <a:pt x="28477" y="51703"/>
                  </a:cubicBezTo>
                  <a:cubicBezTo>
                    <a:pt x="28494" y="51703"/>
                    <a:pt x="28511" y="51700"/>
                    <a:pt x="28530" y="51693"/>
                  </a:cubicBezTo>
                  <a:cubicBezTo>
                    <a:pt x="35984" y="49276"/>
                    <a:pt x="43592" y="46907"/>
                    <a:pt x="50950" y="44085"/>
                  </a:cubicBezTo>
                  <a:cubicBezTo>
                    <a:pt x="51605" y="44395"/>
                    <a:pt x="52236" y="44728"/>
                    <a:pt x="52890" y="45026"/>
                  </a:cubicBezTo>
                  <a:cubicBezTo>
                    <a:pt x="51271" y="45335"/>
                    <a:pt x="49676" y="45704"/>
                    <a:pt x="48152" y="46050"/>
                  </a:cubicBezTo>
                  <a:cubicBezTo>
                    <a:pt x="47952" y="46083"/>
                    <a:pt x="48021" y="46364"/>
                    <a:pt x="48195" y="46364"/>
                  </a:cubicBezTo>
                  <a:cubicBezTo>
                    <a:pt x="48208" y="46364"/>
                    <a:pt x="48221" y="46362"/>
                    <a:pt x="48235" y="46359"/>
                  </a:cubicBezTo>
                  <a:cubicBezTo>
                    <a:pt x="51855" y="45645"/>
                    <a:pt x="55545" y="45597"/>
                    <a:pt x="59141" y="44966"/>
                  </a:cubicBezTo>
                  <a:cubicBezTo>
                    <a:pt x="59308" y="44930"/>
                    <a:pt x="59367" y="44788"/>
                    <a:pt x="59344" y="44668"/>
                  </a:cubicBezTo>
                  <a:cubicBezTo>
                    <a:pt x="59367" y="44645"/>
                    <a:pt x="59403" y="44633"/>
                    <a:pt x="59415" y="44621"/>
                  </a:cubicBezTo>
                  <a:cubicBezTo>
                    <a:pt x="59439" y="44692"/>
                    <a:pt x="59522" y="44752"/>
                    <a:pt x="59617" y="44752"/>
                  </a:cubicBezTo>
                  <a:cubicBezTo>
                    <a:pt x="59665" y="44752"/>
                    <a:pt x="59713" y="44740"/>
                    <a:pt x="59736" y="44704"/>
                  </a:cubicBezTo>
                  <a:lnTo>
                    <a:pt x="59796" y="44704"/>
                  </a:lnTo>
                  <a:cubicBezTo>
                    <a:pt x="59844" y="44692"/>
                    <a:pt x="59891" y="44692"/>
                    <a:pt x="59915" y="44680"/>
                  </a:cubicBezTo>
                  <a:cubicBezTo>
                    <a:pt x="60082" y="44633"/>
                    <a:pt x="60082" y="44395"/>
                    <a:pt x="59915" y="44371"/>
                  </a:cubicBezTo>
                  <a:cubicBezTo>
                    <a:pt x="59879" y="44347"/>
                    <a:pt x="59832" y="44347"/>
                    <a:pt x="59796" y="44335"/>
                  </a:cubicBezTo>
                  <a:lnTo>
                    <a:pt x="59736" y="44335"/>
                  </a:lnTo>
                  <a:cubicBezTo>
                    <a:pt x="59713" y="44323"/>
                    <a:pt x="59665" y="44287"/>
                    <a:pt x="59617" y="44287"/>
                  </a:cubicBezTo>
                  <a:lnTo>
                    <a:pt x="59606" y="44287"/>
                  </a:lnTo>
                  <a:cubicBezTo>
                    <a:pt x="59617" y="44192"/>
                    <a:pt x="59606" y="44073"/>
                    <a:pt x="59546" y="43978"/>
                  </a:cubicBezTo>
                  <a:lnTo>
                    <a:pt x="59546" y="43978"/>
                  </a:lnTo>
                  <a:cubicBezTo>
                    <a:pt x="59719" y="44002"/>
                    <a:pt x="59876" y="44014"/>
                    <a:pt x="60024" y="44014"/>
                  </a:cubicBezTo>
                  <a:cubicBezTo>
                    <a:pt x="60171" y="44014"/>
                    <a:pt x="60308" y="44002"/>
                    <a:pt x="60439" y="43978"/>
                  </a:cubicBezTo>
                  <a:lnTo>
                    <a:pt x="60439" y="43978"/>
                  </a:lnTo>
                  <a:cubicBezTo>
                    <a:pt x="63499" y="47562"/>
                    <a:pt x="61689" y="52193"/>
                    <a:pt x="60403" y="56170"/>
                  </a:cubicBezTo>
                  <a:cubicBezTo>
                    <a:pt x="60308" y="56122"/>
                    <a:pt x="60201" y="56098"/>
                    <a:pt x="60070" y="56098"/>
                  </a:cubicBezTo>
                  <a:cubicBezTo>
                    <a:pt x="59725" y="56098"/>
                    <a:pt x="59510" y="56301"/>
                    <a:pt x="59427" y="56551"/>
                  </a:cubicBezTo>
                  <a:cubicBezTo>
                    <a:pt x="58355" y="56825"/>
                    <a:pt x="57272" y="57063"/>
                    <a:pt x="56200" y="57301"/>
                  </a:cubicBezTo>
                  <a:lnTo>
                    <a:pt x="56200" y="57194"/>
                  </a:lnTo>
                  <a:cubicBezTo>
                    <a:pt x="56200" y="57093"/>
                    <a:pt x="56117" y="57042"/>
                    <a:pt x="56034" y="57042"/>
                  </a:cubicBezTo>
                  <a:cubicBezTo>
                    <a:pt x="55950" y="57042"/>
                    <a:pt x="55867" y="57093"/>
                    <a:pt x="55867" y="57194"/>
                  </a:cubicBezTo>
                  <a:lnTo>
                    <a:pt x="55867" y="57325"/>
                  </a:lnTo>
                  <a:cubicBezTo>
                    <a:pt x="55867" y="57349"/>
                    <a:pt x="55867" y="57360"/>
                    <a:pt x="55891" y="57372"/>
                  </a:cubicBezTo>
                  <a:cubicBezTo>
                    <a:pt x="55593" y="57432"/>
                    <a:pt x="55295" y="57503"/>
                    <a:pt x="54998" y="57563"/>
                  </a:cubicBezTo>
                  <a:cubicBezTo>
                    <a:pt x="54998" y="57360"/>
                    <a:pt x="54974" y="57134"/>
                    <a:pt x="54974" y="56920"/>
                  </a:cubicBezTo>
                  <a:cubicBezTo>
                    <a:pt x="54974" y="56825"/>
                    <a:pt x="54900" y="56777"/>
                    <a:pt x="54825" y="56777"/>
                  </a:cubicBezTo>
                  <a:cubicBezTo>
                    <a:pt x="54751" y="56777"/>
                    <a:pt x="54676" y="56825"/>
                    <a:pt x="54676" y="56920"/>
                  </a:cubicBezTo>
                  <a:cubicBezTo>
                    <a:pt x="54676" y="57146"/>
                    <a:pt x="54664" y="57384"/>
                    <a:pt x="54664" y="57622"/>
                  </a:cubicBezTo>
                  <a:cubicBezTo>
                    <a:pt x="54569" y="57658"/>
                    <a:pt x="54450" y="57670"/>
                    <a:pt x="54343" y="57682"/>
                  </a:cubicBezTo>
                  <a:cubicBezTo>
                    <a:pt x="54426" y="57087"/>
                    <a:pt x="54248" y="56360"/>
                    <a:pt x="54129" y="55789"/>
                  </a:cubicBezTo>
                  <a:cubicBezTo>
                    <a:pt x="54110" y="55715"/>
                    <a:pt x="54060" y="55684"/>
                    <a:pt x="54006" y="55684"/>
                  </a:cubicBezTo>
                  <a:cubicBezTo>
                    <a:pt x="53921" y="55684"/>
                    <a:pt x="53828" y="55763"/>
                    <a:pt x="53843" y="55872"/>
                  </a:cubicBezTo>
                  <a:cubicBezTo>
                    <a:pt x="53902" y="56241"/>
                    <a:pt x="53950" y="56610"/>
                    <a:pt x="53962" y="56979"/>
                  </a:cubicBezTo>
                  <a:cubicBezTo>
                    <a:pt x="53986" y="57241"/>
                    <a:pt x="53950" y="57491"/>
                    <a:pt x="53986" y="57741"/>
                  </a:cubicBezTo>
                  <a:cubicBezTo>
                    <a:pt x="53664" y="57801"/>
                    <a:pt x="53343" y="57861"/>
                    <a:pt x="53033" y="57920"/>
                  </a:cubicBezTo>
                  <a:cubicBezTo>
                    <a:pt x="53093" y="57313"/>
                    <a:pt x="53045" y="56670"/>
                    <a:pt x="52986" y="56098"/>
                  </a:cubicBezTo>
                  <a:cubicBezTo>
                    <a:pt x="52980" y="56051"/>
                    <a:pt x="52947" y="56027"/>
                    <a:pt x="52916" y="56027"/>
                  </a:cubicBezTo>
                  <a:cubicBezTo>
                    <a:pt x="52884" y="56027"/>
                    <a:pt x="52855" y="56051"/>
                    <a:pt x="52855" y="56098"/>
                  </a:cubicBezTo>
                  <a:cubicBezTo>
                    <a:pt x="52878" y="56729"/>
                    <a:pt x="52807" y="57360"/>
                    <a:pt x="52748" y="57980"/>
                  </a:cubicBezTo>
                  <a:cubicBezTo>
                    <a:pt x="52557" y="58015"/>
                    <a:pt x="52355" y="58063"/>
                    <a:pt x="52152" y="58099"/>
                  </a:cubicBezTo>
                  <a:cubicBezTo>
                    <a:pt x="52557" y="54789"/>
                    <a:pt x="52200" y="51360"/>
                    <a:pt x="51462" y="48121"/>
                  </a:cubicBezTo>
                  <a:cubicBezTo>
                    <a:pt x="51447" y="48045"/>
                    <a:pt x="51395" y="48013"/>
                    <a:pt x="51340" y="48013"/>
                  </a:cubicBezTo>
                  <a:cubicBezTo>
                    <a:pt x="51256" y="48013"/>
                    <a:pt x="51166" y="48086"/>
                    <a:pt x="51188" y="48193"/>
                  </a:cubicBezTo>
                  <a:cubicBezTo>
                    <a:pt x="51843" y="51574"/>
                    <a:pt x="51878" y="54801"/>
                    <a:pt x="51735" y="58182"/>
                  </a:cubicBezTo>
                  <a:cubicBezTo>
                    <a:pt x="47866" y="58873"/>
                    <a:pt x="43985" y="59396"/>
                    <a:pt x="40020" y="59777"/>
                  </a:cubicBezTo>
                  <a:lnTo>
                    <a:pt x="40020" y="59468"/>
                  </a:lnTo>
                  <a:cubicBezTo>
                    <a:pt x="40020" y="59379"/>
                    <a:pt x="39948" y="59334"/>
                    <a:pt x="39877" y="59334"/>
                  </a:cubicBezTo>
                  <a:cubicBezTo>
                    <a:pt x="39805" y="59334"/>
                    <a:pt x="39734" y="59379"/>
                    <a:pt x="39734" y="59468"/>
                  </a:cubicBezTo>
                  <a:lnTo>
                    <a:pt x="39734" y="59813"/>
                  </a:lnTo>
                  <a:cubicBezTo>
                    <a:pt x="39555" y="59825"/>
                    <a:pt x="39401" y="59837"/>
                    <a:pt x="39222" y="59861"/>
                  </a:cubicBezTo>
                  <a:cubicBezTo>
                    <a:pt x="39115" y="59873"/>
                    <a:pt x="39020" y="59873"/>
                    <a:pt x="38924" y="59885"/>
                  </a:cubicBezTo>
                  <a:cubicBezTo>
                    <a:pt x="38889" y="59742"/>
                    <a:pt x="38865" y="59575"/>
                    <a:pt x="38829" y="59420"/>
                  </a:cubicBezTo>
                  <a:cubicBezTo>
                    <a:pt x="38819" y="59343"/>
                    <a:pt x="38752" y="59308"/>
                    <a:pt x="38683" y="59308"/>
                  </a:cubicBezTo>
                  <a:cubicBezTo>
                    <a:pt x="38593" y="59308"/>
                    <a:pt x="38499" y="59367"/>
                    <a:pt x="38520" y="59468"/>
                  </a:cubicBezTo>
                  <a:lnTo>
                    <a:pt x="38567" y="59920"/>
                  </a:lnTo>
                  <a:cubicBezTo>
                    <a:pt x="38293" y="59944"/>
                    <a:pt x="38031" y="59956"/>
                    <a:pt x="37758" y="59980"/>
                  </a:cubicBezTo>
                  <a:cubicBezTo>
                    <a:pt x="37746" y="59885"/>
                    <a:pt x="37710" y="59777"/>
                    <a:pt x="37698" y="59694"/>
                  </a:cubicBezTo>
                  <a:cubicBezTo>
                    <a:pt x="37689" y="59628"/>
                    <a:pt x="37645" y="59599"/>
                    <a:pt x="37598" y="59599"/>
                  </a:cubicBezTo>
                  <a:cubicBezTo>
                    <a:pt x="37526" y="59599"/>
                    <a:pt x="37446" y="59665"/>
                    <a:pt x="37460" y="59766"/>
                  </a:cubicBezTo>
                  <a:cubicBezTo>
                    <a:pt x="37472" y="59837"/>
                    <a:pt x="37472" y="59920"/>
                    <a:pt x="37496" y="60004"/>
                  </a:cubicBezTo>
                  <a:cubicBezTo>
                    <a:pt x="37341" y="60016"/>
                    <a:pt x="37198" y="60039"/>
                    <a:pt x="37043" y="60039"/>
                  </a:cubicBezTo>
                  <a:cubicBezTo>
                    <a:pt x="37019" y="59825"/>
                    <a:pt x="36972" y="59623"/>
                    <a:pt x="36924" y="59420"/>
                  </a:cubicBezTo>
                  <a:cubicBezTo>
                    <a:pt x="36914" y="59353"/>
                    <a:pt x="36856" y="59322"/>
                    <a:pt x="36795" y="59322"/>
                  </a:cubicBezTo>
                  <a:cubicBezTo>
                    <a:pt x="36716" y="59322"/>
                    <a:pt x="36632" y="59374"/>
                    <a:pt x="36638" y="59468"/>
                  </a:cubicBezTo>
                  <a:cubicBezTo>
                    <a:pt x="36674" y="59658"/>
                    <a:pt x="36674" y="59873"/>
                    <a:pt x="36698" y="60075"/>
                  </a:cubicBezTo>
                  <a:cubicBezTo>
                    <a:pt x="36555" y="60099"/>
                    <a:pt x="36424" y="60099"/>
                    <a:pt x="36269" y="60111"/>
                  </a:cubicBezTo>
                  <a:lnTo>
                    <a:pt x="36269" y="58670"/>
                  </a:lnTo>
                  <a:cubicBezTo>
                    <a:pt x="36269" y="58646"/>
                    <a:pt x="36251" y="58634"/>
                    <a:pt x="36234" y="58634"/>
                  </a:cubicBezTo>
                  <a:cubicBezTo>
                    <a:pt x="36216" y="58634"/>
                    <a:pt x="36198" y="58646"/>
                    <a:pt x="36198" y="58670"/>
                  </a:cubicBezTo>
                  <a:lnTo>
                    <a:pt x="36198" y="60111"/>
                  </a:lnTo>
                  <a:cubicBezTo>
                    <a:pt x="36031" y="60123"/>
                    <a:pt x="35864" y="60135"/>
                    <a:pt x="35710" y="60135"/>
                  </a:cubicBezTo>
                  <a:cubicBezTo>
                    <a:pt x="35626" y="57980"/>
                    <a:pt x="35555" y="55836"/>
                    <a:pt x="35591" y="53681"/>
                  </a:cubicBezTo>
                  <a:cubicBezTo>
                    <a:pt x="35591" y="53586"/>
                    <a:pt x="35516" y="53539"/>
                    <a:pt x="35442" y="53539"/>
                  </a:cubicBezTo>
                  <a:cubicBezTo>
                    <a:pt x="35367" y="53539"/>
                    <a:pt x="35293" y="53586"/>
                    <a:pt x="35293" y="53681"/>
                  </a:cubicBezTo>
                  <a:cubicBezTo>
                    <a:pt x="35210" y="55836"/>
                    <a:pt x="35174" y="58015"/>
                    <a:pt x="35245" y="60170"/>
                  </a:cubicBezTo>
                  <a:cubicBezTo>
                    <a:pt x="31626" y="60420"/>
                    <a:pt x="27971" y="60647"/>
                    <a:pt x="24363" y="61075"/>
                  </a:cubicBezTo>
                  <a:cubicBezTo>
                    <a:pt x="24375" y="61051"/>
                    <a:pt x="24399" y="61016"/>
                    <a:pt x="24411" y="61004"/>
                  </a:cubicBezTo>
                  <a:cubicBezTo>
                    <a:pt x="24470" y="60968"/>
                    <a:pt x="24530" y="60944"/>
                    <a:pt x="24577" y="60873"/>
                  </a:cubicBezTo>
                  <a:cubicBezTo>
                    <a:pt x="24792" y="60420"/>
                    <a:pt x="24946" y="59980"/>
                    <a:pt x="25006" y="59551"/>
                  </a:cubicBezTo>
                  <a:cubicBezTo>
                    <a:pt x="25423" y="57968"/>
                    <a:pt x="25530" y="56337"/>
                    <a:pt x="25268" y="54694"/>
                  </a:cubicBezTo>
                  <a:cubicBezTo>
                    <a:pt x="25196" y="54193"/>
                    <a:pt x="25089" y="53420"/>
                    <a:pt x="24827" y="52789"/>
                  </a:cubicBezTo>
                  <a:lnTo>
                    <a:pt x="24827" y="52789"/>
                  </a:lnTo>
                  <a:cubicBezTo>
                    <a:pt x="25490" y="52882"/>
                    <a:pt x="26144" y="52948"/>
                    <a:pt x="26788" y="52948"/>
                  </a:cubicBezTo>
                  <a:cubicBezTo>
                    <a:pt x="26885" y="52948"/>
                    <a:pt x="26981" y="52946"/>
                    <a:pt x="27078" y="52943"/>
                  </a:cubicBezTo>
                  <a:cubicBezTo>
                    <a:pt x="27101" y="52943"/>
                    <a:pt x="27113" y="52919"/>
                    <a:pt x="27137" y="52908"/>
                  </a:cubicBezTo>
                  <a:cubicBezTo>
                    <a:pt x="27613" y="52860"/>
                    <a:pt x="28042" y="52658"/>
                    <a:pt x="28233" y="52205"/>
                  </a:cubicBezTo>
                  <a:cubicBezTo>
                    <a:pt x="28294" y="52061"/>
                    <a:pt x="28205" y="51855"/>
                    <a:pt x="28049" y="51855"/>
                  </a:cubicBezTo>
                  <a:cubicBezTo>
                    <a:pt x="28025" y="51855"/>
                    <a:pt x="27998" y="51860"/>
                    <a:pt x="27971" y="51872"/>
                  </a:cubicBezTo>
                  <a:cubicBezTo>
                    <a:pt x="27887" y="51896"/>
                    <a:pt x="27816" y="51931"/>
                    <a:pt x="27756" y="51955"/>
                  </a:cubicBezTo>
                  <a:cubicBezTo>
                    <a:pt x="27804" y="51907"/>
                    <a:pt x="27852" y="51884"/>
                    <a:pt x="27875" y="51836"/>
                  </a:cubicBezTo>
                  <a:lnTo>
                    <a:pt x="27911" y="51836"/>
                  </a:lnTo>
                  <a:cubicBezTo>
                    <a:pt x="27916" y="51836"/>
                    <a:pt x="27921" y="51837"/>
                    <a:pt x="27926" y="51837"/>
                  </a:cubicBezTo>
                  <a:cubicBezTo>
                    <a:pt x="28071" y="51837"/>
                    <a:pt x="28148" y="51665"/>
                    <a:pt x="28102" y="51538"/>
                  </a:cubicBezTo>
                  <a:cubicBezTo>
                    <a:pt x="28364" y="51074"/>
                    <a:pt x="28459" y="50479"/>
                    <a:pt x="28340" y="49979"/>
                  </a:cubicBezTo>
                  <a:cubicBezTo>
                    <a:pt x="28233" y="49490"/>
                    <a:pt x="27947" y="49086"/>
                    <a:pt x="27578" y="48788"/>
                  </a:cubicBezTo>
                  <a:cubicBezTo>
                    <a:pt x="28268" y="48609"/>
                    <a:pt x="29006" y="48478"/>
                    <a:pt x="29435" y="47966"/>
                  </a:cubicBezTo>
                  <a:cubicBezTo>
                    <a:pt x="29459" y="47972"/>
                    <a:pt x="29483" y="47975"/>
                    <a:pt x="29507" y="47975"/>
                  </a:cubicBezTo>
                  <a:cubicBezTo>
                    <a:pt x="29530" y="47975"/>
                    <a:pt x="29554" y="47972"/>
                    <a:pt x="29578" y="47966"/>
                  </a:cubicBezTo>
                  <a:cubicBezTo>
                    <a:pt x="33948" y="46002"/>
                    <a:pt x="38543" y="44847"/>
                    <a:pt x="43163" y="43573"/>
                  </a:cubicBezTo>
                  <a:cubicBezTo>
                    <a:pt x="43580" y="43454"/>
                    <a:pt x="44008" y="43335"/>
                    <a:pt x="44425" y="43216"/>
                  </a:cubicBezTo>
                  <a:close/>
                  <a:moveTo>
                    <a:pt x="17838" y="60861"/>
                  </a:moveTo>
                  <a:cubicBezTo>
                    <a:pt x="17993" y="60932"/>
                    <a:pt x="18172" y="61004"/>
                    <a:pt x="18338" y="61075"/>
                  </a:cubicBezTo>
                  <a:cubicBezTo>
                    <a:pt x="18315" y="61111"/>
                    <a:pt x="18279" y="61159"/>
                    <a:pt x="18255" y="61182"/>
                  </a:cubicBezTo>
                  <a:lnTo>
                    <a:pt x="18065" y="61135"/>
                  </a:lnTo>
                  <a:cubicBezTo>
                    <a:pt x="17957" y="61099"/>
                    <a:pt x="17850" y="61051"/>
                    <a:pt x="17731" y="61004"/>
                  </a:cubicBezTo>
                  <a:cubicBezTo>
                    <a:pt x="17803" y="60992"/>
                    <a:pt x="17838" y="60920"/>
                    <a:pt x="17838" y="60861"/>
                  </a:cubicBezTo>
                  <a:close/>
                  <a:moveTo>
                    <a:pt x="24184" y="59277"/>
                  </a:moveTo>
                  <a:cubicBezTo>
                    <a:pt x="24232" y="59325"/>
                    <a:pt x="24292" y="59349"/>
                    <a:pt x="24351" y="59349"/>
                  </a:cubicBezTo>
                  <a:cubicBezTo>
                    <a:pt x="24244" y="59766"/>
                    <a:pt x="24125" y="60182"/>
                    <a:pt x="23982" y="60599"/>
                  </a:cubicBezTo>
                  <a:cubicBezTo>
                    <a:pt x="23934" y="60718"/>
                    <a:pt x="23982" y="60825"/>
                    <a:pt x="24053" y="60897"/>
                  </a:cubicBezTo>
                  <a:cubicBezTo>
                    <a:pt x="24030" y="60968"/>
                    <a:pt x="24006" y="61063"/>
                    <a:pt x="23982" y="61135"/>
                  </a:cubicBezTo>
                  <a:cubicBezTo>
                    <a:pt x="23792" y="61170"/>
                    <a:pt x="23613" y="61182"/>
                    <a:pt x="23411" y="61218"/>
                  </a:cubicBezTo>
                  <a:cubicBezTo>
                    <a:pt x="23744" y="60647"/>
                    <a:pt x="23994" y="59968"/>
                    <a:pt x="24184" y="59277"/>
                  </a:cubicBezTo>
                  <a:close/>
                  <a:moveTo>
                    <a:pt x="20017" y="60885"/>
                  </a:moveTo>
                  <a:cubicBezTo>
                    <a:pt x="20160" y="60956"/>
                    <a:pt x="20291" y="61028"/>
                    <a:pt x="20434" y="61063"/>
                  </a:cubicBezTo>
                  <a:lnTo>
                    <a:pt x="20458" y="61063"/>
                  </a:lnTo>
                  <a:cubicBezTo>
                    <a:pt x="20351" y="61159"/>
                    <a:pt x="20243" y="61242"/>
                    <a:pt x="20112" y="61313"/>
                  </a:cubicBezTo>
                  <a:cubicBezTo>
                    <a:pt x="20136" y="61230"/>
                    <a:pt x="20112" y="61123"/>
                    <a:pt x="19993" y="61075"/>
                  </a:cubicBezTo>
                  <a:cubicBezTo>
                    <a:pt x="19982" y="61063"/>
                    <a:pt x="19946" y="61063"/>
                    <a:pt x="19934" y="61051"/>
                  </a:cubicBezTo>
                  <a:cubicBezTo>
                    <a:pt x="19982" y="61004"/>
                    <a:pt x="20005" y="60944"/>
                    <a:pt x="20017" y="60885"/>
                  </a:cubicBezTo>
                  <a:close/>
                  <a:moveTo>
                    <a:pt x="21017" y="52300"/>
                  </a:moveTo>
                  <a:cubicBezTo>
                    <a:pt x="21053" y="52312"/>
                    <a:pt x="21077" y="52324"/>
                    <a:pt x="21125" y="52336"/>
                  </a:cubicBezTo>
                  <a:cubicBezTo>
                    <a:pt x="21529" y="52431"/>
                    <a:pt x="21910" y="52479"/>
                    <a:pt x="22315" y="52515"/>
                  </a:cubicBezTo>
                  <a:cubicBezTo>
                    <a:pt x="22315" y="52538"/>
                    <a:pt x="22327" y="52562"/>
                    <a:pt x="22327" y="52598"/>
                  </a:cubicBezTo>
                  <a:cubicBezTo>
                    <a:pt x="22684" y="53229"/>
                    <a:pt x="22970" y="53920"/>
                    <a:pt x="23196" y="54622"/>
                  </a:cubicBezTo>
                  <a:cubicBezTo>
                    <a:pt x="23351" y="55182"/>
                    <a:pt x="23387" y="55789"/>
                    <a:pt x="23625" y="56325"/>
                  </a:cubicBezTo>
                  <a:cubicBezTo>
                    <a:pt x="23637" y="56372"/>
                    <a:pt x="23684" y="56384"/>
                    <a:pt x="23732" y="56408"/>
                  </a:cubicBezTo>
                  <a:cubicBezTo>
                    <a:pt x="23744" y="56646"/>
                    <a:pt x="23756" y="56884"/>
                    <a:pt x="23744" y="57134"/>
                  </a:cubicBezTo>
                  <a:cubicBezTo>
                    <a:pt x="23637" y="57849"/>
                    <a:pt x="23434" y="58551"/>
                    <a:pt x="23172" y="59265"/>
                  </a:cubicBezTo>
                  <a:cubicBezTo>
                    <a:pt x="22875" y="59718"/>
                    <a:pt x="22494" y="60123"/>
                    <a:pt x="22041" y="60551"/>
                  </a:cubicBezTo>
                  <a:cubicBezTo>
                    <a:pt x="22017" y="60587"/>
                    <a:pt x="21982" y="60635"/>
                    <a:pt x="21982" y="60694"/>
                  </a:cubicBezTo>
                  <a:cubicBezTo>
                    <a:pt x="21744" y="60825"/>
                    <a:pt x="21506" y="60944"/>
                    <a:pt x="21327" y="61135"/>
                  </a:cubicBezTo>
                  <a:cubicBezTo>
                    <a:pt x="21255" y="61206"/>
                    <a:pt x="21244" y="61325"/>
                    <a:pt x="21255" y="61432"/>
                  </a:cubicBezTo>
                  <a:cubicBezTo>
                    <a:pt x="21196" y="61480"/>
                    <a:pt x="21136" y="61528"/>
                    <a:pt x="21077" y="61587"/>
                  </a:cubicBezTo>
                  <a:cubicBezTo>
                    <a:pt x="20958" y="61599"/>
                    <a:pt x="20839" y="61623"/>
                    <a:pt x="20720" y="61647"/>
                  </a:cubicBezTo>
                  <a:cubicBezTo>
                    <a:pt x="20827" y="61587"/>
                    <a:pt x="20886" y="61551"/>
                    <a:pt x="20946" y="61492"/>
                  </a:cubicBezTo>
                  <a:cubicBezTo>
                    <a:pt x="21005" y="61456"/>
                    <a:pt x="21005" y="61373"/>
                    <a:pt x="20970" y="61313"/>
                  </a:cubicBezTo>
                  <a:cubicBezTo>
                    <a:pt x="23339" y="59813"/>
                    <a:pt x="22089" y="54324"/>
                    <a:pt x="20874" y="52455"/>
                  </a:cubicBezTo>
                  <a:cubicBezTo>
                    <a:pt x="20946" y="52431"/>
                    <a:pt x="20994" y="52372"/>
                    <a:pt x="21017" y="52300"/>
                  </a:cubicBezTo>
                  <a:close/>
                  <a:moveTo>
                    <a:pt x="27875" y="0"/>
                  </a:moveTo>
                  <a:cubicBezTo>
                    <a:pt x="27799" y="0"/>
                    <a:pt x="27725" y="34"/>
                    <a:pt x="27685" y="115"/>
                  </a:cubicBezTo>
                  <a:cubicBezTo>
                    <a:pt x="25970" y="3509"/>
                    <a:pt x="24565" y="7140"/>
                    <a:pt x="23399" y="10891"/>
                  </a:cubicBezTo>
                  <a:cubicBezTo>
                    <a:pt x="23137" y="9974"/>
                    <a:pt x="22815" y="9081"/>
                    <a:pt x="22518" y="8164"/>
                  </a:cubicBezTo>
                  <a:cubicBezTo>
                    <a:pt x="22494" y="8094"/>
                    <a:pt x="22439" y="8065"/>
                    <a:pt x="22383" y="8065"/>
                  </a:cubicBezTo>
                  <a:cubicBezTo>
                    <a:pt x="22295" y="8065"/>
                    <a:pt x="22207" y="8138"/>
                    <a:pt x="22244" y="8247"/>
                  </a:cubicBezTo>
                  <a:cubicBezTo>
                    <a:pt x="22577" y="9224"/>
                    <a:pt x="22922" y="10224"/>
                    <a:pt x="23315" y="11188"/>
                  </a:cubicBezTo>
                  <a:cubicBezTo>
                    <a:pt x="23101" y="11891"/>
                    <a:pt x="22899" y="12593"/>
                    <a:pt x="22696" y="13284"/>
                  </a:cubicBezTo>
                  <a:cubicBezTo>
                    <a:pt x="22482" y="12295"/>
                    <a:pt x="22137" y="11295"/>
                    <a:pt x="21863" y="10331"/>
                  </a:cubicBezTo>
                  <a:cubicBezTo>
                    <a:pt x="21848" y="10268"/>
                    <a:pt x="21800" y="10240"/>
                    <a:pt x="21751" y="10240"/>
                  </a:cubicBezTo>
                  <a:cubicBezTo>
                    <a:pt x="21678" y="10240"/>
                    <a:pt x="21603" y="10299"/>
                    <a:pt x="21625" y="10390"/>
                  </a:cubicBezTo>
                  <a:cubicBezTo>
                    <a:pt x="21946" y="11486"/>
                    <a:pt x="22184" y="12641"/>
                    <a:pt x="22577" y="13712"/>
                  </a:cubicBezTo>
                  <a:cubicBezTo>
                    <a:pt x="22518" y="13950"/>
                    <a:pt x="22446" y="14177"/>
                    <a:pt x="22387" y="14427"/>
                  </a:cubicBezTo>
                  <a:cubicBezTo>
                    <a:pt x="22148" y="13534"/>
                    <a:pt x="21791" y="12665"/>
                    <a:pt x="21601" y="11760"/>
                  </a:cubicBezTo>
                  <a:cubicBezTo>
                    <a:pt x="21586" y="11697"/>
                    <a:pt x="21538" y="11669"/>
                    <a:pt x="21489" y="11669"/>
                  </a:cubicBezTo>
                  <a:cubicBezTo>
                    <a:pt x="21417" y="11669"/>
                    <a:pt x="21341" y="11727"/>
                    <a:pt x="21363" y="11819"/>
                  </a:cubicBezTo>
                  <a:cubicBezTo>
                    <a:pt x="21565" y="12819"/>
                    <a:pt x="21791" y="13950"/>
                    <a:pt x="22279" y="14855"/>
                  </a:cubicBezTo>
                  <a:cubicBezTo>
                    <a:pt x="22220" y="15058"/>
                    <a:pt x="22184" y="15272"/>
                    <a:pt x="22137" y="15474"/>
                  </a:cubicBezTo>
                  <a:cubicBezTo>
                    <a:pt x="21922" y="14522"/>
                    <a:pt x="21613" y="13569"/>
                    <a:pt x="21363" y="12629"/>
                  </a:cubicBezTo>
                  <a:cubicBezTo>
                    <a:pt x="21344" y="12569"/>
                    <a:pt x="21298" y="12543"/>
                    <a:pt x="21250" y="12543"/>
                  </a:cubicBezTo>
                  <a:cubicBezTo>
                    <a:pt x="21174" y="12543"/>
                    <a:pt x="21095" y="12610"/>
                    <a:pt x="21125" y="12712"/>
                  </a:cubicBezTo>
                  <a:cubicBezTo>
                    <a:pt x="21255" y="13343"/>
                    <a:pt x="21363" y="14022"/>
                    <a:pt x="21494" y="14677"/>
                  </a:cubicBezTo>
                  <a:cubicBezTo>
                    <a:pt x="21196" y="13879"/>
                    <a:pt x="20886" y="13105"/>
                    <a:pt x="20577" y="12367"/>
                  </a:cubicBezTo>
                  <a:cubicBezTo>
                    <a:pt x="20547" y="12286"/>
                    <a:pt x="20482" y="12257"/>
                    <a:pt x="20413" y="12257"/>
                  </a:cubicBezTo>
                  <a:cubicBezTo>
                    <a:pt x="20400" y="12257"/>
                    <a:pt x="20387" y="12258"/>
                    <a:pt x="20374" y="12260"/>
                  </a:cubicBezTo>
                  <a:cubicBezTo>
                    <a:pt x="21982" y="7950"/>
                    <a:pt x="24387" y="3902"/>
                    <a:pt x="27423" y="389"/>
                  </a:cubicBezTo>
                  <a:cubicBezTo>
                    <a:pt x="27478" y="315"/>
                    <a:pt x="27419" y="220"/>
                    <a:pt x="27345" y="220"/>
                  </a:cubicBezTo>
                  <a:cubicBezTo>
                    <a:pt x="27324" y="220"/>
                    <a:pt x="27301" y="228"/>
                    <a:pt x="27280" y="246"/>
                  </a:cubicBezTo>
                  <a:cubicBezTo>
                    <a:pt x="23101" y="4675"/>
                    <a:pt x="20184" y="9998"/>
                    <a:pt x="18636" y="15891"/>
                  </a:cubicBezTo>
                  <a:cubicBezTo>
                    <a:pt x="17898" y="18737"/>
                    <a:pt x="17493" y="21654"/>
                    <a:pt x="17434" y="24583"/>
                  </a:cubicBezTo>
                  <a:cubicBezTo>
                    <a:pt x="17398" y="26202"/>
                    <a:pt x="17445" y="27857"/>
                    <a:pt x="17672" y="29464"/>
                  </a:cubicBezTo>
                  <a:cubicBezTo>
                    <a:pt x="17748" y="30054"/>
                    <a:pt x="18575" y="33226"/>
                    <a:pt x="17712" y="33226"/>
                  </a:cubicBezTo>
                  <a:cubicBezTo>
                    <a:pt x="17634" y="33226"/>
                    <a:pt x="17541" y="33200"/>
                    <a:pt x="17434" y="33143"/>
                  </a:cubicBezTo>
                  <a:cubicBezTo>
                    <a:pt x="17397" y="33124"/>
                    <a:pt x="17356" y="33115"/>
                    <a:pt x="17315" y="33115"/>
                  </a:cubicBezTo>
                  <a:cubicBezTo>
                    <a:pt x="17157" y="33115"/>
                    <a:pt x="16998" y="33249"/>
                    <a:pt x="17064" y="33429"/>
                  </a:cubicBezTo>
                  <a:cubicBezTo>
                    <a:pt x="17362" y="34215"/>
                    <a:pt x="17326" y="34239"/>
                    <a:pt x="17517" y="34524"/>
                  </a:cubicBezTo>
                  <a:cubicBezTo>
                    <a:pt x="17612" y="34953"/>
                    <a:pt x="17719" y="35405"/>
                    <a:pt x="17815" y="35846"/>
                  </a:cubicBezTo>
                  <a:cubicBezTo>
                    <a:pt x="17815" y="35894"/>
                    <a:pt x="17815" y="35941"/>
                    <a:pt x="17850" y="35965"/>
                  </a:cubicBezTo>
                  <a:cubicBezTo>
                    <a:pt x="18100" y="36953"/>
                    <a:pt x="18434" y="37906"/>
                    <a:pt x="18886" y="38787"/>
                  </a:cubicBezTo>
                  <a:cubicBezTo>
                    <a:pt x="14409" y="39382"/>
                    <a:pt x="9956" y="40120"/>
                    <a:pt x="5634" y="41144"/>
                  </a:cubicBezTo>
                  <a:lnTo>
                    <a:pt x="5515" y="41144"/>
                  </a:lnTo>
                  <a:cubicBezTo>
                    <a:pt x="5450" y="41079"/>
                    <a:pt x="5362" y="41048"/>
                    <a:pt x="5276" y="41048"/>
                  </a:cubicBezTo>
                  <a:cubicBezTo>
                    <a:pt x="5098" y="41048"/>
                    <a:pt x="4931" y="41181"/>
                    <a:pt x="5003" y="41406"/>
                  </a:cubicBezTo>
                  <a:cubicBezTo>
                    <a:pt x="5158" y="41847"/>
                    <a:pt x="5301" y="42275"/>
                    <a:pt x="5456" y="42728"/>
                  </a:cubicBezTo>
                  <a:cubicBezTo>
                    <a:pt x="5468" y="42787"/>
                    <a:pt x="5480" y="42835"/>
                    <a:pt x="5492" y="42894"/>
                  </a:cubicBezTo>
                  <a:cubicBezTo>
                    <a:pt x="5492" y="43025"/>
                    <a:pt x="5515" y="43144"/>
                    <a:pt x="5575" y="43275"/>
                  </a:cubicBezTo>
                  <a:cubicBezTo>
                    <a:pt x="5587" y="43311"/>
                    <a:pt x="5634" y="43335"/>
                    <a:pt x="5670" y="43335"/>
                  </a:cubicBezTo>
                  <a:cubicBezTo>
                    <a:pt x="5754" y="43466"/>
                    <a:pt x="5837" y="43609"/>
                    <a:pt x="5992" y="43680"/>
                  </a:cubicBezTo>
                  <a:cubicBezTo>
                    <a:pt x="6004" y="43692"/>
                    <a:pt x="6027" y="43692"/>
                    <a:pt x="6051" y="43692"/>
                  </a:cubicBezTo>
                  <a:cubicBezTo>
                    <a:pt x="4658" y="43704"/>
                    <a:pt x="3170" y="44287"/>
                    <a:pt x="1884" y="44895"/>
                  </a:cubicBezTo>
                  <a:cubicBezTo>
                    <a:pt x="1563" y="44811"/>
                    <a:pt x="1265" y="44716"/>
                    <a:pt x="955" y="44633"/>
                  </a:cubicBezTo>
                  <a:cubicBezTo>
                    <a:pt x="934" y="44626"/>
                    <a:pt x="913" y="44623"/>
                    <a:pt x="894" y="44623"/>
                  </a:cubicBezTo>
                  <a:cubicBezTo>
                    <a:pt x="716" y="44623"/>
                    <a:pt x="667" y="44903"/>
                    <a:pt x="872" y="44978"/>
                  </a:cubicBezTo>
                  <a:cubicBezTo>
                    <a:pt x="932" y="44990"/>
                    <a:pt x="991" y="45014"/>
                    <a:pt x="1051" y="45038"/>
                  </a:cubicBezTo>
                  <a:cubicBezTo>
                    <a:pt x="848" y="45169"/>
                    <a:pt x="848" y="45550"/>
                    <a:pt x="991" y="45764"/>
                  </a:cubicBezTo>
                  <a:cubicBezTo>
                    <a:pt x="1171" y="46081"/>
                    <a:pt x="1510" y="46173"/>
                    <a:pt x="1842" y="46173"/>
                  </a:cubicBezTo>
                  <a:cubicBezTo>
                    <a:pt x="1884" y="46173"/>
                    <a:pt x="1926" y="46171"/>
                    <a:pt x="1967" y="46169"/>
                  </a:cubicBezTo>
                  <a:cubicBezTo>
                    <a:pt x="1967" y="46301"/>
                    <a:pt x="2026" y="46440"/>
                    <a:pt x="2154" y="46440"/>
                  </a:cubicBezTo>
                  <a:cubicBezTo>
                    <a:pt x="2198" y="46440"/>
                    <a:pt x="2251" y="46423"/>
                    <a:pt x="2313" y="46383"/>
                  </a:cubicBezTo>
                  <a:cubicBezTo>
                    <a:pt x="2336" y="46371"/>
                    <a:pt x="2372" y="46347"/>
                    <a:pt x="2420" y="46323"/>
                  </a:cubicBezTo>
                  <a:lnTo>
                    <a:pt x="2444" y="46300"/>
                  </a:lnTo>
                  <a:cubicBezTo>
                    <a:pt x="2456" y="46312"/>
                    <a:pt x="2456" y="46323"/>
                    <a:pt x="2491" y="46359"/>
                  </a:cubicBezTo>
                  <a:cubicBezTo>
                    <a:pt x="2515" y="46442"/>
                    <a:pt x="2539" y="46538"/>
                    <a:pt x="2551" y="46621"/>
                  </a:cubicBezTo>
                  <a:cubicBezTo>
                    <a:pt x="2575" y="46788"/>
                    <a:pt x="2598" y="46943"/>
                    <a:pt x="2575" y="47097"/>
                  </a:cubicBezTo>
                  <a:cubicBezTo>
                    <a:pt x="2575" y="47324"/>
                    <a:pt x="2539" y="47550"/>
                    <a:pt x="2503" y="47776"/>
                  </a:cubicBezTo>
                  <a:cubicBezTo>
                    <a:pt x="2479" y="47776"/>
                    <a:pt x="2456" y="47776"/>
                    <a:pt x="2432" y="47752"/>
                  </a:cubicBezTo>
                  <a:cubicBezTo>
                    <a:pt x="2253" y="47728"/>
                    <a:pt x="2086" y="47669"/>
                    <a:pt x="1908" y="47633"/>
                  </a:cubicBezTo>
                  <a:cubicBezTo>
                    <a:pt x="1790" y="47619"/>
                    <a:pt x="1670" y="47607"/>
                    <a:pt x="1550" y="47607"/>
                  </a:cubicBezTo>
                  <a:cubicBezTo>
                    <a:pt x="1368" y="47607"/>
                    <a:pt x="1187" y="47635"/>
                    <a:pt x="1015" y="47728"/>
                  </a:cubicBezTo>
                  <a:cubicBezTo>
                    <a:pt x="812" y="47847"/>
                    <a:pt x="658" y="48050"/>
                    <a:pt x="610" y="48288"/>
                  </a:cubicBezTo>
                  <a:cubicBezTo>
                    <a:pt x="527" y="48276"/>
                    <a:pt x="431" y="48252"/>
                    <a:pt x="348" y="48228"/>
                  </a:cubicBezTo>
                  <a:cubicBezTo>
                    <a:pt x="326" y="48223"/>
                    <a:pt x="305" y="48220"/>
                    <a:pt x="286" y="48220"/>
                  </a:cubicBezTo>
                  <a:cubicBezTo>
                    <a:pt x="61" y="48220"/>
                    <a:pt x="0" y="48568"/>
                    <a:pt x="241" y="48633"/>
                  </a:cubicBezTo>
                  <a:cubicBezTo>
                    <a:pt x="408" y="48681"/>
                    <a:pt x="551" y="48740"/>
                    <a:pt x="717" y="48800"/>
                  </a:cubicBezTo>
                  <a:cubicBezTo>
                    <a:pt x="753" y="48848"/>
                    <a:pt x="789" y="48883"/>
                    <a:pt x="836" y="48931"/>
                  </a:cubicBezTo>
                  <a:cubicBezTo>
                    <a:pt x="884" y="48967"/>
                    <a:pt x="937" y="48984"/>
                    <a:pt x="988" y="48984"/>
                  </a:cubicBezTo>
                  <a:cubicBezTo>
                    <a:pt x="1039" y="48984"/>
                    <a:pt x="1086" y="48967"/>
                    <a:pt x="1122" y="48931"/>
                  </a:cubicBezTo>
                  <a:cubicBezTo>
                    <a:pt x="2027" y="49240"/>
                    <a:pt x="2991" y="49586"/>
                    <a:pt x="3944" y="49860"/>
                  </a:cubicBezTo>
                  <a:cubicBezTo>
                    <a:pt x="3932" y="49883"/>
                    <a:pt x="3920" y="49931"/>
                    <a:pt x="3932" y="49979"/>
                  </a:cubicBezTo>
                  <a:cubicBezTo>
                    <a:pt x="4099" y="50586"/>
                    <a:pt x="4301" y="51169"/>
                    <a:pt x="4301" y="51800"/>
                  </a:cubicBezTo>
                  <a:cubicBezTo>
                    <a:pt x="4301" y="51919"/>
                    <a:pt x="4289" y="52062"/>
                    <a:pt x="4289" y="52181"/>
                  </a:cubicBezTo>
                  <a:cubicBezTo>
                    <a:pt x="4241" y="52217"/>
                    <a:pt x="4230" y="52277"/>
                    <a:pt x="4277" y="52336"/>
                  </a:cubicBezTo>
                  <a:cubicBezTo>
                    <a:pt x="4218" y="52789"/>
                    <a:pt x="4099" y="53217"/>
                    <a:pt x="3968" y="53646"/>
                  </a:cubicBezTo>
                  <a:lnTo>
                    <a:pt x="3968" y="53681"/>
                  </a:lnTo>
                  <a:cubicBezTo>
                    <a:pt x="3622" y="53467"/>
                    <a:pt x="3265" y="53277"/>
                    <a:pt x="2920" y="53050"/>
                  </a:cubicBezTo>
                  <a:cubicBezTo>
                    <a:pt x="2898" y="53038"/>
                    <a:pt x="2877" y="53032"/>
                    <a:pt x="2856" y="53032"/>
                  </a:cubicBezTo>
                  <a:cubicBezTo>
                    <a:pt x="2741" y="53032"/>
                    <a:pt x="2658" y="53206"/>
                    <a:pt x="2789" y="53277"/>
                  </a:cubicBezTo>
                  <a:cubicBezTo>
                    <a:pt x="2801" y="53289"/>
                    <a:pt x="2837" y="53312"/>
                    <a:pt x="2848" y="53324"/>
                  </a:cubicBezTo>
                  <a:cubicBezTo>
                    <a:pt x="2753" y="53336"/>
                    <a:pt x="2694" y="53467"/>
                    <a:pt x="2801" y="53527"/>
                  </a:cubicBezTo>
                  <a:cubicBezTo>
                    <a:pt x="2813" y="53551"/>
                    <a:pt x="2837" y="53551"/>
                    <a:pt x="2848" y="53562"/>
                  </a:cubicBezTo>
                  <a:cubicBezTo>
                    <a:pt x="2777" y="53586"/>
                    <a:pt x="2717" y="53693"/>
                    <a:pt x="2801" y="53765"/>
                  </a:cubicBezTo>
                  <a:cubicBezTo>
                    <a:pt x="6015" y="56479"/>
                    <a:pt x="10016" y="58408"/>
                    <a:pt x="13862" y="60051"/>
                  </a:cubicBezTo>
                  <a:cubicBezTo>
                    <a:pt x="15314" y="60674"/>
                    <a:pt x="17492" y="62044"/>
                    <a:pt x="19293" y="62044"/>
                  </a:cubicBezTo>
                  <a:cubicBezTo>
                    <a:pt x="19353" y="62044"/>
                    <a:pt x="19411" y="62043"/>
                    <a:pt x="19470" y="62040"/>
                  </a:cubicBezTo>
                  <a:cubicBezTo>
                    <a:pt x="19481" y="62075"/>
                    <a:pt x="19517" y="62099"/>
                    <a:pt x="19565" y="62099"/>
                  </a:cubicBezTo>
                  <a:lnTo>
                    <a:pt x="20541" y="62099"/>
                  </a:lnTo>
                  <a:cubicBezTo>
                    <a:pt x="20493" y="62282"/>
                    <a:pt x="20624" y="62481"/>
                    <a:pt x="20821" y="62481"/>
                  </a:cubicBezTo>
                  <a:cubicBezTo>
                    <a:pt x="20867" y="62481"/>
                    <a:pt x="20917" y="62470"/>
                    <a:pt x="20970" y="62444"/>
                  </a:cubicBezTo>
                  <a:cubicBezTo>
                    <a:pt x="21077" y="62397"/>
                    <a:pt x="21172" y="62337"/>
                    <a:pt x="21267" y="62278"/>
                  </a:cubicBezTo>
                  <a:cubicBezTo>
                    <a:pt x="22089" y="62206"/>
                    <a:pt x="22910" y="62123"/>
                    <a:pt x="23732" y="62040"/>
                  </a:cubicBezTo>
                  <a:cubicBezTo>
                    <a:pt x="23743" y="62050"/>
                    <a:pt x="23758" y="62056"/>
                    <a:pt x="23774" y="62056"/>
                  </a:cubicBezTo>
                  <a:cubicBezTo>
                    <a:pt x="23794" y="62056"/>
                    <a:pt x="23814" y="62047"/>
                    <a:pt x="23827" y="62028"/>
                  </a:cubicBezTo>
                  <a:cubicBezTo>
                    <a:pt x="23994" y="62016"/>
                    <a:pt x="24161" y="62004"/>
                    <a:pt x="24339" y="61980"/>
                  </a:cubicBezTo>
                  <a:cubicBezTo>
                    <a:pt x="26851" y="61849"/>
                    <a:pt x="29399" y="61611"/>
                    <a:pt x="31923" y="61349"/>
                  </a:cubicBezTo>
                  <a:cubicBezTo>
                    <a:pt x="38555" y="60789"/>
                    <a:pt x="45128" y="60230"/>
                    <a:pt x="51688" y="59146"/>
                  </a:cubicBezTo>
                  <a:lnTo>
                    <a:pt x="51688" y="59146"/>
                  </a:lnTo>
                  <a:cubicBezTo>
                    <a:pt x="51688" y="59218"/>
                    <a:pt x="51676" y="59301"/>
                    <a:pt x="51676" y="59385"/>
                  </a:cubicBezTo>
                  <a:cubicBezTo>
                    <a:pt x="51669" y="59472"/>
                    <a:pt x="51757" y="59525"/>
                    <a:pt x="51839" y="59525"/>
                  </a:cubicBezTo>
                  <a:cubicBezTo>
                    <a:pt x="51903" y="59525"/>
                    <a:pt x="51963" y="59493"/>
                    <a:pt x="51974" y="59420"/>
                  </a:cubicBezTo>
                  <a:cubicBezTo>
                    <a:pt x="51986" y="59301"/>
                    <a:pt x="52009" y="59206"/>
                    <a:pt x="52021" y="59087"/>
                  </a:cubicBezTo>
                  <a:cubicBezTo>
                    <a:pt x="54641" y="58634"/>
                    <a:pt x="57248" y="58111"/>
                    <a:pt x="59844" y="57480"/>
                  </a:cubicBezTo>
                  <a:cubicBezTo>
                    <a:pt x="59903" y="57491"/>
                    <a:pt x="59987" y="57503"/>
                    <a:pt x="60058" y="57503"/>
                  </a:cubicBezTo>
                  <a:cubicBezTo>
                    <a:pt x="60260" y="57503"/>
                    <a:pt x="60427" y="57432"/>
                    <a:pt x="60546" y="57301"/>
                  </a:cubicBezTo>
                  <a:cubicBezTo>
                    <a:pt x="60582" y="57277"/>
                    <a:pt x="60618" y="57277"/>
                    <a:pt x="60653" y="57265"/>
                  </a:cubicBezTo>
                  <a:cubicBezTo>
                    <a:pt x="60975" y="57194"/>
                    <a:pt x="60975" y="56825"/>
                    <a:pt x="60796" y="56646"/>
                  </a:cubicBezTo>
                  <a:cubicBezTo>
                    <a:pt x="62796" y="53062"/>
                    <a:pt x="63987" y="46550"/>
                    <a:pt x="60796" y="43549"/>
                  </a:cubicBezTo>
                  <a:cubicBezTo>
                    <a:pt x="60736" y="43493"/>
                    <a:pt x="60672" y="43469"/>
                    <a:pt x="60611" y="43469"/>
                  </a:cubicBezTo>
                  <a:cubicBezTo>
                    <a:pt x="60492" y="43469"/>
                    <a:pt x="60387" y="43562"/>
                    <a:pt x="60356" y="43680"/>
                  </a:cubicBezTo>
                  <a:cubicBezTo>
                    <a:pt x="59665" y="43371"/>
                    <a:pt x="58855" y="43264"/>
                    <a:pt x="58141" y="43085"/>
                  </a:cubicBezTo>
                  <a:cubicBezTo>
                    <a:pt x="57297" y="42862"/>
                    <a:pt x="56418" y="42489"/>
                    <a:pt x="55562" y="42489"/>
                  </a:cubicBezTo>
                  <a:cubicBezTo>
                    <a:pt x="55548" y="42489"/>
                    <a:pt x="55535" y="42489"/>
                    <a:pt x="55522" y="42490"/>
                  </a:cubicBezTo>
                  <a:cubicBezTo>
                    <a:pt x="55415" y="42490"/>
                    <a:pt x="55355" y="42537"/>
                    <a:pt x="55307" y="42609"/>
                  </a:cubicBezTo>
                  <a:cubicBezTo>
                    <a:pt x="55236" y="42561"/>
                    <a:pt x="55141" y="42537"/>
                    <a:pt x="55069" y="42490"/>
                  </a:cubicBezTo>
                  <a:lnTo>
                    <a:pt x="55057" y="42490"/>
                  </a:lnTo>
                  <a:cubicBezTo>
                    <a:pt x="55069" y="42478"/>
                    <a:pt x="55105" y="42478"/>
                    <a:pt x="55117" y="42466"/>
                  </a:cubicBezTo>
                  <a:cubicBezTo>
                    <a:pt x="55379" y="42347"/>
                    <a:pt x="55367" y="41978"/>
                    <a:pt x="55141" y="41894"/>
                  </a:cubicBezTo>
                  <a:cubicBezTo>
                    <a:pt x="55498" y="41466"/>
                    <a:pt x="55522" y="40894"/>
                    <a:pt x="55343" y="40347"/>
                  </a:cubicBezTo>
                  <a:cubicBezTo>
                    <a:pt x="55355" y="39787"/>
                    <a:pt x="55105" y="39454"/>
                    <a:pt x="54700" y="39287"/>
                  </a:cubicBezTo>
                  <a:cubicBezTo>
                    <a:pt x="54581" y="39168"/>
                    <a:pt x="54450" y="39049"/>
                    <a:pt x="54331" y="38977"/>
                  </a:cubicBezTo>
                  <a:cubicBezTo>
                    <a:pt x="54318" y="38970"/>
                    <a:pt x="54304" y="38966"/>
                    <a:pt x="54292" y="38966"/>
                  </a:cubicBezTo>
                  <a:cubicBezTo>
                    <a:pt x="54228" y="38966"/>
                    <a:pt x="54188" y="39056"/>
                    <a:pt x="54248" y="39096"/>
                  </a:cubicBezTo>
                  <a:cubicBezTo>
                    <a:pt x="54200" y="39084"/>
                    <a:pt x="54149" y="39078"/>
                    <a:pt x="54097" y="39078"/>
                  </a:cubicBezTo>
                  <a:cubicBezTo>
                    <a:pt x="54045" y="39078"/>
                    <a:pt x="53992" y="39084"/>
                    <a:pt x="53938" y="39096"/>
                  </a:cubicBezTo>
                  <a:cubicBezTo>
                    <a:pt x="53974" y="38775"/>
                    <a:pt x="53950" y="38453"/>
                    <a:pt x="53891" y="38132"/>
                  </a:cubicBezTo>
                  <a:cubicBezTo>
                    <a:pt x="53926" y="38037"/>
                    <a:pt x="53926" y="37918"/>
                    <a:pt x="53891" y="37834"/>
                  </a:cubicBezTo>
                  <a:cubicBezTo>
                    <a:pt x="53914" y="37727"/>
                    <a:pt x="53867" y="37632"/>
                    <a:pt x="53795" y="37584"/>
                  </a:cubicBezTo>
                  <a:cubicBezTo>
                    <a:pt x="53760" y="37537"/>
                    <a:pt x="53736" y="37501"/>
                    <a:pt x="53688" y="37477"/>
                  </a:cubicBezTo>
                  <a:cubicBezTo>
                    <a:pt x="53677" y="37256"/>
                    <a:pt x="53543" y="37045"/>
                    <a:pt x="53275" y="37045"/>
                  </a:cubicBezTo>
                  <a:cubicBezTo>
                    <a:pt x="53255" y="37045"/>
                    <a:pt x="53234" y="37046"/>
                    <a:pt x="53212" y="37048"/>
                  </a:cubicBezTo>
                  <a:cubicBezTo>
                    <a:pt x="50735" y="37194"/>
                    <a:pt x="48265" y="37227"/>
                    <a:pt x="45796" y="37227"/>
                  </a:cubicBezTo>
                  <a:cubicBezTo>
                    <a:pt x="43750" y="37227"/>
                    <a:pt x="41704" y="37204"/>
                    <a:pt x="39658" y="37204"/>
                  </a:cubicBezTo>
                  <a:cubicBezTo>
                    <a:pt x="38109" y="37204"/>
                    <a:pt x="36559" y="37217"/>
                    <a:pt x="35007" y="37263"/>
                  </a:cubicBezTo>
                  <a:cubicBezTo>
                    <a:pt x="35007" y="37096"/>
                    <a:pt x="34904" y="36951"/>
                    <a:pt x="34697" y="36951"/>
                  </a:cubicBezTo>
                  <a:cubicBezTo>
                    <a:pt x="34682" y="36951"/>
                    <a:pt x="34666" y="36952"/>
                    <a:pt x="34650" y="36953"/>
                  </a:cubicBezTo>
                  <a:cubicBezTo>
                    <a:pt x="30114" y="37453"/>
                    <a:pt x="25518" y="37918"/>
                    <a:pt x="20934" y="38501"/>
                  </a:cubicBezTo>
                  <a:cubicBezTo>
                    <a:pt x="21113" y="37441"/>
                    <a:pt x="21779" y="36477"/>
                    <a:pt x="21946" y="35405"/>
                  </a:cubicBezTo>
                  <a:cubicBezTo>
                    <a:pt x="22029" y="34858"/>
                    <a:pt x="22017" y="34286"/>
                    <a:pt x="22029" y="33739"/>
                  </a:cubicBezTo>
                  <a:cubicBezTo>
                    <a:pt x="22029" y="33369"/>
                    <a:pt x="22029" y="32988"/>
                    <a:pt x="22041" y="32643"/>
                  </a:cubicBezTo>
                  <a:cubicBezTo>
                    <a:pt x="22006" y="32536"/>
                    <a:pt x="21982" y="32429"/>
                    <a:pt x="21958" y="32322"/>
                  </a:cubicBezTo>
                  <a:cubicBezTo>
                    <a:pt x="21982" y="32262"/>
                    <a:pt x="22017" y="32191"/>
                    <a:pt x="22029" y="32131"/>
                  </a:cubicBezTo>
                  <a:cubicBezTo>
                    <a:pt x="22065" y="32060"/>
                    <a:pt x="21982" y="32012"/>
                    <a:pt x="21922" y="32012"/>
                  </a:cubicBezTo>
                  <a:cubicBezTo>
                    <a:pt x="21946" y="31834"/>
                    <a:pt x="22017" y="31703"/>
                    <a:pt x="22137" y="31595"/>
                  </a:cubicBezTo>
                  <a:lnTo>
                    <a:pt x="22137" y="31595"/>
                  </a:lnTo>
                  <a:cubicBezTo>
                    <a:pt x="22137" y="31667"/>
                    <a:pt x="22125" y="31738"/>
                    <a:pt x="22125" y="31798"/>
                  </a:cubicBezTo>
                  <a:cubicBezTo>
                    <a:pt x="22125" y="31926"/>
                    <a:pt x="22231" y="32000"/>
                    <a:pt x="22334" y="32000"/>
                  </a:cubicBezTo>
                  <a:cubicBezTo>
                    <a:pt x="22414" y="32000"/>
                    <a:pt x="22492" y="31956"/>
                    <a:pt x="22518" y="31857"/>
                  </a:cubicBezTo>
                  <a:lnTo>
                    <a:pt x="22613" y="31464"/>
                  </a:lnTo>
                  <a:lnTo>
                    <a:pt x="22613" y="31643"/>
                  </a:lnTo>
                  <a:cubicBezTo>
                    <a:pt x="22613" y="31673"/>
                    <a:pt x="22640" y="31688"/>
                    <a:pt x="22666" y="31688"/>
                  </a:cubicBezTo>
                  <a:cubicBezTo>
                    <a:pt x="22693" y="31688"/>
                    <a:pt x="22720" y="31673"/>
                    <a:pt x="22720" y="31643"/>
                  </a:cubicBezTo>
                  <a:lnTo>
                    <a:pt x="22720" y="31441"/>
                  </a:lnTo>
                  <a:cubicBezTo>
                    <a:pt x="22720" y="31409"/>
                    <a:pt x="22697" y="31394"/>
                    <a:pt x="22673" y="31394"/>
                  </a:cubicBezTo>
                  <a:cubicBezTo>
                    <a:pt x="22652" y="31394"/>
                    <a:pt x="22630" y="31406"/>
                    <a:pt x="22625" y="31429"/>
                  </a:cubicBezTo>
                  <a:cubicBezTo>
                    <a:pt x="23994" y="25416"/>
                    <a:pt x="24958" y="19689"/>
                    <a:pt x="27482" y="13938"/>
                  </a:cubicBezTo>
                  <a:cubicBezTo>
                    <a:pt x="27542" y="13796"/>
                    <a:pt x="27447" y="13629"/>
                    <a:pt x="27328" y="13569"/>
                  </a:cubicBezTo>
                  <a:cubicBezTo>
                    <a:pt x="27792" y="13403"/>
                    <a:pt x="28054" y="13022"/>
                    <a:pt x="28113" y="12379"/>
                  </a:cubicBezTo>
                  <a:cubicBezTo>
                    <a:pt x="28198" y="12232"/>
                    <a:pt x="28087" y="12047"/>
                    <a:pt x="27928" y="12047"/>
                  </a:cubicBezTo>
                  <a:cubicBezTo>
                    <a:pt x="27907" y="12047"/>
                    <a:pt x="27886" y="12050"/>
                    <a:pt x="27863" y="12057"/>
                  </a:cubicBezTo>
                  <a:cubicBezTo>
                    <a:pt x="27840" y="12058"/>
                    <a:pt x="27817" y="12059"/>
                    <a:pt x="27795" y="12059"/>
                  </a:cubicBezTo>
                  <a:cubicBezTo>
                    <a:pt x="27366" y="12059"/>
                    <a:pt x="27399" y="11833"/>
                    <a:pt x="27863" y="11402"/>
                  </a:cubicBezTo>
                  <a:cubicBezTo>
                    <a:pt x="27904" y="11433"/>
                    <a:pt x="27951" y="11450"/>
                    <a:pt x="27996" y="11450"/>
                  </a:cubicBezTo>
                  <a:cubicBezTo>
                    <a:pt x="28057" y="11450"/>
                    <a:pt x="28115" y="11418"/>
                    <a:pt x="28149" y="11343"/>
                  </a:cubicBezTo>
                  <a:cubicBezTo>
                    <a:pt x="29602" y="8021"/>
                    <a:pt x="29840" y="3937"/>
                    <a:pt x="27959" y="746"/>
                  </a:cubicBezTo>
                  <a:cubicBezTo>
                    <a:pt x="28018" y="592"/>
                    <a:pt x="28054" y="449"/>
                    <a:pt x="28113" y="294"/>
                  </a:cubicBezTo>
                  <a:cubicBezTo>
                    <a:pt x="28176" y="129"/>
                    <a:pt x="28021" y="0"/>
                    <a:pt x="278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584700" y="2761450"/>
              <a:ext cx="577725" cy="51075"/>
            </a:xfrm>
            <a:custGeom>
              <a:avLst/>
              <a:gdLst/>
              <a:ahLst/>
              <a:cxnLst/>
              <a:rect l="l" t="t" r="r" b="b"/>
              <a:pathLst>
                <a:path w="23109" h="2043" extrusionOk="0">
                  <a:moveTo>
                    <a:pt x="179" y="0"/>
                  </a:moveTo>
                  <a:cubicBezTo>
                    <a:pt x="0" y="0"/>
                    <a:pt x="18" y="277"/>
                    <a:pt x="201" y="311"/>
                  </a:cubicBezTo>
                  <a:cubicBezTo>
                    <a:pt x="7047" y="1182"/>
                    <a:pt x="14209" y="2043"/>
                    <a:pt x="21149" y="2043"/>
                  </a:cubicBezTo>
                  <a:cubicBezTo>
                    <a:pt x="21704" y="2043"/>
                    <a:pt x="22259" y="2037"/>
                    <a:pt x="22811" y="2026"/>
                  </a:cubicBezTo>
                  <a:cubicBezTo>
                    <a:pt x="23109" y="2002"/>
                    <a:pt x="23085" y="1609"/>
                    <a:pt x="22811" y="1561"/>
                  </a:cubicBezTo>
                  <a:cubicBezTo>
                    <a:pt x="15370" y="633"/>
                    <a:pt x="7702" y="442"/>
                    <a:pt x="201" y="2"/>
                  </a:cubicBezTo>
                  <a:cubicBezTo>
                    <a:pt x="194" y="1"/>
                    <a:pt x="186" y="0"/>
                    <a:pt x="1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170400" y="2793300"/>
              <a:ext cx="22100" cy="12600"/>
            </a:xfrm>
            <a:custGeom>
              <a:avLst/>
              <a:gdLst/>
              <a:ahLst/>
              <a:cxnLst/>
              <a:rect l="l" t="t" r="r" b="b"/>
              <a:pathLst>
                <a:path w="884" h="504" extrusionOk="0">
                  <a:moveTo>
                    <a:pt x="295" y="0"/>
                  </a:moveTo>
                  <a:cubicBezTo>
                    <a:pt x="0" y="0"/>
                    <a:pt x="0" y="503"/>
                    <a:pt x="295" y="503"/>
                  </a:cubicBezTo>
                  <a:cubicBezTo>
                    <a:pt x="304" y="503"/>
                    <a:pt x="314" y="503"/>
                    <a:pt x="324" y="502"/>
                  </a:cubicBezTo>
                  <a:cubicBezTo>
                    <a:pt x="407" y="490"/>
                    <a:pt x="503" y="490"/>
                    <a:pt x="586" y="478"/>
                  </a:cubicBezTo>
                  <a:cubicBezTo>
                    <a:pt x="884" y="454"/>
                    <a:pt x="884" y="61"/>
                    <a:pt x="586" y="37"/>
                  </a:cubicBezTo>
                  <a:cubicBezTo>
                    <a:pt x="503" y="14"/>
                    <a:pt x="407" y="14"/>
                    <a:pt x="324" y="2"/>
                  </a:cubicBezTo>
                  <a:cubicBezTo>
                    <a:pt x="314" y="1"/>
                    <a:pt x="304" y="0"/>
                    <a:pt x="2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802975" y="3135050"/>
              <a:ext cx="2400" cy="1800"/>
            </a:xfrm>
            <a:custGeom>
              <a:avLst/>
              <a:gdLst/>
              <a:ahLst/>
              <a:cxnLst/>
              <a:rect l="l" t="t" r="r" b="b"/>
              <a:pathLst>
                <a:path w="96" h="72" extrusionOk="0">
                  <a:moveTo>
                    <a:pt x="48" y="0"/>
                  </a:moveTo>
                  <a:cubicBezTo>
                    <a:pt x="0" y="12"/>
                    <a:pt x="0" y="71"/>
                    <a:pt x="48" y="71"/>
                  </a:cubicBezTo>
                  <a:cubicBezTo>
                    <a:pt x="96" y="71"/>
                    <a:pt x="96" y="0"/>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680025" y="2817150"/>
              <a:ext cx="5700" cy="4775"/>
            </a:xfrm>
            <a:custGeom>
              <a:avLst/>
              <a:gdLst/>
              <a:ahLst/>
              <a:cxnLst/>
              <a:rect l="l" t="t" r="r" b="b"/>
              <a:pathLst>
                <a:path w="228" h="191" extrusionOk="0">
                  <a:moveTo>
                    <a:pt x="108" y="0"/>
                  </a:moveTo>
                  <a:cubicBezTo>
                    <a:pt x="1" y="12"/>
                    <a:pt x="1" y="191"/>
                    <a:pt x="108" y="191"/>
                  </a:cubicBezTo>
                  <a:cubicBezTo>
                    <a:pt x="227" y="191"/>
                    <a:pt x="227"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280400" y="2872400"/>
              <a:ext cx="21825" cy="48850"/>
            </a:xfrm>
            <a:custGeom>
              <a:avLst/>
              <a:gdLst/>
              <a:ahLst/>
              <a:cxnLst/>
              <a:rect l="l" t="t" r="r" b="b"/>
              <a:pathLst>
                <a:path w="873" h="1954" extrusionOk="0">
                  <a:moveTo>
                    <a:pt x="225" y="0"/>
                  </a:moveTo>
                  <a:cubicBezTo>
                    <a:pt x="113" y="0"/>
                    <a:pt x="1" y="88"/>
                    <a:pt x="44" y="231"/>
                  </a:cubicBezTo>
                  <a:cubicBezTo>
                    <a:pt x="210" y="791"/>
                    <a:pt x="317" y="1374"/>
                    <a:pt x="591" y="1886"/>
                  </a:cubicBezTo>
                  <a:cubicBezTo>
                    <a:pt x="614" y="1932"/>
                    <a:pt x="663" y="1953"/>
                    <a:pt x="713" y="1953"/>
                  </a:cubicBezTo>
                  <a:cubicBezTo>
                    <a:pt x="791" y="1953"/>
                    <a:pt x="872" y="1902"/>
                    <a:pt x="865" y="1815"/>
                  </a:cubicBezTo>
                  <a:cubicBezTo>
                    <a:pt x="782" y="1231"/>
                    <a:pt x="579" y="683"/>
                    <a:pt x="401" y="124"/>
                  </a:cubicBezTo>
                  <a:cubicBezTo>
                    <a:pt x="372" y="39"/>
                    <a:pt x="299" y="0"/>
                    <a:pt x="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710100" y="2747200"/>
              <a:ext cx="13425" cy="10425"/>
            </a:xfrm>
            <a:custGeom>
              <a:avLst/>
              <a:gdLst/>
              <a:ahLst/>
              <a:cxnLst/>
              <a:rect l="l" t="t" r="r" b="b"/>
              <a:pathLst>
                <a:path w="537" h="417" extrusionOk="0">
                  <a:moveTo>
                    <a:pt x="262" y="0"/>
                  </a:moveTo>
                  <a:cubicBezTo>
                    <a:pt x="1" y="0"/>
                    <a:pt x="1" y="417"/>
                    <a:pt x="262" y="417"/>
                  </a:cubicBezTo>
                  <a:cubicBezTo>
                    <a:pt x="536" y="417"/>
                    <a:pt x="536" y="0"/>
                    <a:pt x="2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963375" y="1930425"/>
              <a:ext cx="21775" cy="51650"/>
            </a:xfrm>
            <a:custGeom>
              <a:avLst/>
              <a:gdLst/>
              <a:ahLst/>
              <a:cxnLst/>
              <a:rect l="l" t="t" r="r" b="b"/>
              <a:pathLst>
                <a:path w="871" h="2066" extrusionOk="0">
                  <a:moveTo>
                    <a:pt x="203" y="1"/>
                  </a:moveTo>
                  <a:cubicBezTo>
                    <a:pt x="103" y="1"/>
                    <a:pt x="1" y="80"/>
                    <a:pt x="44" y="203"/>
                  </a:cubicBezTo>
                  <a:cubicBezTo>
                    <a:pt x="235" y="798"/>
                    <a:pt x="413" y="1394"/>
                    <a:pt x="628" y="1989"/>
                  </a:cubicBezTo>
                  <a:cubicBezTo>
                    <a:pt x="642" y="2042"/>
                    <a:pt x="688" y="2066"/>
                    <a:pt x="734" y="2066"/>
                  </a:cubicBezTo>
                  <a:cubicBezTo>
                    <a:pt x="802" y="2066"/>
                    <a:pt x="870" y="2014"/>
                    <a:pt x="842" y="1929"/>
                  </a:cubicBezTo>
                  <a:cubicBezTo>
                    <a:pt x="699" y="1310"/>
                    <a:pt x="521" y="715"/>
                    <a:pt x="354" y="108"/>
                  </a:cubicBezTo>
                  <a:cubicBezTo>
                    <a:pt x="331" y="33"/>
                    <a:pt x="267" y="1"/>
                    <a:pt x="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990425" y="1905225"/>
              <a:ext cx="19450" cy="42700"/>
            </a:xfrm>
            <a:custGeom>
              <a:avLst/>
              <a:gdLst/>
              <a:ahLst/>
              <a:cxnLst/>
              <a:rect l="l" t="t" r="r" b="b"/>
              <a:pathLst>
                <a:path w="778" h="1708" extrusionOk="0">
                  <a:moveTo>
                    <a:pt x="102" y="1"/>
                  </a:moveTo>
                  <a:cubicBezTo>
                    <a:pt x="52" y="1"/>
                    <a:pt x="1" y="39"/>
                    <a:pt x="22" y="104"/>
                  </a:cubicBezTo>
                  <a:cubicBezTo>
                    <a:pt x="201" y="604"/>
                    <a:pt x="379" y="1116"/>
                    <a:pt x="558" y="1640"/>
                  </a:cubicBezTo>
                  <a:cubicBezTo>
                    <a:pt x="572" y="1687"/>
                    <a:pt x="612" y="1708"/>
                    <a:pt x="653" y="1708"/>
                  </a:cubicBezTo>
                  <a:cubicBezTo>
                    <a:pt x="715" y="1708"/>
                    <a:pt x="777" y="1659"/>
                    <a:pt x="748" y="1580"/>
                  </a:cubicBezTo>
                  <a:cubicBezTo>
                    <a:pt x="558" y="1068"/>
                    <a:pt x="379" y="568"/>
                    <a:pt x="177" y="56"/>
                  </a:cubicBezTo>
                  <a:cubicBezTo>
                    <a:pt x="167" y="18"/>
                    <a:pt x="135" y="1"/>
                    <a:pt x="1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958525" y="2306950"/>
              <a:ext cx="5975" cy="5100"/>
            </a:xfrm>
            <a:custGeom>
              <a:avLst/>
              <a:gdLst/>
              <a:ahLst/>
              <a:cxnLst/>
              <a:rect l="l" t="t" r="r" b="b"/>
              <a:pathLst>
                <a:path w="239" h="204" extrusionOk="0">
                  <a:moveTo>
                    <a:pt x="119" y="1"/>
                  </a:moveTo>
                  <a:cubicBezTo>
                    <a:pt x="0" y="1"/>
                    <a:pt x="0" y="203"/>
                    <a:pt x="119" y="203"/>
                  </a:cubicBezTo>
                  <a:cubicBezTo>
                    <a:pt x="238" y="203"/>
                    <a:pt x="238" y="1"/>
                    <a:pt x="1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028125" y="1867250"/>
              <a:ext cx="87800" cy="113250"/>
            </a:xfrm>
            <a:custGeom>
              <a:avLst/>
              <a:gdLst/>
              <a:ahLst/>
              <a:cxnLst/>
              <a:rect l="l" t="t" r="r" b="b"/>
              <a:pathLst>
                <a:path w="3512" h="4530" extrusionOk="0">
                  <a:moveTo>
                    <a:pt x="3255" y="1"/>
                  </a:moveTo>
                  <a:cubicBezTo>
                    <a:pt x="3202" y="1"/>
                    <a:pt x="3148" y="23"/>
                    <a:pt x="3110" y="75"/>
                  </a:cubicBezTo>
                  <a:cubicBezTo>
                    <a:pt x="2074" y="1480"/>
                    <a:pt x="979" y="2849"/>
                    <a:pt x="62" y="4302"/>
                  </a:cubicBezTo>
                  <a:cubicBezTo>
                    <a:pt x="0" y="4416"/>
                    <a:pt x="100" y="4529"/>
                    <a:pt x="200" y="4529"/>
                  </a:cubicBezTo>
                  <a:cubicBezTo>
                    <a:pt x="236" y="4529"/>
                    <a:pt x="272" y="4515"/>
                    <a:pt x="300" y="4480"/>
                  </a:cubicBezTo>
                  <a:cubicBezTo>
                    <a:pt x="1407" y="3135"/>
                    <a:pt x="2395" y="1670"/>
                    <a:pt x="3419" y="253"/>
                  </a:cubicBezTo>
                  <a:cubicBezTo>
                    <a:pt x="3512" y="127"/>
                    <a:pt x="3384" y="1"/>
                    <a:pt x="32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896000" y="2230750"/>
              <a:ext cx="2125" cy="1825"/>
            </a:xfrm>
            <a:custGeom>
              <a:avLst/>
              <a:gdLst/>
              <a:ahLst/>
              <a:cxnLst/>
              <a:rect l="l" t="t" r="r" b="b"/>
              <a:pathLst>
                <a:path w="85" h="73" extrusionOk="0">
                  <a:moveTo>
                    <a:pt x="49" y="1"/>
                  </a:moveTo>
                  <a:cubicBezTo>
                    <a:pt x="1" y="1"/>
                    <a:pt x="1" y="72"/>
                    <a:pt x="49" y="72"/>
                  </a:cubicBezTo>
                  <a:cubicBezTo>
                    <a:pt x="84" y="72"/>
                    <a:pt x="84" y="1"/>
                    <a:pt x="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423025" y="3226125"/>
              <a:ext cx="436100" cy="19075"/>
            </a:xfrm>
            <a:custGeom>
              <a:avLst/>
              <a:gdLst/>
              <a:ahLst/>
              <a:cxnLst/>
              <a:rect l="l" t="t" r="r" b="b"/>
              <a:pathLst>
                <a:path w="17444" h="763" extrusionOk="0">
                  <a:moveTo>
                    <a:pt x="15634" y="0"/>
                  </a:moveTo>
                  <a:cubicBezTo>
                    <a:pt x="10419" y="60"/>
                    <a:pt x="5216" y="179"/>
                    <a:pt x="1" y="358"/>
                  </a:cubicBezTo>
                  <a:cubicBezTo>
                    <a:pt x="5823" y="548"/>
                    <a:pt x="11621" y="679"/>
                    <a:pt x="17444" y="762"/>
                  </a:cubicBezTo>
                  <a:cubicBezTo>
                    <a:pt x="16836" y="548"/>
                    <a:pt x="16205" y="286"/>
                    <a:pt x="156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103175" y="3221950"/>
              <a:ext cx="1064150" cy="25625"/>
            </a:xfrm>
            <a:custGeom>
              <a:avLst/>
              <a:gdLst/>
              <a:ahLst/>
              <a:cxnLst/>
              <a:rect l="l" t="t" r="r" b="b"/>
              <a:pathLst>
                <a:path w="42566" h="1025" extrusionOk="0">
                  <a:moveTo>
                    <a:pt x="10943" y="1"/>
                  </a:moveTo>
                  <a:cubicBezTo>
                    <a:pt x="8847" y="191"/>
                    <a:pt x="6728" y="370"/>
                    <a:pt x="4620" y="548"/>
                  </a:cubicBezTo>
                  <a:cubicBezTo>
                    <a:pt x="3084" y="727"/>
                    <a:pt x="1537" y="882"/>
                    <a:pt x="1" y="1001"/>
                  </a:cubicBezTo>
                  <a:cubicBezTo>
                    <a:pt x="2561" y="1013"/>
                    <a:pt x="5120" y="1013"/>
                    <a:pt x="7680" y="1025"/>
                  </a:cubicBezTo>
                  <a:cubicBezTo>
                    <a:pt x="13502" y="1013"/>
                    <a:pt x="19301" y="1001"/>
                    <a:pt x="25123" y="906"/>
                  </a:cubicBezTo>
                  <a:cubicBezTo>
                    <a:pt x="30945" y="846"/>
                    <a:pt x="36743" y="715"/>
                    <a:pt x="42566" y="513"/>
                  </a:cubicBezTo>
                  <a:cubicBezTo>
                    <a:pt x="36743" y="310"/>
                    <a:pt x="30945" y="179"/>
                    <a:pt x="25123" y="108"/>
                  </a:cubicBezTo>
                  <a:cubicBezTo>
                    <a:pt x="20396" y="48"/>
                    <a:pt x="15657" y="13"/>
                    <a:pt x="10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391300" y="3197250"/>
              <a:ext cx="786450" cy="23825"/>
            </a:xfrm>
            <a:custGeom>
              <a:avLst/>
              <a:gdLst/>
              <a:ahLst/>
              <a:cxnLst/>
              <a:rect l="l" t="t" r="r" b="b"/>
              <a:pathLst>
                <a:path w="31458" h="953" extrusionOk="0">
                  <a:moveTo>
                    <a:pt x="8478" y="0"/>
                  </a:moveTo>
                  <a:cubicBezTo>
                    <a:pt x="5668" y="381"/>
                    <a:pt x="2835" y="691"/>
                    <a:pt x="1" y="953"/>
                  </a:cubicBezTo>
                  <a:cubicBezTo>
                    <a:pt x="2918" y="941"/>
                    <a:pt x="5811" y="929"/>
                    <a:pt x="8716" y="893"/>
                  </a:cubicBezTo>
                  <a:cubicBezTo>
                    <a:pt x="10383" y="882"/>
                    <a:pt x="13443" y="858"/>
                    <a:pt x="15098" y="822"/>
                  </a:cubicBezTo>
                  <a:cubicBezTo>
                    <a:pt x="20551" y="751"/>
                    <a:pt x="26016" y="631"/>
                    <a:pt x="31457" y="453"/>
                  </a:cubicBezTo>
                  <a:cubicBezTo>
                    <a:pt x="26016" y="262"/>
                    <a:pt x="20551" y="143"/>
                    <a:pt x="15098" y="84"/>
                  </a:cubicBezTo>
                  <a:cubicBezTo>
                    <a:pt x="13431" y="48"/>
                    <a:pt x="10371" y="24"/>
                    <a:pt x="87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401900" y="3199925"/>
              <a:ext cx="395025" cy="17875"/>
            </a:xfrm>
            <a:custGeom>
              <a:avLst/>
              <a:gdLst/>
              <a:ahLst/>
              <a:cxnLst/>
              <a:rect l="l" t="t" r="r" b="b"/>
              <a:pathLst>
                <a:path w="15801" h="715" extrusionOk="0">
                  <a:moveTo>
                    <a:pt x="14288" y="1"/>
                  </a:moveTo>
                  <a:cubicBezTo>
                    <a:pt x="9526" y="84"/>
                    <a:pt x="4763" y="179"/>
                    <a:pt x="1" y="346"/>
                  </a:cubicBezTo>
                  <a:cubicBezTo>
                    <a:pt x="5263" y="524"/>
                    <a:pt x="10538" y="644"/>
                    <a:pt x="15800" y="715"/>
                  </a:cubicBezTo>
                  <a:cubicBezTo>
                    <a:pt x="15372" y="513"/>
                    <a:pt x="14967" y="298"/>
                    <a:pt x="14598" y="155"/>
                  </a:cubicBezTo>
                  <a:cubicBezTo>
                    <a:pt x="14514" y="96"/>
                    <a:pt x="14407" y="48"/>
                    <a:pt x="14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81075" y="3174325"/>
              <a:ext cx="356300" cy="16400"/>
            </a:xfrm>
            <a:custGeom>
              <a:avLst/>
              <a:gdLst/>
              <a:ahLst/>
              <a:cxnLst/>
              <a:rect l="l" t="t" r="r" b="b"/>
              <a:pathLst>
                <a:path w="14252" h="656" extrusionOk="0">
                  <a:moveTo>
                    <a:pt x="12823" y="1"/>
                  </a:moveTo>
                  <a:cubicBezTo>
                    <a:pt x="8537" y="72"/>
                    <a:pt x="4274" y="167"/>
                    <a:pt x="0" y="310"/>
                  </a:cubicBezTo>
                  <a:cubicBezTo>
                    <a:pt x="4751" y="477"/>
                    <a:pt x="9513" y="584"/>
                    <a:pt x="14252" y="656"/>
                  </a:cubicBezTo>
                  <a:cubicBezTo>
                    <a:pt x="13776" y="453"/>
                    <a:pt x="13299" y="227"/>
                    <a:pt x="128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631825" y="3172250"/>
              <a:ext cx="556925" cy="20850"/>
            </a:xfrm>
            <a:custGeom>
              <a:avLst/>
              <a:gdLst/>
              <a:ahLst/>
              <a:cxnLst/>
              <a:rect l="l" t="t" r="r" b="b"/>
              <a:pathLst>
                <a:path w="22277" h="834" extrusionOk="0">
                  <a:moveTo>
                    <a:pt x="5132" y="0"/>
                  </a:moveTo>
                  <a:cubicBezTo>
                    <a:pt x="4620" y="84"/>
                    <a:pt x="4084" y="191"/>
                    <a:pt x="3560" y="274"/>
                  </a:cubicBezTo>
                  <a:cubicBezTo>
                    <a:pt x="3548" y="393"/>
                    <a:pt x="3524" y="512"/>
                    <a:pt x="3513" y="619"/>
                  </a:cubicBezTo>
                  <a:cubicBezTo>
                    <a:pt x="3502" y="691"/>
                    <a:pt x="3446" y="723"/>
                    <a:pt x="3385" y="723"/>
                  </a:cubicBezTo>
                  <a:cubicBezTo>
                    <a:pt x="3304" y="723"/>
                    <a:pt x="3215" y="667"/>
                    <a:pt x="3215" y="572"/>
                  </a:cubicBezTo>
                  <a:cubicBezTo>
                    <a:pt x="3215" y="500"/>
                    <a:pt x="3227" y="417"/>
                    <a:pt x="3227" y="334"/>
                  </a:cubicBezTo>
                  <a:lnTo>
                    <a:pt x="3227" y="334"/>
                  </a:lnTo>
                  <a:cubicBezTo>
                    <a:pt x="2155" y="512"/>
                    <a:pt x="1072" y="679"/>
                    <a:pt x="0" y="834"/>
                  </a:cubicBezTo>
                  <a:lnTo>
                    <a:pt x="48" y="834"/>
                  </a:lnTo>
                  <a:cubicBezTo>
                    <a:pt x="1429" y="810"/>
                    <a:pt x="5632" y="774"/>
                    <a:pt x="7013" y="739"/>
                  </a:cubicBezTo>
                  <a:cubicBezTo>
                    <a:pt x="12097" y="667"/>
                    <a:pt x="17193" y="560"/>
                    <a:pt x="22277" y="381"/>
                  </a:cubicBezTo>
                  <a:cubicBezTo>
                    <a:pt x="17193" y="203"/>
                    <a:pt x="12097" y="96"/>
                    <a:pt x="7013" y="24"/>
                  </a:cubicBezTo>
                  <a:cubicBezTo>
                    <a:pt x="6596" y="24"/>
                    <a:pt x="5906" y="12"/>
                    <a:pt x="51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359925" y="3148725"/>
              <a:ext cx="318825" cy="14925"/>
            </a:xfrm>
            <a:custGeom>
              <a:avLst/>
              <a:gdLst/>
              <a:ahLst/>
              <a:cxnLst/>
              <a:rect l="l" t="t" r="r" b="b"/>
              <a:pathLst>
                <a:path w="12753" h="597" extrusionOk="0">
                  <a:moveTo>
                    <a:pt x="11562" y="1"/>
                  </a:moveTo>
                  <a:cubicBezTo>
                    <a:pt x="7704" y="60"/>
                    <a:pt x="3846" y="144"/>
                    <a:pt x="1" y="286"/>
                  </a:cubicBezTo>
                  <a:cubicBezTo>
                    <a:pt x="4251" y="429"/>
                    <a:pt x="8490" y="525"/>
                    <a:pt x="12752" y="596"/>
                  </a:cubicBezTo>
                  <a:cubicBezTo>
                    <a:pt x="12348" y="406"/>
                    <a:pt x="11967" y="203"/>
                    <a:pt x="115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801475" y="3147550"/>
              <a:ext cx="398000" cy="16675"/>
            </a:xfrm>
            <a:custGeom>
              <a:avLst/>
              <a:gdLst/>
              <a:ahLst/>
              <a:cxnLst/>
              <a:rect l="l" t="t" r="r" b="b"/>
              <a:pathLst>
                <a:path w="15920" h="667" extrusionOk="0">
                  <a:moveTo>
                    <a:pt x="3144" y="0"/>
                  </a:moveTo>
                  <a:cubicBezTo>
                    <a:pt x="2096" y="238"/>
                    <a:pt x="1048" y="464"/>
                    <a:pt x="1" y="667"/>
                  </a:cubicBezTo>
                  <a:cubicBezTo>
                    <a:pt x="775" y="667"/>
                    <a:pt x="1418" y="667"/>
                    <a:pt x="1727" y="655"/>
                  </a:cubicBezTo>
                  <a:cubicBezTo>
                    <a:pt x="6466" y="584"/>
                    <a:pt x="11181" y="476"/>
                    <a:pt x="15919" y="310"/>
                  </a:cubicBezTo>
                  <a:cubicBezTo>
                    <a:pt x="11657" y="167"/>
                    <a:pt x="7395" y="72"/>
                    <a:pt x="31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338500" y="3122525"/>
              <a:ext cx="286675" cy="14025"/>
            </a:xfrm>
            <a:custGeom>
              <a:avLst/>
              <a:gdLst/>
              <a:ahLst/>
              <a:cxnLst/>
              <a:rect l="l" t="t" r="r" b="b"/>
              <a:pathLst>
                <a:path w="11467" h="561" extrusionOk="0">
                  <a:moveTo>
                    <a:pt x="10502" y="1"/>
                  </a:moveTo>
                  <a:cubicBezTo>
                    <a:pt x="7013" y="84"/>
                    <a:pt x="3513" y="156"/>
                    <a:pt x="1" y="275"/>
                  </a:cubicBezTo>
                  <a:cubicBezTo>
                    <a:pt x="3834" y="406"/>
                    <a:pt x="7656" y="477"/>
                    <a:pt x="11466" y="561"/>
                  </a:cubicBezTo>
                  <a:cubicBezTo>
                    <a:pt x="11133" y="370"/>
                    <a:pt x="10823" y="203"/>
                    <a:pt x="105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933050" y="3123125"/>
              <a:ext cx="276850" cy="13425"/>
            </a:xfrm>
            <a:custGeom>
              <a:avLst/>
              <a:gdLst/>
              <a:ahLst/>
              <a:cxnLst/>
              <a:rect l="l" t="t" r="r" b="b"/>
              <a:pathLst>
                <a:path w="11074" h="537" extrusionOk="0">
                  <a:moveTo>
                    <a:pt x="381" y="1"/>
                  </a:moveTo>
                  <a:lnTo>
                    <a:pt x="381" y="1"/>
                  </a:lnTo>
                  <a:cubicBezTo>
                    <a:pt x="453" y="156"/>
                    <a:pt x="393" y="394"/>
                    <a:pt x="143" y="453"/>
                  </a:cubicBezTo>
                  <a:cubicBezTo>
                    <a:pt x="107" y="477"/>
                    <a:pt x="72" y="477"/>
                    <a:pt x="36" y="489"/>
                  </a:cubicBezTo>
                  <a:lnTo>
                    <a:pt x="0" y="537"/>
                  </a:lnTo>
                  <a:cubicBezTo>
                    <a:pt x="3679" y="453"/>
                    <a:pt x="7382" y="382"/>
                    <a:pt x="11073" y="263"/>
                  </a:cubicBezTo>
                  <a:cubicBezTo>
                    <a:pt x="7513" y="144"/>
                    <a:pt x="3941" y="72"/>
                    <a:pt x="3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3317675" y="3096650"/>
              <a:ext cx="261350" cy="12525"/>
            </a:xfrm>
            <a:custGeom>
              <a:avLst/>
              <a:gdLst/>
              <a:ahLst/>
              <a:cxnLst/>
              <a:rect l="l" t="t" r="r" b="b"/>
              <a:pathLst>
                <a:path w="10454" h="501" extrusionOk="0">
                  <a:moveTo>
                    <a:pt x="9644" y="0"/>
                  </a:moveTo>
                  <a:cubicBezTo>
                    <a:pt x="6429" y="72"/>
                    <a:pt x="3215" y="131"/>
                    <a:pt x="0" y="250"/>
                  </a:cubicBezTo>
                  <a:cubicBezTo>
                    <a:pt x="3489" y="369"/>
                    <a:pt x="6965" y="441"/>
                    <a:pt x="10454" y="500"/>
                  </a:cubicBezTo>
                  <a:cubicBezTo>
                    <a:pt x="10180" y="345"/>
                    <a:pt x="9918" y="179"/>
                    <a:pt x="96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44950" y="3096350"/>
              <a:ext cx="275650" cy="13425"/>
            </a:xfrm>
            <a:custGeom>
              <a:avLst/>
              <a:gdLst/>
              <a:ahLst/>
              <a:cxnLst/>
              <a:rect l="l" t="t" r="r" b="b"/>
              <a:pathLst>
                <a:path w="11026" h="537" extrusionOk="0">
                  <a:moveTo>
                    <a:pt x="262" y="0"/>
                  </a:moveTo>
                  <a:cubicBezTo>
                    <a:pt x="179" y="191"/>
                    <a:pt x="84" y="369"/>
                    <a:pt x="1" y="536"/>
                  </a:cubicBezTo>
                  <a:cubicBezTo>
                    <a:pt x="3691" y="453"/>
                    <a:pt x="7359" y="381"/>
                    <a:pt x="11026" y="262"/>
                  </a:cubicBezTo>
                  <a:cubicBezTo>
                    <a:pt x="7442" y="143"/>
                    <a:pt x="3846" y="72"/>
                    <a:pt x="2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957450" y="3069850"/>
              <a:ext cx="273875" cy="13425"/>
            </a:xfrm>
            <a:custGeom>
              <a:avLst/>
              <a:gdLst/>
              <a:ahLst/>
              <a:cxnLst/>
              <a:rect l="l" t="t" r="r" b="b"/>
              <a:pathLst>
                <a:path w="10955" h="537" extrusionOk="0">
                  <a:moveTo>
                    <a:pt x="215" y="1"/>
                  </a:moveTo>
                  <a:cubicBezTo>
                    <a:pt x="132" y="179"/>
                    <a:pt x="72" y="370"/>
                    <a:pt x="1" y="536"/>
                  </a:cubicBezTo>
                  <a:lnTo>
                    <a:pt x="24" y="536"/>
                  </a:lnTo>
                  <a:cubicBezTo>
                    <a:pt x="3680" y="441"/>
                    <a:pt x="7311" y="382"/>
                    <a:pt x="10954" y="263"/>
                  </a:cubicBezTo>
                  <a:cubicBezTo>
                    <a:pt x="7371" y="143"/>
                    <a:pt x="3787" y="72"/>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296525" y="3070450"/>
              <a:ext cx="241425" cy="11925"/>
            </a:xfrm>
            <a:custGeom>
              <a:avLst/>
              <a:gdLst/>
              <a:ahLst/>
              <a:cxnLst/>
              <a:rect l="l" t="t" r="r" b="b"/>
              <a:pathLst>
                <a:path w="9657" h="477" extrusionOk="0">
                  <a:moveTo>
                    <a:pt x="8990" y="0"/>
                  </a:moveTo>
                  <a:cubicBezTo>
                    <a:pt x="6001" y="84"/>
                    <a:pt x="2989" y="143"/>
                    <a:pt x="1" y="239"/>
                  </a:cubicBezTo>
                  <a:cubicBezTo>
                    <a:pt x="3215" y="358"/>
                    <a:pt x="6442" y="417"/>
                    <a:pt x="9657" y="477"/>
                  </a:cubicBezTo>
                  <a:cubicBezTo>
                    <a:pt x="9442" y="310"/>
                    <a:pt x="9216" y="167"/>
                    <a:pt x="89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275400" y="3044550"/>
              <a:ext cx="226825" cy="11625"/>
            </a:xfrm>
            <a:custGeom>
              <a:avLst/>
              <a:gdLst/>
              <a:ahLst/>
              <a:cxnLst/>
              <a:rect l="l" t="t" r="r" b="b"/>
              <a:pathLst>
                <a:path w="9073" h="465" extrusionOk="0">
                  <a:moveTo>
                    <a:pt x="8573" y="1"/>
                  </a:moveTo>
                  <a:cubicBezTo>
                    <a:pt x="5715" y="72"/>
                    <a:pt x="2858" y="120"/>
                    <a:pt x="0" y="227"/>
                  </a:cubicBezTo>
                  <a:cubicBezTo>
                    <a:pt x="3013" y="322"/>
                    <a:pt x="6061" y="382"/>
                    <a:pt x="9073" y="465"/>
                  </a:cubicBezTo>
                  <a:cubicBezTo>
                    <a:pt x="8918" y="346"/>
                    <a:pt x="8751" y="227"/>
                    <a:pt x="8597" y="84"/>
                  </a:cubicBezTo>
                  <a:cubicBezTo>
                    <a:pt x="8585" y="60"/>
                    <a:pt x="8573" y="24"/>
                    <a:pt x="85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967575" y="3043350"/>
              <a:ext cx="274450" cy="13425"/>
            </a:xfrm>
            <a:custGeom>
              <a:avLst/>
              <a:gdLst/>
              <a:ahLst/>
              <a:cxnLst/>
              <a:rect l="l" t="t" r="r" b="b"/>
              <a:pathLst>
                <a:path w="10978" h="537" extrusionOk="0">
                  <a:moveTo>
                    <a:pt x="167" y="1"/>
                  </a:moveTo>
                  <a:cubicBezTo>
                    <a:pt x="108" y="180"/>
                    <a:pt x="48" y="358"/>
                    <a:pt x="0" y="537"/>
                  </a:cubicBezTo>
                  <a:lnTo>
                    <a:pt x="1143" y="525"/>
                  </a:lnTo>
                  <a:cubicBezTo>
                    <a:pt x="4418" y="430"/>
                    <a:pt x="7692" y="394"/>
                    <a:pt x="10978" y="263"/>
                  </a:cubicBezTo>
                  <a:cubicBezTo>
                    <a:pt x="7704" y="156"/>
                    <a:pt x="4430" y="108"/>
                    <a:pt x="1143" y="13"/>
                  </a:cubicBezTo>
                  <a:lnTo>
                    <a:pt x="1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519175" y="3043650"/>
              <a:ext cx="625" cy="475"/>
            </a:xfrm>
            <a:custGeom>
              <a:avLst/>
              <a:gdLst/>
              <a:ahLst/>
              <a:cxnLst/>
              <a:rect l="l" t="t" r="r" b="b"/>
              <a:pathLst>
                <a:path w="25" h="19" extrusionOk="0">
                  <a:moveTo>
                    <a:pt x="1" y="1"/>
                  </a:moveTo>
                  <a:cubicBezTo>
                    <a:pt x="7" y="13"/>
                    <a:pt x="13" y="19"/>
                    <a:pt x="17" y="19"/>
                  </a:cubicBezTo>
                  <a:cubicBezTo>
                    <a:pt x="21" y="19"/>
                    <a:pt x="24" y="13"/>
                    <a:pt x="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a:off x="4671017" y="1409635"/>
            <a:ext cx="4783422" cy="3799313"/>
            <a:chOff x="3275400" y="1702825"/>
            <a:chExt cx="1966625" cy="1562025"/>
          </a:xfrm>
        </p:grpSpPr>
        <p:sp>
          <p:nvSpPr>
            <p:cNvPr id="42" name="Google Shape;42;p2"/>
            <p:cNvSpPr/>
            <p:nvPr/>
          </p:nvSpPr>
          <p:spPr>
            <a:xfrm>
              <a:off x="3420000" y="1702825"/>
              <a:ext cx="1599675" cy="1562025"/>
            </a:xfrm>
            <a:custGeom>
              <a:avLst/>
              <a:gdLst/>
              <a:ahLst/>
              <a:cxnLst/>
              <a:rect l="l" t="t" r="r" b="b"/>
              <a:pathLst>
                <a:path w="63987" h="62481" extrusionOk="0">
                  <a:moveTo>
                    <a:pt x="24024" y="12626"/>
                  </a:moveTo>
                  <a:cubicBezTo>
                    <a:pt x="23911" y="12764"/>
                    <a:pt x="23798" y="12922"/>
                    <a:pt x="23684" y="13069"/>
                  </a:cubicBezTo>
                  <a:cubicBezTo>
                    <a:pt x="23684" y="13057"/>
                    <a:pt x="23696" y="13022"/>
                    <a:pt x="23708" y="12986"/>
                  </a:cubicBezTo>
                  <a:cubicBezTo>
                    <a:pt x="23810" y="12862"/>
                    <a:pt x="23922" y="12749"/>
                    <a:pt x="24024" y="12626"/>
                  </a:cubicBezTo>
                  <a:close/>
                  <a:moveTo>
                    <a:pt x="22077" y="21892"/>
                  </a:moveTo>
                  <a:lnTo>
                    <a:pt x="22077" y="21892"/>
                  </a:lnTo>
                  <a:cubicBezTo>
                    <a:pt x="21791" y="22416"/>
                    <a:pt x="21529" y="22952"/>
                    <a:pt x="21315" y="23487"/>
                  </a:cubicBezTo>
                  <a:cubicBezTo>
                    <a:pt x="21375" y="23094"/>
                    <a:pt x="21446" y="22713"/>
                    <a:pt x="21529" y="22309"/>
                  </a:cubicBezTo>
                  <a:cubicBezTo>
                    <a:pt x="21560" y="22357"/>
                    <a:pt x="21612" y="22388"/>
                    <a:pt x="21669" y="22388"/>
                  </a:cubicBezTo>
                  <a:cubicBezTo>
                    <a:pt x="21723" y="22388"/>
                    <a:pt x="21781" y="22360"/>
                    <a:pt x="21827" y="22297"/>
                  </a:cubicBezTo>
                  <a:cubicBezTo>
                    <a:pt x="21910" y="22166"/>
                    <a:pt x="21982" y="22023"/>
                    <a:pt x="22077" y="21892"/>
                  </a:cubicBezTo>
                  <a:close/>
                  <a:moveTo>
                    <a:pt x="20279" y="12522"/>
                  </a:moveTo>
                  <a:cubicBezTo>
                    <a:pt x="20708" y="13974"/>
                    <a:pt x="21148" y="15522"/>
                    <a:pt x="21779" y="16927"/>
                  </a:cubicBezTo>
                  <a:cubicBezTo>
                    <a:pt x="21267" y="19153"/>
                    <a:pt x="20851" y="21404"/>
                    <a:pt x="20529" y="23666"/>
                  </a:cubicBezTo>
                  <a:cubicBezTo>
                    <a:pt x="19946" y="21773"/>
                    <a:pt x="19231" y="19939"/>
                    <a:pt x="18731" y="18022"/>
                  </a:cubicBezTo>
                  <a:cubicBezTo>
                    <a:pt x="18731" y="18010"/>
                    <a:pt x="18731" y="18010"/>
                    <a:pt x="18708" y="18010"/>
                  </a:cubicBezTo>
                  <a:cubicBezTo>
                    <a:pt x="19089" y="16153"/>
                    <a:pt x="19624" y="14308"/>
                    <a:pt x="20279" y="12522"/>
                  </a:cubicBezTo>
                  <a:close/>
                  <a:moveTo>
                    <a:pt x="18588" y="18689"/>
                  </a:moveTo>
                  <a:cubicBezTo>
                    <a:pt x="19029" y="20558"/>
                    <a:pt x="19517" y="22440"/>
                    <a:pt x="20363" y="24154"/>
                  </a:cubicBezTo>
                  <a:cubicBezTo>
                    <a:pt x="20374" y="24202"/>
                    <a:pt x="20410" y="24214"/>
                    <a:pt x="20434" y="24225"/>
                  </a:cubicBezTo>
                  <a:cubicBezTo>
                    <a:pt x="20410" y="24452"/>
                    <a:pt x="20374" y="24690"/>
                    <a:pt x="20351" y="24916"/>
                  </a:cubicBezTo>
                  <a:cubicBezTo>
                    <a:pt x="19767" y="23475"/>
                    <a:pt x="19053" y="22070"/>
                    <a:pt x="18410" y="20677"/>
                  </a:cubicBezTo>
                  <a:cubicBezTo>
                    <a:pt x="18386" y="20618"/>
                    <a:pt x="18338" y="20582"/>
                    <a:pt x="18291" y="20582"/>
                  </a:cubicBezTo>
                  <a:cubicBezTo>
                    <a:pt x="18386" y="19939"/>
                    <a:pt x="18469" y="19320"/>
                    <a:pt x="18588" y="18689"/>
                  </a:cubicBezTo>
                  <a:close/>
                  <a:moveTo>
                    <a:pt x="19898" y="26357"/>
                  </a:moveTo>
                  <a:lnTo>
                    <a:pt x="19898" y="26357"/>
                  </a:lnTo>
                  <a:cubicBezTo>
                    <a:pt x="19958" y="26511"/>
                    <a:pt x="20041" y="26654"/>
                    <a:pt x="20124" y="26785"/>
                  </a:cubicBezTo>
                  <a:cubicBezTo>
                    <a:pt x="20112" y="26928"/>
                    <a:pt x="20101" y="27047"/>
                    <a:pt x="20077" y="27142"/>
                  </a:cubicBezTo>
                  <a:cubicBezTo>
                    <a:pt x="20017" y="26881"/>
                    <a:pt x="19958" y="26631"/>
                    <a:pt x="19898" y="26357"/>
                  </a:cubicBezTo>
                  <a:close/>
                  <a:moveTo>
                    <a:pt x="18231" y="21094"/>
                  </a:moveTo>
                  <a:cubicBezTo>
                    <a:pt x="18886" y="22606"/>
                    <a:pt x="19505" y="24166"/>
                    <a:pt x="20279" y="25630"/>
                  </a:cubicBezTo>
                  <a:cubicBezTo>
                    <a:pt x="20255" y="25773"/>
                    <a:pt x="20232" y="25928"/>
                    <a:pt x="20220" y="26071"/>
                  </a:cubicBezTo>
                  <a:cubicBezTo>
                    <a:pt x="20053" y="25714"/>
                    <a:pt x="19874" y="25357"/>
                    <a:pt x="19720" y="24999"/>
                  </a:cubicBezTo>
                  <a:cubicBezTo>
                    <a:pt x="19398" y="24261"/>
                    <a:pt x="19065" y="23499"/>
                    <a:pt x="18743" y="22761"/>
                  </a:cubicBezTo>
                  <a:cubicBezTo>
                    <a:pt x="18719" y="22708"/>
                    <a:pt x="18671" y="22686"/>
                    <a:pt x="18622" y="22686"/>
                  </a:cubicBezTo>
                  <a:cubicBezTo>
                    <a:pt x="18525" y="22686"/>
                    <a:pt x="18422" y="22770"/>
                    <a:pt x="18469" y="22880"/>
                  </a:cubicBezTo>
                  <a:cubicBezTo>
                    <a:pt x="18791" y="23630"/>
                    <a:pt x="19100" y="24380"/>
                    <a:pt x="19410" y="25142"/>
                  </a:cubicBezTo>
                  <a:cubicBezTo>
                    <a:pt x="19577" y="25916"/>
                    <a:pt x="19755" y="26690"/>
                    <a:pt x="19922" y="27464"/>
                  </a:cubicBezTo>
                  <a:cubicBezTo>
                    <a:pt x="19931" y="27518"/>
                    <a:pt x="19973" y="27544"/>
                    <a:pt x="20019" y="27544"/>
                  </a:cubicBezTo>
                  <a:cubicBezTo>
                    <a:pt x="20034" y="27544"/>
                    <a:pt x="20050" y="27541"/>
                    <a:pt x="20065" y="27535"/>
                  </a:cubicBezTo>
                  <a:lnTo>
                    <a:pt x="20065" y="27535"/>
                  </a:lnTo>
                  <a:cubicBezTo>
                    <a:pt x="19958" y="28547"/>
                    <a:pt x="19874" y="29559"/>
                    <a:pt x="19803" y="30571"/>
                  </a:cubicBezTo>
                  <a:cubicBezTo>
                    <a:pt x="19410" y="29559"/>
                    <a:pt x="18946" y="28595"/>
                    <a:pt x="18505" y="27595"/>
                  </a:cubicBezTo>
                  <a:cubicBezTo>
                    <a:pt x="18481" y="27535"/>
                    <a:pt x="18427" y="27510"/>
                    <a:pt x="18370" y="27510"/>
                  </a:cubicBezTo>
                  <a:cubicBezTo>
                    <a:pt x="18255" y="27510"/>
                    <a:pt x="18124" y="27607"/>
                    <a:pt x="18172" y="27726"/>
                  </a:cubicBezTo>
                  <a:cubicBezTo>
                    <a:pt x="18648" y="28857"/>
                    <a:pt x="19089" y="30000"/>
                    <a:pt x="19648" y="31095"/>
                  </a:cubicBezTo>
                  <a:cubicBezTo>
                    <a:pt x="19684" y="31131"/>
                    <a:pt x="19708" y="31167"/>
                    <a:pt x="19755" y="31167"/>
                  </a:cubicBezTo>
                  <a:cubicBezTo>
                    <a:pt x="19720" y="31512"/>
                    <a:pt x="19708" y="31845"/>
                    <a:pt x="19696" y="32203"/>
                  </a:cubicBezTo>
                  <a:cubicBezTo>
                    <a:pt x="19291" y="31155"/>
                    <a:pt x="18803" y="30107"/>
                    <a:pt x="18350" y="29071"/>
                  </a:cubicBezTo>
                  <a:cubicBezTo>
                    <a:pt x="18333" y="29027"/>
                    <a:pt x="18295" y="29003"/>
                    <a:pt x="18253" y="29003"/>
                  </a:cubicBezTo>
                  <a:cubicBezTo>
                    <a:pt x="18238" y="29003"/>
                    <a:pt x="18223" y="29006"/>
                    <a:pt x="18207" y="29012"/>
                  </a:cubicBezTo>
                  <a:cubicBezTo>
                    <a:pt x="17910" y="26357"/>
                    <a:pt x="17934" y="23714"/>
                    <a:pt x="18231" y="21094"/>
                  </a:cubicBezTo>
                  <a:close/>
                  <a:moveTo>
                    <a:pt x="18565" y="31572"/>
                  </a:moveTo>
                  <a:lnTo>
                    <a:pt x="18565" y="31572"/>
                  </a:lnTo>
                  <a:cubicBezTo>
                    <a:pt x="18684" y="31881"/>
                    <a:pt x="18803" y="32179"/>
                    <a:pt x="18922" y="32488"/>
                  </a:cubicBezTo>
                  <a:cubicBezTo>
                    <a:pt x="18862" y="32369"/>
                    <a:pt x="18815" y="32250"/>
                    <a:pt x="18755" y="32131"/>
                  </a:cubicBezTo>
                  <a:cubicBezTo>
                    <a:pt x="18743" y="32072"/>
                    <a:pt x="18696" y="32048"/>
                    <a:pt x="18648" y="32024"/>
                  </a:cubicBezTo>
                  <a:cubicBezTo>
                    <a:pt x="18624" y="31881"/>
                    <a:pt x="18588" y="31714"/>
                    <a:pt x="18565" y="31572"/>
                  </a:cubicBezTo>
                  <a:close/>
                  <a:moveTo>
                    <a:pt x="18279" y="29571"/>
                  </a:moveTo>
                  <a:lnTo>
                    <a:pt x="18279" y="29571"/>
                  </a:lnTo>
                  <a:cubicBezTo>
                    <a:pt x="18731" y="30679"/>
                    <a:pt x="19148" y="31786"/>
                    <a:pt x="19684" y="32857"/>
                  </a:cubicBezTo>
                  <a:cubicBezTo>
                    <a:pt x="19648" y="32917"/>
                    <a:pt x="19648" y="32977"/>
                    <a:pt x="19648" y="33060"/>
                  </a:cubicBezTo>
                  <a:cubicBezTo>
                    <a:pt x="19303" y="32286"/>
                    <a:pt x="18910" y="31512"/>
                    <a:pt x="18565" y="30750"/>
                  </a:cubicBezTo>
                  <a:cubicBezTo>
                    <a:pt x="18529" y="30691"/>
                    <a:pt x="18469" y="30679"/>
                    <a:pt x="18434" y="30679"/>
                  </a:cubicBezTo>
                  <a:cubicBezTo>
                    <a:pt x="18374" y="30298"/>
                    <a:pt x="18327" y="29929"/>
                    <a:pt x="18279" y="29571"/>
                  </a:cubicBezTo>
                  <a:close/>
                  <a:moveTo>
                    <a:pt x="27863" y="973"/>
                  </a:moveTo>
                  <a:lnTo>
                    <a:pt x="27863" y="973"/>
                  </a:lnTo>
                  <a:cubicBezTo>
                    <a:pt x="28995" y="4425"/>
                    <a:pt x="29292" y="7676"/>
                    <a:pt x="27792" y="11117"/>
                  </a:cubicBezTo>
                  <a:cubicBezTo>
                    <a:pt x="27756" y="11117"/>
                    <a:pt x="27744" y="11129"/>
                    <a:pt x="27732" y="11152"/>
                  </a:cubicBezTo>
                  <a:cubicBezTo>
                    <a:pt x="27387" y="11581"/>
                    <a:pt x="27078" y="11986"/>
                    <a:pt x="26744" y="12426"/>
                  </a:cubicBezTo>
                  <a:cubicBezTo>
                    <a:pt x="26638" y="12574"/>
                    <a:pt x="26786" y="12770"/>
                    <a:pt x="26946" y="12770"/>
                  </a:cubicBezTo>
                  <a:cubicBezTo>
                    <a:pt x="26966" y="12770"/>
                    <a:pt x="26986" y="12766"/>
                    <a:pt x="27006" y="12760"/>
                  </a:cubicBezTo>
                  <a:lnTo>
                    <a:pt x="27006" y="12760"/>
                  </a:lnTo>
                  <a:cubicBezTo>
                    <a:pt x="27256" y="13319"/>
                    <a:pt x="27090" y="13843"/>
                    <a:pt x="26506" y="14308"/>
                  </a:cubicBezTo>
                  <a:cubicBezTo>
                    <a:pt x="26408" y="14486"/>
                    <a:pt x="26577" y="14698"/>
                    <a:pt x="26748" y="14698"/>
                  </a:cubicBezTo>
                  <a:cubicBezTo>
                    <a:pt x="26806" y="14698"/>
                    <a:pt x="26863" y="14674"/>
                    <a:pt x="26911" y="14617"/>
                  </a:cubicBezTo>
                  <a:lnTo>
                    <a:pt x="26911" y="14617"/>
                  </a:lnTo>
                  <a:cubicBezTo>
                    <a:pt x="25292" y="16605"/>
                    <a:pt x="24482" y="19975"/>
                    <a:pt x="23792" y="22523"/>
                  </a:cubicBezTo>
                  <a:cubicBezTo>
                    <a:pt x="22994" y="25333"/>
                    <a:pt x="22279" y="28297"/>
                    <a:pt x="22148" y="31226"/>
                  </a:cubicBezTo>
                  <a:cubicBezTo>
                    <a:pt x="21887" y="31488"/>
                    <a:pt x="21732" y="31953"/>
                    <a:pt x="21660" y="32488"/>
                  </a:cubicBezTo>
                  <a:cubicBezTo>
                    <a:pt x="21077" y="33715"/>
                    <a:pt x="20422" y="34989"/>
                    <a:pt x="20041" y="36286"/>
                  </a:cubicBezTo>
                  <a:cubicBezTo>
                    <a:pt x="20053" y="35894"/>
                    <a:pt x="20077" y="35513"/>
                    <a:pt x="20101" y="35120"/>
                  </a:cubicBezTo>
                  <a:cubicBezTo>
                    <a:pt x="20874" y="33691"/>
                    <a:pt x="21482" y="32131"/>
                    <a:pt x="22148" y="30655"/>
                  </a:cubicBezTo>
                  <a:cubicBezTo>
                    <a:pt x="22213" y="30526"/>
                    <a:pt x="22103" y="30408"/>
                    <a:pt x="21995" y="30408"/>
                  </a:cubicBezTo>
                  <a:cubicBezTo>
                    <a:pt x="21944" y="30408"/>
                    <a:pt x="21893" y="30435"/>
                    <a:pt x="21863" y="30500"/>
                  </a:cubicBezTo>
                  <a:cubicBezTo>
                    <a:pt x="21315" y="31607"/>
                    <a:pt x="20708" y="32715"/>
                    <a:pt x="20172" y="33846"/>
                  </a:cubicBezTo>
                  <a:cubicBezTo>
                    <a:pt x="20398" y="30405"/>
                    <a:pt x="20755" y="27000"/>
                    <a:pt x="21291" y="23606"/>
                  </a:cubicBezTo>
                  <a:cubicBezTo>
                    <a:pt x="21298" y="23686"/>
                    <a:pt x="21385" y="23739"/>
                    <a:pt x="21470" y="23739"/>
                  </a:cubicBezTo>
                  <a:cubicBezTo>
                    <a:pt x="21525" y="23739"/>
                    <a:pt x="21580" y="23717"/>
                    <a:pt x="21613" y="23666"/>
                  </a:cubicBezTo>
                  <a:cubicBezTo>
                    <a:pt x="21698" y="23520"/>
                    <a:pt x="21784" y="23381"/>
                    <a:pt x="21865" y="23243"/>
                  </a:cubicBezTo>
                  <a:lnTo>
                    <a:pt x="21865" y="23243"/>
                  </a:lnTo>
                  <a:cubicBezTo>
                    <a:pt x="21670" y="23580"/>
                    <a:pt x="21478" y="23912"/>
                    <a:pt x="21303" y="24261"/>
                  </a:cubicBezTo>
                  <a:cubicBezTo>
                    <a:pt x="21267" y="24333"/>
                    <a:pt x="21333" y="24425"/>
                    <a:pt x="21403" y="24425"/>
                  </a:cubicBezTo>
                  <a:cubicBezTo>
                    <a:pt x="21426" y="24425"/>
                    <a:pt x="21449" y="24416"/>
                    <a:pt x="21470" y="24392"/>
                  </a:cubicBezTo>
                  <a:cubicBezTo>
                    <a:pt x="21982" y="23785"/>
                    <a:pt x="22327" y="23035"/>
                    <a:pt x="22660" y="22309"/>
                  </a:cubicBezTo>
                  <a:cubicBezTo>
                    <a:pt x="22691" y="22205"/>
                    <a:pt x="22624" y="22111"/>
                    <a:pt x="22543" y="22111"/>
                  </a:cubicBezTo>
                  <a:cubicBezTo>
                    <a:pt x="22531" y="22111"/>
                    <a:pt x="22518" y="22113"/>
                    <a:pt x="22506" y="22118"/>
                  </a:cubicBezTo>
                  <a:cubicBezTo>
                    <a:pt x="22982" y="21249"/>
                    <a:pt x="23446" y="20392"/>
                    <a:pt x="23970" y="19558"/>
                  </a:cubicBezTo>
                  <a:cubicBezTo>
                    <a:pt x="24061" y="19402"/>
                    <a:pt x="23923" y="19262"/>
                    <a:pt x="23787" y="19262"/>
                  </a:cubicBezTo>
                  <a:cubicBezTo>
                    <a:pt x="23726" y="19262"/>
                    <a:pt x="23665" y="19290"/>
                    <a:pt x="23625" y="19356"/>
                  </a:cubicBezTo>
                  <a:cubicBezTo>
                    <a:pt x="23411" y="19677"/>
                    <a:pt x="23220" y="19999"/>
                    <a:pt x="23018" y="20332"/>
                  </a:cubicBezTo>
                  <a:cubicBezTo>
                    <a:pt x="23637" y="19272"/>
                    <a:pt x="24232" y="18201"/>
                    <a:pt x="24863" y="17129"/>
                  </a:cubicBezTo>
                  <a:cubicBezTo>
                    <a:pt x="24945" y="16982"/>
                    <a:pt x="24812" y="16840"/>
                    <a:pt x="24683" y="16840"/>
                  </a:cubicBezTo>
                  <a:cubicBezTo>
                    <a:pt x="24624" y="16840"/>
                    <a:pt x="24567" y="16869"/>
                    <a:pt x="24530" y="16939"/>
                  </a:cubicBezTo>
                  <a:cubicBezTo>
                    <a:pt x="23530" y="18630"/>
                    <a:pt x="22506" y="20296"/>
                    <a:pt x="21565" y="22023"/>
                  </a:cubicBezTo>
                  <a:cubicBezTo>
                    <a:pt x="21648" y="21618"/>
                    <a:pt x="21720" y="21201"/>
                    <a:pt x="21791" y="20808"/>
                  </a:cubicBezTo>
                  <a:cubicBezTo>
                    <a:pt x="23041" y="18868"/>
                    <a:pt x="24280" y="16939"/>
                    <a:pt x="25530" y="14998"/>
                  </a:cubicBezTo>
                  <a:cubicBezTo>
                    <a:pt x="25630" y="14831"/>
                    <a:pt x="25478" y="14681"/>
                    <a:pt x="25329" y="14681"/>
                  </a:cubicBezTo>
                  <a:cubicBezTo>
                    <a:pt x="25266" y="14681"/>
                    <a:pt x="25203" y="14708"/>
                    <a:pt x="25161" y="14772"/>
                  </a:cubicBezTo>
                  <a:cubicBezTo>
                    <a:pt x="24113" y="16355"/>
                    <a:pt x="23089" y="17951"/>
                    <a:pt x="22041" y="19523"/>
                  </a:cubicBezTo>
                  <a:cubicBezTo>
                    <a:pt x="22101" y="19261"/>
                    <a:pt x="22148" y="18975"/>
                    <a:pt x="22208" y="18701"/>
                  </a:cubicBezTo>
                  <a:cubicBezTo>
                    <a:pt x="22375" y="17975"/>
                    <a:pt x="22541" y="17260"/>
                    <a:pt x="22732" y="16534"/>
                  </a:cubicBezTo>
                  <a:cubicBezTo>
                    <a:pt x="22756" y="16522"/>
                    <a:pt x="22791" y="16498"/>
                    <a:pt x="22815" y="16475"/>
                  </a:cubicBezTo>
                  <a:cubicBezTo>
                    <a:pt x="23934" y="15105"/>
                    <a:pt x="24839" y="13522"/>
                    <a:pt x="25935" y="12129"/>
                  </a:cubicBezTo>
                  <a:cubicBezTo>
                    <a:pt x="26034" y="11993"/>
                    <a:pt x="25921" y="11817"/>
                    <a:pt x="25794" y="11817"/>
                  </a:cubicBezTo>
                  <a:cubicBezTo>
                    <a:pt x="25753" y="11817"/>
                    <a:pt x="25710" y="11835"/>
                    <a:pt x="25673" y="11879"/>
                  </a:cubicBezTo>
                  <a:cubicBezTo>
                    <a:pt x="24815" y="12915"/>
                    <a:pt x="23863" y="13998"/>
                    <a:pt x="23101" y="15165"/>
                  </a:cubicBezTo>
                  <a:cubicBezTo>
                    <a:pt x="23172" y="14879"/>
                    <a:pt x="23256" y="14581"/>
                    <a:pt x="23339" y="14296"/>
                  </a:cubicBezTo>
                  <a:cubicBezTo>
                    <a:pt x="24530" y="12891"/>
                    <a:pt x="25530" y="11200"/>
                    <a:pt x="26613" y="9712"/>
                  </a:cubicBezTo>
                  <a:cubicBezTo>
                    <a:pt x="26656" y="9652"/>
                    <a:pt x="26601" y="9599"/>
                    <a:pt x="26541" y="9599"/>
                  </a:cubicBezTo>
                  <a:cubicBezTo>
                    <a:pt x="26517" y="9599"/>
                    <a:pt x="26491" y="9608"/>
                    <a:pt x="26470" y="9628"/>
                  </a:cubicBezTo>
                  <a:cubicBezTo>
                    <a:pt x="25881" y="10377"/>
                    <a:pt x="25259" y="11114"/>
                    <a:pt x="24656" y="11882"/>
                  </a:cubicBezTo>
                  <a:lnTo>
                    <a:pt x="24656" y="11882"/>
                  </a:lnTo>
                  <a:cubicBezTo>
                    <a:pt x="25575" y="10704"/>
                    <a:pt x="26452" y="9495"/>
                    <a:pt x="27340" y="8331"/>
                  </a:cubicBezTo>
                  <a:cubicBezTo>
                    <a:pt x="27430" y="8204"/>
                    <a:pt x="27329" y="8051"/>
                    <a:pt x="27223" y="8051"/>
                  </a:cubicBezTo>
                  <a:cubicBezTo>
                    <a:pt x="27189" y="8051"/>
                    <a:pt x="27154" y="8067"/>
                    <a:pt x="27125" y="8104"/>
                  </a:cubicBezTo>
                  <a:cubicBezTo>
                    <a:pt x="26125" y="9355"/>
                    <a:pt x="25065" y="10581"/>
                    <a:pt x="24065" y="11843"/>
                  </a:cubicBezTo>
                  <a:cubicBezTo>
                    <a:pt x="25208" y="8152"/>
                    <a:pt x="26554" y="4580"/>
                    <a:pt x="27863" y="973"/>
                  </a:cubicBezTo>
                  <a:close/>
                  <a:moveTo>
                    <a:pt x="21589" y="33262"/>
                  </a:moveTo>
                  <a:lnTo>
                    <a:pt x="21589" y="33262"/>
                  </a:lnTo>
                  <a:cubicBezTo>
                    <a:pt x="21541" y="34048"/>
                    <a:pt x="21553" y="34846"/>
                    <a:pt x="21434" y="35298"/>
                  </a:cubicBezTo>
                  <a:cubicBezTo>
                    <a:pt x="21148" y="36429"/>
                    <a:pt x="20196" y="37465"/>
                    <a:pt x="20232" y="38596"/>
                  </a:cubicBezTo>
                  <a:cubicBezTo>
                    <a:pt x="20136" y="38608"/>
                    <a:pt x="20041" y="38620"/>
                    <a:pt x="19946" y="38620"/>
                  </a:cubicBezTo>
                  <a:cubicBezTo>
                    <a:pt x="19958" y="38037"/>
                    <a:pt x="19993" y="37441"/>
                    <a:pt x="20017" y="36870"/>
                  </a:cubicBezTo>
                  <a:cubicBezTo>
                    <a:pt x="20028" y="36873"/>
                    <a:pt x="20039" y="36874"/>
                    <a:pt x="20051" y="36874"/>
                  </a:cubicBezTo>
                  <a:cubicBezTo>
                    <a:pt x="20090" y="36874"/>
                    <a:pt x="20132" y="36857"/>
                    <a:pt x="20160" y="36810"/>
                  </a:cubicBezTo>
                  <a:cubicBezTo>
                    <a:pt x="20172" y="36763"/>
                    <a:pt x="20196" y="36715"/>
                    <a:pt x="20220" y="36691"/>
                  </a:cubicBezTo>
                  <a:lnTo>
                    <a:pt x="20220" y="36691"/>
                  </a:lnTo>
                  <a:cubicBezTo>
                    <a:pt x="20184" y="36822"/>
                    <a:pt x="20160" y="36965"/>
                    <a:pt x="20136" y="37108"/>
                  </a:cubicBezTo>
                  <a:cubicBezTo>
                    <a:pt x="20129" y="37205"/>
                    <a:pt x="20224" y="37274"/>
                    <a:pt x="20317" y="37274"/>
                  </a:cubicBezTo>
                  <a:cubicBezTo>
                    <a:pt x="20372" y="37274"/>
                    <a:pt x="20427" y="37249"/>
                    <a:pt x="20458" y="37191"/>
                  </a:cubicBezTo>
                  <a:cubicBezTo>
                    <a:pt x="20613" y="36882"/>
                    <a:pt x="20672" y="36525"/>
                    <a:pt x="20779" y="36191"/>
                  </a:cubicBezTo>
                  <a:cubicBezTo>
                    <a:pt x="20910" y="35798"/>
                    <a:pt x="21077" y="35405"/>
                    <a:pt x="21244" y="35024"/>
                  </a:cubicBezTo>
                  <a:cubicBezTo>
                    <a:pt x="21293" y="34910"/>
                    <a:pt x="21201" y="34813"/>
                    <a:pt x="21113" y="34813"/>
                  </a:cubicBezTo>
                  <a:cubicBezTo>
                    <a:pt x="21072" y="34813"/>
                    <a:pt x="21032" y="34833"/>
                    <a:pt x="21005" y="34882"/>
                  </a:cubicBezTo>
                  <a:cubicBezTo>
                    <a:pt x="20994" y="34917"/>
                    <a:pt x="20958" y="34965"/>
                    <a:pt x="20946" y="34989"/>
                  </a:cubicBezTo>
                  <a:cubicBezTo>
                    <a:pt x="21172" y="34429"/>
                    <a:pt x="21363" y="33846"/>
                    <a:pt x="21589" y="33262"/>
                  </a:cubicBezTo>
                  <a:close/>
                  <a:moveTo>
                    <a:pt x="19005" y="33608"/>
                  </a:moveTo>
                  <a:cubicBezTo>
                    <a:pt x="19148" y="33881"/>
                    <a:pt x="19291" y="34155"/>
                    <a:pt x="19470" y="34393"/>
                  </a:cubicBezTo>
                  <a:cubicBezTo>
                    <a:pt x="19505" y="34441"/>
                    <a:pt x="19541" y="34453"/>
                    <a:pt x="19589" y="34453"/>
                  </a:cubicBezTo>
                  <a:cubicBezTo>
                    <a:pt x="19589" y="34691"/>
                    <a:pt x="19577" y="34929"/>
                    <a:pt x="19577" y="35167"/>
                  </a:cubicBezTo>
                  <a:cubicBezTo>
                    <a:pt x="19553" y="35215"/>
                    <a:pt x="19553" y="35263"/>
                    <a:pt x="19577" y="35286"/>
                  </a:cubicBezTo>
                  <a:cubicBezTo>
                    <a:pt x="19541" y="36417"/>
                    <a:pt x="19541" y="37549"/>
                    <a:pt x="19553" y="38668"/>
                  </a:cubicBezTo>
                  <a:cubicBezTo>
                    <a:pt x="19517" y="38668"/>
                    <a:pt x="19458" y="38680"/>
                    <a:pt x="19410" y="38680"/>
                  </a:cubicBezTo>
                  <a:cubicBezTo>
                    <a:pt x="19410" y="38680"/>
                    <a:pt x="19410" y="38668"/>
                    <a:pt x="19398" y="38632"/>
                  </a:cubicBezTo>
                  <a:cubicBezTo>
                    <a:pt x="18946" y="37441"/>
                    <a:pt x="18410" y="36310"/>
                    <a:pt x="17969" y="35143"/>
                  </a:cubicBezTo>
                  <a:lnTo>
                    <a:pt x="17969" y="35143"/>
                  </a:lnTo>
                  <a:cubicBezTo>
                    <a:pt x="18017" y="35198"/>
                    <a:pt x="18077" y="35221"/>
                    <a:pt x="18136" y="35221"/>
                  </a:cubicBezTo>
                  <a:cubicBezTo>
                    <a:pt x="18283" y="35221"/>
                    <a:pt x="18420" y="35075"/>
                    <a:pt x="18327" y="34905"/>
                  </a:cubicBezTo>
                  <a:cubicBezTo>
                    <a:pt x="17849" y="34068"/>
                    <a:pt x="17758" y="33910"/>
                    <a:pt x="18045" y="33910"/>
                  </a:cubicBezTo>
                  <a:cubicBezTo>
                    <a:pt x="18195" y="33910"/>
                    <a:pt x="18448" y="33953"/>
                    <a:pt x="18803" y="33965"/>
                  </a:cubicBezTo>
                  <a:cubicBezTo>
                    <a:pt x="18946" y="33965"/>
                    <a:pt x="19065" y="33810"/>
                    <a:pt x="19029" y="33667"/>
                  </a:cubicBezTo>
                  <a:cubicBezTo>
                    <a:pt x="19029" y="33643"/>
                    <a:pt x="19005" y="33619"/>
                    <a:pt x="19005" y="33608"/>
                  </a:cubicBezTo>
                  <a:close/>
                  <a:moveTo>
                    <a:pt x="53236" y="38513"/>
                  </a:moveTo>
                  <a:lnTo>
                    <a:pt x="53236" y="38513"/>
                  </a:lnTo>
                  <a:cubicBezTo>
                    <a:pt x="53224" y="38596"/>
                    <a:pt x="53212" y="38680"/>
                    <a:pt x="53200" y="38751"/>
                  </a:cubicBezTo>
                  <a:cubicBezTo>
                    <a:pt x="53164" y="38811"/>
                    <a:pt x="53152" y="38894"/>
                    <a:pt x="53140" y="38977"/>
                  </a:cubicBezTo>
                  <a:lnTo>
                    <a:pt x="53140" y="39013"/>
                  </a:lnTo>
                  <a:cubicBezTo>
                    <a:pt x="53117" y="39073"/>
                    <a:pt x="53105" y="39132"/>
                    <a:pt x="53081" y="39192"/>
                  </a:cubicBezTo>
                  <a:cubicBezTo>
                    <a:pt x="53057" y="39215"/>
                    <a:pt x="53081" y="39227"/>
                    <a:pt x="53057" y="39239"/>
                  </a:cubicBezTo>
                  <a:lnTo>
                    <a:pt x="53057" y="39263"/>
                  </a:lnTo>
                  <a:cubicBezTo>
                    <a:pt x="52998" y="39275"/>
                    <a:pt x="52926" y="39287"/>
                    <a:pt x="52867" y="39311"/>
                  </a:cubicBezTo>
                  <a:cubicBezTo>
                    <a:pt x="52828" y="39234"/>
                    <a:pt x="52760" y="39181"/>
                    <a:pt x="52673" y="39181"/>
                  </a:cubicBezTo>
                  <a:cubicBezTo>
                    <a:pt x="52651" y="39181"/>
                    <a:pt x="52628" y="39184"/>
                    <a:pt x="52605" y="39192"/>
                  </a:cubicBezTo>
                  <a:cubicBezTo>
                    <a:pt x="52557" y="39204"/>
                    <a:pt x="52521" y="39204"/>
                    <a:pt x="52486" y="39215"/>
                  </a:cubicBezTo>
                  <a:cubicBezTo>
                    <a:pt x="52509" y="39168"/>
                    <a:pt x="52497" y="39108"/>
                    <a:pt x="52450" y="39084"/>
                  </a:cubicBezTo>
                  <a:lnTo>
                    <a:pt x="52188" y="38953"/>
                  </a:lnTo>
                  <a:cubicBezTo>
                    <a:pt x="52171" y="38945"/>
                    <a:pt x="52155" y="38941"/>
                    <a:pt x="52140" y="38941"/>
                  </a:cubicBezTo>
                  <a:cubicBezTo>
                    <a:pt x="52046" y="38941"/>
                    <a:pt x="51989" y="39081"/>
                    <a:pt x="52081" y="39132"/>
                  </a:cubicBezTo>
                  <a:cubicBezTo>
                    <a:pt x="52164" y="39168"/>
                    <a:pt x="52247" y="39215"/>
                    <a:pt x="52331" y="39263"/>
                  </a:cubicBezTo>
                  <a:cubicBezTo>
                    <a:pt x="52212" y="39287"/>
                    <a:pt x="52105" y="39323"/>
                    <a:pt x="51986" y="39334"/>
                  </a:cubicBezTo>
                  <a:cubicBezTo>
                    <a:pt x="51914" y="39204"/>
                    <a:pt x="51795" y="39084"/>
                    <a:pt x="51676" y="38977"/>
                  </a:cubicBezTo>
                  <a:cubicBezTo>
                    <a:pt x="52200" y="38834"/>
                    <a:pt x="52724" y="38680"/>
                    <a:pt x="53236" y="38513"/>
                  </a:cubicBezTo>
                  <a:close/>
                  <a:moveTo>
                    <a:pt x="51176" y="39132"/>
                  </a:moveTo>
                  <a:lnTo>
                    <a:pt x="51188" y="39144"/>
                  </a:lnTo>
                  <a:cubicBezTo>
                    <a:pt x="51307" y="39227"/>
                    <a:pt x="51366" y="39346"/>
                    <a:pt x="51426" y="39454"/>
                  </a:cubicBezTo>
                  <a:cubicBezTo>
                    <a:pt x="51200" y="39513"/>
                    <a:pt x="50985" y="39573"/>
                    <a:pt x="50771" y="39632"/>
                  </a:cubicBezTo>
                  <a:cubicBezTo>
                    <a:pt x="50831" y="39513"/>
                    <a:pt x="50843" y="39370"/>
                    <a:pt x="50843" y="39215"/>
                  </a:cubicBezTo>
                  <a:cubicBezTo>
                    <a:pt x="50950" y="39192"/>
                    <a:pt x="51069" y="39156"/>
                    <a:pt x="51176" y="39132"/>
                  </a:cubicBezTo>
                  <a:close/>
                  <a:moveTo>
                    <a:pt x="49426" y="39585"/>
                  </a:moveTo>
                  <a:cubicBezTo>
                    <a:pt x="49485" y="39739"/>
                    <a:pt x="49580" y="39858"/>
                    <a:pt x="49688" y="39966"/>
                  </a:cubicBezTo>
                  <a:cubicBezTo>
                    <a:pt x="49592" y="39989"/>
                    <a:pt x="49485" y="40025"/>
                    <a:pt x="49402" y="40049"/>
                  </a:cubicBezTo>
                  <a:cubicBezTo>
                    <a:pt x="49426" y="39966"/>
                    <a:pt x="49438" y="39870"/>
                    <a:pt x="49414" y="39763"/>
                  </a:cubicBezTo>
                  <a:cubicBezTo>
                    <a:pt x="49402" y="39704"/>
                    <a:pt x="49342" y="39644"/>
                    <a:pt x="49283" y="39620"/>
                  </a:cubicBezTo>
                  <a:cubicBezTo>
                    <a:pt x="49307" y="39620"/>
                    <a:pt x="49366" y="39608"/>
                    <a:pt x="49426" y="39585"/>
                  </a:cubicBezTo>
                  <a:close/>
                  <a:moveTo>
                    <a:pt x="47271" y="40096"/>
                  </a:moveTo>
                  <a:cubicBezTo>
                    <a:pt x="47306" y="40156"/>
                    <a:pt x="47330" y="40239"/>
                    <a:pt x="47342" y="40335"/>
                  </a:cubicBezTo>
                  <a:cubicBezTo>
                    <a:pt x="47326" y="40326"/>
                    <a:pt x="47304" y="40312"/>
                    <a:pt x="47284" y="40312"/>
                  </a:cubicBezTo>
                  <a:cubicBezTo>
                    <a:pt x="47275" y="40312"/>
                    <a:pt x="47266" y="40315"/>
                    <a:pt x="47259" y="40323"/>
                  </a:cubicBezTo>
                  <a:cubicBezTo>
                    <a:pt x="47244" y="40324"/>
                    <a:pt x="47229" y="40324"/>
                    <a:pt x="47215" y="40324"/>
                  </a:cubicBezTo>
                  <a:cubicBezTo>
                    <a:pt x="47064" y="40324"/>
                    <a:pt x="46980" y="40266"/>
                    <a:pt x="46925" y="40168"/>
                  </a:cubicBezTo>
                  <a:cubicBezTo>
                    <a:pt x="47033" y="40144"/>
                    <a:pt x="47152" y="40108"/>
                    <a:pt x="47271" y="40096"/>
                  </a:cubicBezTo>
                  <a:close/>
                  <a:moveTo>
                    <a:pt x="48390" y="39846"/>
                  </a:moveTo>
                  <a:cubicBezTo>
                    <a:pt x="48426" y="40037"/>
                    <a:pt x="48521" y="40204"/>
                    <a:pt x="48699" y="40287"/>
                  </a:cubicBezTo>
                  <a:cubicBezTo>
                    <a:pt x="48616" y="40323"/>
                    <a:pt x="48509" y="40347"/>
                    <a:pt x="48414" y="40382"/>
                  </a:cubicBezTo>
                  <a:cubicBezTo>
                    <a:pt x="48402" y="40323"/>
                    <a:pt x="48366" y="40239"/>
                    <a:pt x="48330" y="40180"/>
                  </a:cubicBezTo>
                  <a:cubicBezTo>
                    <a:pt x="48287" y="40130"/>
                    <a:pt x="48228" y="40110"/>
                    <a:pt x="48166" y="40110"/>
                  </a:cubicBezTo>
                  <a:cubicBezTo>
                    <a:pt x="48108" y="40110"/>
                    <a:pt x="48048" y="40127"/>
                    <a:pt x="47997" y="40156"/>
                  </a:cubicBezTo>
                  <a:cubicBezTo>
                    <a:pt x="47985" y="40120"/>
                    <a:pt x="47985" y="40096"/>
                    <a:pt x="47973" y="40061"/>
                  </a:cubicBezTo>
                  <a:cubicBezTo>
                    <a:pt x="47949" y="40037"/>
                    <a:pt x="47937" y="39989"/>
                    <a:pt x="47925" y="39966"/>
                  </a:cubicBezTo>
                  <a:cubicBezTo>
                    <a:pt x="48080" y="39918"/>
                    <a:pt x="48235" y="39870"/>
                    <a:pt x="48390" y="39846"/>
                  </a:cubicBezTo>
                  <a:close/>
                  <a:moveTo>
                    <a:pt x="47449" y="40692"/>
                  </a:moveTo>
                  <a:cubicBezTo>
                    <a:pt x="47449" y="40692"/>
                    <a:pt x="47449" y="40704"/>
                    <a:pt x="47461" y="40704"/>
                  </a:cubicBezTo>
                  <a:cubicBezTo>
                    <a:pt x="47449" y="40704"/>
                    <a:pt x="47449" y="40704"/>
                    <a:pt x="47437" y="40716"/>
                  </a:cubicBezTo>
                  <a:cubicBezTo>
                    <a:pt x="47437" y="40704"/>
                    <a:pt x="47449" y="40704"/>
                    <a:pt x="47449" y="40692"/>
                  </a:cubicBezTo>
                  <a:close/>
                  <a:moveTo>
                    <a:pt x="46294" y="40299"/>
                  </a:moveTo>
                  <a:cubicBezTo>
                    <a:pt x="46354" y="40537"/>
                    <a:pt x="46473" y="40763"/>
                    <a:pt x="46687" y="40882"/>
                  </a:cubicBezTo>
                  <a:cubicBezTo>
                    <a:pt x="46735" y="40906"/>
                    <a:pt x="46782" y="40906"/>
                    <a:pt x="46830" y="40930"/>
                  </a:cubicBezTo>
                  <a:cubicBezTo>
                    <a:pt x="46675" y="40989"/>
                    <a:pt x="46532" y="41025"/>
                    <a:pt x="46366" y="41097"/>
                  </a:cubicBezTo>
                  <a:cubicBezTo>
                    <a:pt x="46330" y="40989"/>
                    <a:pt x="46271" y="40894"/>
                    <a:pt x="46151" y="40858"/>
                  </a:cubicBezTo>
                  <a:cubicBezTo>
                    <a:pt x="46140" y="40835"/>
                    <a:pt x="46140" y="40835"/>
                    <a:pt x="46140" y="40823"/>
                  </a:cubicBezTo>
                  <a:cubicBezTo>
                    <a:pt x="46092" y="40751"/>
                    <a:pt x="46068" y="40692"/>
                    <a:pt x="46032" y="40620"/>
                  </a:cubicBezTo>
                  <a:cubicBezTo>
                    <a:pt x="45997" y="40537"/>
                    <a:pt x="45961" y="40454"/>
                    <a:pt x="45937" y="40358"/>
                  </a:cubicBezTo>
                  <a:cubicBezTo>
                    <a:pt x="46044" y="40347"/>
                    <a:pt x="46175" y="40323"/>
                    <a:pt x="46294" y="40299"/>
                  </a:cubicBezTo>
                  <a:close/>
                  <a:moveTo>
                    <a:pt x="45294" y="40501"/>
                  </a:moveTo>
                  <a:cubicBezTo>
                    <a:pt x="45354" y="40775"/>
                    <a:pt x="45425" y="41168"/>
                    <a:pt x="45604" y="41359"/>
                  </a:cubicBezTo>
                  <a:cubicBezTo>
                    <a:pt x="45544" y="41394"/>
                    <a:pt x="45473" y="41406"/>
                    <a:pt x="45413" y="41430"/>
                  </a:cubicBezTo>
                  <a:cubicBezTo>
                    <a:pt x="45401" y="41406"/>
                    <a:pt x="45378" y="41359"/>
                    <a:pt x="45366" y="41335"/>
                  </a:cubicBezTo>
                  <a:cubicBezTo>
                    <a:pt x="45342" y="41287"/>
                    <a:pt x="45306" y="41251"/>
                    <a:pt x="45258" y="41228"/>
                  </a:cubicBezTo>
                  <a:cubicBezTo>
                    <a:pt x="45175" y="41013"/>
                    <a:pt x="45104" y="40799"/>
                    <a:pt x="45044" y="40573"/>
                  </a:cubicBezTo>
                  <a:cubicBezTo>
                    <a:pt x="45044" y="40573"/>
                    <a:pt x="45044" y="40561"/>
                    <a:pt x="45020" y="40561"/>
                  </a:cubicBezTo>
                  <a:cubicBezTo>
                    <a:pt x="45116" y="40525"/>
                    <a:pt x="45199" y="40513"/>
                    <a:pt x="45294" y="40501"/>
                  </a:cubicBezTo>
                  <a:close/>
                  <a:moveTo>
                    <a:pt x="34340" y="37739"/>
                  </a:moveTo>
                  <a:cubicBezTo>
                    <a:pt x="37386" y="38305"/>
                    <a:pt x="40571" y="38507"/>
                    <a:pt x="43764" y="38507"/>
                  </a:cubicBezTo>
                  <a:cubicBezTo>
                    <a:pt x="45613" y="38507"/>
                    <a:pt x="47465" y="38439"/>
                    <a:pt x="49295" y="38334"/>
                  </a:cubicBezTo>
                  <a:lnTo>
                    <a:pt x="49295" y="38334"/>
                  </a:lnTo>
                  <a:cubicBezTo>
                    <a:pt x="43568" y="39489"/>
                    <a:pt x="37865" y="40739"/>
                    <a:pt x="32078" y="41609"/>
                  </a:cubicBezTo>
                  <a:cubicBezTo>
                    <a:pt x="32043" y="41597"/>
                    <a:pt x="32007" y="41585"/>
                    <a:pt x="31959" y="41585"/>
                  </a:cubicBezTo>
                  <a:cubicBezTo>
                    <a:pt x="26328" y="41573"/>
                    <a:pt x="20672" y="41239"/>
                    <a:pt x="15017" y="41108"/>
                  </a:cubicBezTo>
                  <a:cubicBezTo>
                    <a:pt x="13877" y="41049"/>
                    <a:pt x="12723" y="40993"/>
                    <a:pt x="11576" y="40993"/>
                  </a:cubicBezTo>
                  <a:cubicBezTo>
                    <a:pt x="10902" y="40993"/>
                    <a:pt x="10229" y="41012"/>
                    <a:pt x="9564" y="41061"/>
                  </a:cubicBezTo>
                  <a:lnTo>
                    <a:pt x="9147" y="41061"/>
                  </a:lnTo>
                  <a:cubicBezTo>
                    <a:pt x="17553" y="40168"/>
                    <a:pt x="25935" y="38692"/>
                    <a:pt x="34340" y="37739"/>
                  </a:cubicBezTo>
                  <a:close/>
                  <a:moveTo>
                    <a:pt x="6135" y="41537"/>
                  </a:moveTo>
                  <a:cubicBezTo>
                    <a:pt x="6182" y="41537"/>
                    <a:pt x="6242" y="41549"/>
                    <a:pt x="6289" y="41549"/>
                  </a:cubicBezTo>
                  <a:cubicBezTo>
                    <a:pt x="6123" y="41597"/>
                    <a:pt x="5944" y="41644"/>
                    <a:pt x="5777" y="41704"/>
                  </a:cubicBezTo>
                  <a:cubicBezTo>
                    <a:pt x="5777" y="41704"/>
                    <a:pt x="5777" y="41692"/>
                    <a:pt x="5765" y="41656"/>
                  </a:cubicBezTo>
                  <a:cubicBezTo>
                    <a:pt x="5754" y="41632"/>
                    <a:pt x="5754" y="41597"/>
                    <a:pt x="5730" y="41573"/>
                  </a:cubicBezTo>
                  <a:cubicBezTo>
                    <a:pt x="5849" y="41573"/>
                    <a:pt x="5992" y="41573"/>
                    <a:pt x="6111" y="41549"/>
                  </a:cubicBezTo>
                  <a:cubicBezTo>
                    <a:pt x="6123" y="41549"/>
                    <a:pt x="6123" y="41537"/>
                    <a:pt x="6135" y="41537"/>
                  </a:cubicBezTo>
                  <a:close/>
                  <a:moveTo>
                    <a:pt x="44449" y="40644"/>
                  </a:moveTo>
                  <a:cubicBezTo>
                    <a:pt x="44473" y="41001"/>
                    <a:pt x="44544" y="41347"/>
                    <a:pt x="44675" y="41692"/>
                  </a:cubicBezTo>
                  <a:cubicBezTo>
                    <a:pt x="44616" y="41704"/>
                    <a:pt x="44580" y="41716"/>
                    <a:pt x="44520" y="41751"/>
                  </a:cubicBezTo>
                  <a:cubicBezTo>
                    <a:pt x="44449" y="41466"/>
                    <a:pt x="44163" y="41251"/>
                    <a:pt x="44068" y="40978"/>
                  </a:cubicBezTo>
                  <a:cubicBezTo>
                    <a:pt x="44032" y="40835"/>
                    <a:pt x="43937" y="40775"/>
                    <a:pt x="43830" y="40763"/>
                  </a:cubicBezTo>
                  <a:cubicBezTo>
                    <a:pt x="44044" y="40716"/>
                    <a:pt x="44246" y="40692"/>
                    <a:pt x="44449" y="40644"/>
                  </a:cubicBezTo>
                  <a:close/>
                  <a:moveTo>
                    <a:pt x="43663" y="40763"/>
                  </a:moveTo>
                  <a:cubicBezTo>
                    <a:pt x="43568" y="40835"/>
                    <a:pt x="43461" y="40954"/>
                    <a:pt x="43508" y="41120"/>
                  </a:cubicBezTo>
                  <a:cubicBezTo>
                    <a:pt x="43568" y="41370"/>
                    <a:pt x="43711" y="41751"/>
                    <a:pt x="43949" y="41942"/>
                  </a:cubicBezTo>
                  <a:cubicBezTo>
                    <a:pt x="43830" y="41978"/>
                    <a:pt x="43699" y="42013"/>
                    <a:pt x="43580" y="42061"/>
                  </a:cubicBezTo>
                  <a:cubicBezTo>
                    <a:pt x="43532" y="41894"/>
                    <a:pt x="43401" y="41799"/>
                    <a:pt x="43294" y="41656"/>
                  </a:cubicBezTo>
                  <a:cubicBezTo>
                    <a:pt x="43163" y="41478"/>
                    <a:pt x="43068" y="41251"/>
                    <a:pt x="43044" y="41025"/>
                  </a:cubicBezTo>
                  <a:cubicBezTo>
                    <a:pt x="43044" y="40978"/>
                    <a:pt x="43008" y="40930"/>
                    <a:pt x="42984" y="40882"/>
                  </a:cubicBezTo>
                  <a:cubicBezTo>
                    <a:pt x="43211" y="40835"/>
                    <a:pt x="43449" y="40811"/>
                    <a:pt x="43663" y="40763"/>
                  </a:cubicBezTo>
                  <a:close/>
                  <a:moveTo>
                    <a:pt x="42461" y="40989"/>
                  </a:moveTo>
                  <a:cubicBezTo>
                    <a:pt x="42461" y="41001"/>
                    <a:pt x="42449" y="41013"/>
                    <a:pt x="42461" y="41049"/>
                  </a:cubicBezTo>
                  <a:cubicBezTo>
                    <a:pt x="42472" y="41406"/>
                    <a:pt x="42627" y="41990"/>
                    <a:pt x="42937" y="42287"/>
                  </a:cubicBezTo>
                  <a:cubicBezTo>
                    <a:pt x="42782" y="42347"/>
                    <a:pt x="42615" y="42382"/>
                    <a:pt x="42449" y="42430"/>
                  </a:cubicBezTo>
                  <a:cubicBezTo>
                    <a:pt x="42389" y="42347"/>
                    <a:pt x="42318" y="42263"/>
                    <a:pt x="42258" y="42144"/>
                  </a:cubicBezTo>
                  <a:cubicBezTo>
                    <a:pt x="42091" y="41906"/>
                    <a:pt x="42020" y="41644"/>
                    <a:pt x="41960" y="41359"/>
                  </a:cubicBezTo>
                  <a:cubicBezTo>
                    <a:pt x="41934" y="41208"/>
                    <a:pt x="41806" y="41139"/>
                    <a:pt x="41674" y="41139"/>
                  </a:cubicBezTo>
                  <a:cubicBezTo>
                    <a:pt x="41503" y="41139"/>
                    <a:pt x="41326" y="41253"/>
                    <a:pt x="41353" y="41454"/>
                  </a:cubicBezTo>
                  <a:cubicBezTo>
                    <a:pt x="41389" y="41751"/>
                    <a:pt x="41508" y="42299"/>
                    <a:pt x="41746" y="42644"/>
                  </a:cubicBezTo>
                  <a:cubicBezTo>
                    <a:pt x="41568" y="42704"/>
                    <a:pt x="41389" y="42740"/>
                    <a:pt x="41210" y="42799"/>
                  </a:cubicBezTo>
                  <a:lnTo>
                    <a:pt x="41198" y="42799"/>
                  </a:lnTo>
                  <a:cubicBezTo>
                    <a:pt x="41175" y="42644"/>
                    <a:pt x="41079" y="42478"/>
                    <a:pt x="41008" y="42299"/>
                  </a:cubicBezTo>
                  <a:cubicBezTo>
                    <a:pt x="40877" y="41954"/>
                    <a:pt x="40722" y="41609"/>
                    <a:pt x="40591" y="41275"/>
                  </a:cubicBezTo>
                  <a:cubicBezTo>
                    <a:pt x="41210" y="41180"/>
                    <a:pt x="41841" y="41097"/>
                    <a:pt x="42461" y="40989"/>
                  </a:cubicBezTo>
                  <a:close/>
                  <a:moveTo>
                    <a:pt x="38293" y="42966"/>
                  </a:moveTo>
                  <a:lnTo>
                    <a:pt x="38293" y="42966"/>
                  </a:lnTo>
                  <a:cubicBezTo>
                    <a:pt x="38299" y="42972"/>
                    <a:pt x="38299" y="42975"/>
                    <a:pt x="38298" y="42975"/>
                  </a:cubicBezTo>
                  <a:cubicBezTo>
                    <a:pt x="38296" y="42975"/>
                    <a:pt x="38293" y="42972"/>
                    <a:pt x="38293" y="42966"/>
                  </a:cubicBezTo>
                  <a:close/>
                  <a:moveTo>
                    <a:pt x="39996" y="41347"/>
                  </a:moveTo>
                  <a:lnTo>
                    <a:pt x="39996" y="41394"/>
                  </a:lnTo>
                  <a:cubicBezTo>
                    <a:pt x="40127" y="41763"/>
                    <a:pt x="40258" y="42144"/>
                    <a:pt x="40401" y="42513"/>
                  </a:cubicBezTo>
                  <a:cubicBezTo>
                    <a:pt x="40436" y="42668"/>
                    <a:pt x="40484" y="42811"/>
                    <a:pt x="40556" y="42954"/>
                  </a:cubicBezTo>
                  <a:cubicBezTo>
                    <a:pt x="40341" y="43013"/>
                    <a:pt x="40127" y="43073"/>
                    <a:pt x="39901" y="43109"/>
                  </a:cubicBezTo>
                  <a:cubicBezTo>
                    <a:pt x="40020" y="42954"/>
                    <a:pt x="39913" y="42680"/>
                    <a:pt x="39794" y="42502"/>
                  </a:cubicBezTo>
                  <a:cubicBezTo>
                    <a:pt x="39567" y="42168"/>
                    <a:pt x="39413" y="41799"/>
                    <a:pt x="39305" y="41406"/>
                  </a:cubicBezTo>
                  <a:cubicBezTo>
                    <a:pt x="39532" y="41406"/>
                    <a:pt x="39758" y="41370"/>
                    <a:pt x="39996" y="41347"/>
                  </a:cubicBezTo>
                  <a:close/>
                  <a:moveTo>
                    <a:pt x="54164" y="42835"/>
                  </a:moveTo>
                  <a:lnTo>
                    <a:pt x="54164" y="42835"/>
                  </a:lnTo>
                  <a:cubicBezTo>
                    <a:pt x="54129" y="42918"/>
                    <a:pt x="54129" y="43013"/>
                    <a:pt x="54224" y="43061"/>
                  </a:cubicBezTo>
                  <a:lnTo>
                    <a:pt x="54355" y="43144"/>
                  </a:lnTo>
                  <a:lnTo>
                    <a:pt x="53950" y="42918"/>
                  </a:lnTo>
                  <a:cubicBezTo>
                    <a:pt x="54033" y="42894"/>
                    <a:pt x="54093" y="42859"/>
                    <a:pt x="54164" y="42835"/>
                  </a:cubicBezTo>
                  <a:close/>
                  <a:moveTo>
                    <a:pt x="38686" y="41513"/>
                  </a:moveTo>
                  <a:cubicBezTo>
                    <a:pt x="38722" y="41882"/>
                    <a:pt x="38829" y="42251"/>
                    <a:pt x="38984" y="42597"/>
                  </a:cubicBezTo>
                  <a:cubicBezTo>
                    <a:pt x="39091" y="42811"/>
                    <a:pt x="39234" y="43144"/>
                    <a:pt x="39472" y="43228"/>
                  </a:cubicBezTo>
                  <a:cubicBezTo>
                    <a:pt x="39186" y="43311"/>
                    <a:pt x="38901" y="43383"/>
                    <a:pt x="38627" y="43442"/>
                  </a:cubicBezTo>
                  <a:cubicBezTo>
                    <a:pt x="38651" y="43383"/>
                    <a:pt x="38686" y="43323"/>
                    <a:pt x="38686" y="43228"/>
                  </a:cubicBezTo>
                  <a:cubicBezTo>
                    <a:pt x="38686" y="43109"/>
                    <a:pt x="38603" y="43013"/>
                    <a:pt x="38520" y="42966"/>
                  </a:cubicBezTo>
                  <a:lnTo>
                    <a:pt x="38508" y="42954"/>
                  </a:lnTo>
                  <a:cubicBezTo>
                    <a:pt x="38460" y="42930"/>
                    <a:pt x="38436" y="42894"/>
                    <a:pt x="38436" y="42811"/>
                  </a:cubicBezTo>
                  <a:cubicBezTo>
                    <a:pt x="38341" y="42668"/>
                    <a:pt x="38281" y="42502"/>
                    <a:pt x="38210" y="42335"/>
                  </a:cubicBezTo>
                  <a:cubicBezTo>
                    <a:pt x="38091" y="42085"/>
                    <a:pt x="37972" y="41835"/>
                    <a:pt x="37841" y="41585"/>
                  </a:cubicBezTo>
                  <a:cubicBezTo>
                    <a:pt x="38115" y="41585"/>
                    <a:pt x="38400" y="41549"/>
                    <a:pt x="38686" y="41513"/>
                  </a:cubicBezTo>
                  <a:close/>
                  <a:moveTo>
                    <a:pt x="37150" y="41692"/>
                  </a:moveTo>
                  <a:cubicBezTo>
                    <a:pt x="37269" y="42013"/>
                    <a:pt x="37388" y="42323"/>
                    <a:pt x="37508" y="42656"/>
                  </a:cubicBezTo>
                  <a:cubicBezTo>
                    <a:pt x="37603" y="42906"/>
                    <a:pt x="37662" y="43252"/>
                    <a:pt x="37841" y="43454"/>
                  </a:cubicBezTo>
                  <a:cubicBezTo>
                    <a:pt x="37900" y="43514"/>
                    <a:pt x="37972" y="43561"/>
                    <a:pt x="38055" y="43597"/>
                  </a:cubicBezTo>
                  <a:cubicBezTo>
                    <a:pt x="37865" y="43633"/>
                    <a:pt x="37686" y="43680"/>
                    <a:pt x="37496" y="43728"/>
                  </a:cubicBezTo>
                  <a:cubicBezTo>
                    <a:pt x="37579" y="43514"/>
                    <a:pt x="37519" y="43275"/>
                    <a:pt x="37257" y="43240"/>
                  </a:cubicBezTo>
                  <a:cubicBezTo>
                    <a:pt x="37150" y="43025"/>
                    <a:pt x="37103" y="42716"/>
                    <a:pt x="37043" y="42537"/>
                  </a:cubicBezTo>
                  <a:cubicBezTo>
                    <a:pt x="36960" y="42263"/>
                    <a:pt x="36865" y="42001"/>
                    <a:pt x="36781" y="41716"/>
                  </a:cubicBezTo>
                  <a:cubicBezTo>
                    <a:pt x="36900" y="41716"/>
                    <a:pt x="37031" y="41704"/>
                    <a:pt x="37150" y="41692"/>
                  </a:cubicBezTo>
                  <a:close/>
                  <a:moveTo>
                    <a:pt x="54251" y="40194"/>
                  </a:moveTo>
                  <a:cubicBezTo>
                    <a:pt x="54540" y="40194"/>
                    <a:pt x="54758" y="40253"/>
                    <a:pt x="54867" y="40394"/>
                  </a:cubicBezTo>
                  <a:cubicBezTo>
                    <a:pt x="54819" y="40525"/>
                    <a:pt x="54795" y="40680"/>
                    <a:pt x="54783" y="40835"/>
                  </a:cubicBezTo>
                  <a:cubicBezTo>
                    <a:pt x="54760" y="41097"/>
                    <a:pt x="54700" y="41394"/>
                    <a:pt x="54783" y="41632"/>
                  </a:cubicBezTo>
                  <a:cubicBezTo>
                    <a:pt x="54795" y="41668"/>
                    <a:pt x="54831" y="41716"/>
                    <a:pt x="54879" y="41728"/>
                  </a:cubicBezTo>
                  <a:cubicBezTo>
                    <a:pt x="54879" y="41763"/>
                    <a:pt x="54867" y="41775"/>
                    <a:pt x="54867" y="41811"/>
                  </a:cubicBezTo>
                  <a:lnTo>
                    <a:pt x="54867" y="41835"/>
                  </a:lnTo>
                  <a:cubicBezTo>
                    <a:pt x="54831" y="41847"/>
                    <a:pt x="54819" y="41882"/>
                    <a:pt x="54819" y="41906"/>
                  </a:cubicBezTo>
                  <a:cubicBezTo>
                    <a:pt x="53629" y="42263"/>
                    <a:pt x="52462" y="42621"/>
                    <a:pt x="51307" y="43002"/>
                  </a:cubicBezTo>
                  <a:cubicBezTo>
                    <a:pt x="51319" y="42966"/>
                    <a:pt x="51331" y="42942"/>
                    <a:pt x="51319" y="42894"/>
                  </a:cubicBezTo>
                  <a:cubicBezTo>
                    <a:pt x="51295" y="42740"/>
                    <a:pt x="51259" y="42621"/>
                    <a:pt x="51212" y="42478"/>
                  </a:cubicBezTo>
                  <a:cubicBezTo>
                    <a:pt x="51183" y="42388"/>
                    <a:pt x="51110" y="42349"/>
                    <a:pt x="51037" y="42349"/>
                  </a:cubicBezTo>
                  <a:cubicBezTo>
                    <a:pt x="50925" y="42349"/>
                    <a:pt x="50811" y="42441"/>
                    <a:pt x="50854" y="42585"/>
                  </a:cubicBezTo>
                  <a:cubicBezTo>
                    <a:pt x="50902" y="42740"/>
                    <a:pt x="50962" y="42859"/>
                    <a:pt x="51033" y="43013"/>
                  </a:cubicBezTo>
                  <a:cubicBezTo>
                    <a:pt x="51045" y="43037"/>
                    <a:pt x="51069" y="43037"/>
                    <a:pt x="51093" y="43061"/>
                  </a:cubicBezTo>
                  <a:cubicBezTo>
                    <a:pt x="50164" y="43359"/>
                    <a:pt x="49223" y="43668"/>
                    <a:pt x="48283" y="43978"/>
                  </a:cubicBezTo>
                  <a:cubicBezTo>
                    <a:pt x="48199" y="43716"/>
                    <a:pt x="48045" y="43454"/>
                    <a:pt x="47937" y="43192"/>
                  </a:cubicBezTo>
                  <a:cubicBezTo>
                    <a:pt x="47830" y="42894"/>
                    <a:pt x="47747" y="42597"/>
                    <a:pt x="47675" y="42299"/>
                  </a:cubicBezTo>
                  <a:lnTo>
                    <a:pt x="49188" y="41811"/>
                  </a:lnTo>
                  <a:cubicBezTo>
                    <a:pt x="49584" y="41672"/>
                    <a:pt x="52808" y="40194"/>
                    <a:pt x="54251" y="40194"/>
                  </a:cubicBezTo>
                  <a:close/>
                  <a:moveTo>
                    <a:pt x="36031" y="41811"/>
                  </a:moveTo>
                  <a:cubicBezTo>
                    <a:pt x="36138" y="42216"/>
                    <a:pt x="36257" y="42621"/>
                    <a:pt x="36365" y="43037"/>
                  </a:cubicBezTo>
                  <a:cubicBezTo>
                    <a:pt x="36436" y="43323"/>
                    <a:pt x="36484" y="43740"/>
                    <a:pt x="36734" y="43930"/>
                  </a:cubicBezTo>
                  <a:cubicBezTo>
                    <a:pt x="36543" y="43978"/>
                    <a:pt x="36353" y="44037"/>
                    <a:pt x="36138" y="44085"/>
                  </a:cubicBezTo>
                  <a:cubicBezTo>
                    <a:pt x="36150" y="44061"/>
                    <a:pt x="36186" y="44049"/>
                    <a:pt x="36198" y="44026"/>
                  </a:cubicBezTo>
                  <a:cubicBezTo>
                    <a:pt x="36412" y="43728"/>
                    <a:pt x="36210" y="43406"/>
                    <a:pt x="36114" y="43097"/>
                  </a:cubicBezTo>
                  <a:lnTo>
                    <a:pt x="35757" y="42025"/>
                  </a:lnTo>
                  <a:cubicBezTo>
                    <a:pt x="35722" y="41942"/>
                    <a:pt x="35662" y="41882"/>
                    <a:pt x="35603" y="41835"/>
                  </a:cubicBezTo>
                  <a:cubicBezTo>
                    <a:pt x="35757" y="41835"/>
                    <a:pt x="35888" y="41823"/>
                    <a:pt x="36031" y="41811"/>
                  </a:cubicBezTo>
                  <a:close/>
                  <a:moveTo>
                    <a:pt x="35222" y="41882"/>
                  </a:moveTo>
                  <a:lnTo>
                    <a:pt x="35222" y="41882"/>
                  </a:lnTo>
                  <a:cubicBezTo>
                    <a:pt x="35126" y="41954"/>
                    <a:pt x="35079" y="42061"/>
                    <a:pt x="35114" y="42204"/>
                  </a:cubicBezTo>
                  <a:cubicBezTo>
                    <a:pt x="35198" y="42561"/>
                    <a:pt x="35305" y="42942"/>
                    <a:pt x="35400" y="43299"/>
                  </a:cubicBezTo>
                  <a:cubicBezTo>
                    <a:pt x="35472" y="43609"/>
                    <a:pt x="35483" y="43978"/>
                    <a:pt x="35817" y="44109"/>
                  </a:cubicBezTo>
                  <a:cubicBezTo>
                    <a:pt x="35841" y="44133"/>
                    <a:pt x="35876" y="44133"/>
                    <a:pt x="35900" y="44145"/>
                  </a:cubicBezTo>
                  <a:cubicBezTo>
                    <a:pt x="35769" y="44168"/>
                    <a:pt x="35626" y="44216"/>
                    <a:pt x="35495" y="44252"/>
                  </a:cubicBezTo>
                  <a:cubicBezTo>
                    <a:pt x="35579" y="43918"/>
                    <a:pt x="35352" y="43597"/>
                    <a:pt x="35222" y="43275"/>
                  </a:cubicBezTo>
                  <a:cubicBezTo>
                    <a:pt x="35031" y="42871"/>
                    <a:pt x="34876" y="42478"/>
                    <a:pt x="34698" y="42073"/>
                  </a:cubicBezTo>
                  <a:cubicBezTo>
                    <a:pt x="34662" y="42013"/>
                    <a:pt x="34626" y="41966"/>
                    <a:pt x="34579" y="41942"/>
                  </a:cubicBezTo>
                  <a:cubicBezTo>
                    <a:pt x="34781" y="41918"/>
                    <a:pt x="35007" y="41894"/>
                    <a:pt x="35222" y="41882"/>
                  </a:cubicBezTo>
                  <a:close/>
                  <a:moveTo>
                    <a:pt x="47342" y="42406"/>
                  </a:moveTo>
                  <a:cubicBezTo>
                    <a:pt x="47402" y="42728"/>
                    <a:pt x="47485" y="43061"/>
                    <a:pt x="47580" y="43371"/>
                  </a:cubicBezTo>
                  <a:cubicBezTo>
                    <a:pt x="47664" y="43609"/>
                    <a:pt x="47735" y="43895"/>
                    <a:pt x="47866" y="44109"/>
                  </a:cubicBezTo>
                  <a:cubicBezTo>
                    <a:pt x="47735" y="44168"/>
                    <a:pt x="47580" y="44228"/>
                    <a:pt x="47437" y="44276"/>
                  </a:cubicBezTo>
                  <a:cubicBezTo>
                    <a:pt x="47342" y="43692"/>
                    <a:pt x="47092" y="43097"/>
                    <a:pt x="46866" y="42549"/>
                  </a:cubicBezTo>
                  <a:cubicBezTo>
                    <a:pt x="47033" y="42502"/>
                    <a:pt x="47199" y="42466"/>
                    <a:pt x="47342" y="42406"/>
                  </a:cubicBezTo>
                  <a:close/>
                  <a:moveTo>
                    <a:pt x="54772" y="42597"/>
                  </a:moveTo>
                  <a:cubicBezTo>
                    <a:pt x="54724" y="42680"/>
                    <a:pt x="54724" y="42799"/>
                    <a:pt x="54843" y="42859"/>
                  </a:cubicBezTo>
                  <a:lnTo>
                    <a:pt x="55117" y="43002"/>
                  </a:lnTo>
                  <a:cubicBezTo>
                    <a:pt x="55145" y="43013"/>
                    <a:pt x="55175" y="43019"/>
                    <a:pt x="55205" y="43019"/>
                  </a:cubicBezTo>
                  <a:cubicBezTo>
                    <a:pt x="55266" y="43019"/>
                    <a:pt x="55327" y="42998"/>
                    <a:pt x="55367" y="42966"/>
                  </a:cubicBezTo>
                  <a:lnTo>
                    <a:pt x="55379" y="42978"/>
                  </a:lnTo>
                  <a:cubicBezTo>
                    <a:pt x="56153" y="43502"/>
                    <a:pt x="57224" y="43609"/>
                    <a:pt x="58141" y="43764"/>
                  </a:cubicBezTo>
                  <a:cubicBezTo>
                    <a:pt x="58439" y="43823"/>
                    <a:pt x="58748" y="43883"/>
                    <a:pt x="59070" y="43930"/>
                  </a:cubicBezTo>
                  <a:cubicBezTo>
                    <a:pt x="59010" y="44002"/>
                    <a:pt x="58998" y="44109"/>
                    <a:pt x="59046" y="44192"/>
                  </a:cubicBezTo>
                  <a:lnTo>
                    <a:pt x="59058" y="44204"/>
                  </a:lnTo>
                  <a:cubicBezTo>
                    <a:pt x="58986" y="44168"/>
                    <a:pt x="58879" y="44145"/>
                    <a:pt x="58879" y="44145"/>
                  </a:cubicBezTo>
                  <a:cubicBezTo>
                    <a:pt x="58849" y="44134"/>
                    <a:pt x="58820" y="44130"/>
                    <a:pt x="58794" y="44130"/>
                  </a:cubicBezTo>
                  <a:cubicBezTo>
                    <a:pt x="58631" y="44130"/>
                    <a:pt x="58541" y="44301"/>
                    <a:pt x="58582" y="44454"/>
                  </a:cubicBezTo>
                  <a:lnTo>
                    <a:pt x="58510" y="44454"/>
                  </a:lnTo>
                  <a:cubicBezTo>
                    <a:pt x="58474" y="44442"/>
                    <a:pt x="58451" y="44407"/>
                    <a:pt x="58415" y="44395"/>
                  </a:cubicBezTo>
                  <a:cubicBezTo>
                    <a:pt x="58343" y="44347"/>
                    <a:pt x="58272" y="44323"/>
                    <a:pt x="58177" y="44276"/>
                  </a:cubicBezTo>
                  <a:cubicBezTo>
                    <a:pt x="58034" y="44204"/>
                    <a:pt x="57867" y="44109"/>
                    <a:pt x="57724" y="44037"/>
                  </a:cubicBezTo>
                  <a:cubicBezTo>
                    <a:pt x="57708" y="44029"/>
                    <a:pt x="57691" y="44025"/>
                    <a:pt x="57676" y="44025"/>
                  </a:cubicBezTo>
                  <a:cubicBezTo>
                    <a:pt x="57580" y="44025"/>
                    <a:pt x="57515" y="44165"/>
                    <a:pt x="57617" y="44216"/>
                  </a:cubicBezTo>
                  <a:cubicBezTo>
                    <a:pt x="57748" y="44287"/>
                    <a:pt x="57879" y="44371"/>
                    <a:pt x="57998" y="44442"/>
                  </a:cubicBezTo>
                  <a:cubicBezTo>
                    <a:pt x="57879" y="44442"/>
                    <a:pt x="57748" y="44442"/>
                    <a:pt x="57629" y="44454"/>
                  </a:cubicBezTo>
                  <a:cubicBezTo>
                    <a:pt x="57224" y="44252"/>
                    <a:pt x="56796" y="44073"/>
                    <a:pt x="56379" y="43871"/>
                  </a:cubicBezTo>
                  <a:cubicBezTo>
                    <a:pt x="55688" y="43549"/>
                    <a:pt x="55034" y="43180"/>
                    <a:pt x="54379" y="42775"/>
                  </a:cubicBezTo>
                  <a:cubicBezTo>
                    <a:pt x="54367" y="42775"/>
                    <a:pt x="54367" y="42775"/>
                    <a:pt x="54355" y="42763"/>
                  </a:cubicBezTo>
                  <a:cubicBezTo>
                    <a:pt x="54486" y="42704"/>
                    <a:pt x="54617" y="42656"/>
                    <a:pt x="54772" y="42597"/>
                  </a:cubicBezTo>
                  <a:close/>
                  <a:moveTo>
                    <a:pt x="56610" y="44517"/>
                  </a:moveTo>
                  <a:cubicBezTo>
                    <a:pt x="56611" y="44517"/>
                    <a:pt x="56611" y="44520"/>
                    <a:pt x="56605" y="44526"/>
                  </a:cubicBezTo>
                  <a:cubicBezTo>
                    <a:pt x="56605" y="44520"/>
                    <a:pt x="56608" y="44517"/>
                    <a:pt x="56610" y="44517"/>
                  </a:cubicBezTo>
                  <a:close/>
                  <a:moveTo>
                    <a:pt x="34233" y="41990"/>
                  </a:moveTo>
                  <a:lnTo>
                    <a:pt x="34233" y="41990"/>
                  </a:lnTo>
                  <a:cubicBezTo>
                    <a:pt x="34114" y="42061"/>
                    <a:pt x="34043" y="42192"/>
                    <a:pt x="34090" y="42347"/>
                  </a:cubicBezTo>
                  <a:cubicBezTo>
                    <a:pt x="34221" y="42763"/>
                    <a:pt x="34364" y="43180"/>
                    <a:pt x="34507" y="43597"/>
                  </a:cubicBezTo>
                  <a:cubicBezTo>
                    <a:pt x="34602" y="43895"/>
                    <a:pt x="34662" y="44228"/>
                    <a:pt x="34888" y="44442"/>
                  </a:cubicBezTo>
                  <a:cubicBezTo>
                    <a:pt x="34769" y="44466"/>
                    <a:pt x="34650" y="44514"/>
                    <a:pt x="34531" y="44549"/>
                  </a:cubicBezTo>
                  <a:cubicBezTo>
                    <a:pt x="34519" y="44514"/>
                    <a:pt x="34519" y="44466"/>
                    <a:pt x="34483" y="44430"/>
                  </a:cubicBezTo>
                  <a:cubicBezTo>
                    <a:pt x="34448" y="44287"/>
                    <a:pt x="34412" y="44156"/>
                    <a:pt x="34364" y="44026"/>
                  </a:cubicBezTo>
                  <a:cubicBezTo>
                    <a:pt x="34305" y="43835"/>
                    <a:pt x="34245" y="43621"/>
                    <a:pt x="34209" y="43430"/>
                  </a:cubicBezTo>
                  <a:cubicBezTo>
                    <a:pt x="34067" y="42966"/>
                    <a:pt x="33936" y="42490"/>
                    <a:pt x="33805" y="42025"/>
                  </a:cubicBezTo>
                  <a:cubicBezTo>
                    <a:pt x="33948" y="42013"/>
                    <a:pt x="34090" y="42001"/>
                    <a:pt x="34233" y="41990"/>
                  </a:cubicBezTo>
                  <a:close/>
                  <a:moveTo>
                    <a:pt x="53605" y="43073"/>
                  </a:moveTo>
                  <a:cubicBezTo>
                    <a:pt x="53629" y="43109"/>
                    <a:pt x="53640" y="43144"/>
                    <a:pt x="53688" y="43180"/>
                  </a:cubicBezTo>
                  <a:cubicBezTo>
                    <a:pt x="54141" y="43490"/>
                    <a:pt x="54605" y="43799"/>
                    <a:pt x="55081" y="44097"/>
                  </a:cubicBezTo>
                  <a:cubicBezTo>
                    <a:pt x="55343" y="44264"/>
                    <a:pt x="55569" y="44442"/>
                    <a:pt x="55843" y="44585"/>
                  </a:cubicBezTo>
                  <a:cubicBezTo>
                    <a:pt x="55724" y="44609"/>
                    <a:pt x="55617" y="44621"/>
                    <a:pt x="55498" y="44633"/>
                  </a:cubicBezTo>
                  <a:cubicBezTo>
                    <a:pt x="55545" y="44561"/>
                    <a:pt x="55545" y="44442"/>
                    <a:pt x="55462" y="44383"/>
                  </a:cubicBezTo>
                  <a:cubicBezTo>
                    <a:pt x="54783" y="43918"/>
                    <a:pt x="54010" y="43561"/>
                    <a:pt x="53271" y="43204"/>
                  </a:cubicBezTo>
                  <a:cubicBezTo>
                    <a:pt x="53390" y="43156"/>
                    <a:pt x="53486" y="43109"/>
                    <a:pt x="53605" y="43073"/>
                  </a:cubicBezTo>
                  <a:close/>
                  <a:moveTo>
                    <a:pt x="52902" y="43359"/>
                  </a:moveTo>
                  <a:cubicBezTo>
                    <a:pt x="53676" y="43811"/>
                    <a:pt x="54450" y="44311"/>
                    <a:pt x="55284" y="44668"/>
                  </a:cubicBezTo>
                  <a:lnTo>
                    <a:pt x="54926" y="44704"/>
                  </a:lnTo>
                  <a:cubicBezTo>
                    <a:pt x="54236" y="44192"/>
                    <a:pt x="53402" y="43835"/>
                    <a:pt x="52605" y="43478"/>
                  </a:cubicBezTo>
                  <a:cubicBezTo>
                    <a:pt x="52700" y="43430"/>
                    <a:pt x="52795" y="43394"/>
                    <a:pt x="52902" y="43359"/>
                  </a:cubicBezTo>
                  <a:close/>
                  <a:moveTo>
                    <a:pt x="33162" y="42073"/>
                  </a:moveTo>
                  <a:lnTo>
                    <a:pt x="33162" y="42192"/>
                  </a:lnTo>
                  <a:lnTo>
                    <a:pt x="33650" y="44109"/>
                  </a:lnTo>
                  <a:cubicBezTo>
                    <a:pt x="33709" y="44323"/>
                    <a:pt x="33745" y="44561"/>
                    <a:pt x="33817" y="44764"/>
                  </a:cubicBezTo>
                  <a:cubicBezTo>
                    <a:pt x="33745" y="44799"/>
                    <a:pt x="33638" y="44823"/>
                    <a:pt x="33531" y="44859"/>
                  </a:cubicBezTo>
                  <a:cubicBezTo>
                    <a:pt x="33495" y="44490"/>
                    <a:pt x="33352" y="44109"/>
                    <a:pt x="33245" y="43752"/>
                  </a:cubicBezTo>
                  <a:cubicBezTo>
                    <a:pt x="33090" y="43240"/>
                    <a:pt x="32936" y="42704"/>
                    <a:pt x="32769" y="42180"/>
                  </a:cubicBezTo>
                  <a:cubicBezTo>
                    <a:pt x="32757" y="42144"/>
                    <a:pt x="32745" y="42132"/>
                    <a:pt x="32733" y="42109"/>
                  </a:cubicBezTo>
                  <a:cubicBezTo>
                    <a:pt x="32876" y="42085"/>
                    <a:pt x="33031" y="42073"/>
                    <a:pt x="33162" y="42073"/>
                  </a:cubicBezTo>
                  <a:close/>
                  <a:moveTo>
                    <a:pt x="52045" y="43692"/>
                  </a:moveTo>
                  <a:cubicBezTo>
                    <a:pt x="52712" y="44085"/>
                    <a:pt x="53402" y="44514"/>
                    <a:pt x="54117" y="44823"/>
                  </a:cubicBezTo>
                  <a:cubicBezTo>
                    <a:pt x="53950" y="44859"/>
                    <a:pt x="53807" y="44883"/>
                    <a:pt x="53640" y="44918"/>
                  </a:cubicBezTo>
                  <a:cubicBezTo>
                    <a:pt x="52926" y="44561"/>
                    <a:pt x="52188" y="44252"/>
                    <a:pt x="51450" y="43930"/>
                  </a:cubicBezTo>
                  <a:cubicBezTo>
                    <a:pt x="51640" y="43859"/>
                    <a:pt x="51855" y="43787"/>
                    <a:pt x="52045" y="43692"/>
                  </a:cubicBezTo>
                  <a:close/>
                  <a:moveTo>
                    <a:pt x="46521" y="42656"/>
                  </a:moveTo>
                  <a:cubicBezTo>
                    <a:pt x="46675" y="43240"/>
                    <a:pt x="46818" y="43871"/>
                    <a:pt x="47104" y="44395"/>
                  </a:cubicBezTo>
                  <a:cubicBezTo>
                    <a:pt x="46925" y="44454"/>
                    <a:pt x="46782" y="44502"/>
                    <a:pt x="46628" y="44561"/>
                  </a:cubicBezTo>
                  <a:cubicBezTo>
                    <a:pt x="46568" y="44371"/>
                    <a:pt x="46485" y="44168"/>
                    <a:pt x="46425" y="43990"/>
                  </a:cubicBezTo>
                  <a:cubicBezTo>
                    <a:pt x="46306" y="43633"/>
                    <a:pt x="46151" y="43311"/>
                    <a:pt x="46009" y="42966"/>
                  </a:cubicBezTo>
                  <a:cubicBezTo>
                    <a:pt x="45984" y="42909"/>
                    <a:pt x="45941" y="42886"/>
                    <a:pt x="45895" y="42886"/>
                  </a:cubicBezTo>
                  <a:cubicBezTo>
                    <a:pt x="45806" y="42886"/>
                    <a:pt x="45707" y="42975"/>
                    <a:pt x="45723" y="43085"/>
                  </a:cubicBezTo>
                  <a:cubicBezTo>
                    <a:pt x="45806" y="43490"/>
                    <a:pt x="45901" y="43871"/>
                    <a:pt x="46020" y="44264"/>
                  </a:cubicBezTo>
                  <a:cubicBezTo>
                    <a:pt x="46068" y="44407"/>
                    <a:pt x="46092" y="44573"/>
                    <a:pt x="46140" y="44728"/>
                  </a:cubicBezTo>
                  <a:cubicBezTo>
                    <a:pt x="45890" y="44811"/>
                    <a:pt x="45628" y="44907"/>
                    <a:pt x="45389" y="44978"/>
                  </a:cubicBezTo>
                  <a:cubicBezTo>
                    <a:pt x="45294" y="44347"/>
                    <a:pt x="45008" y="43692"/>
                    <a:pt x="44770" y="43156"/>
                  </a:cubicBezTo>
                  <a:cubicBezTo>
                    <a:pt x="45366" y="43002"/>
                    <a:pt x="45949" y="42823"/>
                    <a:pt x="46521" y="42656"/>
                  </a:cubicBezTo>
                  <a:close/>
                  <a:moveTo>
                    <a:pt x="32586" y="45187"/>
                  </a:moveTo>
                  <a:cubicBezTo>
                    <a:pt x="32589" y="45187"/>
                    <a:pt x="32594" y="45188"/>
                    <a:pt x="32602" y="45192"/>
                  </a:cubicBezTo>
                  <a:cubicBezTo>
                    <a:pt x="32586" y="45192"/>
                    <a:pt x="32581" y="45187"/>
                    <a:pt x="32586" y="45187"/>
                  </a:cubicBezTo>
                  <a:close/>
                  <a:moveTo>
                    <a:pt x="32257" y="42323"/>
                  </a:moveTo>
                  <a:lnTo>
                    <a:pt x="32257" y="42359"/>
                  </a:lnTo>
                  <a:cubicBezTo>
                    <a:pt x="32388" y="42894"/>
                    <a:pt x="32507" y="43430"/>
                    <a:pt x="32638" y="43966"/>
                  </a:cubicBezTo>
                  <a:cubicBezTo>
                    <a:pt x="32733" y="44335"/>
                    <a:pt x="32793" y="44752"/>
                    <a:pt x="32971" y="45097"/>
                  </a:cubicBezTo>
                  <a:cubicBezTo>
                    <a:pt x="32840" y="45109"/>
                    <a:pt x="32721" y="45157"/>
                    <a:pt x="32602" y="45192"/>
                  </a:cubicBezTo>
                  <a:cubicBezTo>
                    <a:pt x="32578" y="45180"/>
                    <a:pt x="32566" y="45169"/>
                    <a:pt x="32555" y="45169"/>
                  </a:cubicBezTo>
                  <a:cubicBezTo>
                    <a:pt x="32543" y="45157"/>
                    <a:pt x="32507" y="45157"/>
                    <a:pt x="32495" y="45157"/>
                  </a:cubicBezTo>
                  <a:cubicBezTo>
                    <a:pt x="32495" y="45109"/>
                    <a:pt x="32483" y="45061"/>
                    <a:pt x="32447" y="45002"/>
                  </a:cubicBezTo>
                  <a:lnTo>
                    <a:pt x="32400" y="44823"/>
                  </a:lnTo>
                  <a:cubicBezTo>
                    <a:pt x="32364" y="44597"/>
                    <a:pt x="32316" y="44395"/>
                    <a:pt x="32281" y="44168"/>
                  </a:cubicBezTo>
                  <a:cubicBezTo>
                    <a:pt x="32209" y="43728"/>
                    <a:pt x="32138" y="43264"/>
                    <a:pt x="32090" y="42799"/>
                  </a:cubicBezTo>
                  <a:cubicBezTo>
                    <a:pt x="32090" y="42740"/>
                    <a:pt x="32043" y="42716"/>
                    <a:pt x="32007" y="42692"/>
                  </a:cubicBezTo>
                  <a:cubicBezTo>
                    <a:pt x="32150" y="42621"/>
                    <a:pt x="32245" y="42478"/>
                    <a:pt x="32245" y="42323"/>
                  </a:cubicBezTo>
                  <a:close/>
                  <a:moveTo>
                    <a:pt x="1348" y="45109"/>
                  </a:moveTo>
                  <a:cubicBezTo>
                    <a:pt x="1360" y="45109"/>
                    <a:pt x="1384" y="45109"/>
                    <a:pt x="1408" y="45121"/>
                  </a:cubicBezTo>
                  <a:cubicBezTo>
                    <a:pt x="1324" y="45157"/>
                    <a:pt x="1265" y="45192"/>
                    <a:pt x="1193" y="45228"/>
                  </a:cubicBezTo>
                  <a:cubicBezTo>
                    <a:pt x="1205" y="45180"/>
                    <a:pt x="1241" y="45157"/>
                    <a:pt x="1313" y="45121"/>
                  </a:cubicBezTo>
                  <a:cubicBezTo>
                    <a:pt x="1324" y="45121"/>
                    <a:pt x="1324" y="45109"/>
                    <a:pt x="1348" y="45109"/>
                  </a:cubicBezTo>
                  <a:close/>
                  <a:moveTo>
                    <a:pt x="8313" y="41823"/>
                  </a:moveTo>
                  <a:cubicBezTo>
                    <a:pt x="13546" y="42364"/>
                    <a:pt x="18920" y="42432"/>
                    <a:pt x="24234" y="42432"/>
                  </a:cubicBezTo>
                  <a:cubicBezTo>
                    <a:pt x="24881" y="42432"/>
                    <a:pt x="25528" y="42431"/>
                    <a:pt x="26173" y="42430"/>
                  </a:cubicBezTo>
                  <a:cubicBezTo>
                    <a:pt x="27911" y="42549"/>
                    <a:pt x="29649" y="42656"/>
                    <a:pt x="31364" y="42716"/>
                  </a:cubicBezTo>
                  <a:cubicBezTo>
                    <a:pt x="31328" y="42990"/>
                    <a:pt x="31328" y="43264"/>
                    <a:pt x="31316" y="43549"/>
                  </a:cubicBezTo>
                  <a:cubicBezTo>
                    <a:pt x="31316" y="43787"/>
                    <a:pt x="31292" y="44026"/>
                    <a:pt x="31316" y="44264"/>
                  </a:cubicBezTo>
                  <a:lnTo>
                    <a:pt x="31316" y="44347"/>
                  </a:lnTo>
                  <a:cubicBezTo>
                    <a:pt x="31388" y="44633"/>
                    <a:pt x="31435" y="44930"/>
                    <a:pt x="31435" y="45228"/>
                  </a:cubicBezTo>
                  <a:lnTo>
                    <a:pt x="31435" y="45335"/>
                  </a:lnTo>
                  <a:cubicBezTo>
                    <a:pt x="31352" y="45228"/>
                    <a:pt x="31257" y="45204"/>
                    <a:pt x="31138" y="45169"/>
                  </a:cubicBezTo>
                  <a:cubicBezTo>
                    <a:pt x="31078" y="45109"/>
                    <a:pt x="30995" y="45061"/>
                    <a:pt x="30888" y="45061"/>
                  </a:cubicBezTo>
                  <a:cubicBezTo>
                    <a:pt x="22696" y="44430"/>
                    <a:pt x="14409" y="44145"/>
                    <a:pt x="6206" y="43668"/>
                  </a:cubicBezTo>
                  <a:cubicBezTo>
                    <a:pt x="6266" y="43633"/>
                    <a:pt x="6313" y="43597"/>
                    <a:pt x="6349" y="43537"/>
                  </a:cubicBezTo>
                  <a:cubicBezTo>
                    <a:pt x="6385" y="43394"/>
                    <a:pt x="6385" y="43264"/>
                    <a:pt x="6373" y="43133"/>
                  </a:cubicBezTo>
                  <a:cubicBezTo>
                    <a:pt x="6432" y="43073"/>
                    <a:pt x="6492" y="43013"/>
                    <a:pt x="6551" y="42942"/>
                  </a:cubicBezTo>
                  <a:cubicBezTo>
                    <a:pt x="6679" y="42804"/>
                    <a:pt x="6563" y="42618"/>
                    <a:pt x="6411" y="42618"/>
                  </a:cubicBezTo>
                  <a:cubicBezTo>
                    <a:pt x="6380" y="42618"/>
                    <a:pt x="6346" y="42626"/>
                    <a:pt x="6313" y="42644"/>
                  </a:cubicBezTo>
                  <a:cubicBezTo>
                    <a:pt x="6289" y="42656"/>
                    <a:pt x="6254" y="42668"/>
                    <a:pt x="6206" y="42680"/>
                  </a:cubicBezTo>
                  <a:cubicBezTo>
                    <a:pt x="6182" y="42609"/>
                    <a:pt x="6135" y="42537"/>
                    <a:pt x="6111" y="42466"/>
                  </a:cubicBezTo>
                  <a:cubicBezTo>
                    <a:pt x="6051" y="42323"/>
                    <a:pt x="6004" y="42204"/>
                    <a:pt x="5944" y="42073"/>
                  </a:cubicBezTo>
                  <a:cubicBezTo>
                    <a:pt x="6730" y="41966"/>
                    <a:pt x="7516" y="41882"/>
                    <a:pt x="8313" y="41823"/>
                  </a:cubicBezTo>
                  <a:close/>
                  <a:moveTo>
                    <a:pt x="32019" y="44407"/>
                  </a:moveTo>
                  <a:cubicBezTo>
                    <a:pt x="32043" y="44692"/>
                    <a:pt x="32054" y="45085"/>
                    <a:pt x="32209" y="45347"/>
                  </a:cubicBezTo>
                  <a:cubicBezTo>
                    <a:pt x="32126" y="45383"/>
                    <a:pt x="32043" y="45419"/>
                    <a:pt x="31959" y="45454"/>
                  </a:cubicBezTo>
                  <a:cubicBezTo>
                    <a:pt x="31983" y="45228"/>
                    <a:pt x="31947" y="44966"/>
                    <a:pt x="31900" y="44728"/>
                  </a:cubicBezTo>
                  <a:cubicBezTo>
                    <a:pt x="31959" y="44621"/>
                    <a:pt x="32007" y="44514"/>
                    <a:pt x="32019" y="44407"/>
                  </a:cubicBezTo>
                  <a:close/>
                  <a:moveTo>
                    <a:pt x="9706" y="46538"/>
                  </a:moveTo>
                  <a:lnTo>
                    <a:pt x="9706" y="46538"/>
                  </a:lnTo>
                  <a:cubicBezTo>
                    <a:pt x="11028" y="46585"/>
                    <a:pt x="12362" y="46645"/>
                    <a:pt x="13683" y="46716"/>
                  </a:cubicBezTo>
                  <a:cubicBezTo>
                    <a:pt x="14814" y="46776"/>
                    <a:pt x="15945" y="46883"/>
                    <a:pt x="17076" y="47014"/>
                  </a:cubicBezTo>
                  <a:cubicBezTo>
                    <a:pt x="16207" y="46954"/>
                    <a:pt x="15350" y="46907"/>
                    <a:pt x="14469" y="46895"/>
                  </a:cubicBezTo>
                  <a:cubicBezTo>
                    <a:pt x="12814" y="46847"/>
                    <a:pt x="11242" y="46728"/>
                    <a:pt x="9706" y="46538"/>
                  </a:cubicBezTo>
                  <a:close/>
                  <a:moveTo>
                    <a:pt x="6885" y="44133"/>
                  </a:moveTo>
                  <a:cubicBezTo>
                    <a:pt x="13087" y="45285"/>
                    <a:pt x="19709" y="46027"/>
                    <a:pt x="26127" y="46027"/>
                  </a:cubicBezTo>
                  <a:cubicBezTo>
                    <a:pt x="27730" y="46027"/>
                    <a:pt x="29320" y="45980"/>
                    <a:pt x="30888" y="45883"/>
                  </a:cubicBezTo>
                  <a:cubicBezTo>
                    <a:pt x="31054" y="45871"/>
                    <a:pt x="31150" y="45788"/>
                    <a:pt x="31209" y="45692"/>
                  </a:cubicBezTo>
                  <a:cubicBezTo>
                    <a:pt x="31245" y="45692"/>
                    <a:pt x="31257" y="45704"/>
                    <a:pt x="31292" y="45704"/>
                  </a:cubicBezTo>
                  <a:cubicBezTo>
                    <a:pt x="31376" y="45704"/>
                    <a:pt x="31435" y="45657"/>
                    <a:pt x="31471" y="45597"/>
                  </a:cubicBezTo>
                  <a:cubicBezTo>
                    <a:pt x="31471" y="45621"/>
                    <a:pt x="31471" y="45645"/>
                    <a:pt x="31483" y="45657"/>
                  </a:cubicBezTo>
                  <a:cubicBezTo>
                    <a:pt x="31412" y="45692"/>
                    <a:pt x="31352" y="45716"/>
                    <a:pt x="31269" y="45752"/>
                  </a:cubicBezTo>
                  <a:cubicBezTo>
                    <a:pt x="31076" y="45848"/>
                    <a:pt x="31181" y="46145"/>
                    <a:pt x="31368" y="46145"/>
                  </a:cubicBezTo>
                  <a:cubicBezTo>
                    <a:pt x="31390" y="46145"/>
                    <a:pt x="31412" y="46142"/>
                    <a:pt x="31435" y="46133"/>
                  </a:cubicBezTo>
                  <a:cubicBezTo>
                    <a:pt x="32816" y="45704"/>
                    <a:pt x="34257" y="45347"/>
                    <a:pt x="35722" y="45002"/>
                  </a:cubicBezTo>
                  <a:lnTo>
                    <a:pt x="35722" y="45002"/>
                  </a:lnTo>
                  <a:cubicBezTo>
                    <a:pt x="33686" y="45752"/>
                    <a:pt x="31673" y="46585"/>
                    <a:pt x="29721" y="47562"/>
                  </a:cubicBezTo>
                  <a:cubicBezTo>
                    <a:pt x="29733" y="47502"/>
                    <a:pt x="29768" y="47443"/>
                    <a:pt x="29780" y="47383"/>
                  </a:cubicBezTo>
                  <a:cubicBezTo>
                    <a:pt x="29836" y="47210"/>
                    <a:pt x="29682" y="47073"/>
                    <a:pt x="29530" y="47073"/>
                  </a:cubicBezTo>
                  <a:cubicBezTo>
                    <a:pt x="29453" y="47073"/>
                    <a:pt x="29376" y="47108"/>
                    <a:pt x="29328" y="47193"/>
                  </a:cubicBezTo>
                  <a:cubicBezTo>
                    <a:pt x="28875" y="47978"/>
                    <a:pt x="27852" y="48074"/>
                    <a:pt x="27066" y="48490"/>
                  </a:cubicBezTo>
                  <a:cubicBezTo>
                    <a:pt x="26994" y="48455"/>
                    <a:pt x="26947" y="48443"/>
                    <a:pt x="26887" y="48431"/>
                  </a:cubicBezTo>
                  <a:cubicBezTo>
                    <a:pt x="26863" y="48276"/>
                    <a:pt x="26768" y="48193"/>
                    <a:pt x="26649" y="48157"/>
                  </a:cubicBezTo>
                  <a:cubicBezTo>
                    <a:pt x="26613" y="48145"/>
                    <a:pt x="26589" y="48133"/>
                    <a:pt x="26554" y="48133"/>
                  </a:cubicBezTo>
                  <a:cubicBezTo>
                    <a:pt x="24708" y="47847"/>
                    <a:pt x="22851" y="47585"/>
                    <a:pt x="21005" y="47371"/>
                  </a:cubicBezTo>
                  <a:cubicBezTo>
                    <a:pt x="17103" y="46323"/>
                    <a:pt x="12897" y="46226"/>
                    <a:pt x="8788" y="46226"/>
                  </a:cubicBezTo>
                  <a:cubicBezTo>
                    <a:pt x="8371" y="46226"/>
                    <a:pt x="7954" y="46227"/>
                    <a:pt x="7539" y="46228"/>
                  </a:cubicBezTo>
                  <a:cubicBezTo>
                    <a:pt x="5992" y="45954"/>
                    <a:pt x="4444" y="45597"/>
                    <a:pt x="2872" y="45169"/>
                  </a:cubicBezTo>
                  <a:cubicBezTo>
                    <a:pt x="3218" y="45061"/>
                    <a:pt x="3575" y="44966"/>
                    <a:pt x="3932" y="44871"/>
                  </a:cubicBezTo>
                  <a:cubicBezTo>
                    <a:pt x="4861" y="44645"/>
                    <a:pt x="5849" y="44609"/>
                    <a:pt x="6730" y="44252"/>
                  </a:cubicBezTo>
                  <a:cubicBezTo>
                    <a:pt x="6789" y="44216"/>
                    <a:pt x="6849" y="44168"/>
                    <a:pt x="6885" y="44133"/>
                  </a:cubicBezTo>
                  <a:close/>
                  <a:moveTo>
                    <a:pt x="24292" y="48490"/>
                  </a:moveTo>
                  <a:lnTo>
                    <a:pt x="24292" y="48490"/>
                  </a:lnTo>
                  <a:cubicBezTo>
                    <a:pt x="24518" y="48526"/>
                    <a:pt x="24744" y="48574"/>
                    <a:pt x="24982" y="48609"/>
                  </a:cubicBezTo>
                  <a:cubicBezTo>
                    <a:pt x="24804" y="48609"/>
                    <a:pt x="24625" y="48574"/>
                    <a:pt x="24458" y="48562"/>
                  </a:cubicBezTo>
                  <a:cubicBezTo>
                    <a:pt x="24399" y="48526"/>
                    <a:pt x="24351" y="48514"/>
                    <a:pt x="24292" y="48490"/>
                  </a:cubicBezTo>
                  <a:close/>
                  <a:moveTo>
                    <a:pt x="2182" y="45359"/>
                  </a:moveTo>
                  <a:cubicBezTo>
                    <a:pt x="3277" y="45704"/>
                    <a:pt x="4372" y="45990"/>
                    <a:pt x="5480" y="46216"/>
                  </a:cubicBezTo>
                  <a:cubicBezTo>
                    <a:pt x="4825" y="46216"/>
                    <a:pt x="4182" y="46216"/>
                    <a:pt x="3551" y="46192"/>
                  </a:cubicBezTo>
                  <a:cubicBezTo>
                    <a:pt x="3491" y="46192"/>
                    <a:pt x="3491" y="46300"/>
                    <a:pt x="3551" y="46300"/>
                  </a:cubicBezTo>
                  <a:cubicBezTo>
                    <a:pt x="4527" y="46347"/>
                    <a:pt x="5527" y="46371"/>
                    <a:pt x="6504" y="46407"/>
                  </a:cubicBezTo>
                  <a:cubicBezTo>
                    <a:pt x="11719" y="47359"/>
                    <a:pt x="16981" y="47407"/>
                    <a:pt x="22268" y="48145"/>
                  </a:cubicBezTo>
                  <a:cubicBezTo>
                    <a:pt x="22660" y="48312"/>
                    <a:pt x="23375" y="48633"/>
                    <a:pt x="24042" y="49038"/>
                  </a:cubicBezTo>
                  <a:cubicBezTo>
                    <a:pt x="17100" y="47776"/>
                    <a:pt x="9992" y="48157"/>
                    <a:pt x="3098" y="46395"/>
                  </a:cubicBezTo>
                  <a:cubicBezTo>
                    <a:pt x="3051" y="46252"/>
                    <a:pt x="3015" y="46121"/>
                    <a:pt x="2967" y="46014"/>
                  </a:cubicBezTo>
                  <a:cubicBezTo>
                    <a:pt x="2908" y="45895"/>
                    <a:pt x="2789" y="45800"/>
                    <a:pt x="2658" y="45752"/>
                  </a:cubicBezTo>
                  <a:cubicBezTo>
                    <a:pt x="2617" y="45671"/>
                    <a:pt x="2542" y="45616"/>
                    <a:pt x="2448" y="45616"/>
                  </a:cubicBezTo>
                  <a:cubicBezTo>
                    <a:pt x="2431" y="45616"/>
                    <a:pt x="2414" y="45617"/>
                    <a:pt x="2396" y="45621"/>
                  </a:cubicBezTo>
                  <a:cubicBezTo>
                    <a:pt x="2216" y="45666"/>
                    <a:pt x="2015" y="45725"/>
                    <a:pt x="1825" y="45725"/>
                  </a:cubicBezTo>
                  <a:cubicBezTo>
                    <a:pt x="1764" y="45725"/>
                    <a:pt x="1704" y="45719"/>
                    <a:pt x="1646" y="45704"/>
                  </a:cubicBezTo>
                  <a:cubicBezTo>
                    <a:pt x="1598" y="45692"/>
                    <a:pt x="1539" y="45657"/>
                    <a:pt x="1467" y="45597"/>
                  </a:cubicBezTo>
                  <a:cubicBezTo>
                    <a:pt x="1705" y="45514"/>
                    <a:pt x="1944" y="45442"/>
                    <a:pt x="2182" y="45359"/>
                  </a:cubicBezTo>
                  <a:close/>
                  <a:moveTo>
                    <a:pt x="24601" y="49419"/>
                  </a:moveTo>
                  <a:cubicBezTo>
                    <a:pt x="24625" y="49443"/>
                    <a:pt x="24649" y="49455"/>
                    <a:pt x="24661" y="49467"/>
                  </a:cubicBezTo>
                  <a:cubicBezTo>
                    <a:pt x="24637" y="49467"/>
                    <a:pt x="24625" y="49467"/>
                    <a:pt x="24589" y="49455"/>
                  </a:cubicBezTo>
                  <a:cubicBezTo>
                    <a:pt x="24589" y="49443"/>
                    <a:pt x="24601" y="49443"/>
                    <a:pt x="24601" y="49419"/>
                  </a:cubicBezTo>
                  <a:close/>
                  <a:moveTo>
                    <a:pt x="27697" y="49729"/>
                  </a:moveTo>
                  <a:cubicBezTo>
                    <a:pt x="27697" y="49741"/>
                    <a:pt x="27709" y="49752"/>
                    <a:pt x="27709" y="49764"/>
                  </a:cubicBezTo>
                  <a:cubicBezTo>
                    <a:pt x="27697" y="49752"/>
                    <a:pt x="27685" y="49741"/>
                    <a:pt x="27673" y="49741"/>
                  </a:cubicBezTo>
                  <a:cubicBezTo>
                    <a:pt x="27673" y="49729"/>
                    <a:pt x="27685" y="49729"/>
                    <a:pt x="27697" y="49729"/>
                  </a:cubicBezTo>
                  <a:close/>
                  <a:moveTo>
                    <a:pt x="25542" y="49229"/>
                  </a:moveTo>
                  <a:cubicBezTo>
                    <a:pt x="25613" y="49229"/>
                    <a:pt x="25697" y="49252"/>
                    <a:pt x="25756" y="49252"/>
                  </a:cubicBezTo>
                  <a:cubicBezTo>
                    <a:pt x="26089" y="49467"/>
                    <a:pt x="26423" y="49681"/>
                    <a:pt x="26768" y="49907"/>
                  </a:cubicBezTo>
                  <a:cubicBezTo>
                    <a:pt x="26994" y="50062"/>
                    <a:pt x="27256" y="50229"/>
                    <a:pt x="27506" y="50360"/>
                  </a:cubicBezTo>
                  <a:cubicBezTo>
                    <a:pt x="27435" y="50336"/>
                    <a:pt x="27375" y="50324"/>
                    <a:pt x="27316" y="50288"/>
                  </a:cubicBezTo>
                  <a:cubicBezTo>
                    <a:pt x="26887" y="50110"/>
                    <a:pt x="26447" y="49919"/>
                    <a:pt x="26030" y="49693"/>
                  </a:cubicBezTo>
                  <a:cubicBezTo>
                    <a:pt x="25994" y="49681"/>
                    <a:pt x="25958" y="49657"/>
                    <a:pt x="25911" y="49657"/>
                  </a:cubicBezTo>
                  <a:cubicBezTo>
                    <a:pt x="25816" y="49502"/>
                    <a:pt x="25697" y="49360"/>
                    <a:pt x="25542" y="49229"/>
                  </a:cubicBezTo>
                  <a:close/>
                  <a:moveTo>
                    <a:pt x="4003" y="47931"/>
                  </a:moveTo>
                  <a:cubicBezTo>
                    <a:pt x="11028" y="48681"/>
                    <a:pt x="18041" y="49705"/>
                    <a:pt x="25077" y="50145"/>
                  </a:cubicBezTo>
                  <a:lnTo>
                    <a:pt x="25101" y="50145"/>
                  </a:lnTo>
                  <a:cubicBezTo>
                    <a:pt x="25077" y="50252"/>
                    <a:pt x="25006" y="50383"/>
                    <a:pt x="24935" y="50514"/>
                  </a:cubicBezTo>
                  <a:cubicBezTo>
                    <a:pt x="24899" y="50503"/>
                    <a:pt x="24863" y="50479"/>
                    <a:pt x="24815" y="50479"/>
                  </a:cubicBezTo>
                  <a:cubicBezTo>
                    <a:pt x="17838" y="50157"/>
                    <a:pt x="10897" y="49026"/>
                    <a:pt x="4003" y="47931"/>
                  </a:cubicBezTo>
                  <a:close/>
                  <a:moveTo>
                    <a:pt x="26137" y="50360"/>
                  </a:moveTo>
                  <a:cubicBezTo>
                    <a:pt x="26423" y="50538"/>
                    <a:pt x="26697" y="50705"/>
                    <a:pt x="26982" y="50848"/>
                  </a:cubicBezTo>
                  <a:cubicBezTo>
                    <a:pt x="27185" y="50955"/>
                    <a:pt x="27387" y="51074"/>
                    <a:pt x="27613" y="51134"/>
                  </a:cubicBezTo>
                  <a:lnTo>
                    <a:pt x="27602" y="51145"/>
                  </a:lnTo>
                  <a:cubicBezTo>
                    <a:pt x="27423" y="51062"/>
                    <a:pt x="27221" y="51003"/>
                    <a:pt x="27042" y="50907"/>
                  </a:cubicBezTo>
                  <a:cubicBezTo>
                    <a:pt x="26744" y="50776"/>
                    <a:pt x="26435" y="50645"/>
                    <a:pt x="26137" y="50514"/>
                  </a:cubicBezTo>
                  <a:lnTo>
                    <a:pt x="26137" y="50360"/>
                  </a:lnTo>
                  <a:close/>
                  <a:moveTo>
                    <a:pt x="3206" y="46812"/>
                  </a:moveTo>
                  <a:lnTo>
                    <a:pt x="3206" y="46812"/>
                  </a:lnTo>
                  <a:cubicBezTo>
                    <a:pt x="4420" y="47193"/>
                    <a:pt x="5694" y="47538"/>
                    <a:pt x="7004" y="47847"/>
                  </a:cubicBezTo>
                  <a:cubicBezTo>
                    <a:pt x="5896" y="47764"/>
                    <a:pt x="4801" y="47669"/>
                    <a:pt x="3706" y="47562"/>
                  </a:cubicBezTo>
                  <a:cubicBezTo>
                    <a:pt x="3702" y="47561"/>
                    <a:pt x="3698" y="47561"/>
                    <a:pt x="3694" y="47561"/>
                  </a:cubicBezTo>
                  <a:cubicBezTo>
                    <a:pt x="3480" y="47561"/>
                    <a:pt x="3483" y="47884"/>
                    <a:pt x="3706" y="47907"/>
                  </a:cubicBezTo>
                  <a:cubicBezTo>
                    <a:pt x="3753" y="47907"/>
                    <a:pt x="3813" y="47919"/>
                    <a:pt x="3860" y="47919"/>
                  </a:cubicBezTo>
                  <a:cubicBezTo>
                    <a:pt x="3753" y="47943"/>
                    <a:pt x="3729" y="48074"/>
                    <a:pt x="3825" y="48097"/>
                  </a:cubicBezTo>
                  <a:cubicBezTo>
                    <a:pt x="10647" y="49633"/>
                    <a:pt x="17529" y="50360"/>
                    <a:pt x="24470" y="51098"/>
                  </a:cubicBezTo>
                  <a:cubicBezTo>
                    <a:pt x="24434" y="51169"/>
                    <a:pt x="24470" y="51253"/>
                    <a:pt x="24530" y="51300"/>
                  </a:cubicBezTo>
                  <a:cubicBezTo>
                    <a:pt x="24601" y="51372"/>
                    <a:pt x="24673" y="51395"/>
                    <a:pt x="24756" y="51407"/>
                  </a:cubicBezTo>
                  <a:cubicBezTo>
                    <a:pt x="24601" y="51467"/>
                    <a:pt x="24458" y="51526"/>
                    <a:pt x="24268" y="51574"/>
                  </a:cubicBezTo>
                  <a:cubicBezTo>
                    <a:pt x="24220" y="51586"/>
                    <a:pt x="24184" y="51598"/>
                    <a:pt x="24161" y="51634"/>
                  </a:cubicBezTo>
                  <a:cubicBezTo>
                    <a:pt x="24101" y="51610"/>
                    <a:pt x="24042" y="51610"/>
                    <a:pt x="23982" y="51598"/>
                  </a:cubicBezTo>
                  <a:cubicBezTo>
                    <a:pt x="23934" y="51538"/>
                    <a:pt x="23863" y="51515"/>
                    <a:pt x="23768" y="51515"/>
                  </a:cubicBezTo>
                  <a:cubicBezTo>
                    <a:pt x="23661" y="51515"/>
                    <a:pt x="23589" y="51526"/>
                    <a:pt x="23506" y="51550"/>
                  </a:cubicBezTo>
                  <a:cubicBezTo>
                    <a:pt x="23113" y="51532"/>
                    <a:pt x="22714" y="51529"/>
                    <a:pt x="22333" y="51529"/>
                  </a:cubicBezTo>
                  <a:cubicBezTo>
                    <a:pt x="22142" y="51529"/>
                    <a:pt x="21956" y="51530"/>
                    <a:pt x="21778" y="51530"/>
                  </a:cubicBezTo>
                  <a:cubicBezTo>
                    <a:pt x="21599" y="51530"/>
                    <a:pt x="21428" y="51529"/>
                    <a:pt x="21267" y="51526"/>
                  </a:cubicBezTo>
                  <a:cubicBezTo>
                    <a:pt x="21089" y="51526"/>
                    <a:pt x="20970" y="51634"/>
                    <a:pt x="20910" y="51765"/>
                  </a:cubicBezTo>
                  <a:cubicBezTo>
                    <a:pt x="20660" y="51729"/>
                    <a:pt x="20398" y="51717"/>
                    <a:pt x="20136" y="51717"/>
                  </a:cubicBezTo>
                  <a:lnTo>
                    <a:pt x="20124" y="51717"/>
                  </a:lnTo>
                  <a:cubicBezTo>
                    <a:pt x="20089" y="51705"/>
                    <a:pt x="20053" y="51705"/>
                    <a:pt x="20017" y="51693"/>
                  </a:cubicBezTo>
                  <a:cubicBezTo>
                    <a:pt x="19874" y="51657"/>
                    <a:pt x="19720" y="51574"/>
                    <a:pt x="19577" y="51574"/>
                  </a:cubicBezTo>
                  <a:cubicBezTo>
                    <a:pt x="19543" y="51569"/>
                    <a:pt x="19510" y="51566"/>
                    <a:pt x="19477" y="51566"/>
                  </a:cubicBezTo>
                  <a:cubicBezTo>
                    <a:pt x="19368" y="51566"/>
                    <a:pt x="19261" y="51592"/>
                    <a:pt x="19160" y="51610"/>
                  </a:cubicBezTo>
                  <a:cubicBezTo>
                    <a:pt x="19124" y="51550"/>
                    <a:pt x="19077" y="51526"/>
                    <a:pt x="19005" y="51503"/>
                  </a:cubicBezTo>
                  <a:cubicBezTo>
                    <a:pt x="14528" y="50764"/>
                    <a:pt x="10076" y="50217"/>
                    <a:pt x="5646" y="49383"/>
                  </a:cubicBezTo>
                  <a:cubicBezTo>
                    <a:pt x="5623" y="49360"/>
                    <a:pt x="5611" y="49348"/>
                    <a:pt x="5587" y="49336"/>
                  </a:cubicBezTo>
                  <a:cubicBezTo>
                    <a:pt x="4753" y="48967"/>
                    <a:pt x="3706" y="48871"/>
                    <a:pt x="2777" y="48740"/>
                  </a:cubicBezTo>
                  <a:cubicBezTo>
                    <a:pt x="2265" y="48633"/>
                    <a:pt x="1777" y="48538"/>
                    <a:pt x="1289" y="48431"/>
                  </a:cubicBezTo>
                  <a:lnTo>
                    <a:pt x="1289" y="48324"/>
                  </a:lnTo>
                  <a:cubicBezTo>
                    <a:pt x="1289" y="48276"/>
                    <a:pt x="1265" y="48228"/>
                    <a:pt x="1253" y="48205"/>
                  </a:cubicBezTo>
                  <a:cubicBezTo>
                    <a:pt x="1324" y="48145"/>
                    <a:pt x="1432" y="48097"/>
                    <a:pt x="1515" y="48086"/>
                  </a:cubicBezTo>
                  <a:cubicBezTo>
                    <a:pt x="1545" y="48082"/>
                    <a:pt x="1576" y="48080"/>
                    <a:pt x="1608" y="48080"/>
                  </a:cubicBezTo>
                  <a:cubicBezTo>
                    <a:pt x="1774" y="48080"/>
                    <a:pt x="1954" y="48127"/>
                    <a:pt x="2134" y="48157"/>
                  </a:cubicBezTo>
                  <a:cubicBezTo>
                    <a:pt x="2301" y="48193"/>
                    <a:pt x="2456" y="48240"/>
                    <a:pt x="2622" y="48252"/>
                  </a:cubicBezTo>
                  <a:cubicBezTo>
                    <a:pt x="2668" y="48283"/>
                    <a:pt x="2721" y="48298"/>
                    <a:pt x="2773" y="48298"/>
                  </a:cubicBezTo>
                  <a:cubicBezTo>
                    <a:pt x="2843" y="48298"/>
                    <a:pt x="2913" y="48271"/>
                    <a:pt x="2967" y="48217"/>
                  </a:cubicBezTo>
                  <a:cubicBezTo>
                    <a:pt x="3003" y="48205"/>
                    <a:pt x="3075" y="48193"/>
                    <a:pt x="3110" y="48157"/>
                  </a:cubicBezTo>
                  <a:cubicBezTo>
                    <a:pt x="3229" y="48097"/>
                    <a:pt x="3218" y="47943"/>
                    <a:pt x="3134" y="47859"/>
                  </a:cubicBezTo>
                  <a:cubicBezTo>
                    <a:pt x="3229" y="47538"/>
                    <a:pt x="3241" y="47169"/>
                    <a:pt x="3206" y="46812"/>
                  </a:cubicBezTo>
                  <a:close/>
                  <a:moveTo>
                    <a:pt x="25899" y="51467"/>
                  </a:moveTo>
                  <a:cubicBezTo>
                    <a:pt x="26101" y="51598"/>
                    <a:pt x="26328" y="51729"/>
                    <a:pt x="26542" y="51872"/>
                  </a:cubicBezTo>
                  <a:cubicBezTo>
                    <a:pt x="26720" y="51967"/>
                    <a:pt x="26899" y="52110"/>
                    <a:pt x="27078" y="52181"/>
                  </a:cubicBezTo>
                  <a:cubicBezTo>
                    <a:pt x="27090" y="52205"/>
                    <a:pt x="27113" y="52241"/>
                    <a:pt x="27149" y="52253"/>
                  </a:cubicBezTo>
                  <a:cubicBezTo>
                    <a:pt x="27137" y="52253"/>
                    <a:pt x="27090" y="52288"/>
                    <a:pt x="27042" y="52288"/>
                  </a:cubicBezTo>
                  <a:cubicBezTo>
                    <a:pt x="27030" y="52288"/>
                    <a:pt x="27006" y="52300"/>
                    <a:pt x="26982" y="52300"/>
                  </a:cubicBezTo>
                  <a:cubicBezTo>
                    <a:pt x="26804" y="52134"/>
                    <a:pt x="26554" y="52027"/>
                    <a:pt x="26316" y="51943"/>
                  </a:cubicBezTo>
                  <a:cubicBezTo>
                    <a:pt x="26101" y="51848"/>
                    <a:pt x="25887" y="51776"/>
                    <a:pt x="25661" y="51705"/>
                  </a:cubicBezTo>
                  <a:cubicBezTo>
                    <a:pt x="25744" y="51634"/>
                    <a:pt x="25827" y="51550"/>
                    <a:pt x="25899" y="51467"/>
                  </a:cubicBezTo>
                  <a:close/>
                  <a:moveTo>
                    <a:pt x="4563" y="53551"/>
                  </a:moveTo>
                  <a:lnTo>
                    <a:pt x="4563" y="53551"/>
                  </a:lnTo>
                  <a:cubicBezTo>
                    <a:pt x="4515" y="53670"/>
                    <a:pt x="4468" y="53777"/>
                    <a:pt x="4408" y="53896"/>
                  </a:cubicBezTo>
                  <a:lnTo>
                    <a:pt x="4408" y="53908"/>
                  </a:lnTo>
                  <a:cubicBezTo>
                    <a:pt x="4396" y="53908"/>
                    <a:pt x="4372" y="53896"/>
                    <a:pt x="4372" y="53896"/>
                  </a:cubicBezTo>
                  <a:cubicBezTo>
                    <a:pt x="4396" y="53860"/>
                    <a:pt x="4408" y="53848"/>
                    <a:pt x="4420" y="53812"/>
                  </a:cubicBezTo>
                  <a:cubicBezTo>
                    <a:pt x="4480" y="53729"/>
                    <a:pt x="4515" y="53634"/>
                    <a:pt x="4563" y="53551"/>
                  </a:cubicBezTo>
                  <a:close/>
                  <a:moveTo>
                    <a:pt x="22779" y="52550"/>
                  </a:moveTo>
                  <a:cubicBezTo>
                    <a:pt x="22863" y="52562"/>
                    <a:pt x="22970" y="52562"/>
                    <a:pt x="23077" y="52562"/>
                  </a:cubicBezTo>
                  <a:cubicBezTo>
                    <a:pt x="23208" y="52848"/>
                    <a:pt x="23315" y="53122"/>
                    <a:pt x="23411" y="53384"/>
                  </a:cubicBezTo>
                  <a:cubicBezTo>
                    <a:pt x="23399" y="53396"/>
                    <a:pt x="23399" y="53420"/>
                    <a:pt x="23399" y="53443"/>
                  </a:cubicBezTo>
                  <a:cubicBezTo>
                    <a:pt x="23446" y="53622"/>
                    <a:pt x="23494" y="53812"/>
                    <a:pt x="23530" y="53991"/>
                  </a:cubicBezTo>
                  <a:cubicBezTo>
                    <a:pt x="23315" y="53479"/>
                    <a:pt x="23041" y="52967"/>
                    <a:pt x="22779" y="52550"/>
                  </a:cubicBezTo>
                  <a:close/>
                  <a:moveTo>
                    <a:pt x="19458" y="52122"/>
                  </a:moveTo>
                  <a:cubicBezTo>
                    <a:pt x="19470" y="52122"/>
                    <a:pt x="19470" y="52122"/>
                    <a:pt x="19481" y="52134"/>
                  </a:cubicBezTo>
                  <a:cubicBezTo>
                    <a:pt x="19624" y="52169"/>
                    <a:pt x="19755" y="52146"/>
                    <a:pt x="19874" y="52181"/>
                  </a:cubicBezTo>
                  <a:cubicBezTo>
                    <a:pt x="20077" y="52217"/>
                    <a:pt x="20279" y="52324"/>
                    <a:pt x="20482" y="52419"/>
                  </a:cubicBezTo>
                  <a:cubicBezTo>
                    <a:pt x="20470" y="52443"/>
                    <a:pt x="20470" y="52491"/>
                    <a:pt x="20482" y="52550"/>
                  </a:cubicBezTo>
                  <a:cubicBezTo>
                    <a:pt x="20672" y="53098"/>
                    <a:pt x="20851" y="53634"/>
                    <a:pt x="21017" y="54170"/>
                  </a:cubicBezTo>
                  <a:cubicBezTo>
                    <a:pt x="20973" y="54131"/>
                    <a:pt x="20928" y="54114"/>
                    <a:pt x="20887" y="54114"/>
                  </a:cubicBezTo>
                  <a:cubicBezTo>
                    <a:pt x="20829" y="54114"/>
                    <a:pt x="20781" y="54149"/>
                    <a:pt x="20767" y="54205"/>
                  </a:cubicBezTo>
                  <a:cubicBezTo>
                    <a:pt x="20577" y="53372"/>
                    <a:pt x="20160" y="52634"/>
                    <a:pt x="19458" y="52122"/>
                  </a:cubicBezTo>
                  <a:close/>
                  <a:moveTo>
                    <a:pt x="4932" y="54146"/>
                  </a:moveTo>
                  <a:cubicBezTo>
                    <a:pt x="5099" y="54253"/>
                    <a:pt x="5265" y="54336"/>
                    <a:pt x="5432" y="54443"/>
                  </a:cubicBezTo>
                  <a:cubicBezTo>
                    <a:pt x="5349" y="54396"/>
                    <a:pt x="5253" y="54372"/>
                    <a:pt x="5158" y="54324"/>
                  </a:cubicBezTo>
                  <a:cubicBezTo>
                    <a:pt x="5063" y="54277"/>
                    <a:pt x="4968" y="54229"/>
                    <a:pt x="4896" y="54170"/>
                  </a:cubicBezTo>
                  <a:cubicBezTo>
                    <a:pt x="4920" y="54170"/>
                    <a:pt x="4932" y="54158"/>
                    <a:pt x="4932" y="54146"/>
                  </a:cubicBezTo>
                  <a:close/>
                  <a:moveTo>
                    <a:pt x="21184" y="54967"/>
                  </a:moveTo>
                  <a:cubicBezTo>
                    <a:pt x="21255" y="55289"/>
                    <a:pt x="21315" y="55634"/>
                    <a:pt x="21363" y="55967"/>
                  </a:cubicBezTo>
                  <a:cubicBezTo>
                    <a:pt x="21327" y="55944"/>
                    <a:pt x="21255" y="55908"/>
                    <a:pt x="21172" y="55908"/>
                  </a:cubicBezTo>
                  <a:cubicBezTo>
                    <a:pt x="21089" y="55908"/>
                    <a:pt x="21017" y="55956"/>
                    <a:pt x="20970" y="56015"/>
                  </a:cubicBezTo>
                  <a:cubicBezTo>
                    <a:pt x="20934" y="56003"/>
                    <a:pt x="20898" y="56003"/>
                    <a:pt x="20851" y="55991"/>
                  </a:cubicBezTo>
                  <a:cubicBezTo>
                    <a:pt x="20874" y="55801"/>
                    <a:pt x="20874" y="55610"/>
                    <a:pt x="20874" y="55420"/>
                  </a:cubicBezTo>
                  <a:cubicBezTo>
                    <a:pt x="21029" y="55301"/>
                    <a:pt x="21136" y="55146"/>
                    <a:pt x="21184" y="54967"/>
                  </a:cubicBezTo>
                  <a:close/>
                  <a:moveTo>
                    <a:pt x="4682" y="50002"/>
                  </a:moveTo>
                  <a:cubicBezTo>
                    <a:pt x="5301" y="50133"/>
                    <a:pt x="5908" y="50229"/>
                    <a:pt x="6527" y="50241"/>
                  </a:cubicBezTo>
                  <a:cubicBezTo>
                    <a:pt x="6587" y="50241"/>
                    <a:pt x="6611" y="50217"/>
                    <a:pt x="6647" y="50169"/>
                  </a:cubicBezTo>
                  <a:cubicBezTo>
                    <a:pt x="9623" y="50907"/>
                    <a:pt x="12683" y="51526"/>
                    <a:pt x="15719" y="51824"/>
                  </a:cubicBezTo>
                  <a:cubicBezTo>
                    <a:pt x="15612" y="51896"/>
                    <a:pt x="15612" y="52062"/>
                    <a:pt x="15767" y="52110"/>
                  </a:cubicBezTo>
                  <a:cubicBezTo>
                    <a:pt x="16922" y="52527"/>
                    <a:pt x="17993" y="53122"/>
                    <a:pt x="19148" y="53539"/>
                  </a:cubicBezTo>
                  <a:cubicBezTo>
                    <a:pt x="19164" y="53545"/>
                    <a:pt x="19180" y="53548"/>
                    <a:pt x="19194" y="53548"/>
                  </a:cubicBezTo>
                  <a:cubicBezTo>
                    <a:pt x="19305" y="53548"/>
                    <a:pt x="19349" y="53364"/>
                    <a:pt x="19243" y="53300"/>
                  </a:cubicBezTo>
                  <a:cubicBezTo>
                    <a:pt x="18315" y="52622"/>
                    <a:pt x="17124" y="52229"/>
                    <a:pt x="16029" y="51848"/>
                  </a:cubicBezTo>
                  <a:lnTo>
                    <a:pt x="16029" y="51848"/>
                  </a:lnTo>
                  <a:cubicBezTo>
                    <a:pt x="16981" y="51943"/>
                    <a:pt x="17957" y="52003"/>
                    <a:pt x="18886" y="52015"/>
                  </a:cubicBezTo>
                  <a:cubicBezTo>
                    <a:pt x="18886" y="52062"/>
                    <a:pt x="18886" y="52110"/>
                    <a:pt x="18934" y="52134"/>
                  </a:cubicBezTo>
                  <a:cubicBezTo>
                    <a:pt x="19862" y="52896"/>
                    <a:pt x="20279" y="53979"/>
                    <a:pt x="20339" y="55158"/>
                  </a:cubicBezTo>
                  <a:cubicBezTo>
                    <a:pt x="17029" y="53860"/>
                    <a:pt x="13874" y="52300"/>
                    <a:pt x="10480" y="51205"/>
                  </a:cubicBezTo>
                  <a:cubicBezTo>
                    <a:pt x="10470" y="51202"/>
                    <a:pt x="10460" y="51201"/>
                    <a:pt x="10450" y="51201"/>
                  </a:cubicBezTo>
                  <a:cubicBezTo>
                    <a:pt x="10336" y="51201"/>
                    <a:pt x="10266" y="51376"/>
                    <a:pt x="10397" y="51431"/>
                  </a:cubicBezTo>
                  <a:cubicBezTo>
                    <a:pt x="13624" y="52955"/>
                    <a:pt x="17029" y="53979"/>
                    <a:pt x="20351" y="55277"/>
                  </a:cubicBezTo>
                  <a:lnTo>
                    <a:pt x="20351" y="55872"/>
                  </a:lnTo>
                  <a:cubicBezTo>
                    <a:pt x="20220" y="55896"/>
                    <a:pt x="20136" y="56027"/>
                    <a:pt x="20136" y="56146"/>
                  </a:cubicBezTo>
                  <a:cubicBezTo>
                    <a:pt x="20124" y="56146"/>
                    <a:pt x="20124" y="56134"/>
                    <a:pt x="20112" y="56134"/>
                  </a:cubicBezTo>
                  <a:cubicBezTo>
                    <a:pt x="15255" y="53789"/>
                    <a:pt x="9897" y="51943"/>
                    <a:pt x="4813" y="50181"/>
                  </a:cubicBezTo>
                  <a:lnTo>
                    <a:pt x="4765" y="50181"/>
                  </a:lnTo>
                  <a:lnTo>
                    <a:pt x="4682" y="50002"/>
                  </a:lnTo>
                  <a:close/>
                  <a:moveTo>
                    <a:pt x="21446" y="56598"/>
                  </a:moveTo>
                  <a:cubicBezTo>
                    <a:pt x="21446" y="56670"/>
                    <a:pt x="21470" y="56753"/>
                    <a:pt x="21470" y="56837"/>
                  </a:cubicBezTo>
                  <a:cubicBezTo>
                    <a:pt x="21482" y="57146"/>
                    <a:pt x="21482" y="57527"/>
                    <a:pt x="21482" y="57896"/>
                  </a:cubicBezTo>
                  <a:cubicBezTo>
                    <a:pt x="21305" y="57720"/>
                    <a:pt x="21008" y="57648"/>
                    <a:pt x="20743" y="57648"/>
                  </a:cubicBezTo>
                  <a:cubicBezTo>
                    <a:pt x="20686" y="57648"/>
                    <a:pt x="20630" y="57652"/>
                    <a:pt x="20577" y="57658"/>
                  </a:cubicBezTo>
                  <a:cubicBezTo>
                    <a:pt x="20601" y="57551"/>
                    <a:pt x="20636" y="57444"/>
                    <a:pt x="20648" y="57349"/>
                  </a:cubicBezTo>
                  <a:cubicBezTo>
                    <a:pt x="20814" y="57448"/>
                    <a:pt x="20986" y="57536"/>
                    <a:pt x="21139" y="57536"/>
                  </a:cubicBezTo>
                  <a:cubicBezTo>
                    <a:pt x="21206" y="57536"/>
                    <a:pt x="21269" y="57519"/>
                    <a:pt x="21327" y="57480"/>
                  </a:cubicBezTo>
                  <a:cubicBezTo>
                    <a:pt x="21422" y="57396"/>
                    <a:pt x="21470" y="57313"/>
                    <a:pt x="21446" y="57194"/>
                  </a:cubicBezTo>
                  <a:cubicBezTo>
                    <a:pt x="21434" y="57099"/>
                    <a:pt x="21363" y="57051"/>
                    <a:pt x="21267" y="57015"/>
                  </a:cubicBezTo>
                  <a:cubicBezTo>
                    <a:pt x="21244" y="57003"/>
                    <a:pt x="21196" y="56979"/>
                    <a:pt x="21148" y="56968"/>
                  </a:cubicBezTo>
                  <a:cubicBezTo>
                    <a:pt x="21077" y="56944"/>
                    <a:pt x="21005" y="56932"/>
                    <a:pt x="20934" y="56896"/>
                  </a:cubicBezTo>
                  <a:cubicBezTo>
                    <a:pt x="20874" y="56884"/>
                    <a:pt x="20815" y="56849"/>
                    <a:pt x="20767" y="56837"/>
                  </a:cubicBezTo>
                  <a:cubicBezTo>
                    <a:pt x="20779" y="56765"/>
                    <a:pt x="20791" y="56670"/>
                    <a:pt x="20803" y="56598"/>
                  </a:cubicBezTo>
                  <a:cubicBezTo>
                    <a:pt x="20928" y="56658"/>
                    <a:pt x="21064" y="56702"/>
                    <a:pt x="21187" y="56702"/>
                  </a:cubicBezTo>
                  <a:cubicBezTo>
                    <a:pt x="21286" y="56702"/>
                    <a:pt x="21377" y="56673"/>
                    <a:pt x="21446" y="56598"/>
                  </a:cubicBezTo>
                  <a:close/>
                  <a:moveTo>
                    <a:pt x="15653" y="58483"/>
                  </a:moveTo>
                  <a:cubicBezTo>
                    <a:pt x="15626" y="58483"/>
                    <a:pt x="15608" y="58541"/>
                    <a:pt x="15648" y="58551"/>
                  </a:cubicBezTo>
                  <a:cubicBezTo>
                    <a:pt x="15804" y="58622"/>
                    <a:pt x="15956" y="58696"/>
                    <a:pt x="16104" y="58775"/>
                  </a:cubicBezTo>
                  <a:lnTo>
                    <a:pt x="16104" y="58775"/>
                  </a:lnTo>
                  <a:cubicBezTo>
                    <a:pt x="15958" y="58685"/>
                    <a:pt x="15814" y="58591"/>
                    <a:pt x="15671" y="58492"/>
                  </a:cubicBezTo>
                  <a:cubicBezTo>
                    <a:pt x="15665" y="58485"/>
                    <a:pt x="15659" y="58483"/>
                    <a:pt x="15653" y="58483"/>
                  </a:cubicBezTo>
                  <a:close/>
                  <a:moveTo>
                    <a:pt x="20589" y="58087"/>
                  </a:moveTo>
                  <a:cubicBezTo>
                    <a:pt x="20770" y="58278"/>
                    <a:pt x="21037" y="58454"/>
                    <a:pt x="21270" y="58454"/>
                  </a:cubicBezTo>
                  <a:cubicBezTo>
                    <a:pt x="21327" y="58454"/>
                    <a:pt x="21383" y="58444"/>
                    <a:pt x="21434" y="58420"/>
                  </a:cubicBezTo>
                  <a:lnTo>
                    <a:pt x="21434" y="58420"/>
                  </a:lnTo>
                  <a:cubicBezTo>
                    <a:pt x="21434" y="58515"/>
                    <a:pt x="21422" y="58658"/>
                    <a:pt x="21410" y="58777"/>
                  </a:cubicBezTo>
                  <a:cubicBezTo>
                    <a:pt x="21184" y="58515"/>
                    <a:pt x="20672" y="58444"/>
                    <a:pt x="20351" y="58373"/>
                  </a:cubicBezTo>
                  <a:cubicBezTo>
                    <a:pt x="20363" y="58337"/>
                    <a:pt x="20363" y="58313"/>
                    <a:pt x="20374" y="58277"/>
                  </a:cubicBezTo>
                  <a:cubicBezTo>
                    <a:pt x="20493" y="58277"/>
                    <a:pt x="20577" y="58206"/>
                    <a:pt x="20589" y="58087"/>
                  </a:cubicBezTo>
                  <a:close/>
                  <a:moveTo>
                    <a:pt x="4884" y="50538"/>
                  </a:moveTo>
                  <a:lnTo>
                    <a:pt x="4884" y="50538"/>
                  </a:lnTo>
                  <a:cubicBezTo>
                    <a:pt x="9873" y="52527"/>
                    <a:pt x="14874" y="54741"/>
                    <a:pt x="19934" y="56515"/>
                  </a:cubicBezTo>
                  <a:cubicBezTo>
                    <a:pt x="19950" y="56519"/>
                    <a:pt x="19966" y="56521"/>
                    <a:pt x="19981" y="56521"/>
                  </a:cubicBezTo>
                  <a:cubicBezTo>
                    <a:pt x="20100" y="56521"/>
                    <a:pt x="20184" y="56406"/>
                    <a:pt x="20184" y="56301"/>
                  </a:cubicBezTo>
                  <a:cubicBezTo>
                    <a:pt x="20196" y="56313"/>
                    <a:pt x="20220" y="56337"/>
                    <a:pt x="20243" y="56348"/>
                  </a:cubicBezTo>
                  <a:cubicBezTo>
                    <a:pt x="20255" y="56348"/>
                    <a:pt x="20279" y="56360"/>
                    <a:pt x="20291" y="56360"/>
                  </a:cubicBezTo>
                  <a:cubicBezTo>
                    <a:pt x="20279" y="56491"/>
                    <a:pt x="20255" y="56634"/>
                    <a:pt x="20232" y="56777"/>
                  </a:cubicBezTo>
                  <a:cubicBezTo>
                    <a:pt x="20172" y="56837"/>
                    <a:pt x="20160" y="56932"/>
                    <a:pt x="20184" y="57015"/>
                  </a:cubicBezTo>
                  <a:cubicBezTo>
                    <a:pt x="20160" y="57182"/>
                    <a:pt x="20112" y="57360"/>
                    <a:pt x="20065" y="57527"/>
                  </a:cubicBezTo>
                  <a:cubicBezTo>
                    <a:pt x="18446" y="56527"/>
                    <a:pt x="16374" y="55956"/>
                    <a:pt x="14588" y="55420"/>
                  </a:cubicBezTo>
                  <a:cubicBezTo>
                    <a:pt x="14583" y="55419"/>
                    <a:pt x="14579" y="55418"/>
                    <a:pt x="14575" y="55418"/>
                  </a:cubicBezTo>
                  <a:cubicBezTo>
                    <a:pt x="14527" y="55418"/>
                    <a:pt x="14520" y="55482"/>
                    <a:pt x="14564" y="55515"/>
                  </a:cubicBezTo>
                  <a:cubicBezTo>
                    <a:pt x="16422" y="56217"/>
                    <a:pt x="18088" y="57289"/>
                    <a:pt x="19898" y="58075"/>
                  </a:cubicBezTo>
                  <a:cubicBezTo>
                    <a:pt x="19827" y="58313"/>
                    <a:pt x="19743" y="58551"/>
                    <a:pt x="19636" y="58789"/>
                  </a:cubicBezTo>
                  <a:cubicBezTo>
                    <a:pt x="14755" y="56777"/>
                    <a:pt x="9992" y="54515"/>
                    <a:pt x="5158" y="52419"/>
                  </a:cubicBezTo>
                  <a:lnTo>
                    <a:pt x="5158" y="52205"/>
                  </a:lnTo>
                  <a:cubicBezTo>
                    <a:pt x="5158" y="51955"/>
                    <a:pt x="5123" y="51705"/>
                    <a:pt x="5099" y="51455"/>
                  </a:cubicBezTo>
                  <a:lnTo>
                    <a:pt x="5099" y="51455"/>
                  </a:lnTo>
                  <a:cubicBezTo>
                    <a:pt x="7397" y="52550"/>
                    <a:pt x="9718" y="53610"/>
                    <a:pt x="12135" y="54467"/>
                  </a:cubicBezTo>
                  <a:cubicBezTo>
                    <a:pt x="12148" y="54472"/>
                    <a:pt x="12161" y="54475"/>
                    <a:pt x="12172" y="54475"/>
                  </a:cubicBezTo>
                  <a:cubicBezTo>
                    <a:pt x="12268" y="54475"/>
                    <a:pt x="12314" y="54318"/>
                    <a:pt x="12219" y="54265"/>
                  </a:cubicBezTo>
                  <a:cubicBezTo>
                    <a:pt x="9897" y="53039"/>
                    <a:pt x="7480" y="52027"/>
                    <a:pt x="5039" y="51062"/>
                  </a:cubicBezTo>
                  <a:cubicBezTo>
                    <a:pt x="5003" y="50884"/>
                    <a:pt x="4944" y="50705"/>
                    <a:pt x="4884" y="50538"/>
                  </a:cubicBezTo>
                  <a:close/>
                  <a:moveTo>
                    <a:pt x="16104" y="58775"/>
                  </a:moveTo>
                  <a:lnTo>
                    <a:pt x="16104" y="58775"/>
                  </a:lnTo>
                  <a:cubicBezTo>
                    <a:pt x="16288" y="58887"/>
                    <a:pt x="16477" y="58993"/>
                    <a:pt x="16671" y="59096"/>
                  </a:cubicBezTo>
                  <a:lnTo>
                    <a:pt x="16671" y="59096"/>
                  </a:lnTo>
                  <a:cubicBezTo>
                    <a:pt x="16486" y="58984"/>
                    <a:pt x="16298" y="58877"/>
                    <a:pt x="16104" y="58775"/>
                  </a:cubicBezTo>
                  <a:close/>
                  <a:moveTo>
                    <a:pt x="20220" y="58777"/>
                  </a:moveTo>
                  <a:cubicBezTo>
                    <a:pt x="20484" y="58950"/>
                    <a:pt x="20845" y="59245"/>
                    <a:pt x="21167" y="59245"/>
                  </a:cubicBezTo>
                  <a:cubicBezTo>
                    <a:pt x="21222" y="59245"/>
                    <a:pt x="21275" y="59237"/>
                    <a:pt x="21327" y="59218"/>
                  </a:cubicBezTo>
                  <a:lnTo>
                    <a:pt x="21327" y="59218"/>
                  </a:lnTo>
                  <a:cubicBezTo>
                    <a:pt x="21315" y="59313"/>
                    <a:pt x="21303" y="59396"/>
                    <a:pt x="21267" y="59480"/>
                  </a:cubicBezTo>
                  <a:cubicBezTo>
                    <a:pt x="21136" y="59396"/>
                    <a:pt x="20970" y="59337"/>
                    <a:pt x="20827" y="59277"/>
                  </a:cubicBezTo>
                  <a:cubicBezTo>
                    <a:pt x="20589" y="59182"/>
                    <a:pt x="20363" y="59087"/>
                    <a:pt x="20124" y="58992"/>
                  </a:cubicBezTo>
                  <a:lnTo>
                    <a:pt x="20220" y="58777"/>
                  </a:lnTo>
                  <a:close/>
                  <a:moveTo>
                    <a:pt x="11838" y="58194"/>
                  </a:moveTo>
                  <a:lnTo>
                    <a:pt x="11838" y="58194"/>
                  </a:lnTo>
                  <a:cubicBezTo>
                    <a:pt x="12159" y="58325"/>
                    <a:pt x="12504" y="58456"/>
                    <a:pt x="12838" y="58575"/>
                  </a:cubicBezTo>
                  <a:cubicBezTo>
                    <a:pt x="12873" y="58611"/>
                    <a:pt x="12921" y="58623"/>
                    <a:pt x="12969" y="58658"/>
                  </a:cubicBezTo>
                  <a:cubicBezTo>
                    <a:pt x="12933" y="58658"/>
                    <a:pt x="12921" y="58694"/>
                    <a:pt x="12969" y="58718"/>
                  </a:cubicBezTo>
                  <a:cubicBezTo>
                    <a:pt x="13159" y="58789"/>
                    <a:pt x="13338" y="58861"/>
                    <a:pt x="13516" y="58932"/>
                  </a:cubicBezTo>
                  <a:cubicBezTo>
                    <a:pt x="13979" y="59173"/>
                    <a:pt x="14426" y="59406"/>
                    <a:pt x="14877" y="59638"/>
                  </a:cubicBezTo>
                  <a:lnTo>
                    <a:pt x="14877" y="59638"/>
                  </a:lnTo>
                  <a:cubicBezTo>
                    <a:pt x="13858" y="59146"/>
                    <a:pt x="12859" y="58664"/>
                    <a:pt x="11838" y="58194"/>
                  </a:cubicBezTo>
                  <a:close/>
                  <a:moveTo>
                    <a:pt x="15166" y="59786"/>
                  </a:moveTo>
                  <a:cubicBezTo>
                    <a:pt x="15176" y="59791"/>
                    <a:pt x="15185" y="59796"/>
                    <a:pt x="15195" y="59801"/>
                  </a:cubicBezTo>
                  <a:cubicBezTo>
                    <a:pt x="15185" y="59796"/>
                    <a:pt x="15175" y="59791"/>
                    <a:pt x="15166" y="59786"/>
                  </a:cubicBezTo>
                  <a:close/>
                  <a:moveTo>
                    <a:pt x="7456" y="56229"/>
                  </a:moveTo>
                  <a:cubicBezTo>
                    <a:pt x="7837" y="56396"/>
                    <a:pt x="8194" y="56551"/>
                    <a:pt x="8563" y="56718"/>
                  </a:cubicBezTo>
                  <a:cubicBezTo>
                    <a:pt x="9290" y="57075"/>
                    <a:pt x="10016" y="57432"/>
                    <a:pt x="10766" y="57741"/>
                  </a:cubicBezTo>
                  <a:cubicBezTo>
                    <a:pt x="10659" y="57789"/>
                    <a:pt x="10611" y="57956"/>
                    <a:pt x="10730" y="58015"/>
                  </a:cubicBezTo>
                  <a:cubicBezTo>
                    <a:pt x="11981" y="58634"/>
                    <a:pt x="13243" y="59265"/>
                    <a:pt x="14493" y="59885"/>
                  </a:cubicBezTo>
                  <a:cubicBezTo>
                    <a:pt x="13088" y="59254"/>
                    <a:pt x="11766" y="58539"/>
                    <a:pt x="10838" y="58087"/>
                  </a:cubicBezTo>
                  <a:cubicBezTo>
                    <a:pt x="9683" y="57527"/>
                    <a:pt x="8563" y="56884"/>
                    <a:pt x="7456" y="56229"/>
                  </a:cubicBezTo>
                  <a:close/>
                  <a:moveTo>
                    <a:pt x="5158" y="52729"/>
                  </a:moveTo>
                  <a:cubicBezTo>
                    <a:pt x="9897" y="54932"/>
                    <a:pt x="14719" y="56944"/>
                    <a:pt x="19446" y="59218"/>
                  </a:cubicBezTo>
                  <a:cubicBezTo>
                    <a:pt x="19458" y="59254"/>
                    <a:pt x="19458" y="59254"/>
                    <a:pt x="19446" y="59254"/>
                  </a:cubicBezTo>
                  <a:cubicBezTo>
                    <a:pt x="19403" y="59235"/>
                    <a:pt x="19361" y="59226"/>
                    <a:pt x="19321" y="59226"/>
                  </a:cubicBezTo>
                  <a:cubicBezTo>
                    <a:pt x="19062" y="59226"/>
                    <a:pt x="18893" y="59582"/>
                    <a:pt x="19172" y="59706"/>
                  </a:cubicBezTo>
                  <a:cubicBezTo>
                    <a:pt x="19184" y="59706"/>
                    <a:pt x="19208" y="59730"/>
                    <a:pt x="19220" y="59730"/>
                  </a:cubicBezTo>
                  <a:cubicBezTo>
                    <a:pt x="19184" y="59766"/>
                    <a:pt x="19172" y="59813"/>
                    <a:pt x="19148" y="59861"/>
                  </a:cubicBezTo>
                  <a:lnTo>
                    <a:pt x="19124" y="59861"/>
                  </a:lnTo>
                  <a:cubicBezTo>
                    <a:pt x="19091" y="59842"/>
                    <a:pt x="19058" y="59834"/>
                    <a:pt x="19027" y="59834"/>
                  </a:cubicBezTo>
                  <a:cubicBezTo>
                    <a:pt x="18881" y="59834"/>
                    <a:pt x="18776" y="60019"/>
                    <a:pt x="18874" y="60147"/>
                  </a:cubicBezTo>
                  <a:cubicBezTo>
                    <a:pt x="18648" y="60039"/>
                    <a:pt x="18422" y="59932"/>
                    <a:pt x="18184" y="59825"/>
                  </a:cubicBezTo>
                  <a:cubicBezTo>
                    <a:pt x="18173" y="59794"/>
                    <a:pt x="18154" y="59763"/>
                    <a:pt x="18110" y="59763"/>
                  </a:cubicBezTo>
                  <a:cubicBezTo>
                    <a:pt x="18104" y="59763"/>
                    <a:pt x="18096" y="59764"/>
                    <a:pt x="18088" y="59766"/>
                  </a:cubicBezTo>
                  <a:lnTo>
                    <a:pt x="18041" y="59766"/>
                  </a:lnTo>
                  <a:cubicBezTo>
                    <a:pt x="17707" y="59623"/>
                    <a:pt x="17398" y="59456"/>
                    <a:pt x="17076" y="59313"/>
                  </a:cubicBezTo>
                  <a:cubicBezTo>
                    <a:pt x="16981" y="59265"/>
                    <a:pt x="16898" y="59206"/>
                    <a:pt x="16791" y="59158"/>
                  </a:cubicBezTo>
                  <a:cubicBezTo>
                    <a:pt x="16750" y="59138"/>
                    <a:pt x="16711" y="59117"/>
                    <a:pt x="16671" y="59096"/>
                  </a:cubicBezTo>
                  <a:lnTo>
                    <a:pt x="16671" y="59096"/>
                  </a:lnTo>
                  <a:cubicBezTo>
                    <a:pt x="16679" y="59101"/>
                    <a:pt x="16687" y="59106"/>
                    <a:pt x="16695" y="59111"/>
                  </a:cubicBezTo>
                  <a:cubicBezTo>
                    <a:pt x="15660" y="58623"/>
                    <a:pt x="14481" y="58325"/>
                    <a:pt x="13350" y="58099"/>
                  </a:cubicBezTo>
                  <a:cubicBezTo>
                    <a:pt x="12457" y="57694"/>
                    <a:pt x="11576" y="57313"/>
                    <a:pt x="10683" y="56908"/>
                  </a:cubicBezTo>
                  <a:cubicBezTo>
                    <a:pt x="8802" y="55896"/>
                    <a:pt x="6908" y="54908"/>
                    <a:pt x="4992" y="53955"/>
                  </a:cubicBezTo>
                  <a:cubicBezTo>
                    <a:pt x="5063" y="53753"/>
                    <a:pt x="5111" y="53515"/>
                    <a:pt x="5123" y="53277"/>
                  </a:cubicBezTo>
                  <a:cubicBezTo>
                    <a:pt x="6373" y="54277"/>
                    <a:pt x="7742" y="55086"/>
                    <a:pt x="9290" y="55539"/>
                  </a:cubicBezTo>
                  <a:cubicBezTo>
                    <a:pt x="9303" y="55544"/>
                    <a:pt x="9316" y="55546"/>
                    <a:pt x="9329" y="55546"/>
                  </a:cubicBezTo>
                  <a:cubicBezTo>
                    <a:pt x="9438" y="55546"/>
                    <a:pt x="9504" y="55375"/>
                    <a:pt x="9397" y="55301"/>
                  </a:cubicBezTo>
                  <a:cubicBezTo>
                    <a:pt x="7920" y="54610"/>
                    <a:pt x="6492" y="53860"/>
                    <a:pt x="5158" y="52955"/>
                  </a:cubicBezTo>
                  <a:lnTo>
                    <a:pt x="5158" y="52729"/>
                  </a:lnTo>
                  <a:close/>
                  <a:moveTo>
                    <a:pt x="15171" y="58908"/>
                  </a:moveTo>
                  <a:lnTo>
                    <a:pt x="15171" y="58908"/>
                  </a:lnTo>
                  <a:cubicBezTo>
                    <a:pt x="15850" y="59170"/>
                    <a:pt x="16541" y="59456"/>
                    <a:pt x="17243" y="59730"/>
                  </a:cubicBezTo>
                  <a:cubicBezTo>
                    <a:pt x="17264" y="59736"/>
                    <a:pt x="17284" y="59738"/>
                    <a:pt x="17301" y="59738"/>
                  </a:cubicBezTo>
                  <a:cubicBezTo>
                    <a:pt x="17395" y="59738"/>
                    <a:pt x="17445" y="59665"/>
                    <a:pt x="17445" y="59575"/>
                  </a:cubicBezTo>
                  <a:lnTo>
                    <a:pt x="17850" y="59837"/>
                  </a:lnTo>
                  <a:cubicBezTo>
                    <a:pt x="17838" y="59897"/>
                    <a:pt x="17862" y="59992"/>
                    <a:pt x="17957" y="59992"/>
                  </a:cubicBezTo>
                  <a:lnTo>
                    <a:pt x="18077" y="59992"/>
                  </a:lnTo>
                  <a:cubicBezTo>
                    <a:pt x="18291" y="60158"/>
                    <a:pt x="18529" y="60301"/>
                    <a:pt x="18755" y="60456"/>
                  </a:cubicBezTo>
                  <a:cubicBezTo>
                    <a:pt x="18755" y="60456"/>
                    <a:pt x="18755" y="60468"/>
                    <a:pt x="18743" y="60468"/>
                  </a:cubicBezTo>
                  <a:cubicBezTo>
                    <a:pt x="18731" y="60468"/>
                    <a:pt x="18708" y="60468"/>
                    <a:pt x="18696" y="60480"/>
                  </a:cubicBezTo>
                  <a:cubicBezTo>
                    <a:pt x="17517" y="59968"/>
                    <a:pt x="16350" y="59432"/>
                    <a:pt x="15171" y="58908"/>
                  </a:cubicBezTo>
                  <a:close/>
                  <a:moveTo>
                    <a:pt x="19958" y="59361"/>
                  </a:moveTo>
                  <a:cubicBezTo>
                    <a:pt x="20184" y="59480"/>
                    <a:pt x="20410" y="59623"/>
                    <a:pt x="20636" y="59742"/>
                  </a:cubicBezTo>
                  <a:cubicBezTo>
                    <a:pt x="20791" y="59825"/>
                    <a:pt x="20958" y="59932"/>
                    <a:pt x="21136" y="59956"/>
                  </a:cubicBezTo>
                  <a:cubicBezTo>
                    <a:pt x="21017" y="60278"/>
                    <a:pt x="20874" y="60563"/>
                    <a:pt x="20672" y="60813"/>
                  </a:cubicBezTo>
                  <a:cubicBezTo>
                    <a:pt x="20660" y="60778"/>
                    <a:pt x="20660" y="60754"/>
                    <a:pt x="20636" y="60718"/>
                  </a:cubicBezTo>
                  <a:cubicBezTo>
                    <a:pt x="20458" y="60516"/>
                    <a:pt x="20172" y="60408"/>
                    <a:pt x="19934" y="60289"/>
                  </a:cubicBezTo>
                  <a:cubicBezTo>
                    <a:pt x="19815" y="60230"/>
                    <a:pt x="19708" y="60170"/>
                    <a:pt x="19589" y="60111"/>
                  </a:cubicBezTo>
                  <a:cubicBezTo>
                    <a:pt x="19624" y="60063"/>
                    <a:pt x="19636" y="60004"/>
                    <a:pt x="19660" y="59968"/>
                  </a:cubicBezTo>
                  <a:cubicBezTo>
                    <a:pt x="19803" y="60027"/>
                    <a:pt x="19934" y="60099"/>
                    <a:pt x="20065" y="60158"/>
                  </a:cubicBezTo>
                  <a:cubicBezTo>
                    <a:pt x="20266" y="60254"/>
                    <a:pt x="20451" y="60373"/>
                    <a:pt x="20664" y="60373"/>
                  </a:cubicBezTo>
                  <a:cubicBezTo>
                    <a:pt x="20716" y="60373"/>
                    <a:pt x="20770" y="60365"/>
                    <a:pt x="20827" y="60349"/>
                  </a:cubicBezTo>
                  <a:cubicBezTo>
                    <a:pt x="20958" y="60313"/>
                    <a:pt x="21005" y="60170"/>
                    <a:pt x="20946" y="60051"/>
                  </a:cubicBezTo>
                  <a:cubicBezTo>
                    <a:pt x="20827" y="59801"/>
                    <a:pt x="20541" y="59742"/>
                    <a:pt x="20303" y="59623"/>
                  </a:cubicBezTo>
                  <a:cubicBezTo>
                    <a:pt x="20172" y="59563"/>
                    <a:pt x="20053" y="59504"/>
                    <a:pt x="19922" y="59456"/>
                  </a:cubicBezTo>
                  <a:lnTo>
                    <a:pt x="19958" y="59361"/>
                  </a:lnTo>
                  <a:close/>
                  <a:moveTo>
                    <a:pt x="44425" y="43216"/>
                  </a:moveTo>
                  <a:lnTo>
                    <a:pt x="44425" y="43252"/>
                  </a:lnTo>
                  <a:cubicBezTo>
                    <a:pt x="44592" y="43621"/>
                    <a:pt x="44735" y="44014"/>
                    <a:pt x="44842" y="44407"/>
                  </a:cubicBezTo>
                  <a:cubicBezTo>
                    <a:pt x="44901" y="44633"/>
                    <a:pt x="44949" y="44859"/>
                    <a:pt x="44997" y="45085"/>
                  </a:cubicBezTo>
                  <a:cubicBezTo>
                    <a:pt x="42341" y="46014"/>
                    <a:pt x="39710" y="47014"/>
                    <a:pt x="37091" y="48014"/>
                  </a:cubicBezTo>
                  <a:cubicBezTo>
                    <a:pt x="37055" y="47907"/>
                    <a:pt x="37031" y="47824"/>
                    <a:pt x="36996" y="47716"/>
                  </a:cubicBezTo>
                  <a:cubicBezTo>
                    <a:pt x="36982" y="47665"/>
                    <a:pt x="36938" y="47643"/>
                    <a:pt x="36895" y="47643"/>
                  </a:cubicBezTo>
                  <a:cubicBezTo>
                    <a:pt x="36826" y="47643"/>
                    <a:pt x="36757" y="47696"/>
                    <a:pt x="36793" y="47776"/>
                  </a:cubicBezTo>
                  <a:cubicBezTo>
                    <a:pt x="36841" y="47883"/>
                    <a:pt x="36865" y="47978"/>
                    <a:pt x="36912" y="48086"/>
                  </a:cubicBezTo>
                  <a:cubicBezTo>
                    <a:pt x="36781" y="48133"/>
                    <a:pt x="36662" y="48181"/>
                    <a:pt x="36543" y="48240"/>
                  </a:cubicBezTo>
                  <a:cubicBezTo>
                    <a:pt x="36484" y="48014"/>
                    <a:pt x="36376" y="47800"/>
                    <a:pt x="36305" y="47597"/>
                  </a:cubicBezTo>
                  <a:cubicBezTo>
                    <a:pt x="36290" y="47567"/>
                    <a:pt x="36258" y="47554"/>
                    <a:pt x="36228" y="47554"/>
                  </a:cubicBezTo>
                  <a:cubicBezTo>
                    <a:pt x="36187" y="47554"/>
                    <a:pt x="36148" y="47580"/>
                    <a:pt x="36162" y="47621"/>
                  </a:cubicBezTo>
                  <a:cubicBezTo>
                    <a:pt x="36257" y="47836"/>
                    <a:pt x="36329" y="48062"/>
                    <a:pt x="36436" y="48264"/>
                  </a:cubicBezTo>
                  <a:cubicBezTo>
                    <a:pt x="36329" y="48312"/>
                    <a:pt x="36210" y="48359"/>
                    <a:pt x="36103" y="48383"/>
                  </a:cubicBezTo>
                  <a:cubicBezTo>
                    <a:pt x="36103" y="48074"/>
                    <a:pt x="36019" y="47740"/>
                    <a:pt x="35972" y="47431"/>
                  </a:cubicBezTo>
                  <a:cubicBezTo>
                    <a:pt x="35961" y="47353"/>
                    <a:pt x="35895" y="47318"/>
                    <a:pt x="35826" y="47318"/>
                  </a:cubicBezTo>
                  <a:cubicBezTo>
                    <a:pt x="35736" y="47318"/>
                    <a:pt x="35642" y="47377"/>
                    <a:pt x="35662" y="47478"/>
                  </a:cubicBezTo>
                  <a:cubicBezTo>
                    <a:pt x="35710" y="47800"/>
                    <a:pt x="35710" y="48181"/>
                    <a:pt x="35793" y="48502"/>
                  </a:cubicBezTo>
                  <a:cubicBezTo>
                    <a:pt x="33340" y="49455"/>
                    <a:pt x="30888" y="50407"/>
                    <a:pt x="28447" y="51348"/>
                  </a:cubicBezTo>
                  <a:cubicBezTo>
                    <a:pt x="28252" y="51413"/>
                    <a:pt x="28313" y="51703"/>
                    <a:pt x="28477" y="51703"/>
                  </a:cubicBezTo>
                  <a:cubicBezTo>
                    <a:pt x="28494" y="51703"/>
                    <a:pt x="28511" y="51700"/>
                    <a:pt x="28530" y="51693"/>
                  </a:cubicBezTo>
                  <a:cubicBezTo>
                    <a:pt x="35984" y="49276"/>
                    <a:pt x="43592" y="46907"/>
                    <a:pt x="50950" y="44085"/>
                  </a:cubicBezTo>
                  <a:cubicBezTo>
                    <a:pt x="51605" y="44395"/>
                    <a:pt x="52236" y="44728"/>
                    <a:pt x="52890" y="45026"/>
                  </a:cubicBezTo>
                  <a:cubicBezTo>
                    <a:pt x="51271" y="45335"/>
                    <a:pt x="49676" y="45704"/>
                    <a:pt x="48152" y="46050"/>
                  </a:cubicBezTo>
                  <a:cubicBezTo>
                    <a:pt x="47952" y="46083"/>
                    <a:pt x="48021" y="46364"/>
                    <a:pt x="48195" y="46364"/>
                  </a:cubicBezTo>
                  <a:cubicBezTo>
                    <a:pt x="48208" y="46364"/>
                    <a:pt x="48221" y="46362"/>
                    <a:pt x="48235" y="46359"/>
                  </a:cubicBezTo>
                  <a:cubicBezTo>
                    <a:pt x="51855" y="45645"/>
                    <a:pt x="55545" y="45597"/>
                    <a:pt x="59141" y="44966"/>
                  </a:cubicBezTo>
                  <a:cubicBezTo>
                    <a:pt x="59308" y="44930"/>
                    <a:pt x="59367" y="44788"/>
                    <a:pt x="59344" y="44668"/>
                  </a:cubicBezTo>
                  <a:cubicBezTo>
                    <a:pt x="59367" y="44645"/>
                    <a:pt x="59403" y="44633"/>
                    <a:pt x="59415" y="44621"/>
                  </a:cubicBezTo>
                  <a:cubicBezTo>
                    <a:pt x="59439" y="44692"/>
                    <a:pt x="59522" y="44752"/>
                    <a:pt x="59617" y="44752"/>
                  </a:cubicBezTo>
                  <a:cubicBezTo>
                    <a:pt x="59665" y="44752"/>
                    <a:pt x="59713" y="44740"/>
                    <a:pt x="59736" y="44704"/>
                  </a:cubicBezTo>
                  <a:lnTo>
                    <a:pt x="59796" y="44704"/>
                  </a:lnTo>
                  <a:cubicBezTo>
                    <a:pt x="59844" y="44692"/>
                    <a:pt x="59891" y="44692"/>
                    <a:pt x="59915" y="44680"/>
                  </a:cubicBezTo>
                  <a:cubicBezTo>
                    <a:pt x="60082" y="44633"/>
                    <a:pt x="60082" y="44395"/>
                    <a:pt x="59915" y="44371"/>
                  </a:cubicBezTo>
                  <a:cubicBezTo>
                    <a:pt x="59879" y="44347"/>
                    <a:pt x="59832" y="44347"/>
                    <a:pt x="59796" y="44335"/>
                  </a:cubicBezTo>
                  <a:lnTo>
                    <a:pt x="59736" y="44335"/>
                  </a:lnTo>
                  <a:cubicBezTo>
                    <a:pt x="59713" y="44323"/>
                    <a:pt x="59665" y="44287"/>
                    <a:pt x="59617" y="44287"/>
                  </a:cubicBezTo>
                  <a:lnTo>
                    <a:pt x="59606" y="44287"/>
                  </a:lnTo>
                  <a:cubicBezTo>
                    <a:pt x="59617" y="44192"/>
                    <a:pt x="59606" y="44073"/>
                    <a:pt x="59546" y="43978"/>
                  </a:cubicBezTo>
                  <a:lnTo>
                    <a:pt x="59546" y="43978"/>
                  </a:lnTo>
                  <a:cubicBezTo>
                    <a:pt x="59719" y="44002"/>
                    <a:pt x="59876" y="44014"/>
                    <a:pt x="60024" y="44014"/>
                  </a:cubicBezTo>
                  <a:cubicBezTo>
                    <a:pt x="60171" y="44014"/>
                    <a:pt x="60308" y="44002"/>
                    <a:pt x="60439" y="43978"/>
                  </a:cubicBezTo>
                  <a:lnTo>
                    <a:pt x="60439" y="43978"/>
                  </a:lnTo>
                  <a:cubicBezTo>
                    <a:pt x="63499" y="47562"/>
                    <a:pt x="61689" y="52193"/>
                    <a:pt x="60403" y="56170"/>
                  </a:cubicBezTo>
                  <a:cubicBezTo>
                    <a:pt x="60308" y="56122"/>
                    <a:pt x="60201" y="56098"/>
                    <a:pt x="60070" y="56098"/>
                  </a:cubicBezTo>
                  <a:cubicBezTo>
                    <a:pt x="59725" y="56098"/>
                    <a:pt x="59510" y="56301"/>
                    <a:pt x="59427" y="56551"/>
                  </a:cubicBezTo>
                  <a:cubicBezTo>
                    <a:pt x="58355" y="56825"/>
                    <a:pt x="57272" y="57063"/>
                    <a:pt x="56200" y="57301"/>
                  </a:cubicBezTo>
                  <a:lnTo>
                    <a:pt x="56200" y="57194"/>
                  </a:lnTo>
                  <a:cubicBezTo>
                    <a:pt x="56200" y="57093"/>
                    <a:pt x="56117" y="57042"/>
                    <a:pt x="56034" y="57042"/>
                  </a:cubicBezTo>
                  <a:cubicBezTo>
                    <a:pt x="55950" y="57042"/>
                    <a:pt x="55867" y="57093"/>
                    <a:pt x="55867" y="57194"/>
                  </a:cubicBezTo>
                  <a:lnTo>
                    <a:pt x="55867" y="57325"/>
                  </a:lnTo>
                  <a:cubicBezTo>
                    <a:pt x="55867" y="57349"/>
                    <a:pt x="55867" y="57360"/>
                    <a:pt x="55891" y="57372"/>
                  </a:cubicBezTo>
                  <a:cubicBezTo>
                    <a:pt x="55593" y="57432"/>
                    <a:pt x="55295" y="57503"/>
                    <a:pt x="54998" y="57563"/>
                  </a:cubicBezTo>
                  <a:cubicBezTo>
                    <a:pt x="54998" y="57360"/>
                    <a:pt x="54974" y="57134"/>
                    <a:pt x="54974" y="56920"/>
                  </a:cubicBezTo>
                  <a:cubicBezTo>
                    <a:pt x="54974" y="56825"/>
                    <a:pt x="54900" y="56777"/>
                    <a:pt x="54825" y="56777"/>
                  </a:cubicBezTo>
                  <a:cubicBezTo>
                    <a:pt x="54751" y="56777"/>
                    <a:pt x="54676" y="56825"/>
                    <a:pt x="54676" y="56920"/>
                  </a:cubicBezTo>
                  <a:cubicBezTo>
                    <a:pt x="54676" y="57146"/>
                    <a:pt x="54664" y="57384"/>
                    <a:pt x="54664" y="57622"/>
                  </a:cubicBezTo>
                  <a:cubicBezTo>
                    <a:pt x="54569" y="57658"/>
                    <a:pt x="54450" y="57670"/>
                    <a:pt x="54343" y="57682"/>
                  </a:cubicBezTo>
                  <a:cubicBezTo>
                    <a:pt x="54426" y="57087"/>
                    <a:pt x="54248" y="56360"/>
                    <a:pt x="54129" y="55789"/>
                  </a:cubicBezTo>
                  <a:cubicBezTo>
                    <a:pt x="54110" y="55715"/>
                    <a:pt x="54060" y="55684"/>
                    <a:pt x="54006" y="55684"/>
                  </a:cubicBezTo>
                  <a:cubicBezTo>
                    <a:pt x="53921" y="55684"/>
                    <a:pt x="53828" y="55763"/>
                    <a:pt x="53843" y="55872"/>
                  </a:cubicBezTo>
                  <a:cubicBezTo>
                    <a:pt x="53902" y="56241"/>
                    <a:pt x="53950" y="56610"/>
                    <a:pt x="53962" y="56979"/>
                  </a:cubicBezTo>
                  <a:cubicBezTo>
                    <a:pt x="53986" y="57241"/>
                    <a:pt x="53950" y="57491"/>
                    <a:pt x="53986" y="57741"/>
                  </a:cubicBezTo>
                  <a:cubicBezTo>
                    <a:pt x="53664" y="57801"/>
                    <a:pt x="53343" y="57861"/>
                    <a:pt x="53033" y="57920"/>
                  </a:cubicBezTo>
                  <a:cubicBezTo>
                    <a:pt x="53093" y="57313"/>
                    <a:pt x="53045" y="56670"/>
                    <a:pt x="52986" y="56098"/>
                  </a:cubicBezTo>
                  <a:cubicBezTo>
                    <a:pt x="52980" y="56051"/>
                    <a:pt x="52947" y="56027"/>
                    <a:pt x="52916" y="56027"/>
                  </a:cubicBezTo>
                  <a:cubicBezTo>
                    <a:pt x="52884" y="56027"/>
                    <a:pt x="52855" y="56051"/>
                    <a:pt x="52855" y="56098"/>
                  </a:cubicBezTo>
                  <a:cubicBezTo>
                    <a:pt x="52878" y="56729"/>
                    <a:pt x="52807" y="57360"/>
                    <a:pt x="52748" y="57980"/>
                  </a:cubicBezTo>
                  <a:cubicBezTo>
                    <a:pt x="52557" y="58015"/>
                    <a:pt x="52355" y="58063"/>
                    <a:pt x="52152" y="58099"/>
                  </a:cubicBezTo>
                  <a:cubicBezTo>
                    <a:pt x="52557" y="54789"/>
                    <a:pt x="52200" y="51360"/>
                    <a:pt x="51462" y="48121"/>
                  </a:cubicBezTo>
                  <a:cubicBezTo>
                    <a:pt x="51447" y="48045"/>
                    <a:pt x="51395" y="48013"/>
                    <a:pt x="51340" y="48013"/>
                  </a:cubicBezTo>
                  <a:cubicBezTo>
                    <a:pt x="51256" y="48013"/>
                    <a:pt x="51166" y="48086"/>
                    <a:pt x="51188" y="48193"/>
                  </a:cubicBezTo>
                  <a:cubicBezTo>
                    <a:pt x="51843" y="51574"/>
                    <a:pt x="51878" y="54801"/>
                    <a:pt x="51735" y="58182"/>
                  </a:cubicBezTo>
                  <a:cubicBezTo>
                    <a:pt x="47866" y="58873"/>
                    <a:pt x="43985" y="59396"/>
                    <a:pt x="40020" y="59777"/>
                  </a:cubicBezTo>
                  <a:lnTo>
                    <a:pt x="40020" y="59468"/>
                  </a:lnTo>
                  <a:cubicBezTo>
                    <a:pt x="40020" y="59379"/>
                    <a:pt x="39948" y="59334"/>
                    <a:pt x="39877" y="59334"/>
                  </a:cubicBezTo>
                  <a:cubicBezTo>
                    <a:pt x="39805" y="59334"/>
                    <a:pt x="39734" y="59379"/>
                    <a:pt x="39734" y="59468"/>
                  </a:cubicBezTo>
                  <a:lnTo>
                    <a:pt x="39734" y="59813"/>
                  </a:lnTo>
                  <a:cubicBezTo>
                    <a:pt x="39555" y="59825"/>
                    <a:pt x="39401" y="59837"/>
                    <a:pt x="39222" y="59861"/>
                  </a:cubicBezTo>
                  <a:cubicBezTo>
                    <a:pt x="39115" y="59873"/>
                    <a:pt x="39020" y="59873"/>
                    <a:pt x="38924" y="59885"/>
                  </a:cubicBezTo>
                  <a:cubicBezTo>
                    <a:pt x="38889" y="59742"/>
                    <a:pt x="38865" y="59575"/>
                    <a:pt x="38829" y="59420"/>
                  </a:cubicBezTo>
                  <a:cubicBezTo>
                    <a:pt x="38819" y="59343"/>
                    <a:pt x="38752" y="59308"/>
                    <a:pt x="38683" y="59308"/>
                  </a:cubicBezTo>
                  <a:cubicBezTo>
                    <a:pt x="38593" y="59308"/>
                    <a:pt x="38499" y="59367"/>
                    <a:pt x="38520" y="59468"/>
                  </a:cubicBezTo>
                  <a:lnTo>
                    <a:pt x="38567" y="59920"/>
                  </a:lnTo>
                  <a:cubicBezTo>
                    <a:pt x="38293" y="59944"/>
                    <a:pt x="38031" y="59956"/>
                    <a:pt x="37758" y="59980"/>
                  </a:cubicBezTo>
                  <a:cubicBezTo>
                    <a:pt x="37746" y="59885"/>
                    <a:pt x="37710" y="59777"/>
                    <a:pt x="37698" y="59694"/>
                  </a:cubicBezTo>
                  <a:cubicBezTo>
                    <a:pt x="37689" y="59628"/>
                    <a:pt x="37645" y="59599"/>
                    <a:pt x="37598" y="59599"/>
                  </a:cubicBezTo>
                  <a:cubicBezTo>
                    <a:pt x="37526" y="59599"/>
                    <a:pt x="37446" y="59665"/>
                    <a:pt x="37460" y="59766"/>
                  </a:cubicBezTo>
                  <a:cubicBezTo>
                    <a:pt x="37472" y="59837"/>
                    <a:pt x="37472" y="59920"/>
                    <a:pt x="37496" y="60004"/>
                  </a:cubicBezTo>
                  <a:cubicBezTo>
                    <a:pt x="37341" y="60016"/>
                    <a:pt x="37198" y="60039"/>
                    <a:pt x="37043" y="60039"/>
                  </a:cubicBezTo>
                  <a:cubicBezTo>
                    <a:pt x="37019" y="59825"/>
                    <a:pt x="36972" y="59623"/>
                    <a:pt x="36924" y="59420"/>
                  </a:cubicBezTo>
                  <a:cubicBezTo>
                    <a:pt x="36914" y="59353"/>
                    <a:pt x="36856" y="59322"/>
                    <a:pt x="36795" y="59322"/>
                  </a:cubicBezTo>
                  <a:cubicBezTo>
                    <a:pt x="36716" y="59322"/>
                    <a:pt x="36632" y="59374"/>
                    <a:pt x="36638" y="59468"/>
                  </a:cubicBezTo>
                  <a:cubicBezTo>
                    <a:pt x="36674" y="59658"/>
                    <a:pt x="36674" y="59873"/>
                    <a:pt x="36698" y="60075"/>
                  </a:cubicBezTo>
                  <a:cubicBezTo>
                    <a:pt x="36555" y="60099"/>
                    <a:pt x="36424" y="60099"/>
                    <a:pt x="36269" y="60111"/>
                  </a:cubicBezTo>
                  <a:lnTo>
                    <a:pt x="36269" y="58670"/>
                  </a:lnTo>
                  <a:cubicBezTo>
                    <a:pt x="36269" y="58646"/>
                    <a:pt x="36251" y="58634"/>
                    <a:pt x="36234" y="58634"/>
                  </a:cubicBezTo>
                  <a:cubicBezTo>
                    <a:pt x="36216" y="58634"/>
                    <a:pt x="36198" y="58646"/>
                    <a:pt x="36198" y="58670"/>
                  </a:cubicBezTo>
                  <a:lnTo>
                    <a:pt x="36198" y="60111"/>
                  </a:lnTo>
                  <a:cubicBezTo>
                    <a:pt x="36031" y="60123"/>
                    <a:pt x="35864" y="60135"/>
                    <a:pt x="35710" y="60135"/>
                  </a:cubicBezTo>
                  <a:cubicBezTo>
                    <a:pt x="35626" y="57980"/>
                    <a:pt x="35555" y="55836"/>
                    <a:pt x="35591" y="53681"/>
                  </a:cubicBezTo>
                  <a:cubicBezTo>
                    <a:pt x="35591" y="53586"/>
                    <a:pt x="35516" y="53539"/>
                    <a:pt x="35442" y="53539"/>
                  </a:cubicBezTo>
                  <a:cubicBezTo>
                    <a:pt x="35367" y="53539"/>
                    <a:pt x="35293" y="53586"/>
                    <a:pt x="35293" y="53681"/>
                  </a:cubicBezTo>
                  <a:cubicBezTo>
                    <a:pt x="35210" y="55836"/>
                    <a:pt x="35174" y="58015"/>
                    <a:pt x="35245" y="60170"/>
                  </a:cubicBezTo>
                  <a:cubicBezTo>
                    <a:pt x="31626" y="60420"/>
                    <a:pt x="27971" y="60647"/>
                    <a:pt x="24363" y="61075"/>
                  </a:cubicBezTo>
                  <a:cubicBezTo>
                    <a:pt x="24375" y="61051"/>
                    <a:pt x="24399" y="61016"/>
                    <a:pt x="24411" y="61004"/>
                  </a:cubicBezTo>
                  <a:cubicBezTo>
                    <a:pt x="24470" y="60968"/>
                    <a:pt x="24530" y="60944"/>
                    <a:pt x="24577" y="60873"/>
                  </a:cubicBezTo>
                  <a:cubicBezTo>
                    <a:pt x="24792" y="60420"/>
                    <a:pt x="24946" y="59980"/>
                    <a:pt x="25006" y="59551"/>
                  </a:cubicBezTo>
                  <a:cubicBezTo>
                    <a:pt x="25423" y="57968"/>
                    <a:pt x="25530" y="56337"/>
                    <a:pt x="25268" y="54694"/>
                  </a:cubicBezTo>
                  <a:cubicBezTo>
                    <a:pt x="25196" y="54193"/>
                    <a:pt x="25089" y="53420"/>
                    <a:pt x="24827" y="52789"/>
                  </a:cubicBezTo>
                  <a:lnTo>
                    <a:pt x="24827" y="52789"/>
                  </a:lnTo>
                  <a:cubicBezTo>
                    <a:pt x="25490" y="52882"/>
                    <a:pt x="26144" y="52948"/>
                    <a:pt x="26788" y="52948"/>
                  </a:cubicBezTo>
                  <a:cubicBezTo>
                    <a:pt x="26885" y="52948"/>
                    <a:pt x="26981" y="52946"/>
                    <a:pt x="27078" y="52943"/>
                  </a:cubicBezTo>
                  <a:cubicBezTo>
                    <a:pt x="27101" y="52943"/>
                    <a:pt x="27113" y="52919"/>
                    <a:pt x="27137" y="52908"/>
                  </a:cubicBezTo>
                  <a:cubicBezTo>
                    <a:pt x="27613" y="52860"/>
                    <a:pt x="28042" y="52658"/>
                    <a:pt x="28233" y="52205"/>
                  </a:cubicBezTo>
                  <a:cubicBezTo>
                    <a:pt x="28294" y="52061"/>
                    <a:pt x="28205" y="51855"/>
                    <a:pt x="28049" y="51855"/>
                  </a:cubicBezTo>
                  <a:cubicBezTo>
                    <a:pt x="28025" y="51855"/>
                    <a:pt x="27998" y="51860"/>
                    <a:pt x="27971" y="51872"/>
                  </a:cubicBezTo>
                  <a:cubicBezTo>
                    <a:pt x="27887" y="51896"/>
                    <a:pt x="27816" y="51931"/>
                    <a:pt x="27756" y="51955"/>
                  </a:cubicBezTo>
                  <a:cubicBezTo>
                    <a:pt x="27804" y="51907"/>
                    <a:pt x="27852" y="51884"/>
                    <a:pt x="27875" y="51836"/>
                  </a:cubicBezTo>
                  <a:lnTo>
                    <a:pt x="27911" y="51836"/>
                  </a:lnTo>
                  <a:cubicBezTo>
                    <a:pt x="27916" y="51836"/>
                    <a:pt x="27921" y="51837"/>
                    <a:pt x="27926" y="51837"/>
                  </a:cubicBezTo>
                  <a:cubicBezTo>
                    <a:pt x="28071" y="51837"/>
                    <a:pt x="28148" y="51665"/>
                    <a:pt x="28102" y="51538"/>
                  </a:cubicBezTo>
                  <a:cubicBezTo>
                    <a:pt x="28364" y="51074"/>
                    <a:pt x="28459" y="50479"/>
                    <a:pt x="28340" y="49979"/>
                  </a:cubicBezTo>
                  <a:cubicBezTo>
                    <a:pt x="28233" y="49490"/>
                    <a:pt x="27947" y="49086"/>
                    <a:pt x="27578" y="48788"/>
                  </a:cubicBezTo>
                  <a:cubicBezTo>
                    <a:pt x="28268" y="48609"/>
                    <a:pt x="29006" y="48478"/>
                    <a:pt x="29435" y="47966"/>
                  </a:cubicBezTo>
                  <a:cubicBezTo>
                    <a:pt x="29459" y="47972"/>
                    <a:pt x="29483" y="47975"/>
                    <a:pt x="29507" y="47975"/>
                  </a:cubicBezTo>
                  <a:cubicBezTo>
                    <a:pt x="29530" y="47975"/>
                    <a:pt x="29554" y="47972"/>
                    <a:pt x="29578" y="47966"/>
                  </a:cubicBezTo>
                  <a:cubicBezTo>
                    <a:pt x="33948" y="46002"/>
                    <a:pt x="38543" y="44847"/>
                    <a:pt x="43163" y="43573"/>
                  </a:cubicBezTo>
                  <a:cubicBezTo>
                    <a:pt x="43580" y="43454"/>
                    <a:pt x="44008" y="43335"/>
                    <a:pt x="44425" y="43216"/>
                  </a:cubicBezTo>
                  <a:close/>
                  <a:moveTo>
                    <a:pt x="17838" y="60861"/>
                  </a:moveTo>
                  <a:cubicBezTo>
                    <a:pt x="17993" y="60932"/>
                    <a:pt x="18172" y="61004"/>
                    <a:pt x="18338" y="61075"/>
                  </a:cubicBezTo>
                  <a:cubicBezTo>
                    <a:pt x="18315" y="61111"/>
                    <a:pt x="18279" y="61159"/>
                    <a:pt x="18255" y="61182"/>
                  </a:cubicBezTo>
                  <a:lnTo>
                    <a:pt x="18065" y="61135"/>
                  </a:lnTo>
                  <a:cubicBezTo>
                    <a:pt x="17957" y="61099"/>
                    <a:pt x="17850" y="61051"/>
                    <a:pt x="17731" y="61004"/>
                  </a:cubicBezTo>
                  <a:cubicBezTo>
                    <a:pt x="17803" y="60992"/>
                    <a:pt x="17838" y="60920"/>
                    <a:pt x="17838" y="60861"/>
                  </a:cubicBezTo>
                  <a:close/>
                  <a:moveTo>
                    <a:pt x="24184" y="59277"/>
                  </a:moveTo>
                  <a:cubicBezTo>
                    <a:pt x="24232" y="59325"/>
                    <a:pt x="24292" y="59349"/>
                    <a:pt x="24351" y="59349"/>
                  </a:cubicBezTo>
                  <a:cubicBezTo>
                    <a:pt x="24244" y="59766"/>
                    <a:pt x="24125" y="60182"/>
                    <a:pt x="23982" y="60599"/>
                  </a:cubicBezTo>
                  <a:cubicBezTo>
                    <a:pt x="23934" y="60718"/>
                    <a:pt x="23982" y="60825"/>
                    <a:pt x="24053" y="60897"/>
                  </a:cubicBezTo>
                  <a:cubicBezTo>
                    <a:pt x="24030" y="60968"/>
                    <a:pt x="24006" y="61063"/>
                    <a:pt x="23982" y="61135"/>
                  </a:cubicBezTo>
                  <a:cubicBezTo>
                    <a:pt x="23792" y="61170"/>
                    <a:pt x="23613" y="61182"/>
                    <a:pt x="23411" y="61218"/>
                  </a:cubicBezTo>
                  <a:cubicBezTo>
                    <a:pt x="23744" y="60647"/>
                    <a:pt x="23994" y="59968"/>
                    <a:pt x="24184" y="59277"/>
                  </a:cubicBezTo>
                  <a:close/>
                  <a:moveTo>
                    <a:pt x="20017" y="60885"/>
                  </a:moveTo>
                  <a:cubicBezTo>
                    <a:pt x="20160" y="60956"/>
                    <a:pt x="20291" y="61028"/>
                    <a:pt x="20434" y="61063"/>
                  </a:cubicBezTo>
                  <a:lnTo>
                    <a:pt x="20458" y="61063"/>
                  </a:lnTo>
                  <a:cubicBezTo>
                    <a:pt x="20351" y="61159"/>
                    <a:pt x="20243" y="61242"/>
                    <a:pt x="20112" y="61313"/>
                  </a:cubicBezTo>
                  <a:cubicBezTo>
                    <a:pt x="20136" y="61230"/>
                    <a:pt x="20112" y="61123"/>
                    <a:pt x="19993" y="61075"/>
                  </a:cubicBezTo>
                  <a:cubicBezTo>
                    <a:pt x="19982" y="61063"/>
                    <a:pt x="19946" y="61063"/>
                    <a:pt x="19934" y="61051"/>
                  </a:cubicBezTo>
                  <a:cubicBezTo>
                    <a:pt x="19982" y="61004"/>
                    <a:pt x="20005" y="60944"/>
                    <a:pt x="20017" y="60885"/>
                  </a:cubicBezTo>
                  <a:close/>
                  <a:moveTo>
                    <a:pt x="21017" y="52300"/>
                  </a:moveTo>
                  <a:cubicBezTo>
                    <a:pt x="21053" y="52312"/>
                    <a:pt x="21077" y="52324"/>
                    <a:pt x="21125" y="52336"/>
                  </a:cubicBezTo>
                  <a:cubicBezTo>
                    <a:pt x="21529" y="52431"/>
                    <a:pt x="21910" y="52479"/>
                    <a:pt x="22315" y="52515"/>
                  </a:cubicBezTo>
                  <a:cubicBezTo>
                    <a:pt x="22315" y="52538"/>
                    <a:pt x="22327" y="52562"/>
                    <a:pt x="22327" y="52598"/>
                  </a:cubicBezTo>
                  <a:cubicBezTo>
                    <a:pt x="22684" y="53229"/>
                    <a:pt x="22970" y="53920"/>
                    <a:pt x="23196" y="54622"/>
                  </a:cubicBezTo>
                  <a:cubicBezTo>
                    <a:pt x="23351" y="55182"/>
                    <a:pt x="23387" y="55789"/>
                    <a:pt x="23625" y="56325"/>
                  </a:cubicBezTo>
                  <a:cubicBezTo>
                    <a:pt x="23637" y="56372"/>
                    <a:pt x="23684" y="56384"/>
                    <a:pt x="23732" y="56408"/>
                  </a:cubicBezTo>
                  <a:cubicBezTo>
                    <a:pt x="23744" y="56646"/>
                    <a:pt x="23756" y="56884"/>
                    <a:pt x="23744" y="57134"/>
                  </a:cubicBezTo>
                  <a:cubicBezTo>
                    <a:pt x="23637" y="57849"/>
                    <a:pt x="23434" y="58551"/>
                    <a:pt x="23172" y="59265"/>
                  </a:cubicBezTo>
                  <a:cubicBezTo>
                    <a:pt x="22875" y="59718"/>
                    <a:pt x="22494" y="60123"/>
                    <a:pt x="22041" y="60551"/>
                  </a:cubicBezTo>
                  <a:cubicBezTo>
                    <a:pt x="22017" y="60587"/>
                    <a:pt x="21982" y="60635"/>
                    <a:pt x="21982" y="60694"/>
                  </a:cubicBezTo>
                  <a:cubicBezTo>
                    <a:pt x="21744" y="60825"/>
                    <a:pt x="21506" y="60944"/>
                    <a:pt x="21327" y="61135"/>
                  </a:cubicBezTo>
                  <a:cubicBezTo>
                    <a:pt x="21255" y="61206"/>
                    <a:pt x="21244" y="61325"/>
                    <a:pt x="21255" y="61432"/>
                  </a:cubicBezTo>
                  <a:cubicBezTo>
                    <a:pt x="21196" y="61480"/>
                    <a:pt x="21136" y="61528"/>
                    <a:pt x="21077" y="61587"/>
                  </a:cubicBezTo>
                  <a:cubicBezTo>
                    <a:pt x="20958" y="61599"/>
                    <a:pt x="20839" y="61623"/>
                    <a:pt x="20720" y="61647"/>
                  </a:cubicBezTo>
                  <a:cubicBezTo>
                    <a:pt x="20827" y="61587"/>
                    <a:pt x="20886" y="61551"/>
                    <a:pt x="20946" y="61492"/>
                  </a:cubicBezTo>
                  <a:cubicBezTo>
                    <a:pt x="21005" y="61456"/>
                    <a:pt x="21005" y="61373"/>
                    <a:pt x="20970" y="61313"/>
                  </a:cubicBezTo>
                  <a:cubicBezTo>
                    <a:pt x="23339" y="59813"/>
                    <a:pt x="22089" y="54324"/>
                    <a:pt x="20874" y="52455"/>
                  </a:cubicBezTo>
                  <a:cubicBezTo>
                    <a:pt x="20946" y="52431"/>
                    <a:pt x="20994" y="52372"/>
                    <a:pt x="21017" y="52300"/>
                  </a:cubicBezTo>
                  <a:close/>
                  <a:moveTo>
                    <a:pt x="27875" y="0"/>
                  </a:moveTo>
                  <a:cubicBezTo>
                    <a:pt x="27799" y="0"/>
                    <a:pt x="27725" y="34"/>
                    <a:pt x="27685" y="115"/>
                  </a:cubicBezTo>
                  <a:cubicBezTo>
                    <a:pt x="25970" y="3509"/>
                    <a:pt x="24565" y="7140"/>
                    <a:pt x="23399" y="10891"/>
                  </a:cubicBezTo>
                  <a:cubicBezTo>
                    <a:pt x="23137" y="9974"/>
                    <a:pt x="22815" y="9081"/>
                    <a:pt x="22518" y="8164"/>
                  </a:cubicBezTo>
                  <a:cubicBezTo>
                    <a:pt x="22494" y="8094"/>
                    <a:pt x="22439" y="8065"/>
                    <a:pt x="22383" y="8065"/>
                  </a:cubicBezTo>
                  <a:cubicBezTo>
                    <a:pt x="22295" y="8065"/>
                    <a:pt x="22207" y="8138"/>
                    <a:pt x="22244" y="8247"/>
                  </a:cubicBezTo>
                  <a:cubicBezTo>
                    <a:pt x="22577" y="9224"/>
                    <a:pt x="22922" y="10224"/>
                    <a:pt x="23315" y="11188"/>
                  </a:cubicBezTo>
                  <a:cubicBezTo>
                    <a:pt x="23101" y="11891"/>
                    <a:pt x="22899" y="12593"/>
                    <a:pt x="22696" y="13284"/>
                  </a:cubicBezTo>
                  <a:cubicBezTo>
                    <a:pt x="22482" y="12295"/>
                    <a:pt x="22137" y="11295"/>
                    <a:pt x="21863" y="10331"/>
                  </a:cubicBezTo>
                  <a:cubicBezTo>
                    <a:pt x="21848" y="10268"/>
                    <a:pt x="21800" y="10240"/>
                    <a:pt x="21751" y="10240"/>
                  </a:cubicBezTo>
                  <a:cubicBezTo>
                    <a:pt x="21678" y="10240"/>
                    <a:pt x="21603" y="10299"/>
                    <a:pt x="21625" y="10390"/>
                  </a:cubicBezTo>
                  <a:cubicBezTo>
                    <a:pt x="21946" y="11486"/>
                    <a:pt x="22184" y="12641"/>
                    <a:pt x="22577" y="13712"/>
                  </a:cubicBezTo>
                  <a:cubicBezTo>
                    <a:pt x="22518" y="13950"/>
                    <a:pt x="22446" y="14177"/>
                    <a:pt x="22387" y="14427"/>
                  </a:cubicBezTo>
                  <a:cubicBezTo>
                    <a:pt x="22148" y="13534"/>
                    <a:pt x="21791" y="12665"/>
                    <a:pt x="21601" y="11760"/>
                  </a:cubicBezTo>
                  <a:cubicBezTo>
                    <a:pt x="21586" y="11697"/>
                    <a:pt x="21538" y="11669"/>
                    <a:pt x="21489" y="11669"/>
                  </a:cubicBezTo>
                  <a:cubicBezTo>
                    <a:pt x="21417" y="11669"/>
                    <a:pt x="21341" y="11727"/>
                    <a:pt x="21363" y="11819"/>
                  </a:cubicBezTo>
                  <a:cubicBezTo>
                    <a:pt x="21565" y="12819"/>
                    <a:pt x="21791" y="13950"/>
                    <a:pt x="22279" y="14855"/>
                  </a:cubicBezTo>
                  <a:cubicBezTo>
                    <a:pt x="22220" y="15058"/>
                    <a:pt x="22184" y="15272"/>
                    <a:pt x="22137" y="15474"/>
                  </a:cubicBezTo>
                  <a:cubicBezTo>
                    <a:pt x="21922" y="14522"/>
                    <a:pt x="21613" y="13569"/>
                    <a:pt x="21363" y="12629"/>
                  </a:cubicBezTo>
                  <a:cubicBezTo>
                    <a:pt x="21344" y="12569"/>
                    <a:pt x="21298" y="12543"/>
                    <a:pt x="21250" y="12543"/>
                  </a:cubicBezTo>
                  <a:cubicBezTo>
                    <a:pt x="21174" y="12543"/>
                    <a:pt x="21095" y="12610"/>
                    <a:pt x="21125" y="12712"/>
                  </a:cubicBezTo>
                  <a:cubicBezTo>
                    <a:pt x="21255" y="13343"/>
                    <a:pt x="21363" y="14022"/>
                    <a:pt x="21494" y="14677"/>
                  </a:cubicBezTo>
                  <a:cubicBezTo>
                    <a:pt x="21196" y="13879"/>
                    <a:pt x="20886" y="13105"/>
                    <a:pt x="20577" y="12367"/>
                  </a:cubicBezTo>
                  <a:cubicBezTo>
                    <a:pt x="20547" y="12286"/>
                    <a:pt x="20482" y="12257"/>
                    <a:pt x="20413" y="12257"/>
                  </a:cubicBezTo>
                  <a:cubicBezTo>
                    <a:pt x="20400" y="12257"/>
                    <a:pt x="20387" y="12258"/>
                    <a:pt x="20374" y="12260"/>
                  </a:cubicBezTo>
                  <a:cubicBezTo>
                    <a:pt x="21982" y="7950"/>
                    <a:pt x="24387" y="3902"/>
                    <a:pt x="27423" y="389"/>
                  </a:cubicBezTo>
                  <a:cubicBezTo>
                    <a:pt x="27478" y="315"/>
                    <a:pt x="27419" y="220"/>
                    <a:pt x="27345" y="220"/>
                  </a:cubicBezTo>
                  <a:cubicBezTo>
                    <a:pt x="27324" y="220"/>
                    <a:pt x="27301" y="228"/>
                    <a:pt x="27280" y="246"/>
                  </a:cubicBezTo>
                  <a:cubicBezTo>
                    <a:pt x="23101" y="4675"/>
                    <a:pt x="20184" y="9998"/>
                    <a:pt x="18636" y="15891"/>
                  </a:cubicBezTo>
                  <a:cubicBezTo>
                    <a:pt x="17898" y="18737"/>
                    <a:pt x="17493" y="21654"/>
                    <a:pt x="17434" y="24583"/>
                  </a:cubicBezTo>
                  <a:cubicBezTo>
                    <a:pt x="17398" y="26202"/>
                    <a:pt x="17445" y="27857"/>
                    <a:pt x="17672" y="29464"/>
                  </a:cubicBezTo>
                  <a:cubicBezTo>
                    <a:pt x="17748" y="30054"/>
                    <a:pt x="18575" y="33226"/>
                    <a:pt x="17712" y="33226"/>
                  </a:cubicBezTo>
                  <a:cubicBezTo>
                    <a:pt x="17634" y="33226"/>
                    <a:pt x="17541" y="33200"/>
                    <a:pt x="17434" y="33143"/>
                  </a:cubicBezTo>
                  <a:cubicBezTo>
                    <a:pt x="17397" y="33124"/>
                    <a:pt x="17356" y="33115"/>
                    <a:pt x="17315" y="33115"/>
                  </a:cubicBezTo>
                  <a:cubicBezTo>
                    <a:pt x="17157" y="33115"/>
                    <a:pt x="16998" y="33249"/>
                    <a:pt x="17064" y="33429"/>
                  </a:cubicBezTo>
                  <a:cubicBezTo>
                    <a:pt x="17362" y="34215"/>
                    <a:pt x="17326" y="34239"/>
                    <a:pt x="17517" y="34524"/>
                  </a:cubicBezTo>
                  <a:cubicBezTo>
                    <a:pt x="17612" y="34953"/>
                    <a:pt x="17719" y="35405"/>
                    <a:pt x="17815" y="35846"/>
                  </a:cubicBezTo>
                  <a:cubicBezTo>
                    <a:pt x="17815" y="35894"/>
                    <a:pt x="17815" y="35941"/>
                    <a:pt x="17850" y="35965"/>
                  </a:cubicBezTo>
                  <a:cubicBezTo>
                    <a:pt x="18100" y="36953"/>
                    <a:pt x="18434" y="37906"/>
                    <a:pt x="18886" y="38787"/>
                  </a:cubicBezTo>
                  <a:cubicBezTo>
                    <a:pt x="14409" y="39382"/>
                    <a:pt x="9956" y="40120"/>
                    <a:pt x="5634" y="41144"/>
                  </a:cubicBezTo>
                  <a:lnTo>
                    <a:pt x="5515" y="41144"/>
                  </a:lnTo>
                  <a:cubicBezTo>
                    <a:pt x="5450" y="41079"/>
                    <a:pt x="5362" y="41048"/>
                    <a:pt x="5276" y="41048"/>
                  </a:cubicBezTo>
                  <a:cubicBezTo>
                    <a:pt x="5098" y="41048"/>
                    <a:pt x="4931" y="41181"/>
                    <a:pt x="5003" y="41406"/>
                  </a:cubicBezTo>
                  <a:cubicBezTo>
                    <a:pt x="5158" y="41847"/>
                    <a:pt x="5301" y="42275"/>
                    <a:pt x="5456" y="42728"/>
                  </a:cubicBezTo>
                  <a:cubicBezTo>
                    <a:pt x="5468" y="42787"/>
                    <a:pt x="5480" y="42835"/>
                    <a:pt x="5492" y="42894"/>
                  </a:cubicBezTo>
                  <a:cubicBezTo>
                    <a:pt x="5492" y="43025"/>
                    <a:pt x="5515" y="43144"/>
                    <a:pt x="5575" y="43275"/>
                  </a:cubicBezTo>
                  <a:cubicBezTo>
                    <a:pt x="5587" y="43311"/>
                    <a:pt x="5634" y="43335"/>
                    <a:pt x="5670" y="43335"/>
                  </a:cubicBezTo>
                  <a:cubicBezTo>
                    <a:pt x="5754" y="43466"/>
                    <a:pt x="5837" y="43609"/>
                    <a:pt x="5992" y="43680"/>
                  </a:cubicBezTo>
                  <a:cubicBezTo>
                    <a:pt x="6004" y="43692"/>
                    <a:pt x="6027" y="43692"/>
                    <a:pt x="6051" y="43692"/>
                  </a:cubicBezTo>
                  <a:cubicBezTo>
                    <a:pt x="4658" y="43704"/>
                    <a:pt x="3170" y="44287"/>
                    <a:pt x="1884" y="44895"/>
                  </a:cubicBezTo>
                  <a:cubicBezTo>
                    <a:pt x="1563" y="44811"/>
                    <a:pt x="1265" y="44716"/>
                    <a:pt x="955" y="44633"/>
                  </a:cubicBezTo>
                  <a:cubicBezTo>
                    <a:pt x="934" y="44626"/>
                    <a:pt x="913" y="44623"/>
                    <a:pt x="894" y="44623"/>
                  </a:cubicBezTo>
                  <a:cubicBezTo>
                    <a:pt x="716" y="44623"/>
                    <a:pt x="667" y="44903"/>
                    <a:pt x="872" y="44978"/>
                  </a:cubicBezTo>
                  <a:cubicBezTo>
                    <a:pt x="932" y="44990"/>
                    <a:pt x="991" y="45014"/>
                    <a:pt x="1051" y="45038"/>
                  </a:cubicBezTo>
                  <a:cubicBezTo>
                    <a:pt x="848" y="45169"/>
                    <a:pt x="848" y="45550"/>
                    <a:pt x="991" y="45764"/>
                  </a:cubicBezTo>
                  <a:cubicBezTo>
                    <a:pt x="1171" y="46081"/>
                    <a:pt x="1510" y="46173"/>
                    <a:pt x="1842" y="46173"/>
                  </a:cubicBezTo>
                  <a:cubicBezTo>
                    <a:pt x="1884" y="46173"/>
                    <a:pt x="1926" y="46171"/>
                    <a:pt x="1967" y="46169"/>
                  </a:cubicBezTo>
                  <a:cubicBezTo>
                    <a:pt x="1967" y="46301"/>
                    <a:pt x="2026" y="46440"/>
                    <a:pt x="2154" y="46440"/>
                  </a:cubicBezTo>
                  <a:cubicBezTo>
                    <a:pt x="2198" y="46440"/>
                    <a:pt x="2251" y="46423"/>
                    <a:pt x="2313" y="46383"/>
                  </a:cubicBezTo>
                  <a:cubicBezTo>
                    <a:pt x="2336" y="46371"/>
                    <a:pt x="2372" y="46347"/>
                    <a:pt x="2420" y="46323"/>
                  </a:cubicBezTo>
                  <a:lnTo>
                    <a:pt x="2444" y="46300"/>
                  </a:lnTo>
                  <a:cubicBezTo>
                    <a:pt x="2456" y="46312"/>
                    <a:pt x="2456" y="46323"/>
                    <a:pt x="2491" y="46359"/>
                  </a:cubicBezTo>
                  <a:cubicBezTo>
                    <a:pt x="2515" y="46442"/>
                    <a:pt x="2539" y="46538"/>
                    <a:pt x="2551" y="46621"/>
                  </a:cubicBezTo>
                  <a:cubicBezTo>
                    <a:pt x="2575" y="46788"/>
                    <a:pt x="2598" y="46943"/>
                    <a:pt x="2575" y="47097"/>
                  </a:cubicBezTo>
                  <a:cubicBezTo>
                    <a:pt x="2575" y="47324"/>
                    <a:pt x="2539" y="47550"/>
                    <a:pt x="2503" y="47776"/>
                  </a:cubicBezTo>
                  <a:cubicBezTo>
                    <a:pt x="2479" y="47776"/>
                    <a:pt x="2456" y="47776"/>
                    <a:pt x="2432" y="47752"/>
                  </a:cubicBezTo>
                  <a:cubicBezTo>
                    <a:pt x="2253" y="47728"/>
                    <a:pt x="2086" y="47669"/>
                    <a:pt x="1908" y="47633"/>
                  </a:cubicBezTo>
                  <a:cubicBezTo>
                    <a:pt x="1790" y="47619"/>
                    <a:pt x="1670" y="47607"/>
                    <a:pt x="1550" y="47607"/>
                  </a:cubicBezTo>
                  <a:cubicBezTo>
                    <a:pt x="1368" y="47607"/>
                    <a:pt x="1187" y="47635"/>
                    <a:pt x="1015" y="47728"/>
                  </a:cubicBezTo>
                  <a:cubicBezTo>
                    <a:pt x="812" y="47847"/>
                    <a:pt x="658" y="48050"/>
                    <a:pt x="610" y="48288"/>
                  </a:cubicBezTo>
                  <a:cubicBezTo>
                    <a:pt x="527" y="48276"/>
                    <a:pt x="431" y="48252"/>
                    <a:pt x="348" y="48228"/>
                  </a:cubicBezTo>
                  <a:cubicBezTo>
                    <a:pt x="326" y="48223"/>
                    <a:pt x="305" y="48220"/>
                    <a:pt x="286" y="48220"/>
                  </a:cubicBezTo>
                  <a:cubicBezTo>
                    <a:pt x="61" y="48220"/>
                    <a:pt x="0" y="48568"/>
                    <a:pt x="241" y="48633"/>
                  </a:cubicBezTo>
                  <a:cubicBezTo>
                    <a:pt x="408" y="48681"/>
                    <a:pt x="551" y="48740"/>
                    <a:pt x="717" y="48800"/>
                  </a:cubicBezTo>
                  <a:cubicBezTo>
                    <a:pt x="753" y="48848"/>
                    <a:pt x="789" y="48883"/>
                    <a:pt x="836" y="48931"/>
                  </a:cubicBezTo>
                  <a:cubicBezTo>
                    <a:pt x="884" y="48967"/>
                    <a:pt x="937" y="48984"/>
                    <a:pt x="988" y="48984"/>
                  </a:cubicBezTo>
                  <a:cubicBezTo>
                    <a:pt x="1039" y="48984"/>
                    <a:pt x="1086" y="48967"/>
                    <a:pt x="1122" y="48931"/>
                  </a:cubicBezTo>
                  <a:cubicBezTo>
                    <a:pt x="2027" y="49240"/>
                    <a:pt x="2991" y="49586"/>
                    <a:pt x="3944" y="49860"/>
                  </a:cubicBezTo>
                  <a:cubicBezTo>
                    <a:pt x="3932" y="49883"/>
                    <a:pt x="3920" y="49931"/>
                    <a:pt x="3932" y="49979"/>
                  </a:cubicBezTo>
                  <a:cubicBezTo>
                    <a:pt x="4099" y="50586"/>
                    <a:pt x="4301" y="51169"/>
                    <a:pt x="4301" y="51800"/>
                  </a:cubicBezTo>
                  <a:cubicBezTo>
                    <a:pt x="4301" y="51919"/>
                    <a:pt x="4289" y="52062"/>
                    <a:pt x="4289" y="52181"/>
                  </a:cubicBezTo>
                  <a:cubicBezTo>
                    <a:pt x="4241" y="52217"/>
                    <a:pt x="4230" y="52277"/>
                    <a:pt x="4277" y="52336"/>
                  </a:cubicBezTo>
                  <a:cubicBezTo>
                    <a:pt x="4218" y="52789"/>
                    <a:pt x="4099" y="53217"/>
                    <a:pt x="3968" y="53646"/>
                  </a:cubicBezTo>
                  <a:lnTo>
                    <a:pt x="3968" y="53681"/>
                  </a:lnTo>
                  <a:cubicBezTo>
                    <a:pt x="3622" y="53467"/>
                    <a:pt x="3265" y="53277"/>
                    <a:pt x="2920" y="53050"/>
                  </a:cubicBezTo>
                  <a:cubicBezTo>
                    <a:pt x="2898" y="53038"/>
                    <a:pt x="2877" y="53032"/>
                    <a:pt x="2856" y="53032"/>
                  </a:cubicBezTo>
                  <a:cubicBezTo>
                    <a:pt x="2741" y="53032"/>
                    <a:pt x="2658" y="53206"/>
                    <a:pt x="2789" y="53277"/>
                  </a:cubicBezTo>
                  <a:cubicBezTo>
                    <a:pt x="2801" y="53289"/>
                    <a:pt x="2837" y="53312"/>
                    <a:pt x="2848" y="53324"/>
                  </a:cubicBezTo>
                  <a:cubicBezTo>
                    <a:pt x="2753" y="53336"/>
                    <a:pt x="2694" y="53467"/>
                    <a:pt x="2801" y="53527"/>
                  </a:cubicBezTo>
                  <a:cubicBezTo>
                    <a:pt x="2813" y="53551"/>
                    <a:pt x="2837" y="53551"/>
                    <a:pt x="2848" y="53562"/>
                  </a:cubicBezTo>
                  <a:cubicBezTo>
                    <a:pt x="2777" y="53586"/>
                    <a:pt x="2717" y="53693"/>
                    <a:pt x="2801" y="53765"/>
                  </a:cubicBezTo>
                  <a:cubicBezTo>
                    <a:pt x="6015" y="56479"/>
                    <a:pt x="10016" y="58408"/>
                    <a:pt x="13862" y="60051"/>
                  </a:cubicBezTo>
                  <a:cubicBezTo>
                    <a:pt x="15314" y="60674"/>
                    <a:pt x="17492" y="62044"/>
                    <a:pt x="19293" y="62044"/>
                  </a:cubicBezTo>
                  <a:cubicBezTo>
                    <a:pt x="19353" y="62044"/>
                    <a:pt x="19411" y="62043"/>
                    <a:pt x="19470" y="62040"/>
                  </a:cubicBezTo>
                  <a:cubicBezTo>
                    <a:pt x="19481" y="62075"/>
                    <a:pt x="19517" y="62099"/>
                    <a:pt x="19565" y="62099"/>
                  </a:cubicBezTo>
                  <a:lnTo>
                    <a:pt x="20541" y="62099"/>
                  </a:lnTo>
                  <a:cubicBezTo>
                    <a:pt x="20493" y="62282"/>
                    <a:pt x="20624" y="62481"/>
                    <a:pt x="20821" y="62481"/>
                  </a:cubicBezTo>
                  <a:cubicBezTo>
                    <a:pt x="20867" y="62481"/>
                    <a:pt x="20917" y="62470"/>
                    <a:pt x="20970" y="62444"/>
                  </a:cubicBezTo>
                  <a:cubicBezTo>
                    <a:pt x="21077" y="62397"/>
                    <a:pt x="21172" y="62337"/>
                    <a:pt x="21267" y="62278"/>
                  </a:cubicBezTo>
                  <a:cubicBezTo>
                    <a:pt x="22089" y="62206"/>
                    <a:pt x="22910" y="62123"/>
                    <a:pt x="23732" y="62040"/>
                  </a:cubicBezTo>
                  <a:cubicBezTo>
                    <a:pt x="23743" y="62050"/>
                    <a:pt x="23758" y="62056"/>
                    <a:pt x="23774" y="62056"/>
                  </a:cubicBezTo>
                  <a:cubicBezTo>
                    <a:pt x="23794" y="62056"/>
                    <a:pt x="23814" y="62047"/>
                    <a:pt x="23827" y="62028"/>
                  </a:cubicBezTo>
                  <a:cubicBezTo>
                    <a:pt x="23994" y="62016"/>
                    <a:pt x="24161" y="62004"/>
                    <a:pt x="24339" y="61980"/>
                  </a:cubicBezTo>
                  <a:cubicBezTo>
                    <a:pt x="26851" y="61849"/>
                    <a:pt x="29399" y="61611"/>
                    <a:pt x="31923" y="61349"/>
                  </a:cubicBezTo>
                  <a:cubicBezTo>
                    <a:pt x="38555" y="60789"/>
                    <a:pt x="45128" y="60230"/>
                    <a:pt x="51688" y="59146"/>
                  </a:cubicBezTo>
                  <a:lnTo>
                    <a:pt x="51688" y="59146"/>
                  </a:lnTo>
                  <a:cubicBezTo>
                    <a:pt x="51688" y="59218"/>
                    <a:pt x="51676" y="59301"/>
                    <a:pt x="51676" y="59385"/>
                  </a:cubicBezTo>
                  <a:cubicBezTo>
                    <a:pt x="51669" y="59472"/>
                    <a:pt x="51757" y="59525"/>
                    <a:pt x="51839" y="59525"/>
                  </a:cubicBezTo>
                  <a:cubicBezTo>
                    <a:pt x="51903" y="59525"/>
                    <a:pt x="51963" y="59493"/>
                    <a:pt x="51974" y="59420"/>
                  </a:cubicBezTo>
                  <a:cubicBezTo>
                    <a:pt x="51986" y="59301"/>
                    <a:pt x="52009" y="59206"/>
                    <a:pt x="52021" y="59087"/>
                  </a:cubicBezTo>
                  <a:cubicBezTo>
                    <a:pt x="54641" y="58634"/>
                    <a:pt x="57248" y="58111"/>
                    <a:pt x="59844" y="57480"/>
                  </a:cubicBezTo>
                  <a:cubicBezTo>
                    <a:pt x="59903" y="57491"/>
                    <a:pt x="59987" y="57503"/>
                    <a:pt x="60058" y="57503"/>
                  </a:cubicBezTo>
                  <a:cubicBezTo>
                    <a:pt x="60260" y="57503"/>
                    <a:pt x="60427" y="57432"/>
                    <a:pt x="60546" y="57301"/>
                  </a:cubicBezTo>
                  <a:cubicBezTo>
                    <a:pt x="60582" y="57277"/>
                    <a:pt x="60618" y="57277"/>
                    <a:pt x="60653" y="57265"/>
                  </a:cubicBezTo>
                  <a:cubicBezTo>
                    <a:pt x="60975" y="57194"/>
                    <a:pt x="60975" y="56825"/>
                    <a:pt x="60796" y="56646"/>
                  </a:cubicBezTo>
                  <a:cubicBezTo>
                    <a:pt x="62796" y="53062"/>
                    <a:pt x="63987" y="46550"/>
                    <a:pt x="60796" y="43549"/>
                  </a:cubicBezTo>
                  <a:cubicBezTo>
                    <a:pt x="60736" y="43493"/>
                    <a:pt x="60672" y="43469"/>
                    <a:pt x="60611" y="43469"/>
                  </a:cubicBezTo>
                  <a:cubicBezTo>
                    <a:pt x="60492" y="43469"/>
                    <a:pt x="60387" y="43562"/>
                    <a:pt x="60356" y="43680"/>
                  </a:cubicBezTo>
                  <a:cubicBezTo>
                    <a:pt x="59665" y="43371"/>
                    <a:pt x="58855" y="43264"/>
                    <a:pt x="58141" y="43085"/>
                  </a:cubicBezTo>
                  <a:cubicBezTo>
                    <a:pt x="57297" y="42862"/>
                    <a:pt x="56418" y="42489"/>
                    <a:pt x="55562" y="42489"/>
                  </a:cubicBezTo>
                  <a:cubicBezTo>
                    <a:pt x="55548" y="42489"/>
                    <a:pt x="55535" y="42489"/>
                    <a:pt x="55522" y="42490"/>
                  </a:cubicBezTo>
                  <a:cubicBezTo>
                    <a:pt x="55415" y="42490"/>
                    <a:pt x="55355" y="42537"/>
                    <a:pt x="55307" y="42609"/>
                  </a:cubicBezTo>
                  <a:cubicBezTo>
                    <a:pt x="55236" y="42561"/>
                    <a:pt x="55141" y="42537"/>
                    <a:pt x="55069" y="42490"/>
                  </a:cubicBezTo>
                  <a:lnTo>
                    <a:pt x="55057" y="42490"/>
                  </a:lnTo>
                  <a:cubicBezTo>
                    <a:pt x="55069" y="42478"/>
                    <a:pt x="55105" y="42478"/>
                    <a:pt x="55117" y="42466"/>
                  </a:cubicBezTo>
                  <a:cubicBezTo>
                    <a:pt x="55379" y="42347"/>
                    <a:pt x="55367" y="41978"/>
                    <a:pt x="55141" y="41894"/>
                  </a:cubicBezTo>
                  <a:cubicBezTo>
                    <a:pt x="55498" y="41466"/>
                    <a:pt x="55522" y="40894"/>
                    <a:pt x="55343" y="40347"/>
                  </a:cubicBezTo>
                  <a:cubicBezTo>
                    <a:pt x="55355" y="39787"/>
                    <a:pt x="55105" y="39454"/>
                    <a:pt x="54700" y="39287"/>
                  </a:cubicBezTo>
                  <a:cubicBezTo>
                    <a:pt x="54581" y="39168"/>
                    <a:pt x="54450" y="39049"/>
                    <a:pt x="54331" y="38977"/>
                  </a:cubicBezTo>
                  <a:cubicBezTo>
                    <a:pt x="54318" y="38970"/>
                    <a:pt x="54304" y="38966"/>
                    <a:pt x="54292" y="38966"/>
                  </a:cubicBezTo>
                  <a:cubicBezTo>
                    <a:pt x="54228" y="38966"/>
                    <a:pt x="54188" y="39056"/>
                    <a:pt x="54248" y="39096"/>
                  </a:cubicBezTo>
                  <a:cubicBezTo>
                    <a:pt x="54200" y="39084"/>
                    <a:pt x="54149" y="39078"/>
                    <a:pt x="54097" y="39078"/>
                  </a:cubicBezTo>
                  <a:cubicBezTo>
                    <a:pt x="54045" y="39078"/>
                    <a:pt x="53992" y="39084"/>
                    <a:pt x="53938" y="39096"/>
                  </a:cubicBezTo>
                  <a:cubicBezTo>
                    <a:pt x="53974" y="38775"/>
                    <a:pt x="53950" y="38453"/>
                    <a:pt x="53891" y="38132"/>
                  </a:cubicBezTo>
                  <a:cubicBezTo>
                    <a:pt x="53926" y="38037"/>
                    <a:pt x="53926" y="37918"/>
                    <a:pt x="53891" y="37834"/>
                  </a:cubicBezTo>
                  <a:cubicBezTo>
                    <a:pt x="53914" y="37727"/>
                    <a:pt x="53867" y="37632"/>
                    <a:pt x="53795" y="37584"/>
                  </a:cubicBezTo>
                  <a:cubicBezTo>
                    <a:pt x="53760" y="37537"/>
                    <a:pt x="53736" y="37501"/>
                    <a:pt x="53688" y="37477"/>
                  </a:cubicBezTo>
                  <a:cubicBezTo>
                    <a:pt x="53677" y="37256"/>
                    <a:pt x="53543" y="37045"/>
                    <a:pt x="53275" y="37045"/>
                  </a:cubicBezTo>
                  <a:cubicBezTo>
                    <a:pt x="53255" y="37045"/>
                    <a:pt x="53234" y="37046"/>
                    <a:pt x="53212" y="37048"/>
                  </a:cubicBezTo>
                  <a:cubicBezTo>
                    <a:pt x="50735" y="37194"/>
                    <a:pt x="48265" y="37227"/>
                    <a:pt x="45796" y="37227"/>
                  </a:cubicBezTo>
                  <a:cubicBezTo>
                    <a:pt x="43750" y="37227"/>
                    <a:pt x="41704" y="37204"/>
                    <a:pt x="39658" y="37204"/>
                  </a:cubicBezTo>
                  <a:cubicBezTo>
                    <a:pt x="38109" y="37204"/>
                    <a:pt x="36559" y="37217"/>
                    <a:pt x="35007" y="37263"/>
                  </a:cubicBezTo>
                  <a:cubicBezTo>
                    <a:pt x="35007" y="37096"/>
                    <a:pt x="34904" y="36951"/>
                    <a:pt x="34697" y="36951"/>
                  </a:cubicBezTo>
                  <a:cubicBezTo>
                    <a:pt x="34682" y="36951"/>
                    <a:pt x="34666" y="36952"/>
                    <a:pt x="34650" y="36953"/>
                  </a:cubicBezTo>
                  <a:cubicBezTo>
                    <a:pt x="30114" y="37453"/>
                    <a:pt x="25518" y="37918"/>
                    <a:pt x="20934" y="38501"/>
                  </a:cubicBezTo>
                  <a:cubicBezTo>
                    <a:pt x="21113" y="37441"/>
                    <a:pt x="21779" y="36477"/>
                    <a:pt x="21946" y="35405"/>
                  </a:cubicBezTo>
                  <a:cubicBezTo>
                    <a:pt x="22029" y="34858"/>
                    <a:pt x="22017" y="34286"/>
                    <a:pt x="22029" y="33739"/>
                  </a:cubicBezTo>
                  <a:cubicBezTo>
                    <a:pt x="22029" y="33369"/>
                    <a:pt x="22029" y="32988"/>
                    <a:pt x="22041" y="32643"/>
                  </a:cubicBezTo>
                  <a:cubicBezTo>
                    <a:pt x="22006" y="32536"/>
                    <a:pt x="21982" y="32429"/>
                    <a:pt x="21958" y="32322"/>
                  </a:cubicBezTo>
                  <a:cubicBezTo>
                    <a:pt x="21982" y="32262"/>
                    <a:pt x="22017" y="32191"/>
                    <a:pt x="22029" y="32131"/>
                  </a:cubicBezTo>
                  <a:cubicBezTo>
                    <a:pt x="22065" y="32060"/>
                    <a:pt x="21982" y="32012"/>
                    <a:pt x="21922" y="32012"/>
                  </a:cubicBezTo>
                  <a:cubicBezTo>
                    <a:pt x="21946" y="31834"/>
                    <a:pt x="22017" y="31703"/>
                    <a:pt x="22137" y="31595"/>
                  </a:cubicBezTo>
                  <a:lnTo>
                    <a:pt x="22137" y="31595"/>
                  </a:lnTo>
                  <a:cubicBezTo>
                    <a:pt x="22137" y="31667"/>
                    <a:pt x="22125" y="31738"/>
                    <a:pt x="22125" y="31798"/>
                  </a:cubicBezTo>
                  <a:cubicBezTo>
                    <a:pt x="22125" y="31926"/>
                    <a:pt x="22231" y="32000"/>
                    <a:pt x="22334" y="32000"/>
                  </a:cubicBezTo>
                  <a:cubicBezTo>
                    <a:pt x="22414" y="32000"/>
                    <a:pt x="22492" y="31956"/>
                    <a:pt x="22518" y="31857"/>
                  </a:cubicBezTo>
                  <a:lnTo>
                    <a:pt x="22613" y="31464"/>
                  </a:lnTo>
                  <a:lnTo>
                    <a:pt x="22613" y="31643"/>
                  </a:lnTo>
                  <a:cubicBezTo>
                    <a:pt x="22613" y="31673"/>
                    <a:pt x="22640" y="31688"/>
                    <a:pt x="22666" y="31688"/>
                  </a:cubicBezTo>
                  <a:cubicBezTo>
                    <a:pt x="22693" y="31688"/>
                    <a:pt x="22720" y="31673"/>
                    <a:pt x="22720" y="31643"/>
                  </a:cubicBezTo>
                  <a:lnTo>
                    <a:pt x="22720" y="31441"/>
                  </a:lnTo>
                  <a:cubicBezTo>
                    <a:pt x="22720" y="31409"/>
                    <a:pt x="22697" y="31394"/>
                    <a:pt x="22673" y="31394"/>
                  </a:cubicBezTo>
                  <a:cubicBezTo>
                    <a:pt x="22652" y="31394"/>
                    <a:pt x="22630" y="31406"/>
                    <a:pt x="22625" y="31429"/>
                  </a:cubicBezTo>
                  <a:cubicBezTo>
                    <a:pt x="23994" y="25416"/>
                    <a:pt x="24958" y="19689"/>
                    <a:pt x="27482" y="13938"/>
                  </a:cubicBezTo>
                  <a:cubicBezTo>
                    <a:pt x="27542" y="13796"/>
                    <a:pt x="27447" y="13629"/>
                    <a:pt x="27328" y="13569"/>
                  </a:cubicBezTo>
                  <a:cubicBezTo>
                    <a:pt x="27792" y="13403"/>
                    <a:pt x="28054" y="13022"/>
                    <a:pt x="28113" y="12379"/>
                  </a:cubicBezTo>
                  <a:cubicBezTo>
                    <a:pt x="28198" y="12232"/>
                    <a:pt x="28087" y="12047"/>
                    <a:pt x="27928" y="12047"/>
                  </a:cubicBezTo>
                  <a:cubicBezTo>
                    <a:pt x="27907" y="12047"/>
                    <a:pt x="27886" y="12050"/>
                    <a:pt x="27863" y="12057"/>
                  </a:cubicBezTo>
                  <a:cubicBezTo>
                    <a:pt x="27840" y="12058"/>
                    <a:pt x="27817" y="12059"/>
                    <a:pt x="27795" y="12059"/>
                  </a:cubicBezTo>
                  <a:cubicBezTo>
                    <a:pt x="27366" y="12059"/>
                    <a:pt x="27399" y="11833"/>
                    <a:pt x="27863" y="11402"/>
                  </a:cubicBezTo>
                  <a:cubicBezTo>
                    <a:pt x="27904" y="11433"/>
                    <a:pt x="27951" y="11450"/>
                    <a:pt x="27996" y="11450"/>
                  </a:cubicBezTo>
                  <a:cubicBezTo>
                    <a:pt x="28057" y="11450"/>
                    <a:pt x="28115" y="11418"/>
                    <a:pt x="28149" y="11343"/>
                  </a:cubicBezTo>
                  <a:cubicBezTo>
                    <a:pt x="29602" y="8021"/>
                    <a:pt x="29840" y="3937"/>
                    <a:pt x="27959" y="746"/>
                  </a:cubicBezTo>
                  <a:cubicBezTo>
                    <a:pt x="28018" y="592"/>
                    <a:pt x="28054" y="449"/>
                    <a:pt x="28113" y="294"/>
                  </a:cubicBezTo>
                  <a:cubicBezTo>
                    <a:pt x="28176" y="129"/>
                    <a:pt x="28021" y="0"/>
                    <a:pt x="27875"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584700" y="2761450"/>
              <a:ext cx="577725" cy="51075"/>
            </a:xfrm>
            <a:custGeom>
              <a:avLst/>
              <a:gdLst/>
              <a:ahLst/>
              <a:cxnLst/>
              <a:rect l="l" t="t" r="r" b="b"/>
              <a:pathLst>
                <a:path w="23109" h="2043" extrusionOk="0">
                  <a:moveTo>
                    <a:pt x="179" y="0"/>
                  </a:moveTo>
                  <a:cubicBezTo>
                    <a:pt x="0" y="0"/>
                    <a:pt x="18" y="277"/>
                    <a:pt x="201" y="311"/>
                  </a:cubicBezTo>
                  <a:cubicBezTo>
                    <a:pt x="7047" y="1182"/>
                    <a:pt x="14209" y="2043"/>
                    <a:pt x="21149" y="2043"/>
                  </a:cubicBezTo>
                  <a:cubicBezTo>
                    <a:pt x="21704" y="2043"/>
                    <a:pt x="22259" y="2037"/>
                    <a:pt x="22811" y="2026"/>
                  </a:cubicBezTo>
                  <a:cubicBezTo>
                    <a:pt x="23109" y="2002"/>
                    <a:pt x="23085" y="1609"/>
                    <a:pt x="22811" y="1561"/>
                  </a:cubicBezTo>
                  <a:cubicBezTo>
                    <a:pt x="15370" y="633"/>
                    <a:pt x="7702" y="442"/>
                    <a:pt x="201" y="2"/>
                  </a:cubicBezTo>
                  <a:cubicBezTo>
                    <a:pt x="194" y="1"/>
                    <a:pt x="186" y="0"/>
                    <a:pt x="179"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170400" y="2793300"/>
              <a:ext cx="22100" cy="12600"/>
            </a:xfrm>
            <a:custGeom>
              <a:avLst/>
              <a:gdLst/>
              <a:ahLst/>
              <a:cxnLst/>
              <a:rect l="l" t="t" r="r" b="b"/>
              <a:pathLst>
                <a:path w="884" h="504" extrusionOk="0">
                  <a:moveTo>
                    <a:pt x="295" y="0"/>
                  </a:moveTo>
                  <a:cubicBezTo>
                    <a:pt x="0" y="0"/>
                    <a:pt x="0" y="503"/>
                    <a:pt x="295" y="503"/>
                  </a:cubicBezTo>
                  <a:cubicBezTo>
                    <a:pt x="304" y="503"/>
                    <a:pt x="314" y="503"/>
                    <a:pt x="324" y="502"/>
                  </a:cubicBezTo>
                  <a:cubicBezTo>
                    <a:pt x="407" y="490"/>
                    <a:pt x="503" y="490"/>
                    <a:pt x="586" y="478"/>
                  </a:cubicBezTo>
                  <a:cubicBezTo>
                    <a:pt x="884" y="454"/>
                    <a:pt x="884" y="61"/>
                    <a:pt x="586" y="37"/>
                  </a:cubicBezTo>
                  <a:cubicBezTo>
                    <a:pt x="503" y="14"/>
                    <a:pt x="407" y="14"/>
                    <a:pt x="324" y="2"/>
                  </a:cubicBezTo>
                  <a:cubicBezTo>
                    <a:pt x="314" y="1"/>
                    <a:pt x="304" y="0"/>
                    <a:pt x="295"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802975" y="3135050"/>
              <a:ext cx="2400" cy="1800"/>
            </a:xfrm>
            <a:custGeom>
              <a:avLst/>
              <a:gdLst/>
              <a:ahLst/>
              <a:cxnLst/>
              <a:rect l="l" t="t" r="r" b="b"/>
              <a:pathLst>
                <a:path w="96" h="72" extrusionOk="0">
                  <a:moveTo>
                    <a:pt x="48" y="0"/>
                  </a:moveTo>
                  <a:cubicBezTo>
                    <a:pt x="0" y="12"/>
                    <a:pt x="0" y="71"/>
                    <a:pt x="48" y="71"/>
                  </a:cubicBezTo>
                  <a:cubicBezTo>
                    <a:pt x="96" y="71"/>
                    <a:pt x="96" y="0"/>
                    <a:pt x="48"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80025" y="2817150"/>
              <a:ext cx="5700" cy="4775"/>
            </a:xfrm>
            <a:custGeom>
              <a:avLst/>
              <a:gdLst/>
              <a:ahLst/>
              <a:cxnLst/>
              <a:rect l="l" t="t" r="r" b="b"/>
              <a:pathLst>
                <a:path w="228" h="191" extrusionOk="0">
                  <a:moveTo>
                    <a:pt x="108" y="0"/>
                  </a:moveTo>
                  <a:cubicBezTo>
                    <a:pt x="1" y="12"/>
                    <a:pt x="1" y="191"/>
                    <a:pt x="108" y="191"/>
                  </a:cubicBezTo>
                  <a:cubicBezTo>
                    <a:pt x="227" y="191"/>
                    <a:pt x="227" y="0"/>
                    <a:pt x="108"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280400" y="2872400"/>
              <a:ext cx="21825" cy="48850"/>
            </a:xfrm>
            <a:custGeom>
              <a:avLst/>
              <a:gdLst/>
              <a:ahLst/>
              <a:cxnLst/>
              <a:rect l="l" t="t" r="r" b="b"/>
              <a:pathLst>
                <a:path w="873" h="1954" extrusionOk="0">
                  <a:moveTo>
                    <a:pt x="225" y="0"/>
                  </a:moveTo>
                  <a:cubicBezTo>
                    <a:pt x="113" y="0"/>
                    <a:pt x="1" y="88"/>
                    <a:pt x="44" y="231"/>
                  </a:cubicBezTo>
                  <a:cubicBezTo>
                    <a:pt x="210" y="791"/>
                    <a:pt x="317" y="1374"/>
                    <a:pt x="591" y="1886"/>
                  </a:cubicBezTo>
                  <a:cubicBezTo>
                    <a:pt x="614" y="1932"/>
                    <a:pt x="663" y="1953"/>
                    <a:pt x="713" y="1953"/>
                  </a:cubicBezTo>
                  <a:cubicBezTo>
                    <a:pt x="791" y="1953"/>
                    <a:pt x="872" y="1902"/>
                    <a:pt x="865" y="1815"/>
                  </a:cubicBezTo>
                  <a:cubicBezTo>
                    <a:pt x="782" y="1231"/>
                    <a:pt x="579" y="683"/>
                    <a:pt x="401" y="124"/>
                  </a:cubicBezTo>
                  <a:cubicBezTo>
                    <a:pt x="372" y="39"/>
                    <a:pt x="299" y="0"/>
                    <a:pt x="225"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710100" y="2747200"/>
              <a:ext cx="13425" cy="10425"/>
            </a:xfrm>
            <a:custGeom>
              <a:avLst/>
              <a:gdLst/>
              <a:ahLst/>
              <a:cxnLst/>
              <a:rect l="l" t="t" r="r" b="b"/>
              <a:pathLst>
                <a:path w="537" h="417" extrusionOk="0">
                  <a:moveTo>
                    <a:pt x="262" y="0"/>
                  </a:moveTo>
                  <a:cubicBezTo>
                    <a:pt x="1" y="0"/>
                    <a:pt x="1" y="417"/>
                    <a:pt x="262" y="417"/>
                  </a:cubicBezTo>
                  <a:cubicBezTo>
                    <a:pt x="536" y="417"/>
                    <a:pt x="536" y="0"/>
                    <a:pt x="26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963375" y="1930425"/>
              <a:ext cx="21775" cy="51650"/>
            </a:xfrm>
            <a:custGeom>
              <a:avLst/>
              <a:gdLst/>
              <a:ahLst/>
              <a:cxnLst/>
              <a:rect l="l" t="t" r="r" b="b"/>
              <a:pathLst>
                <a:path w="871" h="2066" extrusionOk="0">
                  <a:moveTo>
                    <a:pt x="203" y="1"/>
                  </a:moveTo>
                  <a:cubicBezTo>
                    <a:pt x="103" y="1"/>
                    <a:pt x="1" y="80"/>
                    <a:pt x="44" y="203"/>
                  </a:cubicBezTo>
                  <a:cubicBezTo>
                    <a:pt x="235" y="798"/>
                    <a:pt x="413" y="1394"/>
                    <a:pt x="628" y="1989"/>
                  </a:cubicBezTo>
                  <a:cubicBezTo>
                    <a:pt x="642" y="2042"/>
                    <a:pt x="688" y="2066"/>
                    <a:pt x="734" y="2066"/>
                  </a:cubicBezTo>
                  <a:cubicBezTo>
                    <a:pt x="802" y="2066"/>
                    <a:pt x="870" y="2014"/>
                    <a:pt x="842" y="1929"/>
                  </a:cubicBezTo>
                  <a:cubicBezTo>
                    <a:pt x="699" y="1310"/>
                    <a:pt x="521" y="715"/>
                    <a:pt x="354" y="108"/>
                  </a:cubicBezTo>
                  <a:cubicBezTo>
                    <a:pt x="331" y="33"/>
                    <a:pt x="267" y="1"/>
                    <a:pt x="203"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990425" y="1905225"/>
              <a:ext cx="19450" cy="42700"/>
            </a:xfrm>
            <a:custGeom>
              <a:avLst/>
              <a:gdLst/>
              <a:ahLst/>
              <a:cxnLst/>
              <a:rect l="l" t="t" r="r" b="b"/>
              <a:pathLst>
                <a:path w="778" h="1708" extrusionOk="0">
                  <a:moveTo>
                    <a:pt x="102" y="1"/>
                  </a:moveTo>
                  <a:cubicBezTo>
                    <a:pt x="52" y="1"/>
                    <a:pt x="1" y="39"/>
                    <a:pt x="22" y="104"/>
                  </a:cubicBezTo>
                  <a:cubicBezTo>
                    <a:pt x="201" y="604"/>
                    <a:pt x="379" y="1116"/>
                    <a:pt x="558" y="1640"/>
                  </a:cubicBezTo>
                  <a:cubicBezTo>
                    <a:pt x="572" y="1687"/>
                    <a:pt x="612" y="1708"/>
                    <a:pt x="653" y="1708"/>
                  </a:cubicBezTo>
                  <a:cubicBezTo>
                    <a:pt x="715" y="1708"/>
                    <a:pt x="777" y="1659"/>
                    <a:pt x="748" y="1580"/>
                  </a:cubicBezTo>
                  <a:cubicBezTo>
                    <a:pt x="558" y="1068"/>
                    <a:pt x="379" y="568"/>
                    <a:pt x="177" y="56"/>
                  </a:cubicBezTo>
                  <a:cubicBezTo>
                    <a:pt x="167" y="18"/>
                    <a:pt x="135" y="1"/>
                    <a:pt x="102"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958525" y="2306950"/>
              <a:ext cx="5975" cy="5100"/>
            </a:xfrm>
            <a:custGeom>
              <a:avLst/>
              <a:gdLst/>
              <a:ahLst/>
              <a:cxnLst/>
              <a:rect l="l" t="t" r="r" b="b"/>
              <a:pathLst>
                <a:path w="239" h="204" extrusionOk="0">
                  <a:moveTo>
                    <a:pt x="119" y="1"/>
                  </a:moveTo>
                  <a:cubicBezTo>
                    <a:pt x="0" y="1"/>
                    <a:pt x="0" y="203"/>
                    <a:pt x="119" y="203"/>
                  </a:cubicBezTo>
                  <a:cubicBezTo>
                    <a:pt x="238" y="203"/>
                    <a:pt x="238" y="1"/>
                    <a:pt x="119"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028125" y="1867250"/>
              <a:ext cx="87800" cy="113250"/>
            </a:xfrm>
            <a:custGeom>
              <a:avLst/>
              <a:gdLst/>
              <a:ahLst/>
              <a:cxnLst/>
              <a:rect l="l" t="t" r="r" b="b"/>
              <a:pathLst>
                <a:path w="3512" h="4530" extrusionOk="0">
                  <a:moveTo>
                    <a:pt x="3255" y="1"/>
                  </a:moveTo>
                  <a:cubicBezTo>
                    <a:pt x="3202" y="1"/>
                    <a:pt x="3148" y="23"/>
                    <a:pt x="3110" y="75"/>
                  </a:cubicBezTo>
                  <a:cubicBezTo>
                    <a:pt x="2074" y="1480"/>
                    <a:pt x="979" y="2849"/>
                    <a:pt x="62" y="4302"/>
                  </a:cubicBezTo>
                  <a:cubicBezTo>
                    <a:pt x="0" y="4416"/>
                    <a:pt x="100" y="4529"/>
                    <a:pt x="200" y="4529"/>
                  </a:cubicBezTo>
                  <a:cubicBezTo>
                    <a:pt x="236" y="4529"/>
                    <a:pt x="272" y="4515"/>
                    <a:pt x="300" y="4480"/>
                  </a:cubicBezTo>
                  <a:cubicBezTo>
                    <a:pt x="1407" y="3135"/>
                    <a:pt x="2395" y="1670"/>
                    <a:pt x="3419" y="253"/>
                  </a:cubicBezTo>
                  <a:cubicBezTo>
                    <a:pt x="3512" y="127"/>
                    <a:pt x="3384" y="1"/>
                    <a:pt x="3255"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896000" y="2230750"/>
              <a:ext cx="2125" cy="1825"/>
            </a:xfrm>
            <a:custGeom>
              <a:avLst/>
              <a:gdLst/>
              <a:ahLst/>
              <a:cxnLst/>
              <a:rect l="l" t="t" r="r" b="b"/>
              <a:pathLst>
                <a:path w="85" h="73" extrusionOk="0">
                  <a:moveTo>
                    <a:pt x="49" y="1"/>
                  </a:moveTo>
                  <a:cubicBezTo>
                    <a:pt x="1" y="1"/>
                    <a:pt x="1" y="72"/>
                    <a:pt x="49" y="72"/>
                  </a:cubicBezTo>
                  <a:cubicBezTo>
                    <a:pt x="84" y="72"/>
                    <a:pt x="84" y="1"/>
                    <a:pt x="49"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423025" y="3226125"/>
              <a:ext cx="436100" cy="19075"/>
            </a:xfrm>
            <a:custGeom>
              <a:avLst/>
              <a:gdLst/>
              <a:ahLst/>
              <a:cxnLst/>
              <a:rect l="l" t="t" r="r" b="b"/>
              <a:pathLst>
                <a:path w="17444" h="763" extrusionOk="0">
                  <a:moveTo>
                    <a:pt x="15634" y="0"/>
                  </a:moveTo>
                  <a:cubicBezTo>
                    <a:pt x="10419" y="60"/>
                    <a:pt x="5216" y="179"/>
                    <a:pt x="1" y="358"/>
                  </a:cubicBezTo>
                  <a:cubicBezTo>
                    <a:pt x="5823" y="548"/>
                    <a:pt x="11621" y="679"/>
                    <a:pt x="17444" y="762"/>
                  </a:cubicBezTo>
                  <a:cubicBezTo>
                    <a:pt x="16836" y="548"/>
                    <a:pt x="16205" y="286"/>
                    <a:pt x="15634"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103175" y="3221950"/>
              <a:ext cx="1064150" cy="25625"/>
            </a:xfrm>
            <a:custGeom>
              <a:avLst/>
              <a:gdLst/>
              <a:ahLst/>
              <a:cxnLst/>
              <a:rect l="l" t="t" r="r" b="b"/>
              <a:pathLst>
                <a:path w="42566" h="1025" extrusionOk="0">
                  <a:moveTo>
                    <a:pt x="10943" y="1"/>
                  </a:moveTo>
                  <a:cubicBezTo>
                    <a:pt x="8847" y="191"/>
                    <a:pt x="6728" y="370"/>
                    <a:pt x="4620" y="548"/>
                  </a:cubicBezTo>
                  <a:cubicBezTo>
                    <a:pt x="3084" y="727"/>
                    <a:pt x="1537" y="882"/>
                    <a:pt x="1" y="1001"/>
                  </a:cubicBezTo>
                  <a:cubicBezTo>
                    <a:pt x="2561" y="1013"/>
                    <a:pt x="5120" y="1013"/>
                    <a:pt x="7680" y="1025"/>
                  </a:cubicBezTo>
                  <a:cubicBezTo>
                    <a:pt x="13502" y="1013"/>
                    <a:pt x="19301" y="1001"/>
                    <a:pt x="25123" y="906"/>
                  </a:cubicBezTo>
                  <a:cubicBezTo>
                    <a:pt x="30945" y="846"/>
                    <a:pt x="36743" y="715"/>
                    <a:pt x="42566" y="513"/>
                  </a:cubicBezTo>
                  <a:cubicBezTo>
                    <a:pt x="36743" y="310"/>
                    <a:pt x="30945" y="179"/>
                    <a:pt x="25123" y="108"/>
                  </a:cubicBezTo>
                  <a:cubicBezTo>
                    <a:pt x="20396" y="48"/>
                    <a:pt x="15657" y="13"/>
                    <a:pt x="10943"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391300" y="3197250"/>
              <a:ext cx="786450" cy="23825"/>
            </a:xfrm>
            <a:custGeom>
              <a:avLst/>
              <a:gdLst/>
              <a:ahLst/>
              <a:cxnLst/>
              <a:rect l="l" t="t" r="r" b="b"/>
              <a:pathLst>
                <a:path w="31458" h="953" extrusionOk="0">
                  <a:moveTo>
                    <a:pt x="8478" y="0"/>
                  </a:moveTo>
                  <a:cubicBezTo>
                    <a:pt x="5668" y="381"/>
                    <a:pt x="2835" y="691"/>
                    <a:pt x="1" y="953"/>
                  </a:cubicBezTo>
                  <a:cubicBezTo>
                    <a:pt x="2918" y="941"/>
                    <a:pt x="5811" y="929"/>
                    <a:pt x="8716" y="893"/>
                  </a:cubicBezTo>
                  <a:cubicBezTo>
                    <a:pt x="10383" y="882"/>
                    <a:pt x="13443" y="858"/>
                    <a:pt x="15098" y="822"/>
                  </a:cubicBezTo>
                  <a:cubicBezTo>
                    <a:pt x="20551" y="751"/>
                    <a:pt x="26016" y="631"/>
                    <a:pt x="31457" y="453"/>
                  </a:cubicBezTo>
                  <a:cubicBezTo>
                    <a:pt x="26016" y="262"/>
                    <a:pt x="20551" y="143"/>
                    <a:pt x="15098" y="84"/>
                  </a:cubicBezTo>
                  <a:cubicBezTo>
                    <a:pt x="13431" y="48"/>
                    <a:pt x="10371" y="24"/>
                    <a:pt x="8716"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401900" y="3199925"/>
              <a:ext cx="395025" cy="17875"/>
            </a:xfrm>
            <a:custGeom>
              <a:avLst/>
              <a:gdLst/>
              <a:ahLst/>
              <a:cxnLst/>
              <a:rect l="l" t="t" r="r" b="b"/>
              <a:pathLst>
                <a:path w="15801" h="715" extrusionOk="0">
                  <a:moveTo>
                    <a:pt x="14288" y="1"/>
                  </a:moveTo>
                  <a:cubicBezTo>
                    <a:pt x="9526" y="84"/>
                    <a:pt x="4763" y="179"/>
                    <a:pt x="1" y="346"/>
                  </a:cubicBezTo>
                  <a:cubicBezTo>
                    <a:pt x="5263" y="524"/>
                    <a:pt x="10538" y="644"/>
                    <a:pt x="15800" y="715"/>
                  </a:cubicBezTo>
                  <a:cubicBezTo>
                    <a:pt x="15372" y="513"/>
                    <a:pt x="14967" y="298"/>
                    <a:pt x="14598" y="155"/>
                  </a:cubicBezTo>
                  <a:cubicBezTo>
                    <a:pt x="14514" y="96"/>
                    <a:pt x="14407" y="48"/>
                    <a:pt x="14288"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381075" y="3174325"/>
              <a:ext cx="356300" cy="16400"/>
            </a:xfrm>
            <a:custGeom>
              <a:avLst/>
              <a:gdLst/>
              <a:ahLst/>
              <a:cxnLst/>
              <a:rect l="l" t="t" r="r" b="b"/>
              <a:pathLst>
                <a:path w="14252" h="656" extrusionOk="0">
                  <a:moveTo>
                    <a:pt x="12823" y="1"/>
                  </a:moveTo>
                  <a:cubicBezTo>
                    <a:pt x="8537" y="72"/>
                    <a:pt x="4274" y="167"/>
                    <a:pt x="0" y="310"/>
                  </a:cubicBezTo>
                  <a:cubicBezTo>
                    <a:pt x="4751" y="477"/>
                    <a:pt x="9513" y="584"/>
                    <a:pt x="14252" y="656"/>
                  </a:cubicBezTo>
                  <a:cubicBezTo>
                    <a:pt x="13776" y="453"/>
                    <a:pt x="13299" y="227"/>
                    <a:pt x="12823"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631825" y="3172250"/>
              <a:ext cx="556925" cy="20850"/>
            </a:xfrm>
            <a:custGeom>
              <a:avLst/>
              <a:gdLst/>
              <a:ahLst/>
              <a:cxnLst/>
              <a:rect l="l" t="t" r="r" b="b"/>
              <a:pathLst>
                <a:path w="22277" h="834" extrusionOk="0">
                  <a:moveTo>
                    <a:pt x="5132" y="0"/>
                  </a:moveTo>
                  <a:cubicBezTo>
                    <a:pt x="4620" y="84"/>
                    <a:pt x="4084" y="191"/>
                    <a:pt x="3560" y="274"/>
                  </a:cubicBezTo>
                  <a:cubicBezTo>
                    <a:pt x="3548" y="393"/>
                    <a:pt x="3524" y="512"/>
                    <a:pt x="3513" y="619"/>
                  </a:cubicBezTo>
                  <a:cubicBezTo>
                    <a:pt x="3502" y="691"/>
                    <a:pt x="3446" y="723"/>
                    <a:pt x="3385" y="723"/>
                  </a:cubicBezTo>
                  <a:cubicBezTo>
                    <a:pt x="3304" y="723"/>
                    <a:pt x="3215" y="667"/>
                    <a:pt x="3215" y="572"/>
                  </a:cubicBezTo>
                  <a:cubicBezTo>
                    <a:pt x="3215" y="500"/>
                    <a:pt x="3227" y="417"/>
                    <a:pt x="3227" y="334"/>
                  </a:cubicBezTo>
                  <a:lnTo>
                    <a:pt x="3227" y="334"/>
                  </a:lnTo>
                  <a:cubicBezTo>
                    <a:pt x="2155" y="512"/>
                    <a:pt x="1072" y="679"/>
                    <a:pt x="0" y="834"/>
                  </a:cubicBezTo>
                  <a:lnTo>
                    <a:pt x="48" y="834"/>
                  </a:lnTo>
                  <a:cubicBezTo>
                    <a:pt x="1429" y="810"/>
                    <a:pt x="5632" y="774"/>
                    <a:pt x="7013" y="739"/>
                  </a:cubicBezTo>
                  <a:cubicBezTo>
                    <a:pt x="12097" y="667"/>
                    <a:pt x="17193" y="560"/>
                    <a:pt x="22277" y="381"/>
                  </a:cubicBezTo>
                  <a:cubicBezTo>
                    <a:pt x="17193" y="203"/>
                    <a:pt x="12097" y="96"/>
                    <a:pt x="7013" y="24"/>
                  </a:cubicBezTo>
                  <a:cubicBezTo>
                    <a:pt x="6596" y="24"/>
                    <a:pt x="5906" y="12"/>
                    <a:pt x="513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359925" y="3148725"/>
              <a:ext cx="318825" cy="14925"/>
            </a:xfrm>
            <a:custGeom>
              <a:avLst/>
              <a:gdLst/>
              <a:ahLst/>
              <a:cxnLst/>
              <a:rect l="l" t="t" r="r" b="b"/>
              <a:pathLst>
                <a:path w="12753" h="597" extrusionOk="0">
                  <a:moveTo>
                    <a:pt x="11562" y="1"/>
                  </a:moveTo>
                  <a:cubicBezTo>
                    <a:pt x="7704" y="60"/>
                    <a:pt x="3846" y="144"/>
                    <a:pt x="1" y="286"/>
                  </a:cubicBezTo>
                  <a:cubicBezTo>
                    <a:pt x="4251" y="429"/>
                    <a:pt x="8490" y="525"/>
                    <a:pt x="12752" y="596"/>
                  </a:cubicBezTo>
                  <a:cubicBezTo>
                    <a:pt x="12348" y="406"/>
                    <a:pt x="11967" y="203"/>
                    <a:pt x="11562"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801475" y="3147550"/>
              <a:ext cx="398000" cy="16675"/>
            </a:xfrm>
            <a:custGeom>
              <a:avLst/>
              <a:gdLst/>
              <a:ahLst/>
              <a:cxnLst/>
              <a:rect l="l" t="t" r="r" b="b"/>
              <a:pathLst>
                <a:path w="15920" h="667" extrusionOk="0">
                  <a:moveTo>
                    <a:pt x="3144" y="0"/>
                  </a:moveTo>
                  <a:cubicBezTo>
                    <a:pt x="2096" y="238"/>
                    <a:pt x="1048" y="464"/>
                    <a:pt x="1" y="667"/>
                  </a:cubicBezTo>
                  <a:cubicBezTo>
                    <a:pt x="775" y="667"/>
                    <a:pt x="1418" y="667"/>
                    <a:pt x="1727" y="655"/>
                  </a:cubicBezTo>
                  <a:cubicBezTo>
                    <a:pt x="6466" y="584"/>
                    <a:pt x="11181" y="476"/>
                    <a:pt x="15919" y="310"/>
                  </a:cubicBezTo>
                  <a:cubicBezTo>
                    <a:pt x="11657" y="167"/>
                    <a:pt x="7395" y="72"/>
                    <a:pt x="3144"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338500" y="3122525"/>
              <a:ext cx="286675" cy="14025"/>
            </a:xfrm>
            <a:custGeom>
              <a:avLst/>
              <a:gdLst/>
              <a:ahLst/>
              <a:cxnLst/>
              <a:rect l="l" t="t" r="r" b="b"/>
              <a:pathLst>
                <a:path w="11467" h="561" extrusionOk="0">
                  <a:moveTo>
                    <a:pt x="10502" y="1"/>
                  </a:moveTo>
                  <a:cubicBezTo>
                    <a:pt x="7013" y="84"/>
                    <a:pt x="3513" y="156"/>
                    <a:pt x="1" y="275"/>
                  </a:cubicBezTo>
                  <a:cubicBezTo>
                    <a:pt x="3834" y="406"/>
                    <a:pt x="7656" y="477"/>
                    <a:pt x="11466" y="561"/>
                  </a:cubicBezTo>
                  <a:cubicBezTo>
                    <a:pt x="11133" y="370"/>
                    <a:pt x="10823" y="203"/>
                    <a:pt x="10502"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933050" y="3123125"/>
              <a:ext cx="276850" cy="13425"/>
            </a:xfrm>
            <a:custGeom>
              <a:avLst/>
              <a:gdLst/>
              <a:ahLst/>
              <a:cxnLst/>
              <a:rect l="l" t="t" r="r" b="b"/>
              <a:pathLst>
                <a:path w="11074" h="537" extrusionOk="0">
                  <a:moveTo>
                    <a:pt x="381" y="1"/>
                  </a:moveTo>
                  <a:lnTo>
                    <a:pt x="381" y="1"/>
                  </a:lnTo>
                  <a:cubicBezTo>
                    <a:pt x="453" y="156"/>
                    <a:pt x="393" y="394"/>
                    <a:pt x="143" y="453"/>
                  </a:cubicBezTo>
                  <a:cubicBezTo>
                    <a:pt x="107" y="477"/>
                    <a:pt x="72" y="477"/>
                    <a:pt x="36" y="489"/>
                  </a:cubicBezTo>
                  <a:lnTo>
                    <a:pt x="0" y="537"/>
                  </a:lnTo>
                  <a:cubicBezTo>
                    <a:pt x="3679" y="453"/>
                    <a:pt x="7382" y="382"/>
                    <a:pt x="11073" y="263"/>
                  </a:cubicBezTo>
                  <a:cubicBezTo>
                    <a:pt x="7513" y="144"/>
                    <a:pt x="3941" y="72"/>
                    <a:pt x="38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317675" y="3096650"/>
              <a:ext cx="261350" cy="12525"/>
            </a:xfrm>
            <a:custGeom>
              <a:avLst/>
              <a:gdLst/>
              <a:ahLst/>
              <a:cxnLst/>
              <a:rect l="l" t="t" r="r" b="b"/>
              <a:pathLst>
                <a:path w="10454" h="501" extrusionOk="0">
                  <a:moveTo>
                    <a:pt x="9644" y="0"/>
                  </a:moveTo>
                  <a:cubicBezTo>
                    <a:pt x="6429" y="72"/>
                    <a:pt x="3215" y="131"/>
                    <a:pt x="0" y="250"/>
                  </a:cubicBezTo>
                  <a:cubicBezTo>
                    <a:pt x="3489" y="369"/>
                    <a:pt x="6965" y="441"/>
                    <a:pt x="10454" y="500"/>
                  </a:cubicBezTo>
                  <a:cubicBezTo>
                    <a:pt x="10180" y="345"/>
                    <a:pt x="9918" y="179"/>
                    <a:pt x="9644"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944950" y="3096350"/>
              <a:ext cx="275650" cy="13425"/>
            </a:xfrm>
            <a:custGeom>
              <a:avLst/>
              <a:gdLst/>
              <a:ahLst/>
              <a:cxnLst/>
              <a:rect l="l" t="t" r="r" b="b"/>
              <a:pathLst>
                <a:path w="11026" h="537" extrusionOk="0">
                  <a:moveTo>
                    <a:pt x="262" y="0"/>
                  </a:moveTo>
                  <a:cubicBezTo>
                    <a:pt x="179" y="191"/>
                    <a:pt x="84" y="369"/>
                    <a:pt x="1" y="536"/>
                  </a:cubicBezTo>
                  <a:cubicBezTo>
                    <a:pt x="3691" y="453"/>
                    <a:pt x="7359" y="381"/>
                    <a:pt x="11026" y="262"/>
                  </a:cubicBezTo>
                  <a:cubicBezTo>
                    <a:pt x="7442" y="143"/>
                    <a:pt x="3846" y="72"/>
                    <a:pt x="26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957450" y="3069850"/>
              <a:ext cx="273875" cy="13425"/>
            </a:xfrm>
            <a:custGeom>
              <a:avLst/>
              <a:gdLst/>
              <a:ahLst/>
              <a:cxnLst/>
              <a:rect l="l" t="t" r="r" b="b"/>
              <a:pathLst>
                <a:path w="10955" h="537" extrusionOk="0">
                  <a:moveTo>
                    <a:pt x="215" y="1"/>
                  </a:moveTo>
                  <a:cubicBezTo>
                    <a:pt x="132" y="179"/>
                    <a:pt x="72" y="370"/>
                    <a:pt x="1" y="536"/>
                  </a:cubicBezTo>
                  <a:lnTo>
                    <a:pt x="24" y="536"/>
                  </a:lnTo>
                  <a:cubicBezTo>
                    <a:pt x="3680" y="441"/>
                    <a:pt x="7311" y="382"/>
                    <a:pt x="10954" y="263"/>
                  </a:cubicBezTo>
                  <a:cubicBezTo>
                    <a:pt x="7371" y="143"/>
                    <a:pt x="3787" y="72"/>
                    <a:pt x="215"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296525" y="3070450"/>
              <a:ext cx="241425" cy="11925"/>
            </a:xfrm>
            <a:custGeom>
              <a:avLst/>
              <a:gdLst/>
              <a:ahLst/>
              <a:cxnLst/>
              <a:rect l="l" t="t" r="r" b="b"/>
              <a:pathLst>
                <a:path w="9657" h="477" extrusionOk="0">
                  <a:moveTo>
                    <a:pt x="8990" y="0"/>
                  </a:moveTo>
                  <a:cubicBezTo>
                    <a:pt x="6001" y="84"/>
                    <a:pt x="2989" y="143"/>
                    <a:pt x="1" y="239"/>
                  </a:cubicBezTo>
                  <a:cubicBezTo>
                    <a:pt x="3215" y="358"/>
                    <a:pt x="6442" y="417"/>
                    <a:pt x="9657" y="477"/>
                  </a:cubicBezTo>
                  <a:cubicBezTo>
                    <a:pt x="9442" y="310"/>
                    <a:pt x="9216" y="167"/>
                    <a:pt x="899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275400" y="3044550"/>
              <a:ext cx="226825" cy="11625"/>
            </a:xfrm>
            <a:custGeom>
              <a:avLst/>
              <a:gdLst/>
              <a:ahLst/>
              <a:cxnLst/>
              <a:rect l="l" t="t" r="r" b="b"/>
              <a:pathLst>
                <a:path w="9073" h="465" extrusionOk="0">
                  <a:moveTo>
                    <a:pt x="8573" y="1"/>
                  </a:moveTo>
                  <a:cubicBezTo>
                    <a:pt x="5715" y="72"/>
                    <a:pt x="2858" y="120"/>
                    <a:pt x="0" y="227"/>
                  </a:cubicBezTo>
                  <a:cubicBezTo>
                    <a:pt x="3013" y="322"/>
                    <a:pt x="6061" y="382"/>
                    <a:pt x="9073" y="465"/>
                  </a:cubicBezTo>
                  <a:cubicBezTo>
                    <a:pt x="8918" y="346"/>
                    <a:pt x="8751" y="227"/>
                    <a:pt x="8597" y="84"/>
                  </a:cubicBezTo>
                  <a:cubicBezTo>
                    <a:pt x="8585" y="60"/>
                    <a:pt x="8573" y="24"/>
                    <a:pt x="8573"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967575" y="3043350"/>
              <a:ext cx="274450" cy="13425"/>
            </a:xfrm>
            <a:custGeom>
              <a:avLst/>
              <a:gdLst/>
              <a:ahLst/>
              <a:cxnLst/>
              <a:rect l="l" t="t" r="r" b="b"/>
              <a:pathLst>
                <a:path w="10978" h="537" extrusionOk="0">
                  <a:moveTo>
                    <a:pt x="167" y="1"/>
                  </a:moveTo>
                  <a:cubicBezTo>
                    <a:pt x="108" y="180"/>
                    <a:pt x="48" y="358"/>
                    <a:pt x="0" y="537"/>
                  </a:cubicBezTo>
                  <a:lnTo>
                    <a:pt x="1143" y="525"/>
                  </a:lnTo>
                  <a:cubicBezTo>
                    <a:pt x="4418" y="430"/>
                    <a:pt x="7692" y="394"/>
                    <a:pt x="10978" y="263"/>
                  </a:cubicBezTo>
                  <a:cubicBezTo>
                    <a:pt x="7704" y="156"/>
                    <a:pt x="4430" y="108"/>
                    <a:pt x="1143" y="13"/>
                  </a:cubicBezTo>
                  <a:lnTo>
                    <a:pt x="167" y="1"/>
                  </a:ln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3519175" y="3043650"/>
              <a:ext cx="625" cy="475"/>
            </a:xfrm>
            <a:custGeom>
              <a:avLst/>
              <a:gdLst/>
              <a:ahLst/>
              <a:cxnLst/>
              <a:rect l="l" t="t" r="r" b="b"/>
              <a:pathLst>
                <a:path w="25" h="19" extrusionOk="0">
                  <a:moveTo>
                    <a:pt x="1" y="1"/>
                  </a:moveTo>
                  <a:cubicBezTo>
                    <a:pt x="7" y="13"/>
                    <a:pt x="13" y="19"/>
                    <a:pt x="17" y="19"/>
                  </a:cubicBezTo>
                  <a:cubicBezTo>
                    <a:pt x="21" y="19"/>
                    <a:pt x="24" y="13"/>
                    <a:pt x="2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a:off x="533332" y="4020346"/>
            <a:ext cx="2524040" cy="93989"/>
            <a:chOff x="3445893" y="4053330"/>
            <a:chExt cx="2252199" cy="93989"/>
          </a:xfrm>
        </p:grpSpPr>
        <p:sp>
          <p:nvSpPr>
            <p:cNvPr id="72" name="Google Shape;72;p2"/>
            <p:cNvSpPr/>
            <p:nvPr/>
          </p:nvSpPr>
          <p:spPr>
            <a:xfrm>
              <a:off x="3445893" y="4088755"/>
              <a:ext cx="2252199" cy="58564"/>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rgbClr val="007D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3" name="Google Shape;73;p2"/>
            <p:cNvSpPr/>
            <p:nvPr/>
          </p:nvSpPr>
          <p:spPr>
            <a:xfrm>
              <a:off x="3445893" y="4053330"/>
              <a:ext cx="2252199" cy="58564"/>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rgbClr val="007D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74" name="Google Shape;74;p2"/>
          <p:cNvGrpSpPr/>
          <p:nvPr/>
        </p:nvGrpSpPr>
        <p:grpSpPr>
          <a:xfrm>
            <a:off x="533332" y="1029147"/>
            <a:ext cx="2524040" cy="93989"/>
            <a:chOff x="3445893" y="996180"/>
            <a:chExt cx="2252199" cy="93989"/>
          </a:xfrm>
        </p:grpSpPr>
        <p:sp>
          <p:nvSpPr>
            <p:cNvPr id="75" name="Google Shape;75;p2"/>
            <p:cNvSpPr/>
            <p:nvPr/>
          </p:nvSpPr>
          <p:spPr>
            <a:xfrm rot="10800000" flipH="1">
              <a:off x="3445893" y="996180"/>
              <a:ext cx="2252199" cy="58564"/>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rgbClr val="007D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6" name="Google Shape;76;p2"/>
            <p:cNvSpPr/>
            <p:nvPr/>
          </p:nvSpPr>
          <p:spPr>
            <a:xfrm rot="10800000" flipH="1">
              <a:off x="3445893" y="1031605"/>
              <a:ext cx="2252199" cy="58564"/>
            </a:xfrm>
            <a:custGeom>
              <a:avLst/>
              <a:gdLst/>
              <a:ahLst/>
              <a:cxnLst/>
              <a:rect l="l" t="t" r="r" b="b"/>
              <a:pathLst>
                <a:path w="10344" h="617" extrusionOk="0">
                  <a:moveTo>
                    <a:pt x="371" y="0"/>
                  </a:moveTo>
                  <a:cubicBezTo>
                    <a:pt x="274" y="0"/>
                    <a:pt x="176" y="4"/>
                    <a:pt x="77" y="13"/>
                  </a:cubicBezTo>
                  <a:cubicBezTo>
                    <a:pt x="1" y="13"/>
                    <a:pt x="3" y="132"/>
                    <a:pt x="78" y="132"/>
                  </a:cubicBezTo>
                  <a:cubicBezTo>
                    <a:pt x="79" y="132"/>
                    <a:pt x="80" y="132"/>
                    <a:pt x="81" y="132"/>
                  </a:cubicBezTo>
                  <a:cubicBezTo>
                    <a:pt x="246" y="140"/>
                    <a:pt x="410" y="177"/>
                    <a:pt x="574" y="189"/>
                  </a:cubicBezTo>
                  <a:cubicBezTo>
                    <a:pt x="738" y="206"/>
                    <a:pt x="902" y="226"/>
                    <a:pt x="1062" y="247"/>
                  </a:cubicBezTo>
                  <a:cubicBezTo>
                    <a:pt x="1226" y="263"/>
                    <a:pt x="1395" y="271"/>
                    <a:pt x="1555" y="292"/>
                  </a:cubicBezTo>
                  <a:cubicBezTo>
                    <a:pt x="1719" y="317"/>
                    <a:pt x="1883" y="325"/>
                    <a:pt x="2047" y="349"/>
                  </a:cubicBezTo>
                  <a:cubicBezTo>
                    <a:pt x="2211" y="378"/>
                    <a:pt x="2375" y="431"/>
                    <a:pt x="2543" y="448"/>
                  </a:cubicBezTo>
                  <a:cubicBezTo>
                    <a:pt x="2712" y="464"/>
                    <a:pt x="2880" y="485"/>
                    <a:pt x="3052" y="497"/>
                  </a:cubicBezTo>
                  <a:cubicBezTo>
                    <a:pt x="3093" y="500"/>
                    <a:pt x="3134" y="501"/>
                    <a:pt x="3175" y="501"/>
                  </a:cubicBezTo>
                  <a:cubicBezTo>
                    <a:pt x="3273" y="501"/>
                    <a:pt x="3371" y="495"/>
                    <a:pt x="3470" y="495"/>
                  </a:cubicBezTo>
                  <a:cubicBezTo>
                    <a:pt x="3501" y="495"/>
                    <a:pt x="3531" y="496"/>
                    <a:pt x="3561" y="497"/>
                  </a:cubicBezTo>
                  <a:cubicBezTo>
                    <a:pt x="3729" y="501"/>
                    <a:pt x="3898" y="518"/>
                    <a:pt x="4066" y="526"/>
                  </a:cubicBezTo>
                  <a:cubicBezTo>
                    <a:pt x="4152" y="530"/>
                    <a:pt x="4235" y="530"/>
                    <a:pt x="4318" y="530"/>
                  </a:cubicBezTo>
                  <a:cubicBezTo>
                    <a:pt x="4400" y="530"/>
                    <a:pt x="4482" y="530"/>
                    <a:pt x="4566" y="534"/>
                  </a:cubicBezTo>
                  <a:cubicBezTo>
                    <a:pt x="4730" y="538"/>
                    <a:pt x="4895" y="591"/>
                    <a:pt x="5063" y="596"/>
                  </a:cubicBezTo>
                  <a:cubicBezTo>
                    <a:pt x="5078" y="596"/>
                    <a:pt x="5093" y="596"/>
                    <a:pt x="5108" y="596"/>
                  </a:cubicBezTo>
                  <a:cubicBezTo>
                    <a:pt x="5243" y="596"/>
                    <a:pt x="5380" y="583"/>
                    <a:pt x="5514" y="583"/>
                  </a:cubicBezTo>
                  <a:cubicBezTo>
                    <a:pt x="5529" y="583"/>
                    <a:pt x="5544" y="583"/>
                    <a:pt x="5559" y="583"/>
                  </a:cubicBezTo>
                  <a:cubicBezTo>
                    <a:pt x="5615" y="585"/>
                    <a:pt x="5671" y="585"/>
                    <a:pt x="5727" y="585"/>
                  </a:cubicBezTo>
                  <a:cubicBezTo>
                    <a:pt x="5837" y="585"/>
                    <a:pt x="5948" y="583"/>
                    <a:pt x="6060" y="583"/>
                  </a:cubicBezTo>
                  <a:cubicBezTo>
                    <a:pt x="6224" y="583"/>
                    <a:pt x="6392" y="616"/>
                    <a:pt x="6556" y="616"/>
                  </a:cubicBezTo>
                  <a:cubicBezTo>
                    <a:pt x="6721" y="616"/>
                    <a:pt x="6889" y="600"/>
                    <a:pt x="7053" y="600"/>
                  </a:cubicBezTo>
                  <a:cubicBezTo>
                    <a:pt x="7221" y="596"/>
                    <a:pt x="7385" y="563"/>
                    <a:pt x="7554" y="559"/>
                  </a:cubicBezTo>
                  <a:cubicBezTo>
                    <a:pt x="7570" y="558"/>
                    <a:pt x="7587" y="557"/>
                    <a:pt x="7603" y="557"/>
                  </a:cubicBezTo>
                  <a:cubicBezTo>
                    <a:pt x="7735" y="557"/>
                    <a:pt x="7869" y="580"/>
                    <a:pt x="8000" y="580"/>
                  </a:cubicBezTo>
                  <a:cubicBezTo>
                    <a:pt x="8017" y="580"/>
                    <a:pt x="8033" y="580"/>
                    <a:pt x="8050" y="579"/>
                  </a:cubicBezTo>
                  <a:cubicBezTo>
                    <a:pt x="8243" y="571"/>
                    <a:pt x="8428" y="522"/>
                    <a:pt x="8616" y="509"/>
                  </a:cubicBezTo>
                  <a:cubicBezTo>
                    <a:pt x="8805" y="497"/>
                    <a:pt x="8994" y="477"/>
                    <a:pt x="9178" y="460"/>
                  </a:cubicBezTo>
                  <a:cubicBezTo>
                    <a:pt x="9367" y="440"/>
                    <a:pt x="9560" y="448"/>
                    <a:pt x="9749" y="427"/>
                  </a:cubicBezTo>
                  <a:cubicBezTo>
                    <a:pt x="9938" y="403"/>
                    <a:pt x="10122" y="370"/>
                    <a:pt x="10311" y="341"/>
                  </a:cubicBezTo>
                  <a:cubicBezTo>
                    <a:pt x="10340" y="337"/>
                    <a:pt x="10344" y="267"/>
                    <a:pt x="10311" y="267"/>
                  </a:cubicBezTo>
                  <a:cubicBezTo>
                    <a:pt x="10143" y="271"/>
                    <a:pt x="9974" y="280"/>
                    <a:pt x="9810" y="284"/>
                  </a:cubicBezTo>
                  <a:cubicBezTo>
                    <a:pt x="9642" y="288"/>
                    <a:pt x="9474" y="308"/>
                    <a:pt x="9310" y="312"/>
                  </a:cubicBezTo>
                  <a:cubicBezTo>
                    <a:pt x="9141" y="317"/>
                    <a:pt x="8977" y="325"/>
                    <a:pt x="8809" y="329"/>
                  </a:cubicBezTo>
                  <a:cubicBezTo>
                    <a:pt x="8641" y="333"/>
                    <a:pt x="8477" y="345"/>
                    <a:pt x="8309" y="349"/>
                  </a:cubicBezTo>
                  <a:cubicBezTo>
                    <a:pt x="8296" y="350"/>
                    <a:pt x="8283" y="350"/>
                    <a:pt x="8270" y="350"/>
                  </a:cubicBezTo>
                  <a:cubicBezTo>
                    <a:pt x="8115" y="350"/>
                    <a:pt x="7963" y="329"/>
                    <a:pt x="7808" y="329"/>
                  </a:cubicBezTo>
                  <a:cubicBezTo>
                    <a:pt x="7640" y="333"/>
                    <a:pt x="7476" y="382"/>
                    <a:pt x="7307" y="386"/>
                  </a:cubicBezTo>
                  <a:cubicBezTo>
                    <a:pt x="7300" y="387"/>
                    <a:pt x="7293" y="387"/>
                    <a:pt x="7285" y="387"/>
                  </a:cubicBezTo>
                  <a:cubicBezTo>
                    <a:pt x="7132" y="387"/>
                    <a:pt x="6982" y="349"/>
                    <a:pt x="6829" y="349"/>
                  </a:cubicBezTo>
                  <a:cubicBezTo>
                    <a:pt x="6821" y="349"/>
                    <a:pt x="6814" y="349"/>
                    <a:pt x="6807" y="349"/>
                  </a:cubicBezTo>
                  <a:lnTo>
                    <a:pt x="6306" y="349"/>
                  </a:lnTo>
                  <a:cubicBezTo>
                    <a:pt x="6160" y="349"/>
                    <a:pt x="6011" y="362"/>
                    <a:pt x="5862" y="362"/>
                  </a:cubicBezTo>
                  <a:cubicBezTo>
                    <a:pt x="5843" y="362"/>
                    <a:pt x="5824" y="362"/>
                    <a:pt x="5806" y="362"/>
                  </a:cubicBezTo>
                  <a:cubicBezTo>
                    <a:pt x="5751" y="360"/>
                    <a:pt x="5696" y="360"/>
                    <a:pt x="5640" y="360"/>
                  </a:cubicBezTo>
                  <a:cubicBezTo>
                    <a:pt x="5529" y="360"/>
                    <a:pt x="5417" y="362"/>
                    <a:pt x="5305" y="362"/>
                  </a:cubicBezTo>
                  <a:cubicBezTo>
                    <a:pt x="5193" y="362"/>
                    <a:pt x="5082" y="365"/>
                    <a:pt x="4972" y="365"/>
                  </a:cubicBezTo>
                  <a:cubicBezTo>
                    <a:pt x="4916" y="365"/>
                    <a:pt x="4860" y="364"/>
                    <a:pt x="4804" y="362"/>
                  </a:cubicBezTo>
                  <a:cubicBezTo>
                    <a:pt x="4636" y="354"/>
                    <a:pt x="4472" y="329"/>
                    <a:pt x="4304" y="321"/>
                  </a:cubicBezTo>
                  <a:cubicBezTo>
                    <a:pt x="4220" y="317"/>
                    <a:pt x="4137" y="317"/>
                    <a:pt x="4053" y="317"/>
                  </a:cubicBezTo>
                  <a:cubicBezTo>
                    <a:pt x="3970" y="317"/>
                    <a:pt x="3887" y="317"/>
                    <a:pt x="3803" y="312"/>
                  </a:cubicBezTo>
                  <a:cubicBezTo>
                    <a:pt x="3635" y="308"/>
                    <a:pt x="3471" y="255"/>
                    <a:pt x="3307" y="247"/>
                  </a:cubicBezTo>
                  <a:cubicBezTo>
                    <a:pt x="3138" y="239"/>
                    <a:pt x="2974" y="230"/>
                    <a:pt x="2806" y="218"/>
                  </a:cubicBezTo>
                  <a:cubicBezTo>
                    <a:pt x="2638" y="210"/>
                    <a:pt x="2474" y="198"/>
                    <a:pt x="2305" y="185"/>
                  </a:cubicBezTo>
                  <a:cubicBezTo>
                    <a:pt x="2117" y="173"/>
                    <a:pt x="1924" y="173"/>
                    <a:pt x="1731" y="152"/>
                  </a:cubicBezTo>
                  <a:cubicBezTo>
                    <a:pt x="1542" y="136"/>
                    <a:pt x="1354" y="111"/>
                    <a:pt x="1165" y="79"/>
                  </a:cubicBezTo>
                  <a:cubicBezTo>
                    <a:pt x="984" y="50"/>
                    <a:pt x="804" y="21"/>
                    <a:pt x="623" y="9"/>
                  </a:cubicBezTo>
                  <a:cubicBezTo>
                    <a:pt x="539" y="3"/>
                    <a:pt x="456" y="0"/>
                    <a:pt x="371" y="0"/>
                  </a:cubicBezTo>
                  <a:close/>
                </a:path>
              </a:pathLst>
            </a:custGeom>
            <a:solidFill>
              <a:srgbClr val="007D8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0"/>
        <p:cNvGrpSpPr/>
        <p:nvPr/>
      </p:nvGrpSpPr>
      <p:grpSpPr>
        <a:xfrm>
          <a:off x="0" y="0"/>
          <a:ext cx="0" cy="0"/>
          <a:chOff x="0" y="0"/>
          <a:chExt cx="0" cy="0"/>
        </a:xfrm>
      </p:grpSpPr>
      <p:sp>
        <p:nvSpPr>
          <p:cNvPr id="101" name="Google Shape;10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2" name="Google Shape;10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04"/>
        <p:cNvGrpSpPr/>
        <p:nvPr/>
      </p:nvGrpSpPr>
      <p:grpSpPr>
        <a:xfrm>
          <a:off x="0" y="0"/>
          <a:ext cx="0" cy="0"/>
          <a:chOff x="0" y="0"/>
          <a:chExt cx="0" cy="0"/>
        </a:xfrm>
      </p:grpSpPr>
      <p:sp>
        <p:nvSpPr>
          <p:cNvPr id="105" name="Google Shape;105;p13"/>
          <p:cNvSpPr txBox="1">
            <a:spLocks noGrp="1"/>
          </p:cNvSpPr>
          <p:nvPr>
            <p:ph type="title"/>
          </p:nvPr>
        </p:nvSpPr>
        <p:spPr>
          <a:xfrm>
            <a:off x="538575" y="538575"/>
            <a:ext cx="8067000" cy="290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000"/>
              <a:buNone/>
              <a:defRPr sz="3100" b="0">
                <a:latin typeface="Englebert"/>
                <a:ea typeface="Englebert"/>
                <a:cs typeface="Englebert"/>
                <a:sym typeface="Engleber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7"/>
        <p:cNvGrpSpPr/>
        <p:nvPr/>
      </p:nvGrpSpPr>
      <p:grpSpPr>
        <a:xfrm>
          <a:off x="0" y="0"/>
          <a:ext cx="0" cy="0"/>
          <a:chOff x="0" y="0"/>
          <a:chExt cx="0" cy="0"/>
        </a:xfrm>
      </p:grpSpPr>
      <p:sp>
        <p:nvSpPr>
          <p:cNvPr id="78" name="Google Shape;7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9"/>
        <p:cNvGrpSpPr/>
        <p:nvPr/>
      </p:nvGrpSpPr>
      <p:grpSpPr>
        <a:xfrm>
          <a:off x="0" y="0"/>
          <a:ext cx="0" cy="0"/>
          <a:chOff x="0" y="0"/>
          <a:chExt cx="0" cy="0"/>
        </a:xfrm>
      </p:grpSpPr>
      <p:sp>
        <p:nvSpPr>
          <p:cNvPr id="80" name="Google Shape;80;p4"/>
          <p:cNvSpPr txBox="1">
            <a:spLocks noGrp="1"/>
          </p:cNvSpPr>
          <p:nvPr>
            <p:ph type="title"/>
          </p:nvPr>
        </p:nvSpPr>
        <p:spPr>
          <a:xfrm>
            <a:off x="533450" y="526875"/>
            <a:ext cx="8077200" cy="490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1" name="Google Shape;81;p4"/>
          <p:cNvSpPr txBox="1">
            <a:spLocks noGrp="1"/>
          </p:cNvSpPr>
          <p:nvPr>
            <p:ph type="body" idx="1"/>
          </p:nvPr>
        </p:nvSpPr>
        <p:spPr>
          <a:xfrm>
            <a:off x="533450" y="1152475"/>
            <a:ext cx="80772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2"/>
        <p:cNvGrpSpPr/>
        <p:nvPr/>
      </p:nvGrpSpPr>
      <p:grpSpPr>
        <a:xfrm>
          <a:off x="0" y="0"/>
          <a:ext cx="0" cy="0"/>
          <a:chOff x="0" y="0"/>
          <a:chExt cx="0" cy="0"/>
        </a:xfrm>
      </p:grpSpPr>
      <p:sp>
        <p:nvSpPr>
          <p:cNvPr id="83" name="Google Shape;83;p5"/>
          <p:cNvSpPr txBox="1">
            <a:spLocks noGrp="1"/>
          </p:cNvSpPr>
          <p:nvPr>
            <p:ph type="title"/>
          </p:nvPr>
        </p:nvSpPr>
        <p:spPr>
          <a:xfrm>
            <a:off x="533450" y="526875"/>
            <a:ext cx="8077200" cy="490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4" name="Google Shape;8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85" name="Google Shape;8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538575" y="538575"/>
            <a:ext cx="8067000" cy="290100"/>
          </a:xfrm>
          <a:prstGeom prst="rect">
            <a:avLst/>
          </a:prstGeom>
        </p:spPr>
        <p:txBody>
          <a:bodyPr spcFirstLastPara="1" wrap="square" lIns="91425" tIns="91425" rIns="91425" bIns="91425" anchor="t" anchorCtr="0">
            <a:normAutofit/>
          </a:bodyPr>
          <a:lstStyle>
            <a:lvl1pPr lvl="0" algn="ctr">
              <a:spcBef>
                <a:spcPts val="0"/>
              </a:spcBef>
              <a:spcAft>
                <a:spcPts val="0"/>
              </a:spcAft>
              <a:buSzPts val="3000"/>
              <a:buNone/>
              <a:defRPr sz="3100" b="0">
                <a:latin typeface="Englebert"/>
                <a:ea typeface="Englebert"/>
                <a:cs typeface="Englebert"/>
                <a:sym typeface="Engleber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0" name="Google Shape;9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1"/>
        <p:cNvGrpSpPr/>
        <p:nvPr/>
      </p:nvGrpSpPr>
      <p:grpSpPr>
        <a:xfrm>
          <a:off x="0" y="0"/>
          <a:ext cx="0" cy="0"/>
          <a:chOff x="0" y="0"/>
          <a:chExt cx="0" cy="0"/>
        </a:xfrm>
      </p:grpSpPr>
      <p:sp>
        <p:nvSpPr>
          <p:cNvPr id="92" name="Google Shape;92;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3"/>
        <p:cNvGrpSpPr/>
        <p:nvPr/>
      </p:nvGrpSpPr>
      <p:grpSpPr>
        <a:xfrm>
          <a:off x="0" y="0"/>
          <a:ext cx="0" cy="0"/>
          <a:chOff x="0" y="0"/>
          <a:chExt cx="0" cy="0"/>
        </a:xfrm>
      </p:grpSpPr>
      <p:sp>
        <p:nvSpPr>
          <p:cNvPr id="94" name="Google Shape;9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96" name="Google Shape;96;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7" name="Google Shape;97;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8"/>
        <p:cNvGrpSpPr/>
        <p:nvPr/>
      </p:nvGrpSpPr>
      <p:grpSpPr>
        <a:xfrm>
          <a:off x="0" y="0"/>
          <a:ext cx="0" cy="0"/>
          <a:chOff x="0" y="0"/>
          <a:chExt cx="0" cy="0"/>
        </a:xfrm>
      </p:grpSpPr>
      <p:sp>
        <p:nvSpPr>
          <p:cNvPr id="99" name="Google Shape;9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3450" y="526875"/>
            <a:ext cx="8077200" cy="490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Jua"/>
              <a:buNone/>
              <a:defRPr sz="3000" b="1">
                <a:solidFill>
                  <a:schemeClr val="dk1"/>
                </a:solidFill>
                <a:latin typeface="Jua"/>
                <a:ea typeface="Jua"/>
                <a:cs typeface="Jua"/>
                <a:sym typeface="Jua"/>
              </a:defRPr>
            </a:lvl1pPr>
            <a:lvl2pPr lvl="1">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2pPr>
            <a:lvl3pPr lvl="2">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3pPr>
            <a:lvl4pPr lvl="3">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4pPr>
            <a:lvl5pPr lvl="4">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5pPr>
            <a:lvl6pPr lvl="5">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6pPr>
            <a:lvl7pPr lvl="6">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7pPr>
            <a:lvl8pPr lvl="7">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8pPr>
            <a:lvl9pPr lvl="8">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533450" y="1152475"/>
            <a:ext cx="80772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Hind Siliguri"/>
              <a:buChar char="●"/>
              <a:defRPr sz="1800">
                <a:solidFill>
                  <a:schemeClr val="dk1"/>
                </a:solidFill>
                <a:latin typeface="Hind Siliguri"/>
                <a:ea typeface="Hind Siliguri"/>
                <a:cs typeface="Hind Siliguri"/>
                <a:sym typeface="Hind Siliguri"/>
              </a:defRPr>
            </a:lvl1pPr>
            <a:lvl2pPr marL="914400" lvl="1"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2pPr>
            <a:lvl3pPr marL="1371600" lvl="2"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3pPr>
            <a:lvl4pPr marL="1828800" lvl="3"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4pPr>
            <a:lvl5pPr marL="2286000" lvl="4"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5pPr>
            <a:lvl6pPr marL="2743200" lvl="5"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6pPr>
            <a:lvl7pPr marL="3200400" lvl="6"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7pPr>
            <a:lvl8pPr marL="3657600" lvl="7"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8pPr>
            <a:lvl9pPr marL="4114800" lvl="8"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
        <p:nvSpPr>
          <p:cNvPr id="110" name="Google Shape;110;p14"/>
          <p:cNvSpPr txBox="1">
            <a:spLocks noGrp="1"/>
          </p:cNvSpPr>
          <p:nvPr>
            <p:ph type="ctrTitle"/>
          </p:nvPr>
        </p:nvSpPr>
        <p:spPr>
          <a:xfrm>
            <a:off x="571472" y="0"/>
            <a:ext cx="5095800" cy="107157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200" smtClean="0"/>
              <a:t>Women Novelists in Indian English Fiction</a:t>
            </a:r>
            <a:endParaRPr sz="3200"/>
          </a:p>
        </p:txBody>
      </p:sp>
      <p:sp>
        <p:nvSpPr>
          <p:cNvPr id="111" name="Google Shape;111;p14"/>
          <p:cNvSpPr txBox="1">
            <a:spLocks noGrp="1"/>
          </p:cNvSpPr>
          <p:nvPr>
            <p:ph type="subTitle" idx="1"/>
          </p:nvPr>
        </p:nvSpPr>
        <p:spPr>
          <a:xfrm>
            <a:off x="571472" y="2857502"/>
            <a:ext cx="5429288" cy="57150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smtClean="0"/>
              <a:t>Submitted by-</a:t>
            </a:r>
          </a:p>
          <a:p>
            <a:pPr marL="0" lvl="0" indent="0" algn="l" rtl="0">
              <a:spcBef>
                <a:spcPts val="0"/>
              </a:spcBef>
              <a:spcAft>
                <a:spcPts val="0"/>
              </a:spcAft>
              <a:buNone/>
            </a:pPr>
            <a:r>
              <a:rPr lang="en" dirty="0" smtClean="0"/>
              <a:t>Suysha Agarwal</a:t>
            </a:r>
          </a:p>
          <a:p>
            <a:pPr marL="0" lvl="0" indent="0" algn="l" rtl="0">
              <a:spcBef>
                <a:spcPts val="0"/>
              </a:spcBef>
              <a:spcAft>
                <a:spcPts val="0"/>
              </a:spcAft>
              <a:buNone/>
            </a:pPr>
            <a:r>
              <a:rPr lang="en" dirty="0" smtClean="0"/>
              <a:t>MA Semester – I</a:t>
            </a:r>
          </a:p>
          <a:p>
            <a:pPr marL="0" lvl="0" indent="0" algn="l" rtl="0">
              <a:spcBef>
                <a:spcPts val="0"/>
              </a:spcBef>
              <a:spcAft>
                <a:spcPts val="0"/>
              </a:spcAft>
              <a:buNone/>
            </a:pPr>
            <a:r>
              <a:rPr lang="en" dirty="0" smtClean="0"/>
              <a:t>Department of E</a:t>
            </a:r>
            <a:r>
              <a:rPr lang="en-IN" dirty="0" smtClean="0"/>
              <a:t>n</a:t>
            </a:r>
            <a:r>
              <a:rPr lang="en" dirty="0" smtClean="0"/>
              <a:t>glish</a:t>
            </a:r>
          </a:p>
          <a:p>
            <a:pPr marL="0" lvl="0" indent="0" algn="l" rtl="0">
              <a:spcBef>
                <a:spcPts val="0"/>
              </a:spcBef>
              <a:spcAft>
                <a:spcPts val="0"/>
              </a:spcAft>
              <a:buNone/>
            </a:pPr>
            <a:r>
              <a:rPr lang="en" dirty="0" smtClean="0"/>
              <a:t>University College of Social Sciences and H</a:t>
            </a:r>
            <a:r>
              <a:rPr lang="en-IN" dirty="0" smtClean="0"/>
              <a:t>u</a:t>
            </a:r>
            <a:r>
              <a:rPr lang="en" dirty="0" smtClean="0"/>
              <a:t>manities </a:t>
            </a:r>
          </a:p>
          <a:p>
            <a:pPr marL="0" lvl="0" indent="0" algn="l" rtl="0">
              <a:spcBef>
                <a:spcPts val="0"/>
              </a:spcBef>
              <a:spcAft>
                <a:spcPts val="0"/>
              </a:spcAft>
              <a:buNone/>
            </a:pPr>
            <a:r>
              <a:rPr lang="en" dirty="0" smtClean="0"/>
              <a:t>M</a:t>
            </a:r>
            <a:r>
              <a:rPr lang="en-IN" dirty="0" smtClean="0"/>
              <a:t>o</a:t>
            </a:r>
            <a:r>
              <a:rPr lang="en" dirty="0" smtClean="0"/>
              <a:t>hanlal Sukhadia U</a:t>
            </a:r>
            <a:r>
              <a:rPr lang="en-IN" dirty="0" smtClean="0"/>
              <a:t>n</a:t>
            </a:r>
            <a:r>
              <a:rPr lang="en" dirty="0" smtClean="0"/>
              <a:t>iversity, Udaipur</a:t>
            </a:r>
            <a:endParaRPr/>
          </a:p>
        </p:txBody>
      </p:sp>
      <p:sp>
        <p:nvSpPr>
          <p:cNvPr id="4" name="Rectangle 3"/>
          <p:cNvSpPr/>
          <p:nvPr/>
        </p:nvSpPr>
        <p:spPr>
          <a:xfrm>
            <a:off x="571472" y="1500180"/>
            <a:ext cx="3429024" cy="584775"/>
          </a:xfrm>
          <a:prstGeom prst="rect">
            <a:avLst/>
          </a:prstGeom>
        </p:spPr>
        <p:txBody>
          <a:bodyPr wrap="square">
            <a:spAutoFit/>
          </a:bodyPr>
          <a:lstStyle/>
          <a:p>
            <a:pPr lvl="0"/>
            <a:r>
              <a:rPr lang="en-US" sz="1600" b="1" dirty="0" smtClean="0">
                <a:latin typeface="Livvic" charset="0"/>
              </a:rPr>
              <a:t>Submitted to –</a:t>
            </a:r>
          </a:p>
          <a:p>
            <a:pPr lvl="0"/>
            <a:r>
              <a:rPr lang="en-US" sz="1600" dirty="0" smtClean="0">
                <a:latin typeface="Livvic" charset="0"/>
              </a:rPr>
              <a:t>Prof. </a:t>
            </a:r>
            <a:r>
              <a:rPr lang="en-US" sz="1600" dirty="0" err="1" smtClean="0">
                <a:latin typeface="Livvic" charset="0"/>
              </a:rPr>
              <a:t>Seema</a:t>
            </a:r>
            <a:r>
              <a:rPr lang="en-US" sz="1600" dirty="0" smtClean="0">
                <a:latin typeface="Livvic" charset="0"/>
              </a:rPr>
              <a:t> </a:t>
            </a:r>
            <a:r>
              <a:rPr lang="en-US" sz="1600" dirty="0" err="1" smtClean="0">
                <a:latin typeface="Livvic" charset="0"/>
              </a:rPr>
              <a:t>Malik</a:t>
            </a:r>
            <a:endParaRPr lang="en-IN" sz="1600" dirty="0">
              <a:latin typeface="Livvic" charset="0"/>
            </a:endParaRPr>
          </a:p>
        </p:txBody>
      </p:sp>
      <p:sp>
        <p:nvSpPr>
          <p:cNvPr id="5" name="Rectangle 4"/>
          <p:cNvSpPr/>
          <p:nvPr/>
        </p:nvSpPr>
        <p:spPr>
          <a:xfrm>
            <a:off x="6357918" y="3000378"/>
            <a:ext cx="2786082" cy="523220"/>
          </a:xfrm>
          <a:prstGeom prst="rect">
            <a:avLst/>
          </a:prstGeom>
        </p:spPr>
        <p:txBody>
          <a:bodyPr wrap="square">
            <a:spAutoFit/>
          </a:bodyPr>
          <a:lstStyle/>
          <a:p>
            <a:pPr lvl="0" algn="ctr"/>
            <a:r>
              <a:rPr lang="en-US" b="1" dirty="0" smtClean="0">
                <a:latin typeface="Livvic" charset="0"/>
              </a:rPr>
              <a:t>Paper – V</a:t>
            </a:r>
          </a:p>
          <a:p>
            <a:pPr lvl="0" algn="ctr"/>
            <a:r>
              <a:rPr lang="en-US" b="1" dirty="0" smtClean="0">
                <a:latin typeface="Livvic" charset="0"/>
              </a:rPr>
              <a:t>Indian Writing in English-I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63"/>
        <p:cNvGrpSpPr/>
        <p:nvPr/>
      </p:nvGrpSpPr>
      <p:grpSpPr>
        <a:xfrm>
          <a:off x="0" y="0"/>
          <a:ext cx="0" cy="0"/>
          <a:chOff x="0" y="0"/>
          <a:chExt cx="0" cy="0"/>
        </a:xfrm>
      </p:grpSpPr>
      <p:sp>
        <p:nvSpPr>
          <p:cNvPr id="330" name="Text Placeholder 329"/>
          <p:cNvSpPr>
            <a:spLocks noGrp="1"/>
          </p:cNvSpPr>
          <p:nvPr>
            <p:ph type="body" idx="1"/>
          </p:nvPr>
        </p:nvSpPr>
        <p:spPr>
          <a:xfrm>
            <a:off x="0" y="2571750"/>
            <a:ext cx="3071802" cy="500066"/>
          </a:xfrm>
        </p:spPr>
        <p:txBody>
          <a:bodyPr>
            <a:noAutofit/>
          </a:bodyPr>
          <a:lstStyle/>
          <a:p>
            <a:r>
              <a:rPr lang="en-US" i="1" dirty="0" smtClean="0">
                <a:solidFill>
                  <a:schemeClr val="tx2"/>
                </a:solidFill>
                <a:latin typeface="Merriweather" charset="0"/>
              </a:rPr>
              <a:t>Mistaken Identity </a:t>
            </a:r>
            <a:endParaRPr lang="en-IN" i="1" dirty="0">
              <a:solidFill>
                <a:schemeClr val="tx2"/>
              </a:solidFill>
              <a:latin typeface="Merriweather" charset="0"/>
            </a:endParaRPr>
          </a:p>
        </p:txBody>
      </p:sp>
      <p:sp>
        <p:nvSpPr>
          <p:cNvPr id="3764" name="Google Shape;3764;p30"/>
          <p:cNvSpPr txBox="1">
            <a:spLocks noGrp="1"/>
          </p:cNvSpPr>
          <p:nvPr>
            <p:ph type="title" idx="4294967295"/>
          </p:nvPr>
        </p:nvSpPr>
        <p:spPr>
          <a:xfrm>
            <a:off x="0" y="538163"/>
            <a:ext cx="8067675" cy="29051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latin typeface="Merriweather"/>
                <a:ea typeface="Merriweather"/>
                <a:cs typeface="Merriweather"/>
                <a:sym typeface="Merriweather"/>
              </a:rPr>
              <a:t>Thematic Concerns</a:t>
            </a:r>
            <a:endParaRPr b="1"/>
          </a:p>
        </p:txBody>
      </p:sp>
      <p:sp>
        <p:nvSpPr>
          <p:cNvPr id="3765" name="Google Shape;3765;p30"/>
          <p:cNvSpPr/>
          <p:nvPr/>
        </p:nvSpPr>
        <p:spPr>
          <a:xfrm>
            <a:off x="5640927" y="1424970"/>
            <a:ext cx="3484" cy="3754"/>
          </a:xfrm>
          <a:custGeom>
            <a:avLst/>
            <a:gdLst/>
            <a:ahLst/>
            <a:cxnLst/>
            <a:rect l="l" t="t" r="r" b="b"/>
            <a:pathLst>
              <a:path w="168" h="181" extrusionOk="0">
                <a:moveTo>
                  <a:pt x="54" y="1"/>
                </a:moveTo>
                <a:cubicBezTo>
                  <a:pt x="18" y="1"/>
                  <a:pt x="1" y="32"/>
                  <a:pt x="1" y="81"/>
                </a:cubicBezTo>
                <a:cubicBezTo>
                  <a:pt x="1" y="114"/>
                  <a:pt x="1" y="147"/>
                  <a:pt x="34" y="181"/>
                </a:cubicBezTo>
                <a:cubicBezTo>
                  <a:pt x="101" y="181"/>
                  <a:pt x="134" y="147"/>
                  <a:pt x="134" y="114"/>
                </a:cubicBezTo>
                <a:cubicBezTo>
                  <a:pt x="167" y="47"/>
                  <a:pt x="134" y="14"/>
                  <a:pt x="101" y="14"/>
                </a:cubicBezTo>
                <a:cubicBezTo>
                  <a:pt x="83" y="5"/>
                  <a:pt x="67" y="1"/>
                  <a:pt x="54" y="1"/>
                </a:cubicBezTo>
                <a:close/>
              </a:path>
            </a:pathLst>
          </a:custGeom>
          <a:solidFill>
            <a:srgbClr val="E1E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3766;p30"/>
          <p:cNvGrpSpPr/>
          <p:nvPr/>
        </p:nvGrpSpPr>
        <p:grpSpPr>
          <a:xfrm>
            <a:off x="6357950" y="785800"/>
            <a:ext cx="2571768" cy="1643074"/>
            <a:chOff x="538476" y="1499225"/>
            <a:chExt cx="2197979" cy="1593675"/>
          </a:xfrm>
        </p:grpSpPr>
        <p:sp>
          <p:nvSpPr>
            <p:cNvPr id="3767" name="Google Shape;3767;p30"/>
            <p:cNvSpPr/>
            <p:nvPr/>
          </p:nvSpPr>
          <p:spPr>
            <a:xfrm>
              <a:off x="538476" y="1499225"/>
              <a:ext cx="2197979" cy="1593675"/>
            </a:xfrm>
            <a:custGeom>
              <a:avLst/>
              <a:gdLst/>
              <a:ahLst/>
              <a:cxnLst/>
              <a:rect l="l" t="t" r="r" b="b"/>
              <a:pathLst>
                <a:path w="39630" h="63747" fill="none" extrusionOk="0">
                  <a:moveTo>
                    <a:pt x="39162" y="7273"/>
                  </a:moveTo>
                  <a:cubicBezTo>
                    <a:pt x="39329" y="7840"/>
                    <a:pt x="39096" y="8474"/>
                    <a:pt x="39362" y="9041"/>
                  </a:cubicBezTo>
                  <a:cubicBezTo>
                    <a:pt x="39362" y="9074"/>
                    <a:pt x="39396" y="9107"/>
                    <a:pt x="39396" y="9107"/>
                  </a:cubicBezTo>
                  <a:cubicBezTo>
                    <a:pt x="39029" y="9574"/>
                    <a:pt x="39429" y="10041"/>
                    <a:pt x="39362" y="10508"/>
                  </a:cubicBezTo>
                  <a:cubicBezTo>
                    <a:pt x="39229" y="11142"/>
                    <a:pt x="39429" y="11776"/>
                    <a:pt x="39262" y="12443"/>
                  </a:cubicBezTo>
                  <a:cubicBezTo>
                    <a:pt x="39129" y="12910"/>
                    <a:pt x="39362" y="13377"/>
                    <a:pt x="39296" y="13811"/>
                  </a:cubicBezTo>
                  <a:cubicBezTo>
                    <a:pt x="39196" y="14411"/>
                    <a:pt x="39162" y="15045"/>
                    <a:pt x="39162" y="15645"/>
                  </a:cubicBezTo>
                  <a:cubicBezTo>
                    <a:pt x="39162" y="16413"/>
                    <a:pt x="38962" y="17146"/>
                    <a:pt x="39096" y="17914"/>
                  </a:cubicBezTo>
                  <a:cubicBezTo>
                    <a:pt x="39196" y="18414"/>
                    <a:pt x="39029" y="18948"/>
                    <a:pt x="39129" y="19515"/>
                  </a:cubicBezTo>
                  <a:cubicBezTo>
                    <a:pt x="39229" y="19815"/>
                    <a:pt x="39162" y="20149"/>
                    <a:pt x="38962" y="20382"/>
                  </a:cubicBezTo>
                  <a:cubicBezTo>
                    <a:pt x="39329" y="20983"/>
                    <a:pt x="38662" y="21650"/>
                    <a:pt x="39162" y="22217"/>
                  </a:cubicBezTo>
                  <a:cubicBezTo>
                    <a:pt x="38995" y="22617"/>
                    <a:pt x="39162" y="23051"/>
                    <a:pt x="38995" y="23484"/>
                  </a:cubicBezTo>
                  <a:cubicBezTo>
                    <a:pt x="38895" y="23818"/>
                    <a:pt x="38895" y="24185"/>
                    <a:pt x="38962" y="24518"/>
                  </a:cubicBezTo>
                  <a:cubicBezTo>
                    <a:pt x="39062" y="25085"/>
                    <a:pt x="39096" y="25653"/>
                    <a:pt x="38995" y="26186"/>
                  </a:cubicBezTo>
                  <a:cubicBezTo>
                    <a:pt x="38929" y="26687"/>
                    <a:pt x="39062" y="27187"/>
                    <a:pt x="38895" y="27654"/>
                  </a:cubicBezTo>
                  <a:cubicBezTo>
                    <a:pt x="38762" y="27954"/>
                    <a:pt x="39096" y="28221"/>
                    <a:pt x="38962" y="28555"/>
                  </a:cubicBezTo>
                  <a:cubicBezTo>
                    <a:pt x="38895" y="28788"/>
                    <a:pt x="38962" y="29055"/>
                    <a:pt x="38895" y="29288"/>
                  </a:cubicBezTo>
                  <a:cubicBezTo>
                    <a:pt x="38862" y="29422"/>
                    <a:pt x="38795" y="29489"/>
                    <a:pt x="38962" y="29522"/>
                  </a:cubicBezTo>
                  <a:cubicBezTo>
                    <a:pt x="39062" y="29555"/>
                    <a:pt x="39096" y="29689"/>
                    <a:pt x="39062" y="29755"/>
                  </a:cubicBezTo>
                  <a:cubicBezTo>
                    <a:pt x="38795" y="30256"/>
                    <a:pt x="38929" y="30756"/>
                    <a:pt x="38962" y="31257"/>
                  </a:cubicBezTo>
                  <a:cubicBezTo>
                    <a:pt x="39029" y="31990"/>
                    <a:pt x="39062" y="32758"/>
                    <a:pt x="39029" y="33491"/>
                  </a:cubicBezTo>
                  <a:cubicBezTo>
                    <a:pt x="38995" y="33925"/>
                    <a:pt x="39029" y="34359"/>
                    <a:pt x="39029" y="34792"/>
                  </a:cubicBezTo>
                  <a:cubicBezTo>
                    <a:pt x="39029" y="35560"/>
                    <a:pt x="39162" y="36360"/>
                    <a:pt x="39096" y="37127"/>
                  </a:cubicBezTo>
                  <a:cubicBezTo>
                    <a:pt x="38995" y="38061"/>
                    <a:pt x="39229" y="38995"/>
                    <a:pt x="39196" y="39929"/>
                  </a:cubicBezTo>
                  <a:cubicBezTo>
                    <a:pt x="39162" y="40697"/>
                    <a:pt x="39396" y="41464"/>
                    <a:pt x="39362" y="42231"/>
                  </a:cubicBezTo>
                  <a:cubicBezTo>
                    <a:pt x="39362" y="42898"/>
                    <a:pt x="39496" y="43565"/>
                    <a:pt x="39429" y="44232"/>
                  </a:cubicBezTo>
                  <a:cubicBezTo>
                    <a:pt x="39396" y="44866"/>
                    <a:pt x="39629" y="45467"/>
                    <a:pt x="39362" y="46067"/>
                  </a:cubicBezTo>
                  <a:cubicBezTo>
                    <a:pt x="39329" y="46134"/>
                    <a:pt x="39429" y="46401"/>
                    <a:pt x="39429" y="46567"/>
                  </a:cubicBezTo>
                  <a:cubicBezTo>
                    <a:pt x="39429" y="47401"/>
                    <a:pt x="39362" y="48269"/>
                    <a:pt x="39429" y="49136"/>
                  </a:cubicBezTo>
                  <a:cubicBezTo>
                    <a:pt x="39396" y="49636"/>
                    <a:pt x="39362" y="50137"/>
                    <a:pt x="39296" y="50637"/>
                  </a:cubicBezTo>
                  <a:cubicBezTo>
                    <a:pt x="39329" y="50971"/>
                    <a:pt x="39362" y="51338"/>
                    <a:pt x="39362" y="51704"/>
                  </a:cubicBezTo>
                  <a:cubicBezTo>
                    <a:pt x="39296" y="52105"/>
                    <a:pt x="39396" y="52505"/>
                    <a:pt x="39329" y="52905"/>
                  </a:cubicBezTo>
                  <a:cubicBezTo>
                    <a:pt x="39229" y="53406"/>
                    <a:pt x="39196" y="53939"/>
                    <a:pt x="39196" y="54473"/>
                  </a:cubicBezTo>
                  <a:cubicBezTo>
                    <a:pt x="39096" y="55641"/>
                    <a:pt x="38895" y="56842"/>
                    <a:pt x="38528" y="57942"/>
                  </a:cubicBezTo>
                  <a:cubicBezTo>
                    <a:pt x="38328" y="58643"/>
                    <a:pt x="38028" y="59277"/>
                    <a:pt x="37594" y="59810"/>
                  </a:cubicBezTo>
                  <a:cubicBezTo>
                    <a:pt x="37294" y="60111"/>
                    <a:pt x="36927" y="60377"/>
                    <a:pt x="36560" y="60611"/>
                  </a:cubicBezTo>
                  <a:cubicBezTo>
                    <a:pt x="35993" y="61045"/>
                    <a:pt x="35393" y="61411"/>
                    <a:pt x="34759" y="61745"/>
                  </a:cubicBezTo>
                  <a:cubicBezTo>
                    <a:pt x="34259" y="62045"/>
                    <a:pt x="33725" y="62245"/>
                    <a:pt x="33191" y="62379"/>
                  </a:cubicBezTo>
                  <a:cubicBezTo>
                    <a:pt x="32924" y="62412"/>
                    <a:pt x="32457" y="62112"/>
                    <a:pt x="32357" y="62612"/>
                  </a:cubicBezTo>
                  <a:cubicBezTo>
                    <a:pt x="31990" y="62379"/>
                    <a:pt x="31724" y="62746"/>
                    <a:pt x="31423" y="62779"/>
                  </a:cubicBezTo>
                  <a:cubicBezTo>
                    <a:pt x="31157" y="62812"/>
                    <a:pt x="31357" y="62712"/>
                    <a:pt x="31323" y="62646"/>
                  </a:cubicBezTo>
                  <a:cubicBezTo>
                    <a:pt x="31257" y="62512"/>
                    <a:pt x="31123" y="62579"/>
                    <a:pt x="31056" y="62612"/>
                  </a:cubicBezTo>
                  <a:cubicBezTo>
                    <a:pt x="30823" y="62746"/>
                    <a:pt x="30656" y="62812"/>
                    <a:pt x="30523" y="62712"/>
                  </a:cubicBezTo>
                  <a:cubicBezTo>
                    <a:pt x="30256" y="62512"/>
                    <a:pt x="30356" y="62846"/>
                    <a:pt x="30289" y="62846"/>
                  </a:cubicBezTo>
                  <a:cubicBezTo>
                    <a:pt x="29922" y="62646"/>
                    <a:pt x="29522" y="63013"/>
                    <a:pt x="29155" y="62779"/>
                  </a:cubicBezTo>
                  <a:cubicBezTo>
                    <a:pt x="29022" y="62712"/>
                    <a:pt x="28888" y="62712"/>
                    <a:pt x="28822" y="62812"/>
                  </a:cubicBezTo>
                  <a:cubicBezTo>
                    <a:pt x="28688" y="63046"/>
                    <a:pt x="28555" y="62946"/>
                    <a:pt x="28421" y="62846"/>
                  </a:cubicBezTo>
                  <a:cubicBezTo>
                    <a:pt x="28388" y="62946"/>
                    <a:pt x="28054" y="62712"/>
                    <a:pt x="28221" y="63013"/>
                  </a:cubicBezTo>
                  <a:cubicBezTo>
                    <a:pt x="28121" y="63079"/>
                    <a:pt x="28021" y="63079"/>
                    <a:pt x="27954" y="62946"/>
                  </a:cubicBezTo>
                  <a:cubicBezTo>
                    <a:pt x="27921" y="62779"/>
                    <a:pt x="27821" y="62879"/>
                    <a:pt x="27721" y="62879"/>
                  </a:cubicBezTo>
                  <a:cubicBezTo>
                    <a:pt x="27220" y="62913"/>
                    <a:pt x="26753" y="63213"/>
                    <a:pt x="26220" y="63113"/>
                  </a:cubicBezTo>
                  <a:cubicBezTo>
                    <a:pt x="26086" y="63079"/>
                    <a:pt x="25953" y="63146"/>
                    <a:pt x="25819" y="63179"/>
                  </a:cubicBezTo>
                  <a:cubicBezTo>
                    <a:pt x="25186" y="63246"/>
                    <a:pt x="24585" y="63279"/>
                    <a:pt x="23951" y="63279"/>
                  </a:cubicBezTo>
                  <a:cubicBezTo>
                    <a:pt x="23518" y="63279"/>
                    <a:pt x="22984" y="63546"/>
                    <a:pt x="22550" y="63246"/>
                  </a:cubicBezTo>
                  <a:cubicBezTo>
                    <a:pt x="22417" y="63179"/>
                    <a:pt x="22384" y="63279"/>
                    <a:pt x="22384" y="63346"/>
                  </a:cubicBezTo>
                  <a:cubicBezTo>
                    <a:pt x="22384" y="63480"/>
                    <a:pt x="22250" y="63513"/>
                    <a:pt x="22250" y="63480"/>
                  </a:cubicBezTo>
                  <a:cubicBezTo>
                    <a:pt x="22017" y="63246"/>
                    <a:pt x="21683" y="63480"/>
                    <a:pt x="21450" y="63246"/>
                  </a:cubicBezTo>
                  <a:cubicBezTo>
                    <a:pt x="21450" y="63246"/>
                    <a:pt x="21049" y="63113"/>
                    <a:pt x="21149" y="63480"/>
                  </a:cubicBezTo>
                  <a:cubicBezTo>
                    <a:pt x="20883" y="63480"/>
                    <a:pt x="20616" y="63446"/>
                    <a:pt x="20382" y="63380"/>
                  </a:cubicBezTo>
                  <a:cubicBezTo>
                    <a:pt x="20149" y="63313"/>
                    <a:pt x="19949" y="63179"/>
                    <a:pt x="19715" y="63413"/>
                  </a:cubicBezTo>
                  <a:cubicBezTo>
                    <a:pt x="19582" y="63580"/>
                    <a:pt x="19348" y="63613"/>
                    <a:pt x="19181" y="63480"/>
                  </a:cubicBezTo>
                  <a:cubicBezTo>
                    <a:pt x="19081" y="63380"/>
                    <a:pt x="18848" y="63446"/>
                    <a:pt x="18681" y="63480"/>
                  </a:cubicBezTo>
                  <a:cubicBezTo>
                    <a:pt x="18548" y="63513"/>
                    <a:pt x="18314" y="63613"/>
                    <a:pt x="18081" y="63446"/>
                  </a:cubicBezTo>
                  <a:cubicBezTo>
                    <a:pt x="17914" y="63346"/>
                    <a:pt x="17714" y="63346"/>
                    <a:pt x="17580" y="63480"/>
                  </a:cubicBezTo>
                  <a:cubicBezTo>
                    <a:pt x="17347" y="63680"/>
                    <a:pt x="17013" y="63680"/>
                    <a:pt x="16780" y="63480"/>
                  </a:cubicBezTo>
                  <a:cubicBezTo>
                    <a:pt x="16613" y="63313"/>
                    <a:pt x="16446" y="63713"/>
                    <a:pt x="16313" y="63480"/>
                  </a:cubicBezTo>
                  <a:cubicBezTo>
                    <a:pt x="16046" y="63746"/>
                    <a:pt x="15712" y="63313"/>
                    <a:pt x="15412" y="63546"/>
                  </a:cubicBezTo>
                  <a:cubicBezTo>
                    <a:pt x="15412" y="63580"/>
                    <a:pt x="15345" y="63613"/>
                    <a:pt x="15345" y="63580"/>
                  </a:cubicBezTo>
                  <a:cubicBezTo>
                    <a:pt x="14845" y="63179"/>
                    <a:pt x="14278" y="63613"/>
                    <a:pt x="13677" y="63413"/>
                  </a:cubicBezTo>
                  <a:cubicBezTo>
                    <a:pt x="12977" y="63213"/>
                    <a:pt x="12276" y="63146"/>
                    <a:pt x="11543" y="63213"/>
                  </a:cubicBezTo>
                  <a:cubicBezTo>
                    <a:pt x="11409" y="63213"/>
                    <a:pt x="11242" y="63079"/>
                    <a:pt x="11009" y="63046"/>
                  </a:cubicBezTo>
                  <a:cubicBezTo>
                    <a:pt x="10375" y="62979"/>
                    <a:pt x="9708" y="62746"/>
                    <a:pt x="9074" y="62779"/>
                  </a:cubicBezTo>
                  <a:cubicBezTo>
                    <a:pt x="8574" y="62779"/>
                    <a:pt x="8073" y="62712"/>
                    <a:pt x="7573" y="62646"/>
                  </a:cubicBezTo>
                  <a:cubicBezTo>
                    <a:pt x="7173" y="62612"/>
                    <a:pt x="6739" y="62846"/>
                    <a:pt x="6372" y="62712"/>
                  </a:cubicBezTo>
                  <a:cubicBezTo>
                    <a:pt x="5705" y="62512"/>
                    <a:pt x="4904" y="62646"/>
                    <a:pt x="4404" y="62045"/>
                  </a:cubicBezTo>
                  <a:cubicBezTo>
                    <a:pt x="4271" y="61845"/>
                    <a:pt x="4071" y="62045"/>
                    <a:pt x="3870" y="61878"/>
                  </a:cubicBezTo>
                  <a:cubicBezTo>
                    <a:pt x="3470" y="61678"/>
                    <a:pt x="3070" y="61411"/>
                    <a:pt x="2703" y="61111"/>
                  </a:cubicBezTo>
                  <a:cubicBezTo>
                    <a:pt x="2369" y="60911"/>
                    <a:pt x="2102" y="60611"/>
                    <a:pt x="2002" y="60211"/>
                  </a:cubicBezTo>
                  <a:cubicBezTo>
                    <a:pt x="1902" y="59944"/>
                    <a:pt x="1736" y="59710"/>
                    <a:pt x="1602" y="59443"/>
                  </a:cubicBezTo>
                  <a:cubicBezTo>
                    <a:pt x="1068" y="58509"/>
                    <a:pt x="802" y="57442"/>
                    <a:pt x="835" y="56375"/>
                  </a:cubicBezTo>
                  <a:cubicBezTo>
                    <a:pt x="835" y="56108"/>
                    <a:pt x="668" y="55774"/>
                    <a:pt x="635" y="55474"/>
                  </a:cubicBezTo>
                  <a:cubicBezTo>
                    <a:pt x="635" y="54707"/>
                    <a:pt x="435" y="53906"/>
                    <a:pt x="468" y="53139"/>
                  </a:cubicBezTo>
                  <a:cubicBezTo>
                    <a:pt x="568" y="52171"/>
                    <a:pt x="568" y="51171"/>
                    <a:pt x="468" y="50203"/>
                  </a:cubicBezTo>
                  <a:cubicBezTo>
                    <a:pt x="501" y="49770"/>
                    <a:pt x="468" y="49303"/>
                    <a:pt x="368" y="48869"/>
                  </a:cubicBezTo>
                  <a:cubicBezTo>
                    <a:pt x="301" y="48636"/>
                    <a:pt x="501" y="48335"/>
                    <a:pt x="268" y="48069"/>
                  </a:cubicBezTo>
                  <a:cubicBezTo>
                    <a:pt x="201" y="47968"/>
                    <a:pt x="601" y="48269"/>
                    <a:pt x="435" y="47935"/>
                  </a:cubicBezTo>
                  <a:cubicBezTo>
                    <a:pt x="401" y="47835"/>
                    <a:pt x="234" y="47635"/>
                    <a:pt x="268" y="47602"/>
                  </a:cubicBezTo>
                  <a:cubicBezTo>
                    <a:pt x="735" y="47435"/>
                    <a:pt x="1" y="46968"/>
                    <a:pt x="468" y="46768"/>
                  </a:cubicBezTo>
                  <a:cubicBezTo>
                    <a:pt x="535" y="46734"/>
                    <a:pt x="368" y="46501"/>
                    <a:pt x="368" y="46334"/>
                  </a:cubicBezTo>
                  <a:cubicBezTo>
                    <a:pt x="234" y="45166"/>
                    <a:pt x="168" y="43999"/>
                    <a:pt x="168" y="42831"/>
                  </a:cubicBezTo>
                  <a:cubicBezTo>
                    <a:pt x="101" y="42264"/>
                    <a:pt x="134" y="41697"/>
                    <a:pt x="268" y="41130"/>
                  </a:cubicBezTo>
                  <a:cubicBezTo>
                    <a:pt x="301" y="41030"/>
                    <a:pt x="201" y="40897"/>
                    <a:pt x="234" y="40730"/>
                  </a:cubicBezTo>
                  <a:cubicBezTo>
                    <a:pt x="268" y="40196"/>
                    <a:pt x="168" y="39629"/>
                    <a:pt x="234" y="39062"/>
                  </a:cubicBezTo>
                  <a:cubicBezTo>
                    <a:pt x="301" y="38462"/>
                    <a:pt x="301" y="37861"/>
                    <a:pt x="234" y="37261"/>
                  </a:cubicBezTo>
                  <a:cubicBezTo>
                    <a:pt x="234" y="36494"/>
                    <a:pt x="335" y="35693"/>
                    <a:pt x="301" y="34926"/>
                  </a:cubicBezTo>
                  <a:cubicBezTo>
                    <a:pt x="234" y="34259"/>
                    <a:pt x="368" y="33558"/>
                    <a:pt x="301" y="32858"/>
                  </a:cubicBezTo>
                  <a:cubicBezTo>
                    <a:pt x="268" y="32557"/>
                    <a:pt x="435" y="32324"/>
                    <a:pt x="468" y="32057"/>
                  </a:cubicBezTo>
                  <a:cubicBezTo>
                    <a:pt x="501" y="31690"/>
                    <a:pt x="368" y="31357"/>
                    <a:pt x="435" y="31023"/>
                  </a:cubicBezTo>
                  <a:cubicBezTo>
                    <a:pt x="601" y="30489"/>
                    <a:pt x="335" y="29922"/>
                    <a:pt x="568" y="29355"/>
                  </a:cubicBezTo>
                  <a:cubicBezTo>
                    <a:pt x="635" y="29188"/>
                    <a:pt x="635" y="28988"/>
                    <a:pt x="568" y="28821"/>
                  </a:cubicBezTo>
                  <a:cubicBezTo>
                    <a:pt x="368" y="28388"/>
                    <a:pt x="601" y="27988"/>
                    <a:pt x="568" y="27554"/>
                  </a:cubicBezTo>
                  <a:cubicBezTo>
                    <a:pt x="501" y="27154"/>
                    <a:pt x="668" y="26587"/>
                    <a:pt x="601" y="26120"/>
                  </a:cubicBezTo>
                  <a:cubicBezTo>
                    <a:pt x="535" y="25619"/>
                    <a:pt x="668" y="25152"/>
                    <a:pt x="601" y="24652"/>
                  </a:cubicBezTo>
                  <a:cubicBezTo>
                    <a:pt x="568" y="24118"/>
                    <a:pt x="601" y="23584"/>
                    <a:pt x="701" y="23051"/>
                  </a:cubicBezTo>
                  <a:cubicBezTo>
                    <a:pt x="735" y="22784"/>
                    <a:pt x="701" y="22484"/>
                    <a:pt x="635" y="22217"/>
                  </a:cubicBezTo>
                  <a:cubicBezTo>
                    <a:pt x="635" y="22017"/>
                    <a:pt x="635" y="21816"/>
                    <a:pt x="701" y="21616"/>
                  </a:cubicBezTo>
                  <a:cubicBezTo>
                    <a:pt x="668" y="21283"/>
                    <a:pt x="668" y="20949"/>
                    <a:pt x="701" y="20616"/>
                  </a:cubicBezTo>
                  <a:cubicBezTo>
                    <a:pt x="868" y="19982"/>
                    <a:pt x="701" y="19381"/>
                    <a:pt x="735" y="18748"/>
                  </a:cubicBezTo>
                  <a:cubicBezTo>
                    <a:pt x="835" y="18114"/>
                    <a:pt x="835" y="17413"/>
                    <a:pt x="735" y="16779"/>
                  </a:cubicBezTo>
                  <a:cubicBezTo>
                    <a:pt x="701" y="16546"/>
                    <a:pt x="1002" y="16312"/>
                    <a:pt x="835" y="16046"/>
                  </a:cubicBezTo>
                  <a:cubicBezTo>
                    <a:pt x="802" y="15979"/>
                    <a:pt x="835" y="15912"/>
                    <a:pt x="768" y="15845"/>
                  </a:cubicBezTo>
                  <a:cubicBezTo>
                    <a:pt x="568" y="15679"/>
                    <a:pt x="568" y="15345"/>
                    <a:pt x="768" y="15178"/>
                  </a:cubicBezTo>
                  <a:cubicBezTo>
                    <a:pt x="968" y="14911"/>
                    <a:pt x="1035" y="14545"/>
                    <a:pt x="968" y="14178"/>
                  </a:cubicBezTo>
                  <a:cubicBezTo>
                    <a:pt x="835" y="13510"/>
                    <a:pt x="1068" y="12810"/>
                    <a:pt x="902" y="12143"/>
                  </a:cubicBezTo>
                  <a:cubicBezTo>
                    <a:pt x="835" y="11876"/>
                    <a:pt x="1168" y="11642"/>
                    <a:pt x="1102" y="11309"/>
                  </a:cubicBezTo>
                  <a:cubicBezTo>
                    <a:pt x="1002" y="10975"/>
                    <a:pt x="1002" y="10642"/>
                    <a:pt x="1068" y="10342"/>
                  </a:cubicBezTo>
                  <a:cubicBezTo>
                    <a:pt x="1302" y="9875"/>
                    <a:pt x="1002" y="9441"/>
                    <a:pt x="1202" y="9007"/>
                  </a:cubicBezTo>
                  <a:cubicBezTo>
                    <a:pt x="1269" y="8707"/>
                    <a:pt x="1302" y="8340"/>
                    <a:pt x="1235" y="8040"/>
                  </a:cubicBezTo>
                  <a:cubicBezTo>
                    <a:pt x="1168" y="6839"/>
                    <a:pt x="1369" y="5638"/>
                    <a:pt x="1869" y="4504"/>
                  </a:cubicBezTo>
                  <a:cubicBezTo>
                    <a:pt x="2169" y="4004"/>
                    <a:pt x="2536" y="3570"/>
                    <a:pt x="2970" y="3170"/>
                  </a:cubicBezTo>
                  <a:cubicBezTo>
                    <a:pt x="3370" y="2703"/>
                    <a:pt x="3970" y="2503"/>
                    <a:pt x="4437" y="2136"/>
                  </a:cubicBezTo>
                  <a:cubicBezTo>
                    <a:pt x="4704" y="1902"/>
                    <a:pt x="5038" y="1802"/>
                    <a:pt x="5405" y="1802"/>
                  </a:cubicBezTo>
                  <a:cubicBezTo>
                    <a:pt x="5605" y="1869"/>
                    <a:pt x="5705" y="1669"/>
                    <a:pt x="5805" y="1602"/>
                  </a:cubicBezTo>
                  <a:cubicBezTo>
                    <a:pt x="6239" y="1368"/>
                    <a:pt x="6639" y="1469"/>
                    <a:pt x="7039" y="1335"/>
                  </a:cubicBezTo>
                  <a:cubicBezTo>
                    <a:pt x="7139" y="1302"/>
                    <a:pt x="7406" y="1469"/>
                    <a:pt x="7406" y="1168"/>
                  </a:cubicBezTo>
                  <a:cubicBezTo>
                    <a:pt x="7406" y="1102"/>
                    <a:pt x="7540" y="1035"/>
                    <a:pt x="7606" y="1035"/>
                  </a:cubicBezTo>
                  <a:cubicBezTo>
                    <a:pt x="8274" y="1135"/>
                    <a:pt x="8874" y="801"/>
                    <a:pt x="9541" y="768"/>
                  </a:cubicBezTo>
                  <a:cubicBezTo>
                    <a:pt x="10208" y="735"/>
                    <a:pt x="10875" y="635"/>
                    <a:pt x="11543" y="468"/>
                  </a:cubicBezTo>
                  <a:cubicBezTo>
                    <a:pt x="11576" y="434"/>
                    <a:pt x="11643" y="434"/>
                    <a:pt x="11709" y="468"/>
                  </a:cubicBezTo>
                  <a:cubicBezTo>
                    <a:pt x="12043" y="668"/>
                    <a:pt x="12376" y="434"/>
                    <a:pt x="12710" y="401"/>
                  </a:cubicBezTo>
                  <a:cubicBezTo>
                    <a:pt x="13110" y="368"/>
                    <a:pt x="13477" y="401"/>
                    <a:pt x="13878" y="368"/>
                  </a:cubicBezTo>
                  <a:cubicBezTo>
                    <a:pt x="14545" y="301"/>
                    <a:pt x="15212" y="368"/>
                    <a:pt x="15846" y="334"/>
                  </a:cubicBezTo>
                  <a:cubicBezTo>
                    <a:pt x="16179" y="334"/>
                    <a:pt x="16479" y="301"/>
                    <a:pt x="16780" y="268"/>
                  </a:cubicBezTo>
                  <a:cubicBezTo>
                    <a:pt x="17380" y="168"/>
                    <a:pt x="17980" y="401"/>
                    <a:pt x="18548" y="101"/>
                  </a:cubicBezTo>
                  <a:cubicBezTo>
                    <a:pt x="18581" y="101"/>
                    <a:pt x="18648" y="101"/>
                    <a:pt x="18681" y="101"/>
                  </a:cubicBezTo>
                  <a:cubicBezTo>
                    <a:pt x="19281" y="535"/>
                    <a:pt x="19915" y="34"/>
                    <a:pt x="20516" y="101"/>
                  </a:cubicBezTo>
                  <a:cubicBezTo>
                    <a:pt x="21149" y="134"/>
                    <a:pt x="21783" y="134"/>
                    <a:pt x="22417" y="68"/>
                  </a:cubicBezTo>
                  <a:cubicBezTo>
                    <a:pt x="22917" y="101"/>
                    <a:pt x="23418" y="101"/>
                    <a:pt x="23885" y="34"/>
                  </a:cubicBezTo>
                  <a:cubicBezTo>
                    <a:pt x="24085" y="1"/>
                    <a:pt x="24252" y="1"/>
                    <a:pt x="24452" y="34"/>
                  </a:cubicBezTo>
                  <a:cubicBezTo>
                    <a:pt x="25219" y="234"/>
                    <a:pt x="26020" y="68"/>
                    <a:pt x="26820" y="168"/>
                  </a:cubicBezTo>
                  <a:lnTo>
                    <a:pt x="26954" y="168"/>
                  </a:lnTo>
                  <a:cubicBezTo>
                    <a:pt x="27187" y="535"/>
                    <a:pt x="27554" y="268"/>
                    <a:pt x="27854" y="301"/>
                  </a:cubicBezTo>
                  <a:cubicBezTo>
                    <a:pt x="28488" y="334"/>
                    <a:pt x="29122" y="568"/>
                    <a:pt x="29689" y="601"/>
                  </a:cubicBezTo>
                  <a:cubicBezTo>
                    <a:pt x="30656" y="601"/>
                    <a:pt x="31523" y="1002"/>
                    <a:pt x="32491" y="1002"/>
                  </a:cubicBezTo>
                  <a:cubicBezTo>
                    <a:pt x="33058" y="1002"/>
                    <a:pt x="33658" y="1202"/>
                    <a:pt x="34159" y="1535"/>
                  </a:cubicBezTo>
                  <a:cubicBezTo>
                    <a:pt x="34192" y="1535"/>
                    <a:pt x="34225" y="1569"/>
                    <a:pt x="34259" y="1569"/>
                  </a:cubicBezTo>
                  <a:cubicBezTo>
                    <a:pt x="34926" y="1569"/>
                    <a:pt x="35360" y="2036"/>
                    <a:pt x="35827" y="2336"/>
                  </a:cubicBezTo>
                  <a:cubicBezTo>
                    <a:pt x="36394" y="2669"/>
                    <a:pt x="36894" y="3103"/>
                    <a:pt x="37328" y="3603"/>
                  </a:cubicBezTo>
                  <a:cubicBezTo>
                    <a:pt x="37695" y="4070"/>
                    <a:pt x="38162" y="4471"/>
                    <a:pt x="38495" y="4971"/>
                  </a:cubicBezTo>
                  <a:cubicBezTo>
                    <a:pt x="38929" y="5705"/>
                    <a:pt x="38895" y="6539"/>
                    <a:pt x="39162" y="7273"/>
                  </a:cubicBezTo>
                  <a:close/>
                </a:path>
              </a:pathLst>
            </a:custGeom>
            <a:noFill/>
            <a:ln w="381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3769;p30"/>
            <p:cNvGrpSpPr/>
            <p:nvPr/>
          </p:nvGrpSpPr>
          <p:grpSpPr>
            <a:xfrm>
              <a:off x="677022" y="1928808"/>
              <a:ext cx="1920900" cy="825777"/>
              <a:chOff x="558590" y="1478325"/>
              <a:chExt cx="1920900" cy="825777"/>
            </a:xfrm>
          </p:grpSpPr>
          <p:sp>
            <p:nvSpPr>
              <p:cNvPr id="3770" name="Google Shape;3770;p30"/>
              <p:cNvSpPr/>
              <p:nvPr/>
            </p:nvSpPr>
            <p:spPr>
              <a:xfrm>
                <a:off x="558590" y="1802202"/>
                <a:ext cx="1920900"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endParaRPr sz="1200">
                  <a:solidFill>
                    <a:schemeClr val="dk1"/>
                  </a:solidFill>
                  <a:latin typeface="Livvic"/>
                  <a:ea typeface="Livvic"/>
                  <a:cs typeface="Livvic"/>
                  <a:sym typeface="Livvic"/>
                </a:endParaRPr>
              </a:p>
            </p:txBody>
          </p:sp>
          <p:sp>
            <p:nvSpPr>
              <p:cNvPr id="3771" name="Google Shape;3771;p30"/>
              <p:cNvSpPr txBox="1"/>
              <p:nvPr/>
            </p:nvSpPr>
            <p:spPr>
              <a:xfrm>
                <a:off x="704623" y="1478325"/>
                <a:ext cx="1716964" cy="71437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dk2"/>
                    </a:solidFill>
                    <a:latin typeface="Merriweather"/>
                    <a:ea typeface="Merriweather"/>
                    <a:cs typeface="Merriweather"/>
                    <a:sym typeface="Merriweather"/>
                  </a:rPr>
                  <a:t>Victimization </a:t>
                </a:r>
                <a:r>
                  <a:rPr lang="en" sz="1800" b="1" dirty="0" smtClean="0">
                    <a:solidFill>
                      <a:schemeClr val="dk2"/>
                    </a:solidFill>
                    <a:latin typeface="Merriweather"/>
                    <a:ea typeface="Merriweather"/>
                    <a:cs typeface="Merriweather"/>
                    <a:sym typeface="Merriweather"/>
                  </a:rPr>
                  <a:t>of women in patriarchal society</a:t>
                </a:r>
                <a:endParaRPr sz="1800" b="1">
                  <a:solidFill>
                    <a:schemeClr val="dk2"/>
                  </a:solidFill>
                  <a:latin typeface="Merriweather"/>
                  <a:ea typeface="Merriweather"/>
                  <a:cs typeface="Merriweather"/>
                  <a:sym typeface="Merriweather"/>
                </a:endParaRPr>
              </a:p>
            </p:txBody>
          </p:sp>
        </p:grpSp>
      </p:grpSp>
      <p:grpSp>
        <p:nvGrpSpPr>
          <p:cNvPr id="5" name="Google Shape;3780;p30"/>
          <p:cNvGrpSpPr/>
          <p:nvPr/>
        </p:nvGrpSpPr>
        <p:grpSpPr>
          <a:xfrm>
            <a:off x="6715140" y="3357568"/>
            <a:ext cx="2197979" cy="1214446"/>
            <a:chOff x="3473011" y="1499225"/>
            <a:chExt cx="2197979" cy="1593675"/>
          </a:xfrm>
        </p:grpSpPr>
        <p:sp>
          <p:nvSpPr>
            <p:cNvPr id="3781" name="Google Shape;3781;p30"/>
            <p:cNvSpPr/>
            <p:nvPr/>
          </p:nvSpPr>
          <p:spPr>
            <a:xfrm>
              <a:off x="3473011" y="1499225"/>
              <a:ext cx="2197979" cy="1593675"/>
            </a:xfrm>
            <a:custGeom>
              <a:avLst/>
              <a:gdLst/>
              <a:ahLst/>
              <a:cxnLst/>
              <a:rect l="l" t="t" r="r" b="b"/>
              <a:pathLst>
                <a:path w="39630" h="63747" fill="none" extrusionOk="0">
                  <a:moveTo>
                    <a:pt x="39162" y="7273"/>
                  </a:moveTo>
                  <a:cubicBezTo>
                    <a:pt x="39329" y="7840"/>
                    <a:pt x="39096" y="8474"/>
                    <a:pt x="39362" y="9041"/>
                  </a:cubicBezTo>
                  <a:cubicBezTo>
                    <a:pt x="39362" y="9074"/>
                    <a:pt x="39396" y="9107"/>
                    <a:pt x="39396" y="9107"/>
                  </a:cubicBezTo>
                  <a:cubicBezTo>
                    <a:pt x="39029" y="9574"/>
                    <a:pt x="39429" y="10041"/>
                    <a:pt x="39362" y="10508"/>
                  </a:cubicBezTo>
                  <a:cubicBezTo>
                    <a:pt x="39229" y="11142"/>
                    <a:pt x="39429" y="11776"/>
                    <a:pt x="39262" y="12443"/>
                  </a:cubicBezTo>
                  <a:cubicBezTo>
                    <a:pt x="39129" y="12910"/>
                    <a:pt x="39362" y="13377"/>
                    <a:pt x="39296" y="13811"/>
                  </a:cubicBezTo>
                  <a:cubicBezTo>
                    <a:pt x="39196" y="14411"/>
                    <a:pt x="39162" y="15045"/>
                    <a:pt x="39162" y="15645"/>
                  </a:cubicBezTo>
                  <a:cubicBezTo>
                    <a:pt x="39162" y="16413"/>
                    <a:pt x="38962" y="17146"/>
                    <a:pt x="39096" y="17914"/>
                  </a:cubicBezTo>
                  <a:cubicBezTo>
                    <a:pt x="39196" y="18414"/>
                    <a:pt x="39029" y="18948"/>
                    <a:pt x="39129" y="19515"/>
                  </a:cubicBezTo>
                  <a:cubicBezTo>
                    <a:pt x="39229" y="19815"/>
                    <a:pt x="39162" y="20149"/>
                    <a:pt x="38962" y="20382"/>
                  </a:cubicBezTo>
                  <a:cubicBezTo>
                    <a:pt x="39329" y="20983"/>
                    <a:pt x="38662" y="21650"/>
                    <a:pt x="39162" y="22217"/>
                  </a:cubicBezTo>
                  <a:cubicBezTo>
                    <a:pt x="38995" y="22617"/>
                    <a:pt x="39162" y="23051"/>
                    <a:pt x="38995" y="23484"/>
                  </a:cubicBezTo>
                  <a:cubicBezTo>
                    <a:pt x="38895" y="23818"/>
                    <a:pt x="38895" y="24185"/>
                    <a:pt x="38962" y="24518"/>
                  </a:cubicBezTo>
                  <a:cubicBezTo>
                    <a:pt x="39062" y="25085"/>
                    <a:pt x="39096" y="25653"/>
                    <a:pt x="38995" y="26186"/>
                  </a:cubicBezTo>
                  <a:cubicBezTo>
                    <a:pt x="38929" y="26687"/>
                    <a:pt x="39062" y="27187"/>
                    <a:pt x="38895" y="27654"/>
                  </a:cubicBezTo>
                  <a:cubicBezTo>
                    <a:pt x="38762" y="27954"/>
                    <a:pt x="39096" y="28221"/>
                    <a:pt x="38962" y="28555"/>
                  </a:cubicBezTo>
                  <a:cubicBezTo>
                    <a:pt x="38895" y="28788"/>
                    <a:pt x="38962" y="29055"/>
                    <a:pt x="38895" y="29288"/>
                  </a:cubicBezTo>
                  <a:cubicBezTo>
                    <a:pt x="38862" y="29422"/>
                    <a:pt x="38795" y="29489"/>
                    <a:pt x="38962" y="29522"/>
                  </a:cubicBezTo>
                  <a:cubicBezTo>
                    <a:pt x="39062" y="29555"/>
                    <a:pt x="39096" y="29689"/>
                    <a:pt x="39062" y="29755"/>
                  </a:cubicBezTo>
                  <a:cubicBezTo>
                    <a:pt x="38795" y="30256"/>
                    <a:pt x="38929" y="30756"/>
                    <a:pt x="38962" y="31257"/>
                  </a:cubicBezTo>
                  <a:cubicBezTo>
                    <a:pt x="39029" y="31990"/>
                    <a:pt x="39062" y="32758"/>
                    <a:pt x="39029" y="33491"/>
                  </a:cubicBezTo>
                  <a:cubicBezTo>
                    <a:pt x="38995" y="33925"/>
                    <a:pt x="39029" y="34359"/>
                    <a:pt x="39029" y="34792"/>
                  </a:cubicBezTo>
                  <a:cubicBezTo>
                    <a:pt x="39029" y="35560"/>
                    <a:pt x="39162" y="36360"/>
                    <a:pt x="39096" y="37127"/>
                  </a:cubicBezTo>
                  <a:cubicBezTo>
                    <a:pt x="38995" y="38061"/>
                    <a:pt x="39229" y="38995"/>
                    <a:pt x="39196" y="39929"/>
                  </a:cubicBezTo>
                  <a:cubicBezTo>
                    <a:pt x="39162" y="40697"/>
                    <a:pt x="39396" y="41464"/>
                    <a:pt x="39362" y="42231"/>
                  </a:cubicBezTo>
                  <a:cubicBezTo>
                    <a:pt x="39362" y="42898"/>
                    <a:pt x="39496" y="43565"/>
                    <a:pt x="39429" y="44232"/>
                  </a:cubicBezTo>
                  <a:cubicBezTo>
                    <a:pt x="39396" y="44866"/>
                    <a:pt x="39629" y="45467"/>
                    <a:pt x="39362" y="46067"/>
                  </a:cubicBezTo>
                  <a:cubicBezTo>
                    <a:pt x="39329" y="46134"/>
                    <a:pt x="39429" y="46401"/>
                    <a:pt x="39429" y="46567"/>
                  </a:cubicBezTo>
                  <a:cubicBezTo>
                    <a:pt x="39429" y="47401"/>
                    <a:pt x="39362" y="48269"/>
                    <a:pt x="39429" y="49136"/>
                  </a:cubicBezTo>
                  <a:cubicBezTo>
                    <a:pt x="39396" y="49636"/>
                    <a:pt x="39362" y="50137"/>
                    <a:pt x="39296" y="50637"/>
                  </a:cubicBezTo>
                  <a:cubicBezTo>
                    <a:pt x="39329" y="50971"/>
                    <a:pt x="39362" y="51338"/>
                    <a:pt x="39362" y="51704"/>
                  </a:cubicBezTo>
                  <a:cubicBezTo>
                    <a:pt x="39296" y="52105"/>
                    <a:pt x="39396" y="52505"/>
                    <a:pt x="39329" y="52905"/>
                  </a:cubicBezTo>
                  <a:cubicBezTo>
                    <a:pt x="39229" y="53406"/>
                    <a:pt x="39196" y="53939"/>
                    <a:pt x="39196" y="54473"/>
                  </a:cubicBezTo>
                  <a:cubicBezTo>
                    <a:pt x="39096" y="55641"/>
                    <a:pt x="38895" y="56842"/>
                    <a:pt x="38528" y="57942"/>
                  </a:cubicBezTo>
                  <a:cubicBezTo>
                    <a:pt x="38328" y="58643"/>
                    <a:pt x="38028" y="59277"/>
                    <a:pt x="37594" y="59810"/>
                  </a:cubicBezTo>
                  <a:cubicBezTo>
                    <a:pt x="37294" y="60111"/>
                    <a:pt x="36927" y="60377"/>
                    <a:pt x="36560" y="60611"/>
                  </a:cubicBezTo>
                  <a:cubicBezTo>
                    <a:pt x="35993" y="61045"/>
                    <a:pt x="35393" y="61411"/>
                    <a:pt x="34759" y="61745"/>
                  </a:cubicBezTo>
                  <a:cubicBezTo>
                    <a:pt x="34259" y="62045"/>
                    <a:pt x="33725" y="62245"/>
                    <a:pt x="33191" y="62379"/>
                  </a:cubicBezTo>
                  <a:cubicBezTo>
                    <a:pt x="32924" y="62412"/>
                    <a:pt x="32457" y="62112"/>
                    <a:pt x="32357" y="62612"/>
                  </a:cubicBezTo>
                  <a:cubicBezTo>
                    <a:pt x="31990" y="62379"/>
                    <a:pt x="31724" y="62746"/>
                    <a:pt x="31423" y="62779"/>
                  </a:cubicBezTo>
                  <a:cubicBezTo>
                    <a:pt x="31157" y="62812"/>
                    <a:pt x="31357" y="62712"/>
                    <a:pt x="31323" y="62646"/>
                  </a:cubicBezTo>
                  <a:cubicBezTo>
                    <a:pt x="31257" y="62512"/>
                    <a:pt x="31123" y="62579"/>
                    <a:pt x="31056" y="62612"/>
                  </a:cubicBezTo>
                  <a:cubicBezTo>
                    <a:pt x="30823" y="62746"/>
                    <a:pt x="30656" y="62812"/>
                    <a:pt x="30523" y="62712"/>
                  </a:cubicBezTo>
                  <a:cubicBezTo>
                    <a:pt x="30256" y="62512"/>
                    <a:pt x="30356" y="62846"/>
                    <a:pt x="30289" y="62846"/>
                  </a:cubicBezTo>
                  <a:cubicBezTo>
                    <a:pt x="29922" y="62646"/>
                    <a:pt x="29522" y="63013"/>
                    <a:pt x="29155" y="62779"/>
                  </a:cubicBezTo>
                  <a:cubicBezTo>
                    <a:pt x="29022" y="62712"/>
                    <a:pt x="28888" y="62712"/>
                    <a:pt x="28822" y="62812"/>
                  </a:cubicBezTo>
                  <a:cubicBezTo>
                    <a:pt x="28688" y="63046"/>
                    <a:pt x="28555" y="62946"/>
                    <a:pt x="28421" y="62846"/>
                  </a:cubicBezTo>
                  <a:cubicBezTo>
                    <a:pt x="28388" y="62946"/>
                    <a:pt x="28054" y="62712"/>
                    <a:pt x="28221" y="63013"/>
                  </a:cubicBezTo>
                  <a:cubicBezTo>
                    <a:pt x="28121" y="63079"/>
                    <a:pt x="28021" y="63079"/>
                    <a:pt x="27954" y="62946"/>
                  </a:cubicBezTo>
                  <a:cubicBezTo>
                    <a:pt x="27921" y="62779"/>
                    <a:pt x="27821" y="62879"/>
                    <a:pt x="27721" y="62879"/>
                  </a:cubicBezTo>
                  <a:cubicBezTo>
                    <a:pt x="27220" y="62913"/>
                    <a:pt x="26753" y="63213"/>
                    <a:pt x="26220" y="63113"/>
                  </a:cubicBezTo>
                  <a:cubicBezTo>
                    <a:pt x="26086" y="63079"/>
                    <a:pt x="25953" y="63146"/>
                    <a:pt x="25819" y="63179"/>
                  </a:cubicBezTo>
                  <a:cubicBezTo>
                    <a:pt x="25186" y="63246"/>
                    <a:pt x="24585" y="63279"/>
                    <a:pt x="23951" y="63279"/>
                  </a:cubicBezTo>
                  <a:cubicBezTo>
                    <a:pt x="23518" y="63279"/>
                    <a:pt x="22984" y="63546"/>
                    <a:pt x="22550" y="63246"/>
                  </a:cubicBezTo>
                  <a:cubicBezTo>
                    <a:pt x="22417" y="63179"/>
                    <a:pt x="22384" y="63279"/>
                    <a:pt x="22384" y="63346"/>
                  </a:cubicBezTo>
                  <a:cubicBezTo>
                    <a:pt x="22384" y="63480"/>
                    <a:pt x="22250" y="63513"/>
                    <a:pt x="22250" y="63480"/>
                  </a:cubicBezTo>
                  <a:cubicBezTo>
                    <a:pt x="22017" y="63246"/>
                    <a:pt x="21683" y="63480"/>
                    <a:pt x="21450" y="63246"/>
                  </a:cubicBezTo>
                  <a:cubicBezTo>
                    <a:pt x="21450" y="63246"/>
                    <a:pt x="21049" y="63113"/>
                    <a:pt x="21149" y="63480"/>
                  </a:cubicBezTo>
                  <a:cubicBezTo>
                    <a:pt x="20883" y="63480"/>
                    <a:pt x="20616" y="63446"/>
                    <a:pt x="20382" y="63380"/>
                  </a:cubicBezTo>
                  <a:cubicBezTo>
                    <a:pt x="20149" y="63313"/>
                    <a:pt x="19949" y="63179"/>
                    <a:pt x="19715" y="63413"/>
                  </a:cubicBezTo>
                  <a:cubicBezTo>
                    <a:pt x="19582" y="63580"/>
                    <a:pt x="19348" y="63613"/>
                    <a:pt x="19181" y="63480"/>
                  </a:cubicBezTo>
                  <a:cubicBezTo>
                    <a:pt x="19081" y="63380"/>
                    <a:pt x="18848" y="63446"/>
                    <a:pt x="18681" y="63480"/>
                  </a:cubicBezTo>
                  <a:cubicBezTo>
                    <a:pt x="18548" y="63513"/>
                    <a:pt x="18314" y="63613"/>
                    <a:pt x="18081" y="63446"/>
                  </a:cubicBezTo>
                  <a:cubicBezTo>
                    <a:pt x="17914" y="63346"/>
                    <a:pt x="17714" y="63346"/>
                    <a:pt x="17580" y="63480"/>
                  </a:cubicBezTo>
                  <a:cubicBezTo>
                    <a:pt x="17347" y="63680"/>
                    <a:pt x="17013" y="63680"/>
                    <a:pt x="16780" y="63480"/>
                  </a:cubicBezTo>
                  <a:cubicBezTo>
                    <a:pt x="16613" y="63313"/>
                    <a:pt x="16446" y="63713"/>
                    <a:pt x="16313" y="63480"/>
                  </a:cubicBezTo>
                  <a:cubicBezTo>
                    <a:pt x="16046" y="63746"/>
                    <a:pt x="15712" y="63313"/>
                    <a:pt x="15412" y="63546"/>
                  </a:cubicBezTo>
                  <a:cubicBezTo>
                    <a:pt x="15412" y="63580"/>
                    <a:pt x="15345" y="63613"/>
                    <a:pt x="15345" y="63580"/>
                  </a:cubicBezTo>
                  <a:cubicBezTo>
                    <a:pt x="14845" y="63179"/>
                    <a:pt x="14278" y="63613"/>
                    <a:pt x="13677" y="63413"/>
                  </a:cubicBezTo>
                  <a:cubicBezTo>
                    <a:pt x="12977" y="63213"/>
                    <a:pt x="12276" y="63146"/>
                    <a:pt x="11543" y="63213"/>
                  </a:cubicBezTo>
                  <a:cubicBezTo>
                    <a:pt x="11409" y="63213"/>
                    <a:pt x="11242" y="63079"/>
                    <a:pt x="11009" y="63046"/>
                  </a:cubicBezTo>
                  <a:cubicBezTo>
                    <a:pt x="10375" y="62979"/>
                    <a:pt x="9708" y="62746"/>
                    <a:pt x="9074" y="62779"/>
                  </a:cubicBezTo>
                  <a:cubicBezTo>
                    <a:pt x="8574" y="62779"/>
                    <a:pt x="8073" y="62712"/>
                    <a:pt x="7573" y="62646"/>
                  </a:cubicBezTo>
                  <a:cubicBezTo>
                    <a:pt x="7173" y="62612"/>
                    <a:pt x="6739" y="62846"/>
                    <a:pt x="6372" y="62712"/>
                  </a:cubicBezTo>
                  <a:cubicBezTo>
                    <a:pt x="5705" y="62512"/>
                    <a:pt x="4904" y="62646"/>
                    <a:pt x="4404" y="62045"/>
                  </a:cubicBezTo>
                  <a:cubicBezTo>
                    <a:pt x="4271" y="61845"/>
                    <a:pt x="4071" y="62045"/>
                    <a:pt x="3870" y="61878"/>
                  </a:cubicBezTo>
                  <a:cubicBezTo>
                    <a:pt x="3470" y="61678"/>
                    <a:pt x="3070" y="61411"/>
                    <a:pt x="2703" y="61111"/>
                  </a:cubicBezTo>
                  <a:cubicBezTo>
                    <a:pt x="2369" y="60911"/>
                    <a:pt x="2102" y="60611"/>
                    <a:pt x="2002" y="60211"/>
                  </a:cubicBezTo>
                  <a:cubicBezTo>
                    <a:pt x="1902" y="59944"/>
                    <a:pt x="1736" y="59710"/>
                    <a:pt x="1602" y="59443"/>
                  </a:cubicBezTo>
                  <a:cubicBezTo>
                    <a:pt x="1068" y="58509"/>
                    <a:pt x="802" y="57442"/>
                    <a:pt x="835" y="56375"/>
                  </a:cubicBezTo>
                  <a:cubicBezTo>
                    <a:pt x="835" y="56108"/>
                    <a:pt x="668" y="55774"/>
                    <a:pt x="635" y="55474"/>
                  </a:cubicBezTo>
                  <a:cubicBezTo>
                    <a:pt x="635" y="54707"/>
                    <a:pt x="435" y="53906"/>
                    <a:pt x="468" y="53139"/>
                  </a:cubicBezTo>
                  <a:cubicBezTo>
                    <a:pt x="568" y="52171"/>
                    <a:pt x="568" y="51171"/>
                    <a:pt x="468" y="50203"/>
                  </a:cubicBezTo>
                  <a:cubicBezTo>
                    <a:pt x="501" y="49770"/>
                    <a:pt x="468" y="49303"/>
                    <a:pt x="368" y="48869"/>
                  </a:cubicBezTo>
                  <a:cubicBezTo>
                    <a:pt x="301" y="48636"/>
                    <a:pt x="501" y="48335"/>
                    <a:pt x="268" y="48069"/>
                  </a:cubicBezTo>
                  <a:cubicBezTo>
                    <a:pt x="201" y="47968"/>
                    <a:pt x="601" y="48269"/>
                    <a:pt x="435" y="47935"/>
                  </a:cubicBezTo>
                  <a:cubicBezTo>
                    <a:pt x="401" y="47835"/>
                    <a:pt x="234" y="47635"/>
                    <a:pt x="268" y="47602"/>
                  </a:cubicBezTo>
                  <a:cubicBezTo>
                    <a:pt x="735" y="47435"/>
                    <a:pt x="1" y="46968"/>
                    <a:pt x="468" y="46768"/>
                  </a:cubicBezTo>
                  <a:cubicBezTo>
                    <a:pt x="535" y="46734"/>
                    <a:pt x="368" y="46501"/>
                    <a:pt x="368" y="46334"/>
                  </a:cubicBezTo>
                  <a:cubicBezTo>
                    <a:pt x="234" y="45166"/>
                    <a:pt x="168" y="43999"/>
                    <a:pt x="168" y="42831"/>
                  </a:cubicBezTo>
                  <a:cubicBezTo>
                    <a:pt x="101" y="42264"/>
                    <a:pt x="134" y="41697"/>
                    <a:pt x="268" y="41130"/>
                  </a:cubicBezTo>
                  <a:cubicBezTo>
                    <a:pt x="301" y="41030"/>
                    <a:pt x="201" y="40897"/>
                    <a:pt x="234" y="40730"/>
                  </a:cubicBezTo>
                  <a:cubicBezTo>
                    <a:pt x="268" y="40196"/>
                    <a:pt x="168" y="39629"/>
                    <a:pt x="234" y="39062"/>
                  </a:cubicBezTo>
                  <a:cubicBezTo>
                    <a:pt x="301" y="38462"/>
                    <a:pt x="301" y="37861"/>
                    <a:pt x="234" y="37261"/>
                  </a:cubicBezTo>
                  <a:cubicBezTo>
                    <a:pt x="234" y="36494"/>
                    <a:pt x="335" y="35693"/>
                    <a:pt x="301" y="34926"/>
                  </a:cubicBezTo>
                  <a:cubicBezTo>
                    <a:pt x="234" y="34259"/>
                    <a:pt x="368" y="33558"/>
                    <a:pt x="301" y="32858"/>
                  </a:cubicBezTo>
                  <a:cubicBezTo>
                    <a:pt x="268" y="32557"/>
                    <a:pt x="435" y="32324"/>
                    <a:pt x="468" y="32057"/>
                  </a:cubicBezTo>
                  <a:cubicBezTo>
                    <a:pt x="501" y="31690"/>
                    <a:pt x="368" y="31357"/>
                    <a:pt x="435" y="31023"/>
                  </a:cubicBezTo>
                  <a:cubicBezTo>
                    <a:pt x="601" y="30489"/>
                    <a:pt x="335" y="29922"/>
                    <a:pt x="568" y="29355"/>
                  </a:cubicBezTo>
                  <a:cubicBezTo>
                    <a:pt x="635" y="29188"/>
                    <a:pt x="635" y="28988"/>
                    <a:pt x="568" y="28821"/>
                  </a:cubicBezTo>
                  <a:cubicBezTo>
                    <a:pt x="368" y="28388"/>
                    <a:pt x="601" y="27988"/>
                    <a:pt x="568" y="27554"/>
                  </a:cubicBezTo>
                  <a:cubicBezTo>
                    <a:pt x="501" y="27154"/>
                    <a:pt x="668" y="26587"/>
                    <a:pt x="601" y="26120"/>
                  </a:cubicBezTo>
                  <a:cubicBezTo>
                    <a:pt x="535" y="25619"/>
                    <a:pt x="668" y="25152"/>
                    <a:pt x="601" y="24652"/>
                  </a:cubicBezTo>
                  <a:cubicBezTo>
                    <a:pt x="568" y="24118"/>
                    <a:pt x="601" y="23584"/>
                    <a:pt x="701" y="23051"/>
                  </a:cubicBezTo>
                  <a:cubicBezTo>
                    <a:pt x="735" y="22784"/>
                    <a:pt x="701" y="22484"/>
                    <a:pt x="635" y="22217"/>
                  </a:cubicBezTo>
                  <a:cubicBezTo>
                    <a:pt x="635" y="22017"/>
                    <a:pt x="635" y="21816"/>
                    <a:pt x="701" y="21616"/>
                  </a:cubicBezTo>
                  <a:cubicBezTo>
                    <a:pt x="668" y="21283"/>
                    <a:pt x="668" y="20949"/>
                    <a:pt x="701" y="20616"/>
                  </a:cubicBezTo>
                  <a:cubicBezTo>
                    <a:pt x="868" y="19982"/>
                    <a:pt x="701" y="19381"/>
                    <a:pt x="735" y="18748"/>
                  </a:cubicBezTo>
                  <a:cubicBezTo>
                    <a:pt x="835" y="18114"/>
                    <a:pt x="835" y="17413"/>
                    <a:pt x="735" y="16779"/>
                  </a:cubicBezTo>
                  <a:cubicBezTo>
                    <a:pt x="701" y="16546"/>
                    <a:pt x="1002" y="16312"/>
                    <a:pt x="835" y="16046"/>
                  </a:cubicBezTo>
                  <a:cubicBezTo>
                    <a:pt x="802" y="15979"/>
                    <a:pt x="835" y="15912"/>
                    <a:pt x="768" y="15845"/>
                  </a:cubicBezTo>
                  <a:cubicBezTo>
                    <a:pt x="568" y="15679"/>
                    <a:pt x="568" y="15345"/>
                    <a:pt x="768" y="15178"/>
                  </a:cubicBezTo>
                  <a:cubicBezTo>
                    <a:pt x="968" y="14911"/>
                    <a:pt x="1035" y="14545"/>
                    <a:pt x="968" y="14178"/>
                  </a:cubicBezTo>
                  <a:cubicBezTo>
                    <a:pt x="835" y="13510"/>
                    <a:pt x="1068" y="12810"/>
                    <a:pt x="902" y="12143"/>
                  </a:cubicBezTo>
                  <a:cubicBezTo>
                    <a:pt x="835" y="11876"/>
                    <a:pt x="1168" y="11642"/>
                    <a:pt x="1102" y="11309"/>
                  </a:cubicBezTo>
                  <a:cubicBezTo>
                    <a:pt x="1002" y="10975"/>
                    <a:pt x="1002" y="10642"/>
                    <a:pt x="1068" y="10342"/>
                  </a:cubicBezTo>
                  <a:cubicBezTo>
                    <a:pt x="1302" y="9875"/>
                    <a:pt x="1002" y="9441"/>
                    <a:pt x="1202" y="9007"/>
                  </a:cubicBezTo>
                  <a:cubicBezTo>
                    <a:pt x="1269" y="8707"/>
                    <a:pt x="1302" y="8340"/>
                    <a:pt x="1235" y="8040"/>
                  </a:cubicBezTo>
                  <a:cubicBezTo>
                    <a:pt x="1168" y="6839"/>
                    <a:pt x="1369" y="5638"/>
                    <a:pt x="1869" y="4504"/>
                  </a:cubicBezTo>
                  <a:cubicBezTo>
                    <a:pt x="2169" y="4004"/>
                    <a:pt x="2536" y="3570"/>
                    <a:pt x="2970" y="3170"/>
                  </a:cubicBezTo>
                  <a:cubicBezTo>
                    <a:pt x="3370" y="2703"/>
                    <a:pt x="3970" y="2503"/>
                    <a:pt x="4437" y="2136"/>
                  </a:cubicBezTo>
                  <a:cubicBezTo>
                    <a:pt x="4704" y="1902"/>
                    <a:pt x="5038" y="1802"/>
                    <a:pt x="5405" y="1802"/>
                  </a:cubicBezTo>
                  <a:cubicBezTo>
                    <a:pt x="5605" y="1869"/>
                    <a:pt x="5705" y="1669"/>
                    <a:pt x="5805" y="1602"/>
                  </a:cubicBezTo>
                  <a:cubicBezTo>
                    <a:pt x="6239" y="1368"/>
                    <a:pt x="6639" y="1469"/>
                    <a:pt x="7039" y="1335"/>
                  </a:cubicBezTo>
                  <a:cubicBezTo>
                    <a:pt x="7139" y="1302"/>
                    <a:pt x="7406" y="1469"/>
                    <a:pt x="7406" y="1168"/>
                  </a:cubicBezTo>
                  <a:cubicBezTo>
                    <a:pt x="7406" y="1102"/>
                    <a:pt x="7540" y="1035"/>
                    <a:pt x="7606" y="1035"/>
                  </a:cubicBezTo>
                  <a:cubicBezTo>
                    <a:pt x="8274" y="1135"/>
                    <a:pt x="8874" y="801"/>
                    <a:pt x="9541" y="768"/>
                  </a:cubicBezTo>
                  <a:cubicBezTo>
                    <a:pt x="10208" y="735"/>
                    <a:pt x="10875" y="635"/>
                    <a:pt x="11543" y="468"/>
                  </a:cubicBezTo>
                  <a:cubicBezTo>
                    <a:pt x="11576" y="434"/>
                    <a:pt x="11643" y="434"/>
                    <a:pt x="11709" y="468"/>
                  </a:cubicBezTo>
                  <a:cubicBezTo>
                    <a:pt x="12043" y="668"/>
                    <a:pt x="12376" y="434"/>
                    <a:pt x="12710" y="401"/>
                  </a:cubicBezTo>
                  <a:cubicBezTo>
                    <a:pt x="13110" y="368"/>
                    <a:pt x="13477" y="401"/>
                    <a:pt x="13878" y="368"/>
                  </a:cubicBezTo>
                  <a:cubicBezTo>
                    <a:pt x="14545" y="301"/>
                    <a:pt x="15212" y="368"/>
                    <a:pt x="15846" y="334"/>
                  </a:cubicBezTo>
                  <a:cubicBezTo>
                    <a:pt x="16179" y="334"/>
                    <a:pt x="16479" y="301"/>
                    <a:pt x="16780" y="268"/>
                  </a:cubicBezTo>
                  <a:cubicBezTo>
                    <a:pt x="17380" y="168"/>
                    <a:pt x="17980" y="401"/>
                    <a:pt x="18548" y="101"/>
                  </a:cubicBezTo>
                  <a:cubicBezTo>
                    <a:pt x="18581" y="101"/>
                    <a:pt x="18648" y="101"/>
                    <a:pt x="18681" y="101"/>
                  </a:cubicBezTo>
                  <a:cubicBezTo>
                    <a:pt x="19281" y="535"/>
                    <a:pt x="19915" y="34"/>
                    <a:pt x="20516" y="101"/>
                  </a:cubicBezTo>
                  <a:cubicBezTo>
                    <a:pt x="21149" y="134"/>
                    <a:pt x="21783" y="134"/>
                    <a:pt x="22417" y="68"/>
                  </a:cubicBezTo>
                  <a:cubicBezTo>
                    <a:pt x="22917" y="101"/>
                    <a:pt x="23418" y="101"/>
                    <a:pt x="23885" y="34"/>
                  </a:cubicBezTo>
                  <a:cubicBezTo>
                    <a:pt x="24085" y="1"/>
                    <a:pt x="24252" y="1"/>
                    <a:pt x="24452" y="34"/>
                  </a:cubicBezTo>
                  <a:cubicBezTo>
                    <a:pt x="25219" y="234"/>
                    <a:pt x="26020" y="68"/>
                    <a:pt x="26820" y="168"/>
                  </a:cubicBezTo>
                  <a:lnTo>
                    <a:pt x="26954" y="168"/>
                  </a:lnTo>
                  <a:cubicBezTo>
                    <a:pt x="27187" y="535"/>
                    <a:pt x="27554" y="268"/>
                    <a:pt x="27854" y="301"/>
                  </a:cubicBezTo>
                  <a:cubicBezTo>
                    <a:pt x="28488" y="334"/>
                    <a:pt x="29122" y="568"/>
                    <a:pt x="29689" y="601"/>
                  </a:cubicBezTo>
                  <a:cubicBezTo>
                    <a:pt x="30656" y="601"/>
                    <a:pt x="31523" y="1002"/>
                    <a:pt x="32491" y="1002"/>
                  </a:cubicBezTo>
                  <a:cubicBezTo>
                    <a:pt x="33058" y="1002"/>
                    <a:pt x="33658" y="1202"/>
                    <a:pt x="34159" y="1535"/>
                  </a:cubicBezTo>
                  <a:cubicBezTo>
                    <a:pt x="34192" y="1535"/>
                    <a:pt x="34225" y="1569"/>
                    <a:pt x="34259" y="1569"/>
                  </a:cubicBezTo>
                  <a:cubicBezTo>
                    <a:pt x="34926" y="1569"/>
                    <a:pt x="35360" y="2036"/>
                    <a:pt x="35827" y="2336"/>
                  </a:cubicBezTo>
                  <a:cubicBezTo>
                    <a:pt x="36394" y="2669"/>
                    <a:pt x="36894" y="3103"/>
                    <a:pt x="37328" y="3603"/>
                  </a:cubicBezTo>
                  <a:cubicBezTo>
                    <a:pt x="37695" y="4070"/>
                    <a:pt x="38162" y="4471"/>
                    <a:pt x="38495" y="4971"/>
                  </a:cubicBezTo>
                  <a:cubicBezTo>
                    <a:pt x="38929" y="5705"/>
                    <a:pt x="38895" y="6539"/>
                    <a:pt x="39162" y="7273"/>
                  </a:cubicBezTo>
                  <a:close/>
                </a:path>
              </a:pathLst>
            </a:custGeom>
            <a:noFill/>
            <a:ln w="38100" cap="flat" cmpd="sng">
              <a:solidFill>
                <a:schemeClr val="bg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3783;p30"/>
            <p:cNvGrpSpPr/>
            <p:nvPr/>
          </p:nvGrpSpPr>
          <p:grpSpPr>
            <a:xfrm>
              <a:off x="3611565" y="2164726"/>
              <a:ext cx="1920900" cy="589833"/>
              <a:chOff x="6664506" y="1699757"/>
              <a:chExt cx="1920900" cy="589833"/>
            </a:xfrm>
          </p:grpSpPr>
          <p:sp>
            <p:nvSpPr>
              <p:cNvPr id="3784" name="Google Shape;3784;p30"/>
              <p:cNvSpPr/>
              <p:nvPr/>
            </p:nvSpPr>
            <p:spPr>
              <a:xfrm>
                <a:off x="6664506" y="1787690"/>
                <a:ext cx="1920900" cy="501900"/>
              </a:xfrm>
              <a:prstGeom prst="rect">
                <a:avLst/>
              </a:prstGeom>
              <a:noFill/>
              <a:ln>
                <a:noFill/>
              </a:ln>
            </p:spPr>
            <p:txBody>
              <a:bodyPr spcFirstLastPara="1" wrap="square" lIns="90000" tIns="91425" rIns="274300" bIns="91425" anchor="ctr" anchorCtr="0">
                <a:noAutofit/>
              </a:bodyPr>
              <a:lstStyle/>
              <a:p>
                <a:pPr marL="0" marR="0" lvl="0" indent="0" algn="ctr" rtl="0">
                  <a:spcBef>
                    <a:spcPts val="0"/>
                  </a:spcBef>
                  <a:spcAft>
                    <a:spcPts val="0"/>
                  </a:spcAft>
                  <a:buClr>
                    <a:srgbClr val="000000"/>
                  </a:buClr>
                  <a:buSzPts val="1100"/>
                  <a:buFont typeface="Arial"/>
                  <a:buNone/>
                </a:pPr>
                <a:endParaRPr sz="1200">
                  <a:solidFill>
                    <a:schemeClr val="dk1"/>
                  </a:solidFill>
                  <a:latin typeface="Livvic"/>
                  <a:ea typeface="Livvic"/>
                  <a:cs typeface="Livvic"/>
                  <a:sym typeface="Livvic"/>
                </a:endParaRPr>
              </a:p>
            </p:txBody>
          </p:sp>
          <p:sp>
            <p:nvSpPr>
              <p:cNvPr id="3785" name="Google Shape;3785;p30"/>
              <p:cNvSpPr txBox="1"/>
              <p:nvPr/>
            </p:nvSpPr>
            <p:spPr>
              <a:xfrm>
                <a:off x="6814837" y="1699757"/>
                <a:ext cx="1711379" cy="365701"/>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bg2"/>
                    </a:solidFill>
                    <a:latin typeface="Merriweather"/>
                    <a:ea typeface="Merriweather"/>
                    <a:cs typeface="Merriweather"/>
                    <a:sym typeface="Merriweather"/>
                  </a:rPr>
                  <a:t>Nationalistic </a:t>
                </a:r>
                <a:r>
                  <a:rPr lang="en" sz="1800" b="1" dirty="0" smtClean="0">
                    <a:solidFill>
                      <a:schemeClr val="bg2"/>
                    </a:solidFill>
                    <a:latin typeface="Merriweather"/>
                    <a:ea typeface="Merriweather"/>
                    <a:cs typeface="Merriweather"/>
                    <a:sym typeface="Merriweather"/>
                  </a:rPr>
                  <a:t>viewpoint</a:t>
                </a:r>
                <a:endParaRPr sz="1800" b="1">
                  <a:solidFill>
                    <a:schemeClr val="bg2"/>
                  </a:solidFill>
                  <a:latin typeface="Merriweather"/>
                  <a:ea typeface="Merriweather"/>
                  <a:cs typeface="Merriweather"/>
                  <a:sym typeface="Merriweather"/>
                </a:endParaRPr>
              </a:p>
            </p:txBody>
          </p:sp>
        </p:grpSp>
      </p:grpSp>
      <p:grpSp>
        <p:nvGrpSpPr>
          <p:cNvPr id="8" name="Google Shape;3794;p30"/>
          <p:cNvGrpSpPr/>
          <p:nvPr/>
        </p:nvGrpSpPr>
        <p:grpSpPr>
          <a:xfrm>
            <a:off x="214282" y="857238"/>
            <a:ext cx="2197979" cy="1593675"/>
            <a:chOff x="6407545" y="1499225"/>
            <a:chExt cx="2197979" cy="1593675"/>
          </a:xfrm>
        </p:grpSpPr>
        <p:sp>
          <p:nvSpPr>
            <p:cNvPr id="3795" name="Google Shape;3795;p30"/>
            <p:cNvSpPr/>
            <p:nvPr/>
          </p:nvSpPr>
          <p:spPr>
            <a:xfrm>
              <a:off x="7577558" y="2291375"/>
              <a:ext cx="26306" cy="9374"/>
            </a:xfrm>
            <a:custGeom>
              <a:avLst/>
              <a:gdLst/>
              <a:ahLst/>
              <a:cxnLst/>
              <a:rect l="l" t="t" r="r" b="b"/>
              <a:pathLst>
                <a:path w="802" h="452" extrusionOk="0">
                  <a:moveTo>
                    <a:pt x="367" y="1"/>
                  </a:moveTo>
                  <a:cubicBezTo>
                    <a:pt x="284" y="1"/>
                    <a:pt x="201" y="18"/>
                    <a:pt x="134" y="51"/>
                  </a:cubicBezTo>
                  <a:cubicBezTo>
                    <a:pt x="0" y="151"/>
                    <a:pt x="167" y="284"/>
                    <a:pt x="167" y="384"/>
                  </a:cubicBezTo>
                  <a:cubicBezTo>
                    <a:pt x="167" y="418"/>
                    <a:pt x="201" y="451"/>
                    <a:pt x="234" y="451"/>
                  </a:cubicBezTo>
                  <a:cubicBezTo>
                    <a:pt x="284" y="376"/>
                    <a:pt x="278" y="226"/>
                    <a:pt x="356" y="226"/>
                  </a:cubicBezTo>
                  <a:cubicBezTo>
                    <a:pt x="382" y="226"/>
                    <a:pt x="417" y="243"/>
                    <a:pt x="467" y="284"/>
                  </a:cubicBezTo>
                  <a:cubicBezTo>
                    <a:pt x="526" y="323"/>
                    <a:pt x="585" y="340"/>
                    <a:pt x="650" y="340"/>
                  </a:cubicBezTo>
                  <a:cubicBezTo>
                    <a:pt x="696" y="340"/>
                    <a:pt x="746" y="332"/>
                    <a:pt x="801" y="318"/>
                  </a:cubicBezTo>
                  <a:cubicBezTo>
                    <a:pt x="768" y="218"/>
                    <a:pt x="701" y="118"/>
                    <a:pt x="601" y="51"/>
                  </a:cubicBezTo>
                  <a:cubicBezTo>
                    <a:pt x="534" y="18"/>
                    <a:pt x="451" y="1"/>
                    <a:pt x="367" y="1"/>
                  </a:cubicBezTo>
                  <a:close/>
                </a:path>
              </a:pathLst>
            </a:custGeom>
            <a:solidFill>
              <a:srgbClr val="E1E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0"/>
            <p:cNvSpPr/>
            <p:nvPr/>
          </p:nvSpPr>
          <p:spPr>
            <a:xfrm>
              <a:off x="7619144" y="2295357"/>
              <a:ext cx="2198" cy="1410"/>
            </a:xfrm>
            <a:custGeom>
              <a:avLst/>
              <a:gdLst/>
              <a:ahLst/>
              <a:cxnLst/>
              <a:rect l="l" t="t" r="r" b="b"/>
              <a:pathLst>
                <a:path w="67" h="68" extrusionOk="0">
                  <a:moveTo>
                    <a:pt x="33" y="1"/>
                  </a:moveTo>
                  <a:cubicBezTo>
                    <a:pt x="0" y="34"/>
                    <a:pt x="33" y="67"/>
                    <a:pt x="33" y="67"/>
                  </a:cubicBezTo>
                  <a:cubicBezTo>
                    <a:pt x="33" y="67"/>
                    <a:pt x="67" y="34"/>
                    <a:pt x="67" y="34"/>
                  </a:cubicBezTo>
                  <a:cubicBezTo>
                    <a:pt x="67" y="34"/>
                    <a:pt x="67" y="1"/>
                    <a:pt x="33" y="1"/>
                  </a:cubicBezTo>
                  <a:close/>
                </a:path>
              </a:pathLst>
            </a:custGeom>
            <a:solidFill>
              <a:srgbClr val="E1E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0"/>
            <p:cNvSpPr/>
            <p:nvPr/>
          </p:nvSpPr>
          <p:spPr>
            <a:xfrm>
              <a:off x="7607108" y="2295368"/>
              <a:ext cx="2198" cy="1390"/>
            </a:xfrm>
            <a:custGeom>
              <a:avLst/>
              <a:gdLst/>
              <a:ahLst/>
              <a:cxnLst/>
              <a:rect l="l" t="t" r="r" b="b"/>
              <a:pathLst>
                <a:path w="67" h="67" extrusionOk="0">
                  <a:moveTo>
                    <a:pt x="33" y="0"/>
                  </a:moveTo>
                  <a:cubicBezTo>
                    <a:pt x="33" y="0"/>
                    <a:pt x="0" y="34"/>
                    <a:pt x="0" y="34"/>
                  </a:cubicBezTo>
                  <a:lnTo>
                    <a:pt x="33" y="67"/>
                  </a:lnTo>
                  <a:lnTo>
                    <a:pt x="67" y="34"/>
                  </a:lnTo>
                  <a:cubicBezTo>
                    <a:pt x="33" y="34"/>
                    <a:pt x="33" y="0"/>
                    <a:pt x="33" y="0"/>
                  </a:cubicBezTo>
                  <a:close/>
                </a:path>
              </a:pathLst>
            </a:custGeom>
            <a:solidFill>
              <a:srgbClr val="E1EF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30"/>
            <p:cNvSpPr/>
            <p:nvPr/>
          </p:nvSpPr>
          <p:spPr>
            <a:xfrm>
              <a:off x="6407545" y="1499225"/>
              <a:ext cx="2197979" cy="1593675"/>
            </a:xfrm>
            <a:custGeom>
              <a:avLst/>
              <a:gdLst/>
              <a:ahLst/>
              <a:cxnLst/>
              <a:rect l="l" t="t" r="r" b="b"/>
              <a:pathLst>
                <a:path w="39630" h="63747" fill="none" extrusionOk="0">
                  <a:moveTo>
                    <a:pt x="39162" y="7273"/>
                  </a:moveTo>
                  <a:cubicBezTo>
                    <a:pt x="39329" y="7840"/>
                    <a:pt x="39096" y="8474"/>
                    <a:pt x="39362" y="9041"/>
                  </a:cubicBezTo>
                  <a:cubicBezTo>
                    <a:pt x="39362" y="9074"/>
                    <a:pt x="39396" y="9107"/>
                    <a:pt x="39396" y="9107"/>
                  </a:cubicBezTo>
                  <a:cubicBezTo>
                    <a:pt x="39029" y="9574"/>
                    <a:pt x="39429" y="10041"/>
                    <a:pt x="39362" y="10508"/>
                  </a:cubicBezTo>
                  <a:cubicBezTo>
                    <a:pt x="39229" y="11142"/>
                    <a:pt x="39429" y="11776"/>
                    <a:pt x="39262" y="12443"/>
                  </a:cubicBezTo>
                  <a:cubicBezTo>
                    <a:pt x="39129" y="12910"/>
                    <a:pt x="39362" y="13377"/>
                    <a:pt x="39296" y="13811"/>
                  </a:cubicBezTo>
                  <a:cubicBezTo>
                    <a:pt x="39196" y="14411"/>
                    <a:pt x="39162" y="15045"/>
                    <a:pt x="39162" y="15645"/>
                  </a:cubicBezTo>
                  <a:cubicBezTo>
                    <a:pt x="39162" y="16413"/>
                    <a:pt x="38962" y="17146"/>
                    <a:pt x="39096" y="17914"/>
                  </a:cubicBezTo>
                  <a:cubicBezTo>
                    <a:pt x="39196" y="18414"/>
                    <a:pt x="39029" y="18948"/>
                    <a:pt x="39129" y="19515"/>
                  </a:cubicBezTo>
                  <a:cubicBezTo>
                    <a:pt x="39229" y="19815"/>
                    <a:pt x="39162" y="20149"/>
                    <a:pt x="38962" y="20382"/>
                  </a:cubicBezTo>
                  <a:cubicBezTo>
                    <a:pt x="39329" y="20983"/>
                    <a:pt x="38662" y="21650"/>
                    <a:pt x="39162" y="22217"/>
                  </a:cubicBezTo>
                  <a:cubicBezTo>
                    <a:pt x="38995" y="22617"/>
                    <a:pt x="39162" y="23051"/>
                    <a:pt x="38995" y="23484"/>
                  </a:cubicBezTo>
                  <a:cubicBezTo>
                    <a:pt x="38895" y="23818"/>
                    <a:pt x="38895" y="24185"/>
                    <a:pt x="38962" y="24518"/>
                  </a:cubicBezTo>
                  <a:cubicBezTo>
                    <a:pt x="39062" y="25085"/>
                    <a:pt x="39096" y="25653"/>
                    <a:pt x="38995" y="26186"/>
                  </a:cubicBezTo>
                  <a:cubicBezTo>
                    <a:pt x="38929" y="26687"/>
                    <a:pt x="39062" y="27187"/>
                    <a:pt x="38895" y="27654"/>
                  </a:cubicBezTo>
                  <a:cubicBezTo>
                    <a:pt x="38762" y="27954"/>
                    <a:pt x="39096" y="28221"/>
                    <a:pt x="38962" y="28555"/>
                  </a:cubicBezTo>
                  <a:cubicBezTo>
                    <a:pt x="38895" y="28788"/>
                    <a:pt x="38962" y="29055"/>
                    <a:pt x="38895" y="29288"/>
                  </a:cubicBezTo>
                  <a:cubicBezTo>
                    <a:pt x="38862" y="29422"/>
                    <a:pt x="38795" y="29489"/>
                    <a:pt x="38962" y="29522"/>
                  </a:cubicBezTo>
                  <a:cubicBezTo>
                    <a:pt x="39062" y="29555"/>
                    <a:pt x="39096" y="29689"/>
                    <a:pt x="39062" y="29755"/>
                  </a:cubicBezTo>
                  <a:cubicBezTo>
                    <a:pt x="38795" y="30256"/>
                    <a:pt x="38929" y="30756"/>
                    <a:pt x="38962" y="31257"/>
                  </a:cubicBezTo>
                  <a:cubicBezTo>
                    <a:pt x="39029" y="31990"/>
                    <a:pt x="39062" y="32758"/>
                    <a:pt x="39029" y="33491"/>
                  </a:cubicBezTo>
                  <a:cubicBezTo>
                    <a:pt x="38995" y="33925"/>
                    <a:pt x="39029" y="34359"/>
                    <a:pt x="39029" y="34792"/>
                  </a:cubicBezTo>
                  <a:cubicBezTo>
                    <a:pt x="39029" y="35560"/>
                    <a:pt x="39162" y="36360"/>
                    <a:pt x="39096" y="37127"/>
                  </a:cubicBezTo>
                  <a:cubicBezTo>
                    <a:pt x="38995" y="38061"/>
                    <a:pt x="39229" y="38995"/>
                    <a:pt x="39196" y="39929"/>
                  </a:cubicBezTo>
                  <a:cubicBezTo>
                    <a:pt x="39162" y="40697"/>
                    <a:pt x="39396" y="41464"/>
                    <a:pt x="39362" y="42231"/>
                  </a:cubicBezTo>
                  <a:cubicBezTo>
                    <a:pt x="39362" y="42898"/>
                    <a:pt x="39496" y="43565"/>
                    <a:pt x="39429" y="44232"/>
                  </a:cubicBezTo>
                  <a:cubicBezTo>
                    <a:pt x="39396" y="44866"/>
                    <a:pt x="39629" y="45467"/>
                    <a:pt x="39362" y="46067"/>
                  </a:cubicBezTo>
                  <a:cubicBezTo>
                    <a:pt x="39329" y="46134"/>
                    <a:pt x="39429" y="46401"/>
                    <a:pt x="39429" y="46567"/>
                  </a:cubicBezTo>
                  <a:cubicBezTo>
                    <a:pt x="39429" y="47401"/>
                    <a:pt x="39362" y="48269"/>
                    <a:pt x="39429" y="49136"/>
                  </a:cubicBezTo>
                  <a:cubicBezTo>
                    <a:pt x="39396" y="49636"/>
                    <a:pt x="39362" y="50137"/>
                    <a:pt x="39296" y="50637"/>
                  </a:cubicBezTo>
                  <a:cubicBezTo>
                    <a:pt x="39329" y="50971"/>
                    <a:pt x="39362" y="51338"/>
                    <a:pt x="39362" y="51704"/>
                  </a:cubicBezTo>
                  <a:cubicBezTo>
                    <a:pt x="39296" y="52105"/>
                    <a:pt x="39396" y="52505"/>
                    <a:pt x="39329" y="52905"/>
                  </a:cubicBezTo>
                  <a:cubicBezTo>
                    <a:pt x="39229" y="53406"/>
                    <a:pt x="39196" y="53939"/>
                    <a:pt x="39196" y="54473"/>
                  </a:cubicBezTo>
                  <a:cubicBezTo>
                    <a:pt x="39096" y="55641"/>
                    <a:pt x="38895" y="56842"/>
                    <a:pt x="38528" y="57942"/>
                  </a:cubicBezTo>
                  <a:cubicBezTo>
                    <a:pt x="38328" y="58643"/>
                    <a:pt x="38028" y="59277"/>
                    <a:pt x="37594" y="59810"/>
                  </a:cubicBezTo>
                  <a:cubicBezTo>
                    <a:pt x="37294" y="60111"/>
                    <a:pt x="36927" y="60377"/>
                    <a:pt x="36560" y="60611"/>
                  </a:cubicBezTo>
                  <a:cubicBezTo>
                    <a:pt x="35993" y="61045"/>
                    <a:pt x="35393" y="61411"/>
                    <a:pt x="34759" y="61745"/>
                  </a:cubicBezTo>
                  <a:cubicBezTo>
                    <a:pt x="34259" y="62045"/>
                    <a:pt x="33725" y="62245"/>
                    <a:pt x="33191" y="62379"/>
                  </a:cubicBezTo>
                  <a:cubicBezTo>
                    <a:pt x="32924" y="62412"/>
                    <a:pt x="32457" y="62112"/>
                    <a:pt x="32357" y="62612"/>
                  </a:cubicBezTo>
                  <a:cubicBezTo>
                    <a:pt x="31990" y="62379"/>
                    <a:pt x="31724" y="62746"/>
                    <a:pt x="31423" y="62779"/>
                  </a:cubicBezTo>
                  <a:cubicBezTo>
                    <a:pt x="31157" y="62812"/>
                    <a:pt x="31357" y="62712"/>
                    <a:pt x="31323" y="62646"/>
                  </a:cubicBezTo>
                  <a:cubicBezTo>
                    <a:pt x="31257" y="62512"/>
                    <a:pt x="31123" y="62579"/>
                    <a:pt x="31056" y="62612"/>
                  </a:cubicBezTo>
                  <a:cubicBezTo>
                    <a:pt x="30823" y="62746"/>
                    <a:pt x="30656" y="62812"/>
                    <a:pt x="30523" y="62712"/>
                  </a:cubicBezTo>
                  <a:cubicBezTo>
                    <a:pt x="30256" y="62512"/>
                    <a:pt x="30356" y="62846"/>
                    <a:pt x="30289" y="62846"/>
                  </a:cubicBezTo>
                  <a:cubicBezTo>
                    <a:pt x="29922" y="62646"/>
                    <a:pt x="29522" y="63013"/>
                    <a:pt x="29155" y="62779"/>
                  </a:cubicBezTo>
                  <a:cubicBezTo>
                    <a:pt x="29022" y="62712"/>
                    <a:pt x="28888" y="62712"/>
                    <a:pt x="28822" y="62812"/>
                  </a:cubicBezTo>
                  <a:cubicBezTo>
                    <a:pt x="28688" y="63046"/>
                    <a:pt x="28555" y="62946"/>
                    <a:pt x="28421" y="62846"/>
                  </a:cubicBezTo>
                  <a:cubicBezTo>
                    <a:pt x="28388" y="62946"/>
                    <a:pt x="28054" y="62712"/>
                    <a:pt x="28221" y="63013"/>
                  </a:cubicBezTo>
                  <a:cubicBezTo>
                    <a:pt x="28121" y="63079"/>
                    <a:pt x="28021" y="63079"/>
                    <a:pt x="27954" y="62946"/>
                  </a:cubicBezTo>
                  <a:cubicBezTo>
                    <a:pt x="27921" y="62779"/>
                    <a:pt x="27821" y="62879"/>
                    <a:pt x="27721" y="62879"/>
                  </a:cubicBezTo>
                  <a:cubicBezTo>
                    <a:pt x="27220" y="62913"/>
                    <a:pt x="26753" y="63213"/>
                    <a:pt x="26220" y="63113"/>
                  </a:cubicBezTo>
                  <a:cubicBezTo>
                    <a:pt x="26086" y="63079"/>
                    <a:pt x="25953" y="63146"/>
                    <a:pt x="25819" y="63179"/>
                  </a:cubicBezTo>
                  <a:cubicBezTo>
                    <a:pt x="25186" y="63246"/>
                    <a:pt x="24585" y="63279"/>
                    <a:pt x="23951" y="63279"/>
                  </a:cubicBezTo>
                  <a:cubicBezTo>
                    <a:pt x="23518" y="63279"/>
                    <a:pt x="22984" y="63546"/>
                    <a:pt x="22550" y="63246"/>
                  </a:cubicBezTo>
                  <a:cubicBezTo>
                    <a:pt x="22417" y="63179"/>
                    <a:pt x="22384" y="63279"/>
                    <a:pt x="22384" y="63346"/>
                  </a:cubicBezTo>
                  <a:cubicBezTo>
                    <a:pt x="22384" y="63480"/>
                    <a:pt x="22250" y="63513"/>
                    <a:pt x="22250" y="63480"/>
                  </a:cubicBezTo>
                  <a:cubicBezTo>
                    <a:pt x="22017" y="63246"/>
                    <a:pt x="21683" y="63480"/>
                    <a:pt x="21450" y="63246"/>
                  </a:cubicBezTo>
                  <a:cubicBezTo>
                    <a:pt x="21450" y="63246"/>
                    <a:pt x="21049" y="63113"/>
                    <a:pt x="21149" y="63480"/>
                  </a:cubicBezTo>
                  <a:cubicBezTo>
                    <a:pt x="20883" y="63480"/>
                    <a:pt x="20616" y="63446"/>
                    <a:pt x="20382" y="63380"/>
                  </a:cubicBezTo>
                  <a:cubicBezTo>
                    <a:pt x="20149" y="63313"/>
                    <a:pt x="19949" y="63179"/>
                    <a:pt x="19715" y="63413"/>
                  </a:cubicBezTo>
                  <a:cubicBezTo>
                    <a:pt x="19582" y="63580"/>
                    <a:pt x="19348" y="63613"/>
                    <a:pt x="19181" y="63480"/>
                  </a:cubicBezTo>
                  <a:cubicBezTo>
                    <a:pt x="19081" y="63380"/>
                    <a:pt x="18848" y="63446"/>
                    <a:pt x="18681" y="63480"/>
                  </a:cubicBezTo>
                  <a:cubicBezTo>
                    <a:pt x="18548" y="63513"/>
                    <a:pt x="18314" y="63613"/>
                    <a:pt x="18081" y="63446"/>
                  </a:cubicBezTo>
                  <a:cubicBezTo>
                    <a:pt x="17914" y="63346"/>
                    <a:pt x="17714" y="63346"/>
                    <a:pt x="17580" y="63480"/>
                  </a:cubicBezTo>
                  <a:cubicBezTo>
                    <a:pt x="17347" y="63680"/>
                    <a:pt x="17013" y="63680"/>
                    <a:pt x="16780" y="63480"/>
                  </a:cubicBezTo>
                  <a:cubicBezTo>
                    <a:pt x="16613" y="63313"/>
                    <a:pt x="16446" y="63713"/>
                    <a:pt x="16313" y="63480"/>
                  </a:cubicBezTo>
                  <a:cubicBezTo>
                    <a:pt x="16046" y="63746"/>
                    <a:pt x="15712" y="63313"/>
                    <a:pt x="15412" y="63546"/>
                  </a:cubicBezTo>
                  <a:cubicBezTo>
                    <a:pt x="15412" y="63580"/>
                    <a:pt x="15345" y="63613"/>
                    <a:pt x="15345" y="63580"/>
                  </a:cubicBezTo>
                  <a:cubicBezTo>
                    <a:pt x="14845" y="63179"/>
                    <a:pt x="14278" y="63613"/>
                    <a:pt x="13677" y="63413"/>
                  </a:cubicBezTo>
                  <a:cubicBezTo>
                    <a:pt x="12977" y="63213"/>
                    <a:pt x="12276" y="63146"/>
                    <a:pt x="11543" y="63213"/>
                  </a:cubicBezTo>
                  <a:cubicBezTo>
                    <a:pt x="11409" y="63213"/>
                    <a:pt x="11242" y="63079"/>
                    <a:pt x="11009" y="63046"/>
                  </a:cubicBezTo>
                  <a:cubicBezTo>
                    <a:pt x="10375" y="62979"/>
                    <a:pt x="9708" y="62746"/>
                    <a:pt x="9074" y="62779"/>
                  </a:cubicBezTo>
                  <a:cubicBezTo>
                    <a:pt x="8574" y="62779"/>
                    <a:pt x="8073" y="62712"/>
                    <a:pt x="7573" y="62646"/>
                  </a:cubicBezTo>
                  <a:cubicBezTo>
                    <a:pt x="7173" y="62612"/>
                    <a:pt x="6739" y="62846"/>
                    <a:pt x="6372" y="62712"/>
                  </a:cubicBezTo>
                  <a:cubicBezTo>
                    <a:pt x="5705" y="62512"/>
                    <a:pt x="4904" y="62646"/>
                    <a:pt x="4404" y="62045"/>
                  </a:cubicBezTo>
                  <a:cubicBezTo>
                    <a:pt x="4271" y="61845"/>
                    <a:pt x="4071" y="62045"/>
                    <a:pt x="3870" y="61878"/>
                  </a:cubicBezTo>
                  <a:cubicBezTo>
                    <a:pt x="3470" y="61678"/>
                    <a:pt x="3070" y="61411"/>
                    <a:pt x="2703" y="61111"/>
                  </a:cubicBezTo>
                  <a:cubicBezTo>
                    <a:pt x="2369" y="60911"/>
                    <a:pt x="2102" y="60611"/>
                    <a:pt x="2002" y="60211"/>
                  </a:cubicBezTo>
                  <a:cubicBezTo>
                    <a:pt x="1902" y="59944"/>
                    <a:pt x="1736" y="59710"/>
                    <a:pt x="1602" y="59443"/>
                  </a:cubicBezTo>
                  <a:cubicBezTo>
                    <a:pt x="1068" y="58509"/>
                    <a:pt x="802" y="57442"/>
                    <a:pt x="835" y="56375"/>
                  </a:cubicBezTo>
                  <a:cubicBezTo>
                    <a:pt x="835" y="56108"/>
                    <a:pt x="668" y="55774"/>
                    <a:pt x="635" y="55474"/>
                  </a:cubicBezTo>
                  <a:cubicBezTo>
                    <a:pt x="635" y="54707"/>
                    <a:pt x="435" y="53906"/>
                    <a:pt x="468" y="53139"/>
                  </a:cubicBezTo>
                  <a:cubicBezTo>
                    <a:pt x="568" y="52171"/>
                    <a:pt x="568" y="51171"/>
                    <a:pt x="468" y="50203"/>
                  </a:cubicBezTo>
                  <a:cubicBezTo>
                    <a:pt x="501" y="49770"/>
                    <a:pt x="468" y="49303"/>
                    <a:pt x="368" y="48869"/>
                  </a:cubicBezTo>
                  <a:cubicBezTo>
                    <a:pt x="301" y="48636"/>
                    <a:pt x="501" y="48335"/>
                    <a:pt x="268" y="48069"/>
                  </a:cubicBezTo>
                  <a:cubicBezTo>
                    <a:pt x="201" y="47968"/>
                    <a:pt x="601" y="48269"/>
                    <a:pt x="435" y="47935"/>
                  </a:cubicBezTo>
                  <a:cubicBezTo>
                    <a:pt x="401" y="47835"/>
                    <a:pt x="234" y="47635"/>
                    <a:pt x="268" y="47602"/>
                  </a:cubicBezTo>
                  <a:cubicBezTo>
                    <a:pt x="735" y="47435"/>
                    <a:pt x="1" y="46968"/>
                    <a:pt x="468" y="46768"/>
                  </a:cubicBezTo>
                  <a:cubicBezTo>
                    <a:pt x="535" y="46734"/>
                    <a:pt x="368" y="46501"/>
                    <a:pt x="368" y="46334"/>
                  </a:cubicBezTo>
                  <a:cubicBezTo>
                    <a:pt x="234" y="45166"/>
                    <a:pt x="168" y="43999"/>
                    <a:pt x="168" y="42831"/>
                  </a:cubicBezTo>
                  <a:cubicBezTo>
                    <a:pt x="101" y="42264"/>
                    <a:pt x="134" y="41697"/>
                    <a:pt x="268" y="41130"/>
                  </a:cubicBezTo>
                  <a:cubicBezTo>
                    <a:pt x="301" y="41030"/>
                    <a:pt x="201" y="40897"/>
                    <a:pt x="234" y="40730"/>
                  </a:cubicBezTo>
                  <a:cubicBezTo>
                    <a:pt x="268" y="40196"/>
                    <a:pt x="168" y="39629"/>
                    <a:pt x="234" y="39062"/>
                  </a:cubicBezTo>
                  <a:cubicBezTo>
                    <a:pt x="301" y="38462"/>
                    <a:pt x="301" y="37861"/>
                    <a:pt x="234" y="37261"/>
                  </a:cubicBezTo>
                  <a:cubicBezTo>
                    <a:pt x="234" y="36494"/>
                    <a:pt x="335" y="35693"/>
                    <a:pt x="301" y="34926"/>
                  </a:cubicBezTo>
                  <a:cubicBezTo>
                    <a:pt x="234" y="34259"/>
                    <a:pt x="368" y="33558"/>
                    <a:pt x="301" y="32858"/>
                  </a:cubicBezTo>
                  <a:cubicBezTo>
                    <a:pt x="268" y="32557"/>
                    <a:pt x="435" y="32324"/>
                    <a:pt x="468" y="32057"/>
                  </a:cubicBezTo>
                  <a:cubicBezTo>
                    <a:pt x="501" y="31690"/>
                    <a:pt x="368" y="31357"/>
                    <a:pt x="435" y="31023"/>
                  </a:cubicBezTo>
                  <a:cubicBezTo>
                    <a:pt x="601" y="30489"/>
                    <a:pt x="335" y="29922"/>
                    <a:pt x="568" y="29355"/>
                  </a:cubicBezTo>
                  <a:cubicBezTo>
                    <a:pt x="635" y="29188"/>
                    <a:pt x="635" y="28988"/>
                    <a:pt x="568" y="28821"/>
                  </a:cubicBezTo>
                  <a:cubicBezTo>
                    <a:pt x="368" y="28388"/>
                    <a:pt x="601" y="27988"/>
                    <a:pt x="568" y="27554"/>
                  </a:cubicBezTo>
                  <a:cubicBezTo>
                    <a:pt x="501" y="27154"/>
                    <a:pt x="668" y="26587"/>
                    <a:pt x="601" y="26120"/>
                  </a:cubicBezTo>
                  <a:cubicBezTo>
                    <a:pt x="535" y="25619"/>
                    <a:pt x="668" y="25152"/>
                    <a:pt x="601" y="24652"/>
                  </a:cubicBezTo>
                  <a:cubicBezTo>
                    <a:pt x="568" y="24118"/>
                    <a:pt x="601" y="23584"/>
                    <a:pt x="701" y="23051"/>
                  </a:cubicBezTo>
                  <a:cubicBezTo>
                    <a:pt x="735" y="22784"/>
                    <a:pt x="701" y="22484"/>
                    <a:pt x="635" y="22217"/>
                  </a:cubicBezTo>
                  <a:cubicBezTo>
                    <a:pt x="635" y="22017"/>
                    <a:pt x="635" y="21816"/>
                    <a:pt x="701" y="21616"/>
                  </a:cubicBezTo>
                  <a:cubicBezTo>
                    <a:pt x="668" y="21283"/>
                    <a:pt x="668" y="20949"/>
                    <a:pt x="701" y="20616"/>
                  </a:cubicBezTo>
                  <a:cubicBezTo>
                    <a:pt x="868" y="19982"/>
                    <a:pt x="701" y="19381"/>
                    <a:pt x="735" y="18748"/>
                  </a:cubicBezTo>
                  <a:cubicBezTo>
                    <a:pt x="835" y="18114"/>
                    <a:pt x="835" y="17413"/>
                    <a:pt x="735" y="16779"/>
                  </a:cubicBezTo>
                  <a:cubicBezTo>
                    <a:pt x="701" y="16546"/>
                    <a:pt x="1002" y="16312"/>
                    <a:pt x="835" y="16046"/>
                  </a:cubicBezTo>
                  <a:cubicBezTo>
                    <a:pt x="802" y="15979"/>
                    <a:pt x="835" y="15912"/>
                    <a:pt x="768" y="15845"/>
                  </a:cubicBezTo>
                  <a:cubicBezTo>
                    <a:pt x="568" y="15679"/>
                    <a:pt x="568" y="15345"/>
                    <a:pt x="768" y="15178"/>
                  </a:cubicBezTo>
                  <a:cubicBezTo>
                    <a:pt x="968" y="14911"/>
                    <a:pt x="1035" y="14545"/>
                    <a:pt x="968" y="14178"/>
                  </a:cubicBezTo>
                  <a:cubicBezTo>
                    <a:pt x="835" y="13510"/>
                    <a:pt x="1068" y="12810"/>
                    <a:pt x="902" y="12143"/>
                  </a:cubicBezTo>
                  <a:cubicBezTo>
                    <a:pt x="835" y="11876"/>
                    <a:pt x="1168" y="11642"/>
                    <a:pt x="1102" y="11309"/>
                  </a:cubicBezTo>
                  <a:cubicBezTo>
                    <a:pt x="1002" y="10975"/>
                    <a:pt x="1002" y="10642"/>
                    <a:pt x="1068" y="10342"/>
                  </a:cubicBezTo>
                  <a:cubicBezTo>
                    <a:pt x="1302" y="9875"/>
                    <a:pt x="1002" y="9441"/>
                    <a:pt x="1202" y="9007"/>
                  </a:cubicBezTo>
                  <a:cubicBezTo>
                    <a:pt x="1269" y="8707"/>
                    <a:pt x="1302" y="8340"/>
                    <a:pt x="1235" y="8040"/>
                  </a:cubicBezTo>
                  <a:cubicBezTo>
                    <a:pt x="1168" y="6839"/>
                    <a:pt x="1369" y="5638"/>
                    <a:pt x="1869" y="4504"/>
                  </a:cubicBezTo>
                  <a:cubicBezTo>
                    <a:pt x="2169" y="4004"/>
                    <a:pt x="2536" y="3570"/>
                    <a:pt x="2970" y="3170"/>
                  </a:cubicBezTo>
                  <a:cubicBezTo>
                    <a:pt x="3370" y="2703"/>
                    <a:pt x="3970" y="2503"/>
                    <a:pt x="4437" y="2136"/>
                  </a:cubicBezTo>
                  <a:cubicBezTo>
                    <a:pt x="4704" y="1902"/>
                    <a:pt x="5038" y="1802"/>
                    <a:pt x="5405" y="1802"/>
                  </a:cubicBezTo>
                  <a:cubicBezTo>
                    <a:pt x="5605" y="1869"/>
                    <a:pt x="5705" y="1669"/>
                    <a:pt x="5805" y="1602"/>
                  </a:cubicBezTo>
                  <a:cubicBezTo>
                    <a:pt x="6239" y="1368"/>
                    <a:pt x="6639" y="1469"/>
                    <a:pt x="7039" y="1335"/>
                  </a:cubicBezTo>
                  <a:cubicBezTo>
                    <a:pt x="7139" y="1302"/>
                    <a:pt x="7406" y="1469"/>
                    <a:pt x="7406" y="1168"/>
                  </a:cubicBezTo>
                  <a:cubicBezTo>
                    <a:pt x="7406" y="1102"/>
                    <a:pt x="7540" y="1035"/>
                    <a:pt x="7606" y="1035"/>
                  </a:cubicBezTo>
                  <a:cubicBezTo>
                    <a:pt x="8274" y="1135"/>
                    <a:pt x="8874" y="801"/>
                    <a:pt x="9541" y="768"/>
                  </a:cubicBezTo>
                  <a:cubicBezTo>
                    <a:pt x="10208" y="735"/>
                    <a:pt x="10875" y="635"/>
                    <a:pt x="11543" y="468"/>
                  </a:cubicBezTo>
                  <a:cubicBezTo>
                    <a:pt x="11576" y="434"/>
                    <a:pt x="11643" y="434"/>
                    <a:pt x="11709" y="468"/>
                  </a:cubicBezTo>
                  <a:cubicBezTo>
                    <a:pt x="12043" y="668"/>
                    <a:pt x="12376" y="434"/>
                    <a:pt x="12710" y="401"/>
                  </a:cubicBezTo>
                  <a:cubicBezTo>
                    <a:pt x="13110" y="368"/>
                    <a:pt x="13477" y="401"/>
                    <a:pt x="13878" y="368"/>
                  </a:cubicBezTo>
                  <a:cubicBezTo>
                    <a:pt x="14545" y="301"/>
                    <a:pt x="15212" y="368"/>
                    <a:pt x="15846" y="334"/>
                  </a:cubicBezTo>
                  <a:cubicBezTo>
                    <a:pt x="16179" y="334"/>
                    <a:pt x="16479" y="301"/>
                    <a:pt x="16780" y="268"/>
                  </a:cubicBezTo>
                  <a:cubicBezTo>
                    <a:pt x="17380" y="168"/>
                    <a:pt x="17980" y="401"/>
                    <a:pt x="18548" y="101"/>
                  </a:cubicBezTo>
                  <a:cubicBezTo>
                    <a:pt x="18581" y="101"/>
                    <a:pt x="18648" y="101"/>
                    <a:pt x="18681" y="101"/>
                  </a:cubicBezTo>
                  <a:cubicBezTo>
                    <a:pt x="19281" y="535"/>
                    <a:pt x="19915" y="34"/>
                    <a:pt x="20516" y="101"/>
                  </a:cubicBezTo>
                  <a:cubicBezTo>
                    <a:pt x="21149" y="134"/>
                    <a:pt x="21783" y="134"/>
                    <a:pt x="22417" y="68"/>
                  </a:cubicBezTo>
                  <a:cubicBezTo>
                    <a:pt x="22917" y="101"/>
                    <a:pt x="23418" y="101"/>
                    <a:pt x="23885" y="34"/>
                  </a:cubicBezTo>
                  <a:cubicBezTo>
                    <a:pt x="24085" y="1"/>
                    <a:pt x="24252" y="1"/>
                    <a:pt x="24452" y="34"/>
                  </a:cubicBezTo>
                  <a:cubicBezTo>
                    <a:pt x="25219" y="234"/>
                    <a:pt x="26020" y="68"/>
                    <a:pt x="26820" y="168"/>
                  </a:cubicBezTo>
                  <a:lnTo>
                    <a:pt x="26954" y="168"/>
                  </a:lnTo>
                  <a:cubicBezTo>
                    <a:pt x="27187" y="535"/>
                    <a:pt x="27554" y="268"/>
                    <a:pt x="27854" y="301"/>
                  </a:cubicBezTo>
                  <a:cubicBezTo>
                    <a:pt x="28488" y="334"/>
                    <a:pt x="29122" y="568"/>
                    <a:pt x="29689" y="601"/>
                  </a:cubicBezTo>
                  <a:cubicBezTo>
                    <a:pt x="30656" y="601"/>
                    <a:pt x="31523" y="1002"/>
                    <a:pt x="32491" y="1002"/>
                  </a:cubicBezTo>
                  <a:cubicBezTo>
                    <a:pt x="33058" y="1002"/>
                    <a:pt x="33658" y="1202"/>
                    <a:pt x="34159" y="1535"/>
                  </a:cubicBezTo>
                  <a:cubicBezTo>
                    <a:pt x="34192" y="1535"/>
                    <a:pt x="34225" y="1569"/>
                    <a:pt x="34259" y="1569"/>
                  </a:cubicBezTo>
                  <a:cubicBezTo>
                    <a:pt x="34926" y="1569"/>
                    <a:pt x="35360" y="2036"/>
                    <a:pt x="35827" y="2336"/>
                  </a:cubicBezTo>
                  <a:cubicBezTo>
                    <a:pt x="36394" y="2669"/>
                    <a:pt x="36894" y="3103"/>
                    <a:pt x="37328" y="3603"/>
                  </a:cubicBezTo>
                  <a:cubicBezTo>
                    <a:pt x="37695" y="4070"/>
                    <a:pt x="38162" y="4471"/>
                    <a:pt x="38495" y="4971"/>
                  </a:cubicBezTo>
                  <a:cubicBezTo>
                    <a:pt x="38929" y="5705"/>
                    <a:pt x="38895" y="6539"/>
                    <a:pt x="39162" y="7273"/>
                  </a:cubicBezTo>
                  <a:close/>
                </a:path>
              </a:pathLst>
            </a:custGeom>
            <a:noFill/>
            <a:ln w="38100" cap="flat" cmpd="sng">
              <a:solidFill>
                <a:schemeClr val="tx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0"/>
            <p:cNvSpPr/>
            <p:nvPr/>
          </p:nvSpPr>
          <p:spPr>
            <a:xfrm>
              <a:off x="6546045" y="2252666"/>
              <a:ext cx="1920900" cy="501900"/>
            </a:xfrm>
            <a:prstGeom prst="rect">
              <a:avLst/>
            </a:prstGeom>
            <a:noFill/>
            <a:ln>
              <a:noFill/>
            </a:ln>
          </p:spPr>
          <p:txBody>
            <a:bodyPr spcFirstLastPara="1" wrap="square" lIns="274300" tIns="91425" rIns="274300" bIns="91425" anchor="ctr" anchorCtr="0">
              <a:noAutofit/>
            </a:bodyPr>
            <a:lstStyle/>
            <a:p>
              <a:pPr marL="0" marR="0" lvl="0" indent="0" algn="ctr" rtl="0">
                <a:spcBef>
                  <a:spcPts val="0"/>
                </a:spcBef>
                <a:spcAft>
                  <a:spcPts val="0"/>
                </a:spcAft>
                <a:buClr>
                  <a:srgbClr val="000000"/>
                </a:buClr>
                <a:buSzPts val="1100"/>
                <a:buFont typeface="Arial"/>
                <a:buNone/>
              </a:pPr>
              <a:endParaRPr sz="1200">
                <a:solidFill>
                  <a:schemeClr val="dk1"/>
                </a:solidFill>
                <a:latin typeface="Livvic"/>
                <a:ea typeface="Livvic"/>
                <a:cs typeface="Livvic"/>
                <a:sym typeface="Livvic"/>
              </a:endParaRPr>
            </a:p>
          </p:txBody>
        </p:sp>
      </p:grpSp>
      <p:grpSp>
        <p:nvGrpSpPr>
          <p:cNvPr id="22" name="Google Shape;3780;p30"/>
          <p:cNvGrpSpPr/>
          <p:nvPr/>
        </p:nvGrpSpPr>
        <p:grpSpPr>
          <a:xfrm>
            <a:off x="142844" y="3357568"/>
            <a:ext cx="2357454" cy="1214446"/>
            <a:chOff x="3473011" y="1499225"/>
            <a:chExt cx="2197979" cy="1593675"/>
          </a:xfrm>
        </p:grpSpPr>
        <p:sp>
          <p:nvSpPr>
            <p:cNvPr id="23" name="Google Shape;3781;p30"/>
            <p:cNvSpPr/>
            <p:nvPr/>
          </p:nvSpPr>
          <p:spPr>
            <a:xfrm>
              <a:off x="3473011" y="1499225"/>
              <a:ext cx="2197979" cy="1593675"/>
            </a:xfrm>
            <a:custGeom>
              <a:avLst/>
              <a:gdLst/>
              <a:ahLst/>
              <a:cxnLst/>
              <a:rect l="l" t="t" r="r" b="b"/>
              <a:pathLst>
                <a:path w="39630" h="63747" fill="none" extrusionOk="0">
                  <a:moveTo>
                    <a:pt x="39162" y="7273"/>
                  </a:moveTo>
                  <a:cubicBezTo>
                    <a:pt x="39329" y="7840"/>
                    <a:pt x="39096" y="8474"/>
                    <a:pt x="39362" y="9041"/>
                  </a:cubicBezTo>
                  <a:cubicBezTo>
                    <a:pt x="39362" y="9074"/>
                    <a:pt x="39396" y="9107"/>
                    <a:pt x="39396" y="9107"/>
                  </a:cubicBezTo>
                  <a:cubicBezTo>
                    <a:pt x="39029" y="9574"/>
                    <a:pt x="39429" y="10041"/>
                    <a:pt x="39362" y="10508"/>
                  </a:cubicBezTo>
                  <a:cubicBezTo>
                    <a:pt x="39229" y="11142"/>
                    <a:pt x="39429" y="11776"/>
                    <a:pt x="39262" y="12443"/>
                  </a:cubicBezTo>
                  <a:cubicBezTo>
                    <a:pt x="39129" y="12910"/>
                    <a:pt x="39362" y="13377"/>
                    <a:pt x="39296" y="13811"/>
                  </a:cubicBezTo>
                  <a:cubicBezTo>
                    <a:pt x="39196" y="14411"/>
                    <a:pt x="39162" y="15045"/>
                    <a:pt x="39162" y="15645"/>
                  </a:cubicBezTo>
                  <a:cubicBezTo>
                    <a:pt x="39162" y="16413"/>
                    <a:pt x="38962" y="17146"/>
                    <a:pt x="39096" y="17914"/>
                  </a:cubicBezTo>
                  <a:cubicBezTo>
                    <a:pt x="39196" y="18414"/>
                    <a:pt x="39029" y="18948"/>
                    <a:pt x="39129" y="19515"/>
                  </a:cubicBezTo>
                  <a:cubicBezTo>
                    <a:pt x="39229" y="19815"/>
                    <a:pt x="39162" y="20149"/>
                    <a:pt x="38962" y="20382"/>
                  </a:cubicBezTo>
                  <a:cubicBezTo>
                    <a:pt x="39329" y="20983"/>
                    <a:pt x="38662" y="21650"/>
                    <a:pt x="39162" y="22217"/>
                  </a:cubicBezTo>
                  <a:cubicBezTo>
                    <a:pt x="38995" y="22617"/>
                    <a:pt x="39162" y="23051"/>
                    <a:pt x="38995" y="23484"/>
                  </a:cubicBezTo>
                  <a:cubicBezTo>
                    <a:pt x="38895" y="23818"/>
                    <a:pt x="38895" y="24185"/>
                    <a:pt x="38962" y="24518"/>
                  </a:cubicBezTo>
                  <a:cubicBezTo>
                    <a:pt x="39062" y="25085"/>
                    <a:pt x="39096" y="25653"/>
                    <a:pt x="38995" y="26186"/>
                  </a:cubicBezTo>
                  <a:cubicBezTo>
                    <a:pt x="38929" y="26687"/>
                    <a:pt x="39062" y="27187"/>
                    <a:pt x="38895" y="27654"/>
                  </a:cubicBezTo>
                  <a:cubicBezTo>
                    <a:pt x="38762" y="27954"/>
                    <a:pt x="39096" y="28221"/>
                    <a:pt x="38962" y="28555"/>
                  </a:cubicBezTo>
                  <a:cubicBezTo>
                    <a:pt x="38895" y="28788"/>
                    <a:pt x="38962" y="29055"/>
                    <a:pt x="38895" y="29288"/>
                  </a:cubicBezTo>
                  <a:cubicBezTo>
                    <a:pt x="38862" y="29422"/>
                    <a:pt x="38795" y="29489"/>
                    <a:pt x="38962" y="29522"/>
                  </a:cubicBezTo>
                  <a:cubicBezTo>
                    <a:pt x="39062" y="29555"/>
                    <a:pt x="39096" y="29689"/>
                    <a:pt x="39062" y="29755"/>
                  </a:cubicBezTo>
                  <a:cubicBezTo>
                    <a:pt x="38795" y="30256"/>
                    <a:pt x="38929" y="30756"/>
                    <a:pt x="38962" y="31257"/>
                  </a:cubicBezTo>
                  <a:cubicBezTo>
                    <a:pt x="39029" y="31990"/>
                    <a:pt x="39062" y="32758"/>
                    <a:pt x="39029" y="33491"/>
                  </a:cubicBezTo>
                  <a:cubicBezTo>
                    <a:pt x="38995" y="33925"/>
                    <a:pt x="39029" y="34359"/>
                    <a:pt x="39029" y="34792"/>
                  </a:cubicBezTo>
                  <a:cubicBezTo>
                    <a:pt x="39029" y="35560"/>
                    <a:pt x="39162" y="36360"/>
                    <a:pt x="39096" y="37127"/>
                  </a:cubicBezTo>
                  <a:cubicBezTo>
                    <a:pt x="38995" y="38061"/>
                    <a:pt x="39229" y="38995"/>
                    <a:pt x="39196" y="39929"/>
                  </a:cubicBezTo>
                  <a:cubicBezTo>
                    <a:pt x="39162" y="40697"/>
                    <a:pt x="39396" y="41464"/>
                    <a:pt x="39362" y="42231"/>
                  </a:cubicBezTo>
                  <a:cubicBezTo>
                    <a:pt x="39362" y="42898"/>
                    <a:pt x="39496" y="43565"/>
                    <a:pt x="39429" y="44232"/>
                  </a:cubicBezTo>
                  <a:cubicBezTo>
                    <a:pt x="39396" y="44866"/>
                    <a:pt x="39629" y="45467"/>
                    <a:pt x="39362" y="46067"/>
                  </a:cubicBezTo>
                  <a:cubicBezTo>
                    <a:pt x="39329" y="46134"/>
                    <a:pt x="39429" y="46401"/>
                    <a:pt x="39429" y="46567"/>
                  </a:cubicBezTo>
                  <a:cubicBezTo>
                    <a:pt x="39429" y="47401"/>
                    <a:pt x="39362" y="48269"/>
                    <a:pt x="39429" y="49136"/>
                  </a:cubicBezTo>
                  <a:cubicBezTo>
                    <a:pt x="39396" y="49636"/>
                    <a:pt x="39362" y="50137"/>
                    <a:pt x="39296" y="50637"/>
                  </a:cubicBezTo>
                  <a:cubicBezTo>
                    <a:pt x="39329" y="50971"/>
                    <a:pt x="39362" y="51338"/>
                    <a:pt x="39362" y="51704"/>
                  </a:cubicBezTo>
                  <a:cubicBezTo>
                    <a:pt x="39296" y="52105"/>
                    <a:pt x="39396" y="52505"/>
                    <a:pt x="39329" y="52905"/>
                  </a:cubicBezTo>
                  <a:cubicBezTo>
                    <a:pt x="39229" y="53406"/>
                    <a:pt x="39196" y="53939"/>
                    <a:pt x="39196" y="54473"/>
                  </a:cubicBezTo>
                  <a:cubicBezTo>
                    <a:pt x="39096" y="55641"/>
                    <a:pt x="38895" y="56842"/>
                    <a:pt x="38528" y="57942"/>
                  </a:cubicBezTo>
                  <a:cubicBezTo>
                    <a:pt x="38328" y="58643"/>
                    <a:pt x="38028" y="59277"/>
                    <a:pt x="37594" y="59810"/>
                  </a:cubicBezTo>
                  <a:cubicBezTo>
                    <a:pt x="37294" y="60111"/>
                    <a:pt x="36927" y="60377"/>
                    <a:pt x="36560" y="60611"/>
                  </a:cubicBezTo>
                  <a:cubicBezTo>
                    <a:pt x="35993" y="61045"/>
                    <a:pt x="35393" y="61411"/>
                    <a:pt x="34759" y="61745"/>
                  </a:cubicBezTo>
                  <a:cubicBezTo>
                    <a:pt x="34259" y="62045"/>
                    <a:pt x="33725" y="62245"/>
                    <a:pt x="33191" y="62379"/>
                  </a:cubicBezTo>
                  <a:cubicBezTo>
                    <a:pt x="32924" y="62412"/>
                    <a:pt x="32457" y="62112"/>
                    <a:pt x="32357" y="62612"/>
                  </a:cubicBezTo>
                  <a:cubicBezTo>
                    <a:pt x="31990" y="62379"/>
                    <a:pt x="31724" y="62746"/>
                    <a:pt x="31423" y="62779"/>
                  </a:cubicBezTo>
                  <a:cubicBezTo>
                    <a:pt x="31157" y="62812"/>
                    <a:pt x="31357" y="62712"/>
                    <a:pt x="31323" y="62646"/>
                  </a:cubicBezTo>
                  <a:cubicBezTo>
                    <a:pt x="31257" y="62512"/>
                    <a:pt x="31123" y="62579"/>
                    <a:pt x="31056" y="62612"/>
                  </a:cubicBezTo>
                  <a:cubicBezTo>
                    <a:pt x="30823" y="62746"/>
                    <a:pt x="30656" y="62812"/>
                    <a:pt x="30523" y="62712"/>
                  </a:cubicBezTo>
                  <a:cubicBezTo>
                    <a:pt x="30256" y="62512"/>
                    <a:pt x="30356" y="62846"/>
                    <a:pt x="30289" y="62846"/>
                  </a:cubicBezTo>
                  <a:cubicBezTo>
                    <a:pt x="29922" y="62646"/>
                    <a:pt x="29522" y="63013"/>
                    <a:pt x="29155" y="62779"/>
                  </a:cubicBezTo>
                  <a:cubicBezTo>
                    <a:pt x="29022" y="62712"/>
                    <a:pt x="28888" y="62712"/>
                    <a:pt x="28822" y="62812"/>
                  </a:cubicBezTo>
                  <a:cubicBezTo>
                    <a:pt x="28688" y="63046"/>
                    <a:pt x="28555" y="62946"/>
                    <a:pt x="28421" y="62846"/>
                  </a:cubicBezTo>
                  <a:cubicBezTo>
                    <a:pt x="28388" y="62946"/>
                    <a:pt x="28054" y="62712"/>
                    <a:pt x="28221" y="63013"/>
                  </a:cubicBezTo>
                  <a:cubicBezTo>
                    <a:pt x="28121" y="63079"/>
                    <a:pt x="28021" y="63079"/>
                    <a:pt x="27954" y="62946"/>
                  </a:cubicBezTo>
                  <a:cubicBezTo>
                    <a:pt x="27921" y="62779"/>
                    <a:pt x="27821" y="62879"/>
                    <a:pt x="27721" y="62879"/>
                  </a:cubicBezTo>
                  <a:cubicBezTo>
                    <a:pt x="27220" y="62913"/>
                    <a:pt x="26753" y="63213"/>
                    <a:pt x="26220" y="63113"/>
                  </a:cubicBezTo>
                  <a:cubicBezTo>
                    <a:pt x="26086" y="63079"/>
                    <a:pt x="25953" y="63146"/>
                    <a:pt x="25819" y="63179"/>
                  </a:cubicBezTo>
                  <a:cubicBezTo>
                    <a:pt x="25186" y="63246"/>
                    <a:pt x="24585" y="63279"/>
                    <a:pt x="23951" y="63279"/>
                  </a:cubicBezTo>
                  <a:cubicBezTo>
                    <a:pt x="23518" y="63279"/>
                    <a:pt x="22984" y="63546"/>
                    <a:pt x="22550" y="63246"/>
                  </a:cubicBezTo>
                  <a:cubicBezTo>
                    <a:pt x="22417" y="63179"/>
                    <a:pt x="22384" y="63279"/>
                    <a:pt x="22384" y="63346"/>
                  </a:cubicBezTo>
                  <a:cubicBezTo>
                    <a:pt x="22384" y="63480"/>
                    <a:pt x="22250" y="63513"/>
                    <a:pt x="22250" y="63480"/>
                  </a:cubicBezTo>
                  <a:cubicBezTo>
                    <a:pt x="22017" y="63246"/>
                    <a:pt x="21683" y="63480"/>
                    <a:pt x="21450" y="63246"/>
                  </a:cubicBezTo>
                  <a:cubicBezTo>
                    <a:pt x="21450" y="63246"/>
                    <a:pt x="21049" y="63113"/>
                    <a:pt x="21149" y="63480"/>
                  </a:cubicBezTo>
                  <a:cubicBezTo>
                    <a:pt x="20883" y="63480"/>
                    <a:pt x="20616" y="63446"/>
                    <a:pt x="20382" y="63380"/>
                  </a:cubicBezTo>
                  <a:cubicBezTo>
                    <a:pt x="20149" y="63313"/>
                    <a:pt x="19949" y="63179"/>
                    <a:pt x="19715" y="63413"/>
                  </a:cubicBezTo>
                  <a:cubicBezTo>
                    <a:pt x="19582" y="63580"/>
                    <a:pt x="19348" y="63613"/>
                    <a:pt x="19181" y="63480"/>
                  </a:cubicBezTo>
                  <a:cubicBezTo>
                    <a:pt x="19081" y="63380"/>
                    <a:pt x="18848" y="63446"/>
                    <a:pt x="18681" y="63480"/>
                  </a:cubicBezTo>
                  <a:cubicBezTo>
                    <a:pt x="18548" y="63513"/>
                    <a:pt x="18314" y="63613"/>
                    <a:pt x="18081" y="63446"/>
                  </a:cubicBezTo>
                  <a:cubicBezTo>
                    <a:pt x="17914" y="63346"/>
                    <a:pt x="17714" y="63346"/>
                    <a:pt x="17580" y="63480"/>
                  </a:cubicBezTo>
                  <a:cubicBezTo>
                    <a:pt x="17347" y="63680"/>
                    <a:pt x="17013" y="63680"/>
                    <a:pt x="16780" y="63480"/>
                  </a:cubicBezTo>
                  <a:cubicBezTo>
                    <a:pt x="16613" y="63313"/>
                    <a:pt x="16446" y="63713"/>
                    <a:pt x="16313" y="63480"/>
                  </a:cubicBezTo>
                  <a:cubicBezTo>
                    <a:pt x="16046" y="63746"/>
                    <a:pt x="15712" y="63313"/>
                    <a:pt x="15412" y="63546"/>
                  </a:cubicBezTo>
                  <a:cubicBezTo>
                    <a:pt x="15412" y="63580"/>
                    <a:pt x="15345" y="63613"/>
                    <a:pt x="15345" y="63580"/>
                  </a:cubicBezTo>
                  <a:cubicBezTo>
                    <a:pt x="14845" y="63179"/>
                    <a:pt x="14278" y="63613"/>
                    <a:pt x="13677" y="63413"/>
                  </a:cubicBezTo>
                  <a:cubicBezTo>
                    <a:pt x="12977" y="63213"/>
                    <a:pt x="12276" y="63146"/>
                    <a:pt x="11543" y="63213"/>
                  </a:cubicBezTo>
                  <a:cubicBezTo>
                    <a:pt x="11409" y="63213"/>
                    <a:pt x="11242" y="63079"/>
                    <a:pt x="11009" y="63046"/>
                  </a:cubicBezTo>
                  <a:cubicBezTo>
                    <a:pt x="10375" y="62979"/>
                    <a:pt x="9708" y="62746"/>
                    <a:pt x="9074" y="62779"/>
                  </a:cubicBezTo>
                  <a:cubicBezTo>
                    <a:pt x="8574" y="62779"/>
                    <a:pt x="8073" y="62712"/>
                    <a:pt x="7573" y="62646"/>
                  </a:cubicBezTo>
                  <a:cubicBezTo>
                    <a:pt x="7173" y="62612"/>
                    <a:pt x="6739" y="62846"/>
                    <a:pt x="6372" y="62712"/>
                  </a:cubicBezTo>
                  <a:cubicBezTo>
                    <a:pt x="5705" y="62512"/>
                    <a:pt x="4904" y="62646"/>
                    <a:pt x="4404" y="62045"/>
                  </a:cubicBezTo>
                  <a:cubicBezTo>
                    <a:pt x="4271" y="61845"/>
                    <a:pt x="4071" y="62045"/>
                    <a:pt x="3870" y="61878"/>
                  </a:cubicBezTo>
                  <a:cubicBezTo>
                    <a:pt x="3470" y="61678"/>
                    <a:pt x="3070" y="61411"/>
                    <a:pt x="2703" y="61111"/>
                  </a:cubicBezTo>
                  <a:cubicBezTo>
                    <a:pt x="2369" y="60911"/>
                    <a:pt x="2102" y="60611"/>
                    <a:pt x="2002" y="60211"/>
                  </a:cubicBezTo>
                  <a:cubicBezTo>
                    <a:pt x="1902" y="59944"/>
                    <a:pt x="1736" y="59710"/>
                    <a:pt x="1602" y="59443"/>
                  </a:cubicBezTo>
                  <a:cubicBezTo>
                    <a:pt x="1068" y="58509"/>
                    <a:pt x="802" y="57442"/>
                    <a:pt x="835" y="56375"/>
                  </a:cubicBezTo>
                  <a:cubicBezTo>
                    <a:pt x="835" y="56108"/>
                    <a:pt x="668" y="55774"/>
                    <a:pt x="635" y="55474"/>
                  </a:cubicBezTo>
                  <a:cubicBezTo>
                    <a:pt x="635" y="54707"/>
                    <a:pt x="435" y="53906"/>
                    <a:pt x="468" y="53139"/>
                  </a:cubicBezTo>
                  <a:cubicBezTo>
                    <a:pt x="568" y="52171"/>
                    <a:pt x="568" y="51171"/>
                    <a:pt x="468" y="50203"/>
                  </a:cubicBezTo>
                  <a:cubicBezTo>
                    <a:pt x="501" y="49770"/>
                    <a:pt x="468" y="49303"/>
                    <a:pt x="368" y="48869"/>
                  </a:cubicBezTo>
                  <a:cubicBezTo>
                    <a:pt x="301" y="48636"/>
                    <a:pt x="501" y="48335"/>
                    <a:pt x="268" y="48069"/>
                  </a:cubicBezTo>
                  <a:cubicBezTo>
                    <a:pt x="201" y="47968"/>
                    <a:pt x="601" y="48269"/>
                    <a:pt x="435" y="47935"/>
                  </a:cubicBezTo>
                  <a:cubicBezTo>
                    <a:pt x="401" y="47835"/>
                    <a:pt x="234" y="47635"/>
                    <a:pt x="268" y="47602"/>
                  </a:cubicBezTo>
                  <a:cubicBezTo>
                    <a:pt x="735" y="47435"/>
                    <a:pt x="1" y="46968"/>
                    <a:pt x="468" y="46768"/>
                  </a:cubicBezTo>
                  <a:cubicBezTo>
                    <a:pt x="535" y="46734"/>
                    <a:pt x="368" y="46501"/>
                    <a:pt x="368" y="46334"/>
                  </a:cubicBezTo>
                  <a:cubicBezTo>
                    <a:pt x="234" y="45166"/>
                    <a:pt x="168" y="43999"/>
                    <a:pt x="168" y="42831"/>
                  </a:cubicBezTo>
                  <a:cubicBezTo>
                    <a:pt x="101" y="42264"/>
                    <a:pt x="134" y="41697"/>
                    <a:pt x="268" y="41130"/>
                  </a:cubicBezTo>
                  <a:cubicBezTo>
                    <a:pt x="301" y="41030"/>
                    <a:pt x="201" y="40897"/>
                    <a:pt x="234" y="40730"/>
                  </a:cubicBezTo>
                  <a:cubicBezTo>
                    <a:pt x="268" y="40196"/>
                    <a:pt x="168" y="39629"/>
                    <a:pt x="234" y="39062"/>
                  </a:cubicBezTo>
                  <a:cubicBezTo>
                    <a:pt x="301" y="38462"/>
                    <a:pt x="301" y="37861"/>
                    <a:pt x="234" y="37261"/>
                  </a:cubicBezTo>
                  <a:cubicBezTo>
                    <a:pt x="234" y="36494"/>
                    <a:pt x="335" y="35693"/>
                    <a:pt x="301" y="34926"/>
                  </a:cubicBezTo>
                  <a:cubicBezTo>
                    <a:pt x="234" y="34259"/>
                    <a:pt x="368" y="33558"/>
                    <a:pt x="301" y="32858"/>
                  </a:cubicBezTo>
                  <a:cubicBezTo>
                    <a:pt x="268" y="32557"/>
                    <a:pt x="435" y="32324"/>
                    <a:pt x="468" y="32057"/>
                  </a:cubicBezTo>
                  <a:cubicBezTo>
                    <a:pt x="501" y="31690"/>
                    <a:pt x="368" y="31357"/>
                    <a:pt x="435" y="31023"/>
                  </a:cubicBezTo>
                  <a:cubicBezTo>
                    <a:pt x="601" y="30489"/>
                    <a:pt x="335" y="29922"/>
                    <a:pt x="568" y="29355"/>
                  </a:cubicBezTo>
                  <a:cubicBezTo>
                    <a:pt x="635" y="29188"/>
                    <a:pt x="635" y="28988"/>
                    <a:pt x="568" y="28821"/>
                  </a:cubicBezTo>
                  <a:cubicBezTo>
                    <a:pt x="368" y="28388"/>
                    <a:pt x="601" y="27988"/>
                    <a:pt x="568" y="27554"/>
                  </a:cubicBezTo>
                  <a:cubicBezTo>
                    <a:pt x="501" y="27154"/>
                    <a:pt x="668" y="26587"/>
                    <a:pt x="601" y="26120"/>
                  </a:cubicBezTo>
                  <a:cubicBezTo>
                    <a:pt x="535" y="25619"/>
                    <a:pt x="668" y="25152"/>
                    <a:pt x="601" y="24652"/>
                  </a:cubicBezTo>
                  <a:cubicBezTo>
                    <a:pt x="568" y="24118"/>
                    <a:pt x="601" y="23584"/>
                    <a:pt x="701" y="23051"/>
                  </a:cubicBezTo>
                  <a:cubicBezTo>
                    <a:pt x="735" y="22784"/>
                    <a:pt x="701" y="22484"/>
                    <a:pt x="635" y="22217"/>
                  </a:cubicBezTo>
                  <a:cubicBezTo>
                    <a:pt x="635" y="22017"/>
                    <a:pt x="635" y="21816"/>
                    <a:pt x="701" y="21616"/>
                  </a:cubicBezTo>
                  <a:cubicBezTo>
                    <a:pt x="668" y="21283"/>
                    <a:pt x="668" y="20949"/>
                    <a:pt x="701" y="20616"/>
                  </a:cubicBezTo>
                  <a:cubicBezTo>
                    <a:pt x="868" y="19982"/>
                    <a:pt x="701" y="19381"/>
                    <a:pt x="735" y="18748"/>
                  </a:cubicBezTo>
                  <a:cubicBezTo>
                    <a:pt x="835" y="18114"/>
                    <a:pt x="835" y="17413"/>
                    <a:pt x="735" y="16779"/>
                  </a:cubicBezTo>
                  <a:cubicBezTo>
                    <a:pt x="701" y="16546"/>
                    <a:pt x="1002" y="16312"/>
                    <a:pt x="835" y="16046"/>
                  </a:cubicBezTo>
                  <a:cubicBezTo>
                    <a:pt x="802" y="15979"/>
                    <a:pt x="835" y="15912"/>
                    <a:pt x="768" y="15845"/>
                  </a:cubicBezTo>
                  <a:cubicBezTo>
                    <a:pt x="568" y="15679"/>
                    <a:pt x="568" y="15345"/>
                    <a:pt x="768" y="15178"/>
                  </a:cubicBezTo>
                  <a:cubicBezTo>
                    <a:pt x="968" y="14911"/>
                    <a:pt x="1035" y="14545"/>
                    <a:pt x="968" y="14178"/>
                  </a:cubicBezTo>
                  <a:cubicBezTo>
                    <a:pt x="835" y="13510"/>
                    <a:pt x="1068" y="12810"/>
                    <a:pt x="902" y="12143"/>
                  </a:cubicBezTo>
                  <a:cubicBezTo>
                    <a:pt x="835" y="11876"/>
                    <a:pt x="1168" y="11642"/>
                    <a:pt x="1102" y="11309"/>
                  </a:cubicBezTo>
                  <a:cubicBezTo>
                    <a:pt x="1002" y="10975"/>
                    <a:pt x="1002" y="10642"/>
                    <a:pt x="1068" y="10342"/>
                  </a:cubicBezTo>
                  <a:cubicBezTo>
                    <a:pt x="1302" y="9875"/>
                    <a:pt x="1002" y="9441"/>
                    <a:pt x="1202" y="9007"/>
                  </a:cubicBezTo>
                  <a:cubicBezTo>
                    <a:pt x="1269" y="8707"/>
                    <a:pt x="1302" y="8340"/>
                    <a:pt x="1235" y="8040"/>
                  </a:cubicBezTo>
                  <a:cubicBezTo>
                    <a:pt x="1168" y="6839"/>
                    <a:pt x="1369" y="5638"/>
                    <a:pt x="1869" y="4504"/>
                  </a:cubicBezTo>
                  <a:cubicBezTo>
                    <a:pt x="2169" y="4004"/>
                    <a:pt x="2536" y="3570"/>
                    <a:pt x="2970" y="3170"/>
                  </a:cubicBezTo>
                  <a:cubicBezTo>
                    <a:pt x="3370" y="2703"/>
                    <a:pt x="3970" y="2503"/>
                    <a:pt x="4437" y="2136"/>
                  </a:cubicBezTo>
                  <a:cubicBezTo>
                    <a:pt x="4704" y="1902"/>
                    <a:pt x="5038" y="1802"/>
                    <a:pt x="5405" y="1802"/>
                  </a:cubicBezTo>
                  <a:cubicBezTo>
                    <a:pt x="5605" y="1869"/>
                    <a:pt x="5705" y="1669"/>
                    <a:pt x="5805" y="1602"/>
                  </a:cubicBezTo>
                  <a:cubicBezTo>
                    <a:pt x="6239" y="1368"/>
                    <a:pt x="6639" y="1469"/>
                    <a:pt x="7039" y="1335"/>
                  </a:cubicBezTo>
                  <a:cubicBezTo>
                    <a:pt x="7139" y="1302"/>
                    <a:pt x="7406" y="1469"/>
                    <a:pt x="7406" y="1168"/>
                  </a:cubicBezTo>
                  <a:cubicBezTo>
                    <a:pt x="7406" y="1102"/>
                    <a:pt x="7540" y="1035"/>
                    <a:pt x="7606" y="1035"/>
                  </a:cubicBezTo>
                  <a:cubicBezTo>
                    <a:pt x="8274" y="1135"/>
                    <a:pt x="8874" y="801"/>
                    <a:pt x="9541" y="768"/>
                  </a:cubicBezTo>
                  <a:cubicBezTo>
                    <a:pt x="10208" y="735"/>
                    <a:pt x="10875" y="635"/>
                    <a:pt x="11543" y="468"/>
                  </a:cubicBezTo>
                  <a:cubicBezTo>
                    <a:pt x="11576" y="434"/>
                    <a:pt x="11643" y="434"/>
                    <a:pt x="11709" y="468"/>
                  </a:cubicBezTo>
                  <a:cubicBezTo>
                    <a:pt x="12043" y="668"/>
                    <a:pt x="12376" y="434"/>
                    <a:pt x="12710" y="401"/>
                  </a:cubicBezTo>
                  <a:cubicBezTo>
                    <a:pt x="13110" y="368"/>
                    <a:pt x="13477" y="401"/>
                    <a:pt x="13878" y="368"/>
                  </a:cubicBezTo>
                  <a:cubicBezTo>
                    <a:pt x="14545" y="301"/>
                    <a:pt x="15212" y="368"/>
                    <a:pt x="15846" y="334"/>
                  </a:cubicBezTo>
                  <a:cubicBezTo>
                    <a:pt x="16179" y="334"/>
                    <a:pt x="16479" y="301"/>
                    <a:pt x="16780" y="268"/>
                  </a:cubicBezTo>
                  <a:cubicBezTo>
                    <a:pt x="17380" y="168"/>
                    <a:pt x="17980" y="401"/>
                    <a:pt x="18548" y="101"/>
                  </a:cubicBezTo>
                  <a:cubicBezTo>
                    <a:pt x="18581" y="101"/>
                    <a:pt x="18648" y="101"/>
                    <a:pt x="18681" y="101"/>
                  </a:cubicBezTo>
                  <a:cubicBezTo>
                    <a:pt x="19281" y="535"/>
                    <a:pt x="19915" y="34"/>
                    <a:pt x="20516" y="101"/>
                  </a:cubicBezTo>
                  <a:cubicBezTo>
                    <a:pt x="21149" y="134"/>
                    <a:pt x="21783" y="134"/>
                    <a:pt x="22417" y="68"/>
                  </a:cubicBezTo>
                  <a:cubicBezTo>
                    <a:pt x="22917" y="101"/>
                    <a:pt x="23418" y="101"/>
                    <a:pt x="23885" y="34"/>
                  </a:cubicBezTo>
                  <a:cubicBezTo>
                    <a:pt x="24085" y="1"/>
                    <a:pt x="24252" y="1"/>
                    <a:pt x="24452" y="34"/>
                  </a:cubicBezTo>
                  <a:cubicBezTo>
                    <a:pt x="25219" y="234"/>
                    <a:pt x="26020" y="68"/>
                    <a:pt x="26820" y="168"/>
                  </a:cubicBezTo>
                  <a:lnTo>
                    <a:pt x="26954" y="168"/>
                  </a:lnTo>
                  <a:cubicBezTo>
                    <a:pt x="27187" y="535"/>
                    <a:pt x="27554" y="268"/>
                    <a:pt x="27854" y="301"/>
                  </a:cubicBezTo>
                  <a:cubicBezTo>
                    <a:pt x="28488" y="334"/>
                    <a:pt x="29122" y="568"/>
                    <a:pt x="29689" y="601"/>
                  </a:cubicBezTo>
                  <a:cubicBezTo>
                    <a:pt x="30656" y="601"/>
                    <a:pt x="31523" y="1002"/>
                    <a:pt x="32491" y="1002"/>
                  </a:cubicBezTo>
                  <a:cubicBezTo>
                    <a:pt x="33058" y="1002"/>
                    <a:pt x="33658" y="1202"/>
                    <a:pt x="34159" y="1535"/>
                  </a:cubicBezTo>
                  <a:cubicBezTo>
                    <a:pt x="34192" y="1535"/>
                    <a:pt x="34225" y="1569"/>
                    <a:pt x="34259" y="1569"/>
                  </a:cubicBezTo>
                  <a:cubicBezTo>
                    <a:pt x="34926" y="1569"/>
                    <a:pt x="35360" y="2036"/>
                    <a:pt x="35827" y="2336"/>
                  </a:cubicBezTo>
                  <a:cubicBezTo>
                    <a:pt x="36394" y="2669"/>
                    <a:pt x="36894" y="3103"/>
                    <a:pt x="37328" y="3603"/>
                  </a:cubicBezTo>
                  <a:cubicBezTo>
                    <a:pt x="37695" y="4070"/>
                    <a:pt x="38162" y="4471"/>
                    <a:pt x="38495" y="4971"/>
                  </a:cubicBezTo>
                  <a:cubicBezTo>
                    <a:pt x="38929" y="5705"/>
                    <a:pt x="38895" y="6539"/>
                    <a:pt x="39162" y="7273"/>
                  </a:cubicBezTo>
                  <a:close/>
                </a:path>
              </a:pathLst>
            </a:custGeom>
            <a:noFill/>
            <a:ln w="38100" cap="flat" cmpd="sng">
              <a:solidFill>
                <a:schemeClr val="tx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grpSp>
          <p:nvGrpSpPr>
            <p:cNvPr id="24" name="Google Shape;3783;p30"/>
            <p:cNvGrpSpPr/>
            <p:nvPr/>
          </p:nvGrpSpPr>
          <p:grpSpPr>
            <a:xfrm>
              <a:off x="3611565" y="2071684"/>
              <a:ext cx="1920900" cy="682875"/>
              <a:chOff x="6664506" y="1606715"/>
              <a:chExt cx="1920900" cy="682875"/>
            </a:xfrm>
          </p:grpSpPr>
          <p:sp>
            <p:nvSpPr>
              <p:cNvPr id="25" name="Google Shape;3784;p30"/>
              <p:cNvSpPr/>
              <p:nvPr/>
            </p:nvSpPr>
            <p:spPr>
              <a:xfrm>
                <a:off x="6664506" y="1787690"/>
                <a:ext cx="1920900" cy="501900"/>
              </a:xfrm>
              <a:prstGeom prst="rect">
                <a:avLst/>
              </a:prstGeom>
              <a:noFill/>
              <a:ln>
                <a:noFill/>
              </a:ln>
            </p:spPr>
            <p:txBody>
              <a:bodyPr spcFirstLastPara="1" wrap="square" lIns="90000" tIns="91425" rIns="274300" bIns="91425" anchor="ctr" anchorCtr="0">
                <a:noAutofit/>
              </a:bodyPr>
              <a:lstStyle/>
              <a:p>
                <a:pPr marL="0" marR="0" lvl="0" indent="0" algn="ctr" rtl="0">
                  <a:spcBef>
                    <a:spcPts val="0"/>
                  </a:spcBef>
                  <a:spcAft>
                    <a:spcPts val="0"/>
                  </a:spcAft>
                  <a:buClr>
                    <a:srgbClr val="000000"/>
                  </a:buClr>
                  <a:buSzPts val="1100"/>
                  <a:buFont typeface="Arial"/>
                  <a:buNone/>
                </a:pPr>
                <a:endParaRPr sz="1200">
                  <a:solidFill>
                    <a:schemeClr val="dk1"/>
                  </a:solidFill>
                  <a:latin typeface="Livvic"/>
                  <a:ea typeface="Livvic"/>
                  <a:cs typeface="Livvic"/>
                  <a:sym typeface="Livvic"/>
                </a:endParaRPr>
              </a:p>
            </p:txBody>
          </p:sp>
          <p:sp>
            <p:nvSpPr>
              <p:cNvPr id="26" name="Google Shape;3785;p30"/>
              <p:cNvSpPr txBox="1"/>
              <p:nvPr/>
            </p:nvSpPr>
            <p:spPr>
              <a:xfrm>
                <a:off x="6839123" y="1606715"/>
                <a:ext cx="1711379"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tx2"/>
                    </a:solidFill>
                    <a:latin typeface="Merriweather"/>
                    <a:ea typeface="Merriweather"/>
                    <a:cs typeface="Merriweather"/>
                    <a:sym typeface="Merriweather"/>
                  </a:rPr>
                  <a:t>Man-W</a:t>
                </a:r>
                <a:r>
                  <a:rPr lang="en-IN" sz="1800" b="1" dirty="0" smtClean="0">
                    <a:solidFill>
                      <a:schemeClr val="tx2"/>
                    </a:solidFill>
                    <a:latin typeface="Merriweather"/>
                    <a:ea typeface="Merriweather"/>
                    <a:cs typeface="Merriweather"/>
                    <a:sym typeface="Merriweather"/>
                  </a:rPr>
                  <a:t>o</a:t>
                </a:r>
                <a:r>
                  <a:rPr lang="en" sz="1800" b="1" dirty="0" smtClean="0">
                    <a:solidFill>
                      <a:schemeClr val="tx2"/>
                    </a:solidFill>
                    <a:latin typeface="Merriweather"/>
                    <a:ea typeface="Merriweather"/>
                    <a:cs typeface="Merriweather"/>
                    <a:sym typeface="Merriweather"/>
                  </a:rPr>
                  <a:t>man </a:t>
                </a:r>
                <a:r>
                  <a:rPr lang="en" sz="1800" b="1" dirty="0" smtClean="0">
                    <a:solidFill>
                      <a:schemeClr val="tx2"/>
                    </a:solidFill>
                    <a:latin typeface="Merriweather"/>
                    <a:ea typeface="Merriweather"/>
                    <a:cs typeface="Merriweather"/>
                    <a:sym typeface="Merriweather"/>
                  </a:rPr>
                  <a:t>relationship </a:t>
                </a:r>
                <a:endParaRPr sz="1800" b="1">
                  <a:solidFill>
                    <a:schemeClr val="tx2"/>
                  </a:solidFill>
                  <a:latin typeface="Merriweather"/>
                  <a:ea typeface="Merriweather"/>
                  <a:cs typeface="Merriweather"/>
                  <a:sym typeface="Merriweather"/>
                </a:endParaRPr>
              </a:p>
            </p:txBody>
          </p:sp>
        </p:grpSp>
      </p:grpSp>
      <p:grpSp>
        <p:nvGrpSpPr>
          <p:cNvPr id="27" name="Google Shape;4177;p38"/>
          <p:cNvGrpSpPr/>
          <p:nvPr/>
        </p:nvGrpSpPr>
        <p:grpSpPr>
          <a:xfrm rot="1165020">
            <a:off x="3493477" y="2074094"/>
            <a:ext cx="2316499" cy="1643833"/>
            <a:chOff x="6431931" y="2076164"/>
            <a:chExt cx="2380561" cy="1676973"/>
          </a:xfrm>
        </p:grpSpPr>
        <p:grpSp>
          <p:nvGrpSpPr>
            <p:cNvPr id="28" name="Google Shape;4178;p38"/>
            <p:cNvGrpSpPr/>
            <p:nvPr/>
          </p:nvGrpSpPr>
          <p:grpSpPr>
            <a:xfrm flipH="1">
              <a:off x="6431931" y="2127800"/>
              <a:ext cx="2380561" cy="1625337"/>
              <a:chOff x="2993825" y="1633600"/>
              <a:chExt cx="2381275" cy="1625825"/>
            </a:xfrm>
          </p:grpSpPr>
          <p:sp>
            <p:nvSpPr>
              <p:cNvPr id="170" name="Google Shape;4179;p38"/>
              <p:cNvSpPr/>
              <p:nvPr/>
            </p:nvSpPr>
            <p:spPr>
              <a:xfrm>
                <a:off x="2993825" y="1797200"/>
                <a:ext cx="983775" cy="949725"/>
              </a:xfrm>
              <a:custGeom>
                <a:avLst/>
                <a:gdLst/>
                <a:ahLst/>
                <a:cxnLst/>
                <a:rect l="l" t="t" r="r" b="b"/>
                <a:pathLst>
                  <a:path w="39351" h="37989" extrusionOk="0">
                    <a:moveTo>
                      <a:pt x="24803" y="1"/>
                    </a:moveTo>
                    <a:cubicBezTo>
                      <a:pt x="24324" y="1"/>
                      <a:pt x="23849" y="173"/>
                      <a:pt x="23479" y="496"/>
                    </a:cubicBezTo>
                    <a:lnTo>
                      <a:pt x="893" y="19903"/>
                    </a:lnTo>
                    <a:cubicBezTo>
                      <a:pt x="274" y="20427"/>
                      <a:pt x="0" y="21212"/>
                      <a:pt x="143" y="21998"/>
                    </a:cubicBezTo>
                    <a:cubicBezTo>
                      <a:pt x="274" y="22796"/>
                      <a:pt x="810" y="23427"/>
                      <a:pt x="1560" y="23725"/>
                    </a:cubicBezTo>
                    <a:lnTo>
                      <a:pt x="38660" y="37869"/>
                    </a:lnTo>
                    <a:lnTo>
                      <a:pt x="38695" y="37929"/>
                    </a:lnTo>
                    <a:cubicBezTo>
                      <a:pt x="38910" y="37941"/>
                      <a:pt x="39124" y="37976"/>
                      <a:pt x="39350" y="37988"/>
                    </a:cubicBezTo>
                    <a:lnTo>
                      <a:pt x="39172" y="37536"/>
                    </a:lnTo>
                    <a:cubicBezTo>
                      <a:pt x="39136" y="37464"/>
                      <a:pt x="39076" y="37393"/>
                      <a:pt x="38981" y="37357"/>
                    </a:cubicBezTo>
                    <a:lnTo>
                      <a:pt x="1762" y="23177"/>
                    </a:lnTo>
                    <a:cubicBezTo>
                      <a:pt x="1215" y="22975"/>
                      <a:pt x="810" y="22498"/>
                      <a:pt x="726" y="21915"/>
                    </a:cubicBezTo>
                    <a:cubicBezTo>
                      <a:pt x="619" y="21332"/>
                      <a:pt x="834" y="20748"/>
                      <a:pt x="1274" y="20367"/>
                    </a:cubicBezTo>
                    <a:lnTo>
                      <a:pt x="23848" y="948"/>
                    </a:lnTo>
                    <a:cubicBezTo>
                      <a:pt x="24119" y="717"/>
                      <a:pt x="24459" y="593"/>
                      <a:pt x="24804" y="593"/>
                    </a:cubicBezTo>
                    <a:cubicBezTo>
                      <a:pt x="24975" y="593"/>
                      <a:pt x="25147" y="623"/>
                      <a:pt x="25313" y="686"/>
                    </a:cubicBezTo>
                    <a:lnTo>
                      <a:pt x="25944" y="924"/>
                    </a:lnTo>
                    <a:cubicBezTo>
                      <a:pt x="25981" y="939"/>
                      <a:pt x="26020" y="945"/>
                      <a:pt x="26058" y="945"/>
                    </a:cubicBezTo>
                    <a:cubicBezTo>
                      <a:pt x="26178" y="945"/>
                      <a:pt x="26291" y="878"/>
                      <a:pt x="26337" y="769"/>
                    </a:cubicBezTo>
                    <a:cubicBezTo>
                      <a:pt x="26396" y="615"/>
                      <a:pt x="26325" y="436"/>
                      <a:pt x="26170" y="377"/>
                    </a:cubicBezTo>
                    <a:lnTo>
                      <a:pt x="25527" y="138"/>
                    </a:lnTo>
                    <a:cubicBezTo>
                      <a:pt x="25293" y="46"/>
                      <a:pt x="25047" y="1"/>
                      <a:pt x="2480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180;p38"/>
              <p:cNvSpPr/>
              <p:nvPr/>
            </p:nvSpPr>
            <p:spPr>
              <a:xfrm>
                <a:off x="4368625" y="2394275"/>
                <a:ext cx="1006475" cy="865150"/>
              </a:xfrm>
              <a:custGeom>
                <a:avLst/>
                <a:gdLst/>
                <a:ahLst/>
                <a:cxnLst/>
                <a:rect l="l" t="t" r="r" b="b"/>
                <a:pathLst>
                  <a:path w="40259" h="34606" extrusionOk="0">
                    <a:moveTo>
                      <a:pt x="32813" y="1"/>
                    </a:moveTo>
                    <a:cubicBezTo>
                      <a:pt x="32695" y="1"/>
                      <a:pt x="32577" y="76"/>
                      <a:pt x="32531" y="187"/>
                    </a:cubicBezTo>
                    <a:cubicBezTo>
                      <a:pt x="32471" y="342"/>
                      <a:pt x="32543" y="520"/>
                      <a:pt x="32698" y="580"/>
                    </a:cubicBezTo>
                    <a:lnTo>
                      <a:pt x="34579" y="1294"/>
                    </a:lnTo>
                    <a:cubicBezTo>
                      <a:pt x="34865" y="1389"/>
                      <a:pt x="35079" y="1651"/>
                      <a:pt x="35115" y="1961"/>
                    </a:cubicBezTo>
                    <a:lnTo>
                      <a:pt x="39556" y="32381"/>
                    </a:lnTo>
                    <a:cubicBezTo>
                      <a:pt x="39627" y="32881"/>
                      <a:pt x="39437" y="33382"/>
                      <a:pt x="39032" y="33703"/>
                    </a:cubicBezTo>
                    <a:cubicBezTo>
                      <a:pt x="38770" y="33918"/>
                      <a:pt x="38464" y="34024"/>
                      <a:pt x="38152" y="34024"/>
                    </a:cubicBezTo>
                    <a:cubicBezTo>
                      <a:pt x="37981" y="34024"/>
                      <a:pt x="37807" y="33992"/>
                      <a:pt x="37639" y="33929"/>
                    </a:cubicBezTo>
                    <a:lnTo>
                      <a:pt x="991" y="19951"/>
                    </a:lnTo>
                    <a:cubicBezTo>
                      <a:pt x="961" y="19933"/>
                      <a:pt x="929" y="19925"/>
                      <a:pt x="893" y="19925"/>
                    </a:cubicBezTo>
                    <a:cubicBezTo>
                      <a:pt x="857" y="19925"/>
                      <a:pt x="819" y="19933"/>
                      <a:pt x="777" y="19951"/>
                    </a:cubicBezTo>
                    <a:lnTo>
                      <a:pt x="289" y="20130"/>
                    </a:lnTo>
                    <a:cubicBezTo>
                      <a:pt x="486" y="20196"/>
                      <a:pt x="1047" y="20494"/>
                      <a:pt x="930" y="20494"/>
                    </a:cubicBezTo>
                    <a:cubicBezTo>
                      <a:pt x="920" y="20494"/>
                      <a:pt x="905" y="20492"/>
                      <a:pt x="884" y="20487"/>
                    </a:cubicBezTo>
                    <a:cubicBezTo>
                      <a:pt x="389" y="20382"/>
                      <a:pt x="62" y="20304"/>
                      <a:pt x="9" y="20304"/>
                    </a:cubicBezTo>
                    <a:cubicBezTo>
                      <a:pt x="2" y="20304"/>
                      <a:pt x="0" y="20306"/>
                      <a:pt x="3" y="20308"/>
                    </a:cubicBezTo>
                    <a:lnTo>
                      <a:pt x="37424" y="34477"/>
                    </a:lnTo>
                    <a:cubicBezTo>
                      <a:pt x="37655" y="34564"/>
                      <a:pt x="37896" y="34606"/>
                      <a:pt x="38136" y="34606"/>
                    </a:cubicBezTo>
                    <a:cubicBezTo>
                      <a:pt x="38588" y="34606"/>
                      <a:pt x="39035" y="34455"/>
                      <a:pt x="39401" y="34167"/>
                    </a:cubicBezTo>
                    <a:cubicBezTo>
                      <a:pt x="39984" y="33703"/>
                      <a:pt x="40258" y="33001"/>
                      <a:pt x="40151" y="32286"/>
                    </a:cubicBezTo>
                    <a:lnTo>
                      <a:pt x="35710" y="1866"/>
                    </a:lnTo>
                    <a:cubicBezTo>
                      <a:pt x="35638" y="1354"/>
                      <a:pt x="35293" y="913"/>
                      <a:pt x="34805" y="735"/>
                    </a:cubicBezTo>
                    <a:lnTo>
                      <a:pt x="32912" y="20"/>
                    </a:lnTo>
                    <a:cubicBezTo>
                      <a:pt x="32880" y="7"/>
                      <a:pt x="32846" y="1"/>
                      <a:pt x="3281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181;p38"/>
              <p:cNvSpPr/>
              <p:nvPr/>
            </p:nvSpPr>
            <p:spPr>
              <a:xfrm>
                <a:off x="3958525" y="2730625"/>
                <a:ext cx="439350" cy="179125"/>
              </a:xfrm>
              <a:custGeom>
                <a:avLst/>
                <a:gdLst/>
                <a:ahLst/>
                <a:cxnLst/>
                <a:rect l="l" t="t" r="r" b="b"/>
                <a:pathLst>
                  <a:path w="17574" h="7165" extrusionOk="0">
                    <a:moveTo>
                      <a:pt x="324" y="1"/>
                    </a:moveTo>
                    <a:cubicBezTo>
                      <a:pt x="291" y="1"/>
                      <a:pt x="258" y="7"/>
                      <a:pt x="226" y="20"/>
                    </a:cubicBezTo>
                    <a:cubicBezTo>
                      <a:pt x="72" y="68"/>
                      <a:pt x="0" y="235"/>
                      <a:pt x="60" y="377"/>
                    </a:cubicBezTo>
                    <a:cubicBezTo>
                      <a:pt x="84" y="461"/>
                      <a:pt x="857" y="2437"/>
                      <a:pt x="3394" y="4247"/>
                    </a:cubicBezTo>
                    <a:cubicBezTo>
                      <a:pt x="5358" y="5652"/>
                      <a:pt x="8716" y="7164"/>
                      <a:pt x="14121" y="7164"/>
                    </a:cubicBezTo>
                    <a:cubicBezTo>
                      <a:pt x="15121" y="7164"/>
                      <a:pt x="16169" y="7128"/>
                      <a:pt x="17300" y="7033"/>
                    </a:cubicBezTo>
                    <a:cubicBezTo>
                      <a:pt x="17455" y="7021"/>
                      <a:pt x="17574" y="6866"/>
                      <a:pt x="17562" y="6724"/>
                    </a:cubicBezTo>
                    <a:cubicBezTo>
                      <a:pt x="17551" y="6582"/>
                      <a:pt x="17421" y="6470"/>
                      <a:pt x="17289" y="6470"/>
                    </a:cubicBezTo>
                    <a:cubicBezTo>
                      <a:pt x="17277" y="6470"/>
                      <a:pt x="17265" y="6471"/>
                      <a:pt x="17252" y="6473"/>
                    </a:cubicBezTo>
                    <a:cubicBezTo>
                      <a:pt x="16150" y="6580"/>
                      <a:pt x="15118" y="6629"/>
                      <a:pt x="14154" y="6629"/>
                    </a:cubicBezTo>
                    <a:cubicBezTo>
                      <a:pt x="8892" y="6629"/>
                      <a:pt x="5632" y="5179"/>
                      <a:pt x="3751" y="3830"/>
                    </a:cubicBezTo>
                    <a:cubicBezTo>
                      <a:pt x="1334" y="2104"/>
                      <a:pt x="584" y="199"/>
                      <a:pt x="584" y="187"/>
                    </a:cubicBezTo>
                    <a:cubicBezTo>
                      <a:pt x="547" y="76"/>
                      <a:pt x="438" y="1"/>
                      <a:pt x="32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182;p38"/>
              <p:cNvSpPr/>
              <p:nvPr/>
            </p:nvSpPr>
            <p:spPr>
              <a:xfrm>
                <a:off x="3057225" y="1740925"/>
                <a:ext cx="2275300" cy="1454350"/>
              </a:xfrm>
              <a:custGeom>
                <a:avLst/>
                <a:gdLst/>
                <a:ahLst/>
                <a:cxnLst/>
                <a:rect l="l" t="t" r="r" b="b"/>
                <a:pathLst>
                  <a:path w="91012" h="58174" extrusionOk="0">
                    <a:moveTo>
                      <a:pt x="30008" y="1"/>
                    </a:moveTo>
                    <a:cubicBezTo>
                      <a:pt x="29974" y="1"/>
                      <a:pt x="29940" y="7"/>
                      <a:pt x="29909" y="20"/>
                    </a:cubicBezTo>
                    <a:lnTo>
                      <a:pt x="22562" y="2961"/>
                    </a:lnTo>
                    <a:cubicBezTo>
                      <a:pt x="22539" y="2973"/>
                      <a:pt x="22503" y="2985"/>
                      <a:pt x="22479" y="3020"/>
                    </a:cubicBezTo>
                    <a:lnTo>
                      <a:pt x="107" y="23737"/>
                    </a:lnTo>
                    <a:cubicBezTo>
                      <a:pt x="48" y="23797"/>
                      <a:pt x="0" y="23892"/>
                      <a:pt x="24" y="23987"/>
                    </a:cubicBezTo>
                    <a:cubicBezTo>
                      <a:pt x="36" y="24071"/>
                      <a:pt x="95" y="24166"/>
                      <a:pt x="167" y="24214"/>
                    </a:cubicBezTo>
                    <a:cubicBezTo>
                      <a:pt x="5739" y="27381"/>
                      <a:pt x="12716" y="29155"/>
                      <a:pt x="19467" y="30857"/>
                    </a:cubicBezTo>
                    <a:cubicBezTo>
                      <a:pt x="22146" y="31548"/>
                      <a:pt x="24694" y="32191"/>
                      <a:pt x="27075" y="32905"/>
                    </a:cubicBezTo>
                    <a:cubicBezTo>
                      <a:pt x="35278" y="35358"/>
                      <a:pt x="38517" y="39513"/>
                      <a:pt x="38553" y="39549"/>
                    </a:cubicBezTo>
                    <a:cubicBezTo>
                      <a:pt x="38600" y="39596"/>
                      <a:pt x="38636" y="39644"/>
                      <a:pt x="38684" y="39656"/>
                    </a:cubicBezTo>
                    <a:cubicBezTo>
                      <a:pt x="38717" y="39673"/>
                      <a:pt x="38752" y="39681"/>
                      <a:pt x="38791" y="39681"/>
                    </a:cubicBezTo>
                    <a:cubicBezTo>
                      <a:pt x="38835" y="39681"/>
                      <a:pt x="38882" y="39670"/>
                      <a:pt x="38934" y="39644"/>
                    </a:cubicBezTo>
                    <a:cubicBezTo>
                      <a:pt x="38958" y="39639"/>
                      <a:pt x="40087" y="39241"/>
                      <a:pt x="41841" y="39241"/>
                    </a:cubicBezTo>
                    <a:cubicBezTo>
                      <a:pt x="44409" y="39241"/>
                      <a:pt x="48318" y="40096"/>
                      <a:pt x="52054" y="44299"/>
                    </a:cubicBezTo>
                    <a:cubicBezTo>
                      <a:pt x="52109" y="44372"/>
                      <a:pt x="52191" y="44403"/>
                      <a:pt x="52275" y="44403"/>
                    </a:cubicBezTo>
                    <a:cubicBezTo>
                      <a:pt x="52301" y="44403"/>
                      <a:pt x="52327" y="44400"/>
                      <a:pt x="52352" y="44395"/>
                    </a:cubicBezTo>
                    <a:cubicBezTo>
                      <a:pt x="52362" y="44395"/>
                      <a:pt x="53342" y="44119"/>
                      <a:pt x="55054" y="44119"/>
                    </a:cubicBezTo>
                    <a:cubicBezTo>
                      <a:pt x="55446" y="44119"/>
                      <a:pt x="55875" y="44133"/>
                      <a:pt x="56340" y="44168"/>
                    </a:cubicBezTo>
                    <a:cubicBezTo>
                      <a:pt x="58638" y="44347"/>
                      <a:pt x="62306" y="45073"/>
                      <a:pt x="66699" y="47585"/>
                    </a:cubicBezTo>
                    <a:cubicBezTo>
                      <a:pt x="73986" y="51753"/>
                      <a:pt x="83308" y="56741"/>
                      <a:pt x="90654" y="58170"/>
                    </a:cubicBezTo>
                    <a:cubicBezTo>
                      <a:pt x="90670" y="58172"/>
                      <a:pt x="90686" y="58173"/>
                      <a:pt x="90701" y="58173"/>
                    </a:cubicBezTo>
                    <a:cubicBezTo>
                      <a:pt x="90777" y="58173"/>
                      <a:pt x="90845" y="58148"/>
                      <a:pt x="90904" y="58099"/>
                    </a:cubicBezTo>
                    <a:cubicBezTo>
                      <a:pt x="90964" y="58039"/>
                      <a:pt x="91011" y="57932"/>
                      <a:pt x="91000" y="57849"/>
                    </a:cubicBezTo>
                    <a:lnTo>
                      <a:pt x="87249" y="27666"/>
                    </a:lnTo>
                    <a:cubicBezTo>
                      <a:pt x="87237" y="27559"/>
                      <a:pt x="87154" y="27464"/>
                      <a:pt x="87059" y="27428"/>
                    </a:cubicBezTo>
                    <a:lnTo>
                      <a:pt x="85356" y="26785"/>
                    </a:lnTo>
                    <a:cubicBezTo>
                      <a:pt x="85314" y="26770"/>
                      <a:pt x="85272" y="26763"/>
                      <a:pt x="85233" y="26763"/>
                    </a:cubicBezTo>
                    <a:cubicBezTo>
                      <a:pt x="85117" y="26763"/>
                      <a:pt x="85019" y="26828"/>
                      <a:pt x="84975" y="26952"/>
                    </a:cubicBezTo>
                    <a:cubicBezTo>
                      <a:pt x="84904" y="27107"/>
                      <a:pt x="84987" y="27273"/>
                      <a:pt x="85130" y="27333"/>
                    </a:cubicBezTo>
                    <a:lnTo>
                      <a:pt x="86654" y="27916"/>
                    </a:lnTo>
                    <a:lnTo>
                      <a:pt x="90333" y="57515"/>
                    </a:lnTo>
                    <a:cubicBezTo>
                      <a:pt x="83106" y="56003"/>
                      <a:pt x="74057" y="51157"/>
                      <a:pt x="66949" y="47085"/>
                    </a:cubicBezTo>
                    <a:cubicBezTo>
                      <a:pt x="61809" y="44147"/>
                      <a:pt x="57623" y="43531"/>
                      <a:pt x="55029" y="43531"/>
                    </a:cubicBezTo>
                    <a:cubicBezTo>
                      <a:pt x="53639" y="43531"/>
                      <a:pt x="52706" y="43708"/>
                      <a:pt x="52328" y="43799"/>
                    </a:cubicBezTo>
                    <a:cubicBezTo>
                      <a:pt x="48508" y="39553"/>
                      <a:pt x="44480" y="38670"/>
                      <a:pt x="41802" y="38670"/>
                    </a:cubicBezTo>
                    <a:cubicBezTo>
                      <a:pt x="40366" y="38670"/>
                      <a:pt x="39318" y="38924"/>
                      <a:pt x="38898" y="39049"/>
                    </a:cubicBezTo>
                    <a:cubicBezTo>
                      <a:pt x="38207" y="38227"/>
                      <a:pt x="34826" y="34632"/>
                      <a:pt x="27254" y="32346"/>
                    </a:cubicBezTo>
                    <a:cubicBezTo>
                      <a:pt x="24848" y="31619"/>
                      <a:pt x="22312" y="30976"/>
                      <a:pt x="19622" y="30298"/>
                    </a:cubicBezTo>
                    <a:cubicBezTo>
                      <a:pt x="13037" y="28631"/>
                      <a:pt x="6251" y="26904"/>
                      <a:pt x="810" y="23892"/>
                    </a:cubicBezTo>
                    <a:lnTo>
                      <a:pt x="22836" y="3497"/>
                    </a:lnTo>
                    <a:lnTo>
                      <a:pt x="30123" y="580"/>
                    </a:lnTo>
                    <a:cubicBezTo>
                      <a:pt x="30278" y="520"/>
                      <a:pt x="30349" y="342"/>
                      <a:pt x="30290" y="187"/>
                    </a:cubicBezTo>
                    <a:cubicBezTo>
                      <a:pt x="30243" y="76"/>
                      <a:pt x="30125" y="1"/>
                      <a:pt x="3000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183;p38"/>
              <p:cNvSpPr/>
              <p:nvPr/>
            </p:nvSpPr>
            <p:spPr>
              <a:xfrm>
                <a:off x="3485250" y="1633600"/>
                <a:ext cx="996575" cy="1082100"/>
              </a:xfrm>
              <a:custGeom>
                <a:avLst/>
                <a:gdLst/>
                <a:ahLst/>
                <a:cxnLst/>
                <a:rect l="l" t="t" r="r" b="b"/>
                <a:pathLst>
                  <a:path w="39863" h="43284" extrusionOk="0">
                    <a:moveTo>
                      <a:pt x="18657" y="789"/>
                    </a:moveTo>
                    <a:cubicBezTo>
                      <a:pt x="20336" y="3694"/>
                      <a:pt x="23360" y="4551"/>
                      <a:pt x="27147" y="5635"/>
                    </a:cubicBezTo>
                    <a:cubicBezTo>
                      <a:pt x="28956" y="6159"/>
                      <a:pt x="31028" y="6742"/>
                      <a:pt x="33135" y="7647"/>
                    </a:cubicBezTo>
                    <a:cubicBezTo>
                      <a:pt x="36410" y="9028"/>
                      <a:pt x="37898" y="11040"/>
                      <a:pt x="38565" y="12469"/>
                    </a:cubicBezTo>
                    <a:cubicBezTo>
                      <a:pt x="39196" y="13874"/>
                      <a:pt x="39219" y="15017"/>
                      <a:pt x="39219" y="15243"/>
                    </a:cubicBezTo>
                    <a:lnTo>
                      <a:pt x="29171" y="41722"/>
                    </a:lnTo>
                    <a:cubicBezTo>
                      <a:pt x="28147" y="35507"/>
                      <a:pt x="21729" y="32400"/>
                      <a:pt x="16002" y="30209"/>
                    </a:cubicBezTo>
                    <a:cubicBezTo>
                      <a:pt x="15109" y="29876"/>
                      <a:pt x="14216" y="29542"/>
                      <a:pt x="13359" y="29233"/>
                    </a:cubicBezTo>
                    <a:cubicBezTo>
                      <a:pt x="11930" y="28709"/>
                      <a:pt x="10585" y="28221"/>
                      <a:pt x="9525" y="27745"/>
                    </a:cubicBezTo>
                    <a:cubicBezTo>
                      <a:pt x="4548" y="25506"/>
                      <a:pt x="1370" y="21494"/>
                      <a:pt x="679" y="20577"/>
                    </a:cubicBezTo>
                    <a:lnTo>
                      <a:pt x="18657" y="789"/>
                    </a:lnTo>
                    <a:close/>
                    <a:moveTo>
                      <a:pt x="18706" y="0"/>
                    </a:moveTo>
                    <a:cubicBezTo>
                      <a:pt x="18627" y="0"/>
                      <a:pt x="18552" y="27"/>
                      <a:pt x="18503" y="86"/>
                    </a:cubicBezTo>
                    <a:lnTo>
                      <a:pt x="107" y="20363"/>
                    </a:lnTo>
                    <a:cubicBezTo>
                      <a:pt x="0" y="20470"/>
                      <a:pt x="0" y="20613"/>
                      <a:pt x="72" y="20732"/>
                    </a:cubicBezTo>
                    <a:cubicBezTo>
                      <a:pt x="107" y="20779"/>
                      <a:pt x="3536" y="25709"/>
                      <a:pt x="9287" y="28280"/>
                    </a:cubicBezTo>
                    <a:cubicBezTo>
                      <a:pt x="10359" y="28769"/>
                      <a:pt x="11728" y="29257"/>
                      <a:pt x="13169" y="29781"/>
                    </a:cubicBezTo>
                    <a:cubicBezTo>
                      <a:pt x="19586" y="32102"/>
                      <a:pt x="28361" y="35293"/>
                      <a:pt x="28718" y="42985"/>
                    </a:cubicBezTo>
                    <a:cubicBezTo>
                      <a:pt x="28742" y="43104"/>
                      <a:pt x="28813" y="43211"/>
                      <a:pt x="28921" y="43246"/>
                    </a:cubicBezTo>
                    <a:cubicBezTo>
                      <a:pt x="28932" y="43270"/>
                      <a:pt x="28944" y="43270"/>
                      <a:pt x="28980" y="43282"/>
                    </a:cubicBezTo>
                    <a:cubicBezTo>
                      <a:pt x="28990" y="43283"/>
                      <a:pt x="29001" y="43283"/>
                      <a:pt x="29011" y="43283"/>
                    </a:cubicBezTo>
                    <a:cubicBezTo>
                      <a:pt x="29141" y="43283"/>
                      <a:pt x="29257" y="43213"/>
                      <a:pt x="29302" y="43092"/>
                    </a:cubicBezTo>
                    <a:lnTo>
                      <a:pt x="39791" y="15410"/>
                    </a:lnTo>
                    <a:cubicBezTo>
                      <a:pt x="39791" y="15374"/>
                      <a:pt x="39815" y="15350"/>
                      <a:pt x="39815" y="15314"/>
                    </a:cubicBezTo>
                    <a:cubicBezTo>
                      <a:pt x="39815" y="15267"/>
                      <a:pt x="39862" y="13945"/>
                      <a:pt x="39112" y="12266"/>
                    </a:cubicBezTo>
                    <a:cubicBezTo>
                      <a:pt x="38398" y="10731"/>
                      <a:pt x="36838" y="8587"/>
                      <a:pt x="33362" y="7111"/>
                    </a:cubicBezTo>
                    <a:cubicBezTo>
                      <a:pt x="31207" y="6194"/>
                      <a:pt x="29123" y="5599"/>
                      <a:pt x="27289" y="5075"/>
                    </a:cubicBezTo>
                    <a:cubicBezTo>
                      <a:pt x="23479" y="3992"/>
                      <a:pt x="20491" y="3146"/>
                      <a:pt x="18979" y="170"/>
                    </a:cubicBezTo>
                    <a:cubicBezTo>
                      <a:pt x="18931" y="74"/>
                      <a:pt x="18836" y="15"/>
                      <a:pt x="18753" y="3"/>
                    </a:cubicBezTo>
                    <a:cubicBezTo>
                      <a:pt x="18737" y="1"/>
                      <a:pt x="18722" y="0"/>
                      <a:pt x="1870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184;p38"/>
              <p:cNvSpPr/>
              <p:nvPr/>
            </p:nvSpPr>
            <p:spPr>
              <a:xfrm>
                <a:off x="3311700" y="1721675"/>
                <a:ext cx="1869025" cy="1141400"/>
              </a:xfrm>
              <a:custGeom>
                <a:avLst/>
                <a:gdLst/>
                <a:ahLst/>
                <a:cxnLst/>
                <a:rect l="l" t="t" r="r" b="b"/>
                <a:pathLst>
                  <a:path w="74761" h="45656" extrusionOk="0">
                    <a:moveTo>
                      <a:pt x="20822" y="0"/>
                    </a:moveTo>
                    <a:cubicBezTo>
                      <a:pt x="20741" y="0"/>
                      <a:pt x="20658" y="32"/>
                      <a:pt x="20599" y="100"/>
                    </a:cubicBezTo>
                    <a:lnTo>
                      <a:pt x="108" y="21007"/>
                    </a:lnTo>
                    <a:cubicBezTo>
                      <a:pt x="37" y="21078"/>
                      <a:pt x="1" y="21185"/>
                      <a:pt x="37" y="21293"/>
                    </a:cubicBezTo>
                    <a:cubicBezTo>
                      <a:pt x="60" y="21388"/>
                      <a:pt x="144" y="21471"/>
                      <a:pt x="239" y="21495"/>
                    </a:cubicBezTo>
                    <a:cubicBezTo>
                      <a:pt x="418" y="21543"/>
                      <a:pt x="18384" y="25948"/>
                      <a:pt x="25968" y="29544"/>
                    </a:cubicBezTo>
                    <a:cubicBezTo>
                      <a:pt x="34946" y="33818"/>
                      <a:pt x="35648" y="39414"/>
                      <a:pt x="35660" y="39473"/>
                    </a:cubicBezTo>
                    <a:cubicBezTo>
                      <a:pt x="35672" y="39593"/>
                      <a:pt x="35755" y="39676"/>
                      <a:pt x="35851" y="39712"/>
                    </a:cubicBezTo>
                    <a:cubicBezTo>
                      <a:pt x="35874" y="39712"/>
                      <a:pt x="35886" y="39723"/>
                      <a:pt x="35886" y="39723"/>
                    </a:cubicBezTo>
                    <a:cubicBezTo>
                      <a:pt x="35910" y="39731"/>
                      <a:pt x="35934" y="39734"/>
                      <a:pt x="35958" y="39734"/>
                    </a:cubicBezTo>
                    <a:cubicBezTo>
                      <a:pt x="36054" y="39734"/>
                      <a:pt x="36148" y="39679"/>
                      <a:pt x="36196" y="39593"/>
                    </a:cubicBezTo>
                    <a:cubicBezTo>
                      <a:pt x="36236" y="39532"/>
                      <a:pt x="39574" y="34504"/>
                      <a:pt x="46985" y="34504"/>
                    </a:cubicBezTo>
                    <a:cubicBezTo>
                      <a:pt x="48378" y="34504"/>
                      <a:pt x="49916" y="34682"/>
                      <a:pt x="51603" y="35104"/>
                    </a:cubicBezTo>
                    <a:cubicBezTo>
                      <a:pt x="56806" y="36414"/>
                      <a:pt x="59806" y="38509"/>
                      <a:pt x="62687" y="40533"/>
                    </a:cubicBezTo>
                    <a:cubicBezTo>
                      <a:pt x="65878" y="42760"/>
                      <a:pt x="68867" y="44879"/>
                      <a:pt x="74415" y="45653"/>
                    </a:cubicBezTo>
                    <a:cubicBezTo>
                      <a:pt x="74431" y="45655"/>
                      <a:pt x="74446" y="45656"/>
                      <a:pt x="74462" y="45656"/>
                    </a:cubicBezTo>
                    <a:cubicBezTo>
                      <a:pt x="74537" y="45656"/>
                      <a:pt x="74604" y="45631"/>
                      <a:pt x="74653" y="45581"/>
                    </a:cubicBezTo>
                    <a:cubicBezTo>
                      <a:pt x="74713" y="45522"/>
                      <a:pt x="74760" y="45427"/>
                      <a:pt x="74748" y="45343"/>
                    </a:cubicBezTo>
                    <a:lnTo>
                      <a:pt x="72391" y="18411"/>
                    </a:lnTo>
                    <a:cubicBezTo>
                      <a:pt x="72391" y="18340"/>
                      <a:pt x="72355" y="18268"/>
                      <a:pt x="72272" y="18209"/>
                    </a:cubicBezTo>
                    <a:cubicBezTo>
                      <a:pt x="72223" y="18169"/>
                      <a:pt x="72157" y="18146"/>
                      <a:pt x="72095" y="18146"/>
                    </a:cubicBezTo>
                    <a:cubicBezTo>
                      <a:pt x="72082" y="18146"/>
                      <a:pt x="72070" y="18147"/>
                      <a:pt x="72058" y="18149"/>
                    </a:cubicBezTo>
                    <a:cubicBezTo>
                      <a:pt x="72058" y="18149"/>
                      <a:pt x="72053" y="18150"/>
                      <a:pt x="72043" y="18150"/>
                    </a:cubicBezTo>
                    <a:cubicBezTo>
                      <a:pt x="71984" y="18150"/>
                      <a:pt x="71746" y="18141"/>
                      <a:pt x="71307" y="18018"/>
                    </a:cubicBezTo>
                    <a:lnTo>
                      <a:pt x="71307" y="18018"/>
                    </a:lnTo>
                    <a:cubicBezTo>
                      <a:pt x="71319" y="18221"/>
                      <a:pt x="71343" y="18435"/>
                      <a:pt x="71343" y="18638"/>
                    </a:cubicBezTo>
                    <a:cubicBezTo>
                      <a:pt x="71546" y="18685"/>
                      <a:pt x="71712" y="18709"/>
                      <a:pt x="71831" y="18733"/>
                    </a:cubicBezTo>
                    <a:lnTo>
                      <a:pt x="74141" y="45022"/>
                    </a:lnTo>
                    <a:cubicBezTo>
                      <a:pt x="68962" y="44224"/>
                      <a:pt x="66069" y="42200"/>
                      <a:pt x="63033" y="40057"/>
                    </a:cubicBezTo>
                    <a:cubicBezTo>
                      <a:pt x="60104" y="37985"/>
                      <a:pt x="57056" y="35854"/>
                      <a:pt x="51734" y="34532"/>
                    </a:cubicBezTo>
                    <a:cubicBezTo>
                      <a:pt x="49999" y="34099"/>
                      <a:pt x="48415" y="33916"/>
                      <a:pt x="46977" y="33916"/>
                    </a:cubicBezTo>
                    <a:cubicBezTo>
                      <a:pt x="40711" y="33916"/>
                      <a:pt x="37224" y="37391"/>
                      <a:pt x="36101" y="38747"/>
                    </a:cubicBezTo>
                    <a:cubicBezTo>
                      <a:pt x="35648" y="37080"/>
                      <a:pt x="33779" y="32604"/>
                      <a:pt x="26219" y="29008"/>
                    </a:cubicBezTo>
                    <a:cubicBezTo>
                      <a:pt x="19289" y="25722"/>
                      <a:pt x="3859" y="21793"/>
                      <a:pt x="870" y="21031"/>
                    </a:cubicBezTo>
                    <a:lnTo>
                      <a:pt x="20873" y="647"/>
                    </a:lnTo>
                    <a:lnTo>
                      <a:pt x="21897" y="1028"/>
                    </a:lnTo>
                    <a:cubicBezTo>
                      <a:pt x="21934" y="1043"/>
                      <a:pt x="21972" y="1049"/>
                      <a:pt x="22010" y="1049"/>
                    </a:cubicBezTo>
                    <a:cubicBezTo>
                      <a:pt x="22130" y="1049"/>
                      <a:pt x="22244" y="982"/>
                      <a:pt x="22289" y="873"/>
                    </a:cubicBezTo>
                    <a:cubicBezTo>
                      <a:pt x="22349" y="719"/>
                      <a:pt x="22266" y="540"/>
                      <a:pt x="22123" y="481"/>
                    </a:cubicBezTo>
                    <a:lnTo>
                      <a:pt x="20920" y="16"/>
                    </a:lnTo>
                    <a:cubicBezTo>
                      <a:pt x="20889" y="6"/>
                      <a:pt x="20856" y="0"/>
                      <a:pt x="2082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185;p38"/>
              <p:cNvSpPr/>
              <p:nvPr/>
            </p:nvSpPr>
            <p:spPr>
              <a:xfrm>
                <a:off x="4413925" y="2274875"/>
                <a:ext cx="808775" cy="689050"/>
              </a:xfrm>
              <a:custGeom>
                <a:avLst/>
                <a:gdLst/>
                <a:ahLst/>
                <a:cxnLst/>
                <a:rect l="l" t="t" r="r" b="b"/>
                <a:pathLst>
                  <a:path w="32351" h="27562" extrusionOk="0">
                    <a:moveTo>
                      <a:pt x="28375" y="1"/>
                    </a:moveTo>
                    <a:cubicBezTo>
                      <a:pt x="28260" y="1"/>
                      <a:pt x="28145" y="71"/>
                      <a:pt x="28100" y="189"/>
                    </a:cubicBezTo>
                    <a:cubicBezTo>
                      <a:pt x="28040" y="331"/>
                      <a:pt x="28111" y="510"/>
                      <a:pt x="28266" y="570"/>
                    </a:cubicBezTo>
                    <a:lnTo>
                      <a:pt x="29171" y="915"/>
                    </a:lnTo>
                    <a:lnTo>
                      <a:pt x="31695" y="26704"/>
                    </a:lnTo>
                    <a:cubicBezTo>
                      <a:pt x="29897" y="25608"/>
                      <a:pt x="23718" y="21846"/>
                      <a:pt x="19301" y="19084"/>
                    </a:cubicBezTo>
                    <a:lnTo>
                      <a:pt x="18956" y="18881"/>
                    </a:lnTo>
                    <a:cubicBezTo>
                      <a:pt x="15279" y="16597"/>
                      <a:pt x="9015" y="12701"/>
                      <a:pt x="2404" y="12701"/>
                    </a:cubicBezTo>
                    <a:cubicBezTo>
                      <a:pt x="1607" y="12701"/>
                      <a:pt x="804" y="12758"/>
                      <a:pt x="1" y="12881"/>
                    </a:cubicBezTo>
                    <a:cubicBezTo>
                      <a:pt x="84" y="12893"/>
                      <a:pt x="179" y="12916"/>
                      <a:pt x="263" y="12916"/>
                    </a:cubicBezTo>
                    <a:cubicBezTo>
                      <a:pt x="1382" y="12952"/>
                      <a:pt x="2501" y="13107"/>
                      <a:pt x="3573" y="13333"/>
                    </a:cubicBezTo>
                    <a:cubicBezTo>
                      <a:pt x="9597" y="13750"/>
                      <a:pt x="15253" y="17262"/>
                      <a:pt x="18646" y="19369"/>
                    </a:cubicBezTo>
                    <a:lnTo>
                      <a:pt x="18991" y="19584"/>
                    </a:lnTo>
                    <a:cubicBezTo>
                      <a:pt x="24194" y="22810"/>
                      <a:pt x="31826" y="27466"/>
                      <a:pt x="31910" y="27513"/>
                    </a:cubicBezTo>
                    <a:cubicBezTo>
                      <a:pt x="31921" y="27525"/>
                      <a:pt x="31933" y="27525"/>
                      <a:pt x="31945" y="27537"/>
                    </a:cubicBezTo>
                    <a:cubicBezTo>
                      <a:pt x="31987" y="27553"/>
                      <a:pt x="32026" y="27562"/>
                      <a:pt x="32065" y="27562"/>
                    </a:cubicBezTo>
                    <a:cubicBezTo>
                      <a:pt x="32116" y="27562"/>
                      <a:pt x="32165" y="27547"/>
                      <a:pt x="32219" y="27513"/>
                    </a:cubicBezTo>
                    <a:cubicBezTo>
                      <a:pt x="32314" y="27478"/>
                      <a:pt x="32350" y="27370"/>
                      <a:pt x="32350" y="27263"/>
                    </a:cubicBezTo>
                    <a:lnTo>
                      <a:pt x="29755" y="689"/>
                    </a:lnTo>
                    <a:cubicBezTo>
                      <a:pt x="29731" y="593"/>
                      <a:pt x="29659" y="486"/>
                      <a:pt x="29552" y="439"/>
                    </a:cubicBezTo>
                    <a:lnTo>
                      <a:pt x="28481" y="22"/>
                    </a:lnTo>
                    <a:cubicBezTo>
                      <a:pt x="28447" y="8"/>
                      <a:pt x="28411" y="1"/>
                      <a:pt x="2837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186;p38"/>
              <p:cNvSpPr/>
              <p:nvPr/>
            </p:nvSpPr>
            <p:spPr>
              <a:xfrm>
                <a:off x="4333875" y="2339225"/>
                <a:ext cx="928400" cy="733100"/>
              </a:xfrm>
              <a:custGeom>
                <a:avLst/>
                <a:gdLst/>
                <a:ahLst/>
                <a:cxnLst/>
                <a:rect l="l" t="t" r="r" b="b"/>
                <a:pathLst>
                  <a:path w="37136" h="29324" extrusionOk="0">
                    <a:moveTo>
                      <a:pt x="32851" y="0"/>
                    </a:moveTo>
                    <a:cubicBezTo>
                      <a:pt x="32728" y="0"/>
                      <a:pt x="32610" y="75"/>
                      <a:pt x="32564" y="186"/>
                    </a:cubicBezTo>
                    <a:cubicBezTo>
                      <a:pt x="32504" y="341"/>
                      <a:pt x="32576" y="520"/>
                      <a:pt x="32730" y="579"/>
                    </a:cubicBezTo>
                    <a:lnTo>
                      <a:pt x="33623" y="913"/>
                    </a:lnTo>
                    <a:lnTo>
                      <a:pt x="36469" y="28618"/>
                    </a:lnTo>
                    <a:cubicBezTo>
                      <a:pt x="34885" y="28095"/>
                      <a:pt x="32873" y="26952"/>
                      <a:pt x="28885" y="24654"/>
                    </a:cubicBezTo>
                    <a:cubicBezTo>
                      <a:pt x="26313" y="23177"/>
                      <a:pt x="22789" y="21153"/>
                      <a:pt x="18014" y="18534"/>
                    </a:cubicBezTo>
                    <a:cubicBezTo>
                      <a:pt x="12629" y="15575"/>
                      <a:pt x="8230" y="14713"/>
                      <a:pt x="4928" y="14713"/>
                    </a:cubicBezTo>
                    <a:cubicBezTo>
                      <a:pt x="2835" y="14713"/>
                      <a:pt x="1183" y="15059"/>
                      <a:pt x="0" y="15438"/>
                    </a:cubicBezTo>
                    <a:cubicBezTo>
                      <a:pt x="636" y="15368"/>
                      <a:pt x="1276" y="15335"/>
                      <a:pt x="1917" y="15335"/>
                    </a:cubicBezTo>
                    <a:cubicBezTo>
                      <a:pt x="2464" y="15335"/>
                      <a:pt x="3012" y="15359"/>
                      <a:pt x="3560" y="15402"/>
                    </a:cubicBezTo>
                    <a:cubicBezTo>
                      <a:pt x="4005" y="15368"/>
                      <a:pt x="4475" y="15348"/>
                      <a:pt x="4970" y="15348"/>
                    </a:cubicBezTo>
                    <a:cubicBezTo>
                      <a:pt x="8190" y="15348"/>
                      <a:pt x="12475" y="16179"/>
                      <a:pt x="17717" y="19058"/>
                    </a:cubicBezTo>
                    <a:cubicBezTo>
                      <a:pt x="22491" y="21677"/>
                      <a:pt x="26003" y="23701"/>
                      <a:pt x="28575" y="25177"/>
                    </a:cubicBezTo>
                    <a:cubicBezTo>
                      <a:pt x="32968" y="27690"/>
                      <a:pt x="34957" y="28833"/>
                      <a:pt x="36707" y="29309"/>
                    </a:cubicBezTo>
                    <a:cubicBezTo>
                      <a:pt x="36730" y="29319"/>
                      <a:pt x="36755" y="29323"/>
                      <a:pt x="36780" y="29323"/>
                    </a:cubicBezTo>
                    <a:cubicBezTo>
                      <a:pt x="36847" y="29323"/>
                      <a:pt x="36917" y="29293"/>
                      <a:pt x="36969" y="29249"/>
                    </a:cubicBezTo>
                    <a:cubicBezTo>
                      <a:pt x="37088" y="29166"/>
                      <a:pt x="37136" y="29071"/>
                      <a:pt x="37124" y="28987"/>
                    </a:cubicBezTo>
                    <a:lnTo>
                      <a:pt x="34207" y="674"/>
                    </a:lnTo>
                    <a:cubicBezTo>
                      <a:pt x="34183" y="579"/>
                      <a:pt x="34111" y="472"/>
                      <a:pt x="34004" y="424"/>
                    </a:cubicBezTo>
                    <a:lnTo>
                      <a:pt x="32957" y="20"/>
                    </a:lnTo>
                    <a:cubicBezTo>
                      <a:pt x="32922" y="6"/>
                      <a:pt x="32886" y="0"/>
                      <a:pt x="3285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187;p38"/>
              <p:cNvSpPr/>
              <p:nvPr/>
            </p:nvSpPr>
            <p:spPr>
              <a:xfrm>
                <a:off x="4202600" y="2700450"/>
                <a:ext cx="14300" cy="27725"/>
              </a:xfrm>
              <a:custGeom>
                <a:avLst/>
                <a:gdLst/>
                <a:ahLst/>
                <a:cxnLst/>
                <a:rect l="l" t="t" r="r" b="b"/>
                <a:pathLst>
                  <a:path w="572" h="1109" extrusionOk="0">
                    <a:moveTo>
                      <a:pt x="429" y="1"/>
                    </a:moveTo>
                    <a:cubicBezTo>
                      <a:pt x="429" y="1"/>
                      <a:pt x="179" y="203"/>
                      <a:pt x="84" y="501"/>
                    </a:cubicBezTo>
                    <a:cubicBezTo>
                      <a:pt x="0" y="799"/>
                      <a:pt x="72" y="1108"/>
                      <a:pt x="72" y="1108"/>
                    </a:cubicBezTo>
                    <a:cubicBezTo>
                      <a:pt x="72" y="1108"/>
                      <a:pt x="358" y="930"/>
                      <a:pt x="477" y="620"/>
                    </a:cubicBezTo>
                    <a:cubicBezTo>
                      <a:pt x="572" y="299"/>
                      <a:pt x="429" y="1"/>
                      <a:pt x="42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188;p38"/>
              <p:cNvSpPr/>
              <p:nvPr/>
            </p:nvSpPr>
            <p:spPr>
              <a:xfrm>
                <a:off x="4206475" y="2638450"/>
                <a:ext cx="387575" cy="89425"/>
              </a:xfrm>
              <a:custGeom>
                <a:avLst/>
                <a:gdLst/>
                <a:ahLst/>
                <a:cxnLst/>
                <a:rect l="l" t="t" r="r" b="b"/>
                <a:pathLst>
                  <a:path w="15503" h="3577" extrusionOk="0">
                    <a:moveTo>
                      <a:pt x="9434" y="1"/>
                    </a:moveTo>
                    <a:cubicBezTo>
                      <a:pt x="8761" y="1"/>
                      <a:pt x="8053" y="36"/>
                      <a:pt x="7322" y="124"/>
                    </a:cubicBezTo>
                    <a:cubicBezTo>
                      <a:pt x="5048" y="385"/>
                      <a:pt x="3084" y="1195"/>
                      <a:pt x="1846" y="2029"/>
                    </a:cubicBezTo>
                    <a:cubicBezTo>
                      <a:pt x="1226" y="2445"/>
                      <a:pt x="762" y="2838"/>
                      <a:pt x="464" y="3112"/>
                    </a:cubicBezTo>
                    <a:cubicBezTo>
                      <a:pt x="298" y="3267"/>
                      <a:pt x="203" y="3386"/>
                      <a:pt x="119" y="3457"/>
                    </a:cubicBezTo>
                    <a:lnTo>
                      <a:pt x="0" y="3576"/>
                    </a:lnTo>
                    <a:cubicBezTo>
                      <a:pt x="0" y="3576"/>
                      <a:pt x="48" y="3553"/>
                      <a:pt x="143" y="3469"/>
                    </a:cubicBezTo>
                    <a:cubicBezTo>
                      <a:pt x="226" y="3410"/>
                      <a:pt x="345" y="3291"/>
                      <a:pt x="512" y="3172"/>
                    </a:cubicBezTo>
                    <a:cubicBezTo>
                      <a:pt x="845" y="2910"/>
                      <a:pt x="1334" y="2564"/>
                      <a:pt x="1977" y="2207"/>
                    </a:cubicBezTo>
                    <a:cubicBezTo>
                      <a:pt x="3239" y="1481"/>
                      <a:pt x="5167" y="790"/>
                      <a:pt x="7394" y="528"/>
                    </a:cubicBezTo>
                    <a:cubicBezTo>
                      <a:pt x="8321" y="414"/>
                      <a:pt x="9217" y="372"/>
                      <a:pt x="10054" y="372"/>
                    </a:cubicBezTo>
                    <a:cubicBezTo>
                      <a:pt x="11215" y="372"/>
                      <a:pt x="12263" y="452"/>
                      <a:pt x="13121" y="528"/>
                    </a:cubicBezTo>
                    <a:cubicBezTo>
                      <a:pt x="13847" y="600"/>
                      <a:pt x="14442" y="671"/>
                      <a:pt x="14859" y="719"/>
                    </a:cubicBezTo>
                    <a:cubicBezTo>
                      <a:pt x="15276" y="766"/>
                      <a:pt x="15502" y="790"/>
                      <a:pt x="15502" y="790"/>
                    </a:cubicBezTo>
                    <a:cubicBezTo>
                      <a:pt x="15502" y="790"/>
                      <a:pt x="15276" y="755"/>
                      <a:pt x="14859" y="647"/>
                    </a:cubicBezTo>
                    <a:cubicBezTo>
                      <a:pt x="14454" y="552"/>
                      <a:pt x="13859" y="433"/>
                      <a:pt x="13133" y="314"/>
                    </a:cubicBezTo>
                    <a:cubicBezTo>
                      <a:pt x="12137" y="160"/>
                      <a:pt x="10865" y="1"/>
                      <a:pt x="943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189;p38"/>
              <p:cNvSpPr/>
              <p:nvPr/>
            </p:nvSpPr>
            <p:spPr>
              <a:xfrm>
                <a:off x="4214500" y="2662975"/>
                <a:ext cx="385500" cy="66375"/>
              </a:xfrm>
              <a:custGeom>
                <a:avLst/>
                <a:gdLst/>
                <a:ahLst/>
                <a:cxnLst/>
                <a:rect l="l" t="t" r="r" b="b"/>
                <a:pathLst>
                  <a:path w="15420" h="2655" extrusionOk="0">
                    <a:moveTo>
                      <a:pt x="9494" y="1"/>
                    </a:moveTo>
                    <a:cubicBezTo>
                      <a:pt x="8863" y="1"/>
                      <a:pt x="8199" y="33"/>
                      <a:pt x="7513" y="107"/>
                    </a:cubicBezTo>
                    <a:cubicBezTo>
                      <a:pt x="6430" y="238"/>
                      <a:pt x="5382" y="464"/>
                      <a:pt x="4465" y="714"/>
                    </a:cubicBezTo>
                    <a:cubicBezTo>
                      <a:pt x="4001" y="857"/>
                      <a:pt x="3572" y="988"/>
                      <a:pt x="3168" y="1131"/>
                    </a:cubicBezTo>
                    <a:cubicBezTo>
                      <a:pt x="2763" y="1286"/>
                      <a:pt x="2394" y="1429"/>
                      <a:pt x="2072" y="1583"/>
                    </a:cubicBezTo>
                    <a:cubicBezTo>
                      <a:pt x="1739" y="1714"/>
                      <a:pt x="1441" y="1881"/>
                      <a:pt x="1191" y="2000"/>
                    </a:cubicBezTo>
                    <a:cubicBezTo>
                      <a:pt x="917" y="2119"/>
                      <a:pt x="715" y="2238"/>
                      <a:pt x="536" y="2345"/>
                    </a:cubicBezTo>
                    <a:cubicBezTo>
                      <a:pt x="191" y="2548"/>
                      <a:pt x="1" y="2655"/>
                      <a:pt x="1" y="2655"/>
                    </a:cubicBezTo>
                    <a:cubicBezTo>
                      <a:pt x="1" y="2655"/>
                      <a:pt x="191" y="2572"/>
                      <a:pt x="560" y="2405"/>
                    </a:cubicBezTo>
                    <a:cubicBezTo>
                      <a:pt x="739" y="2333"/>
                      <a:pt x="965" y="2226"/>
                      <a:pt x="1239" y="2119"/>
                    </a:cubicBezTo>
                    <a:cubicBezTo>
                      <a:pt x="1501" y="2012"/>
                      <a:pt x="1798" y="1893"/>
                      <a:pt x="2144" y="1774"/>
                    </a:cubicBezTo>
                    <a:cubicBezTo>
                      <a:pt x="2489" y="1655"/>
                      <a:pt x="2858" y="1524"/>
                      <a:pt x="3263" y="1405"/>
                    </a:cubicBezTo>
                    <a:cubicBezTo>
                      <a:pt x="3656" y="1274"/>
                      <a:pt x="4096" y="1167"/>
                      <a:pt x="4549" y="1048"/>
                    </a:cubicBezTo>
                    <a:cubicBezTo>
                      <a:pt x="5477" y="821"/>
                      <a:pt x="6490" y="631"/>
                      <a:pt x="7573" y="512"/>
                    </a:cubicBezTo>
                    <a:cubicBezTo>
                      <a:pt x="8525" y="418"/>
                      <a:pt x="9449" y="379"/>
                      <a:pt x="10298" y="379"/>
                    </a:cubicBezTo>
                    <a:cubicBezTo>
                      <a:pt x="10415" y="379"/>
                      <a:pt x="10531" y="379"/>
                      <a:pt x="10645" y="381"/>
                    </a:cubicBezTo>
                    <a:cubicBezTo>
                      <a:pt x="11121" y="393"/>
                      <a:pt x="11562" y="393"/>
                      <a:pt x="11978" y="440"/>
                    </a:cubicBezTo>
                    <a:cubicBezTo>
                      <a:pt x="12395" y="464"/>
                      <a:pt x="12776" y="512"/>
                      <a:pt x="13145" y="559"/>
                    </a:cubicBezTo>
                    <a:cubicBezTo>
                      <a:pt x="13502" y="607"/>
                      <a:pt x="13812" y="667"/>
                      <a:pt x="14098" y="702"/>
                    </a:cubicBezTo>
                    <a:cubicBezTo>
                      <a:pt x="14371" y="750"/>
                      <a:pt x="14610" y="798"/>
                      <a:pt x="14812" y="845"/>
                    </a:cubicBezTo>
                    <a:cubicBezTo>
                      <a:pt x="15193" y="917"/>
                      <a:pt x="15419" y="964"/>
                      <a:pt x="15419" y="964"/>
                    </a:cubicBezTo>
                    <a:cubicBezTo>
                      <a:pt x="15419" y="964"/>
                      <a:pt x="15205" y="905"/>
                      <a:pt x="14812" y="762"/>
                    </a:cubicBezTo>
                    <a:cubicBezTo>
                      <a:pt x="14610" y="702"/>
                      <a:pt x="14371" y="631"/>
                      <a:pt x="14098" y="571"/>
                    </a:cubicBezTo>
                    <a:cubicBezTo>
                      <a:pt x="13812" y="512"/>
                      <a:pt x="13502" y="417"/>
                      <a:pt x="13145" y="357"/>
                    </a:cubicBezTo>
                    <a:cubicBezTo>
                      <a:pt x="12800" y="286"/>
                      <a:pt x="12395" y="214"/>
                      <a:pt x="11978" y="166"/>
                    </a:cubicBezTo>
                    <a:cubicBezTo>
                      <a:pt x="11562" y="95"/>
                      <a:pt x="11097" y="59"/>
                      <a:pt x="10621" y="36"/>
                    </a:cubicBezTo>
                    <a:cubicBezTo>
                      <a:pt x="10259" y="13"/>
                      <a:pt x="9882" y="1"/>
                      <a:pt x="949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190;p38"/>
              <p:cNvSpPr/>
              <p:nvPr/>
            </p:nvSpPr>
            <p:spPr>
              <a:xfrm>
                <a:off x="4234450" y="2716000"/>
                <a:ext cx="105700" cy="28250"/>
              </a:xfrm>
              <a:custGeom>
                <a:avLst/>
                <a:gdLst/>
                <a:ahLst/>
                <a:cxnLst/>
                <a:rect l="l" t="t" r="r" b="b"/>
                <a:pathLst>
                  <a:path w="4228" h="1130" extrusionOk="0">
                    <a:moveTo>
                      <a:pt x="3016" y="1"/>
                    </a:moveTo>
                    <a:cubicBezTo>
                      <a:pt x="2706" y="1"/>
                      <a:pt x="2358" y="28"/>
                      <a:pt x="2001" y="105"/>
                    </a:cubicBezTo>
                    <a:cubicBezTo>
                      <a:pt x="1370" y="248"/>
                      <a:pt x="869" y="510"/>
                      <a:pt x="524" y="724"/>
                    </a:cubicBezTo>
                    <a:cubicBezTo>
                      <a:pt x="179" y="951"/>
                      <a:pt x="0" y="1129"/>
                      <a:pt x="0" y="1129"/>
                    </a:cubicBezTo>
                    <a:cubicBezTo>
                      <a:pt x="0" y="1129"/>
                      <a:pt x="238" y="1046"/>
                      <a:pt x="619" y="903"/>
                    </a:cubicBezTo>
                    <a:cubicBezTo>
                      <a:pt x="1000" y="772"/>
                      <a:pt x="1512" y="629"/>
                      <a:pt x="2084" y="486"/>
                    </a:cubicBezTo>
                    <a:cubicBezTo>
                      <a:pt x="2667" y="367"/>
                      <a:pt x="3191" y="284"/>
                      <a:pt x="3596" y="236"/>
                    </a:cubicBezTo>
                    <a:cubicBezTo>
                      <a:pt x="3977" y="189"/>
                      <a:pt x="4227" y="177"/>
                      <a:pt x="4227" y="177"/>
                    </a:cubicBezTo>
                    <a:cubicBezTo>
                      <a:pt x="4227" y="177"/>
                      <a:pt x="3989" y="105"/>
                      <a:pt x="3596" y="34"/>
                    </a:cubicBezTo>
                    <a:cubicBezTo>
                      <a:pt x="3429" y="14"/>
                      <a:pt x="3232" y="1"/>
                      <a:pt x="301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191;p38"/>
              <p:cNvSpPr/>
              <p:nvPr/>
            </p:nvSpPr>
            <p:spPr>
              <a:xfrm>
                <a:off x="4262425" y="2738575"/>
                <a:ext cx="74450" cy="14600"/>
              </a:xfrm>
              <a:custGeom>
                <a:avLst/>
                <a:gdLst/>
                <a:ahLst/>
                <a:cxnLst/>
                <a:rect l="l" t="t" r="r" b="b"/>
                <a:pathLst>
                  <a:path w="2978" h="584" extrusionOk="0">
                    <a:moveTo>
                      <a:pt x="1950" y="0"/>
                    </a:moveTo>
                    <a:cubicBezTo>
                      <a:pt x="1789" y="0"/>
                      <a:pt x="1616" y="11"/>
                      <a:pt x="1441" y="36"/>
                    </a:cubicBezTo>
                    <a:cubicBezTo>
                      <a:pt x="1024" y="95"/>
                      <a:pt x="655" y="238"/>
                      <a:pt x="405" y="357"/>
                    </a:cubicBezTo>
                    <a:cubicBezTo>
                      <a:pt x="143" y="476"/>
                      <a:pt x="1" y="583"/>
                      <a:pt x="1" y="583"/>
                    </a:cubicBezTo>
                    <a:cubicBezTo>
                      <a:pt x="1" y="583"/>
                      <a:pt x="179" y="571"/>
                      <a:pt x="441" y="536"/>
                    </a:cubicBezTo>
                    <a:cubicBezTo>
                      <a:pt x="715" y="512"/>
                      <a:pt x="1084" y="476"/>
                      <a:pt x="1489" y="417"/>
                    </a:cubicBezTo>
                    <a:cubicBezTo>
                      <a:pt x="1894" y="357"/>
                      <a:pt x="2263" y="286"/>
                      <a:pt x="2525" y="238"/>
                    </a:cubicBezTo>
                    <a:cubicBezTo>
                      <a:pt x="2798" y="202"/>
                      <a:pt x="2977" y="155"/>
                      <a:pt x="2977" y="155"/>
                    </a:cubicBezTo>
                    <a:cubicBezTo>
                      <a:pt x="2977" y="155"/>
                      <a:pt x="2798" y="95"/>
                      <a:pt x="2525" y="48"/>
                    </a:cubicBezTo>
                    <a:cubicBezTo>
                      <a:pt x="2373" y="20"/>
                      <a:pt x="2173" y="0"/>
                      <a:pt x="195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192;p38"/>
              <p:cNvSpPr/>
              <p:nvPr/>
            </p:nvSpPr>
            <p:spPr>
              <a:xfrm>
                <a:off x="4302900" y="2756125"/>
                <a:ext cx="473000" cy="113125"/>
              </a:xfrm>
              <a:custGeom>
                <a:avLst/>
                <a:gdLst/>
                <a:ahLst/>
                <a:cxnLst/>
                <a:rect l="l" t="t" r="r" b="b"/>
                <a:pathLst>
                  <a:path w="18920" h="4525" extrusionOk="0">
                    <a:moveTo>
                      <a:pt x="6002" y="0"/>
                    </a:moveTo>
                    <a:cubicBezTo>
                      <a:pt x="5406" y="12"/>
                      <a:pt x="4847" y="12"/>
                      <a:pt x="4311" y="72"/>
                    </a:cubicBezTo>
                    <a:cubicBezTo>
                      <a:pt x="4049" y="108"/>
                      <a:pt x="3787" y="119"/>
                      <a:pt x="3549" y="155"/>
                    </a:cubicBezTo>
                    <a:cubicBezTo>
                      <a:pt x="3311" y="191"/>
                      <a:pt x="3073" y="227"/>
                      <a:pt x="2846" y="250"/>
                    </a:cubicBezTo>
                    <a:cubicBezTo>
                      <a:pt x="2406" y="310"/>
                      <a:pt x="2013" y="405"/>
                      <a:pt x="1656" y="477"/>
                    </a:cubicBezTo>
                    <a:cubicBezTo>
                      <a:pt x="1299" y="536"/>
                      <a:pt x="1001" y="608"/>
                      <a:pt x="763" y="691"/>
                    </a:cubicBezTo>
                    <a:cubicBezTo>
                      <a:pt x="275" y="822"/>
                      <a:pt x="1" y="893"/>
                      <a:pt x="1" y="893"/>
                    </a:cubicBezTo>
                    <a:cubicBezTo>
                      <a:pt x="1" y="893"/>
                      <a:pt x="287" y="834"/>
                      <a:pt x="775" y="751"/>
                    </a:cubicBezTo>
                    <a:cubicBezTo>
                      <a:pt x="1037" y="703"/>
                      <a:pt x="1334" y="643"/>
                      <a:pt x="1691" y="596"/>
                    </a:cubicBezTo>
                    <a:cubicBezTo>
                      <a:pt x="2049" y="548"/>
                      <a:pt x="2442" y="477"/>
                      <a:pt x="2894" y="453"/>
                    </a:cubicBezTo>
                    <a:cubicBezTo>
                      <a:pt x="3120" y="429"/>
                      <a:pt x="3358" y="405"/>
                      <a:pt x="3596" y="393"/>
                    </a:cubicBezTo>
                    <a:cubicBezTo>
                      <a:pt x="3835" y="370"/>
                      <a:pt x="4085" y="370"/>
                      <a:pt x="4347" y="358"/>
                    </a:cubicBezTo>
                    <a:cubicBezTo>
                      <a:pt x="4525" y="350"/>
                      <a:pt x="4706" y="347"/>
                      <a:pt x="4891" y="347"/>
                    </a:cubicBezTo>
                    <a:cubicBezTo>
                      <a:pt x="5259" y="347"/>
                      <a:pt x="5640" y="358"/>
                      <a:pt x="6037" y="358"/>
                    </a:cubicBezTo>
                    <a:cubicBezTo>
                      <a:pt x="7204" y="417"/>
                      <a:pt x="8502" y="536"/>
                      <a:pt x="9835" y="786"/>
                    </a:cubicBezTo>
                    <a:cubicBezTo>
                      <a:pt x="11169" y="1060"/>
                      <a:pt x="12419" y="1417"/>
                      <a:pt x="13526" y="1798"/>
                    </a:cubicBezTo>
                    <a:cubicBezTo>
                      <a:pt x="14086" y="2013"/>
                      <a:pt x="14622" y="2203"/>
                      <a:pt x="15098" y="2429"/>
                    </a:cubicBezTo>
                    <a:cubicBezTo>
                      <a:pt x="15336" y="2536"/>
                      <a:pt x="15574" y="2632"/>
                      <a:pt x="15788" y="2739"/>
                    </a:cubicBezTo>
                    <a:cubicBezTo>
                      <a:pt x="16003" y="2846"/>
                      <a:pt x="16229" y="2953"/>
                      <a:pt x="16419" y="3048"/>
                    </a:cubicBezTo>
                    <a:cubicBezTo>
                      <a:pt x="16824" y="3251"/>
                      <a:pt x="17170" y="3453"/>
                      <a:pt x="17479" y="3632"/>
                    </a:cubicBezTo>
                    <a:cubicBezTo>
                      <a:pt x="17789" y="3810"/>
                      <a:pt x="18051" y="3977"/>
                      <a:pt x="18265" y="4108"/>
                    </a:cubicBezTo>
                    <a:cubicBezTo>
                      <a:pt x="18682" y="4382"/>
                      <a:pt x="18920" y="4525"/>
                      <a:pt x="18920" y="4525"/>
                    </a:cubicBezTo>
                    <a:cubicBezTo>
                      <a:pt x="18920" y="4525"/>
                      <a:pt x="18694" y="4358"/>
                      <a:pt x="18217" y="4001"/>
                    </a:cubicBezTo>
                    <a:cubicBezTo>
                      <a:pt x="18027" y="3858"/>
                      <a:pt x="17777" y="3679"/>
                      <a:pt x="17479" y="3477"/>
                    </a:cubicBezTo>
                    <a:cubicBezTo>
                      <a:pt x="17181" y="3287"/>
                      <a:pt x="16848" y="3048"/>
                      <a:pt x="16455" y="2846"/>
                    </a:cubicBezTo>
                    <a:cubicBezTo>
                      <a:pt x="16253" y="2727"/>
                      <a:pt x="16050" y="2608"/>
                      <a:pt x="15836" y="2489"/>
                    </a:cubicBezTo>
                    <a:cubicBezTo>
                      <a:pt x="15634" y="2370"/>
                      <a:pt x="15396" y="2263"/>
                      <a:pt x="15157" y="2144"/>
                    </a:cubicBezTo>
                    <a:cubicBezTo>
                      <a:pt x="14693" y="1905"/>
                      <a:pt x="14157" y="1703"/>
                      <a:pt x="13610" y="1465"/>
                    </a:cubicBezTo>
                    <a:cubicBezTo>
                      <a:pt x="12490" y="1024"/>
                      <a:pt x="11228" y="643"/>
                      <a:pt x="9871" y="370"/>
                    </a:cubicBezTo>
                    <a:cubicBezTo>
                      <a:pt x="8514" y="119"/>
                      <a:pt x="7192" y="12"/>
                      <a:pt x="600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193;p38"/>
              <p:cNvSpPr/>
              <p:nvPr/>
            </p:nvSpPr>
            <p:spPr>
              <a:xfrm>
                <a:off x="4331475" y="2783675"/>
                <a:ext cx="317625" cy="61175"/>
              </a:xfrm>
              <a:custGeom>
                <a:avLst/>
                <a:gdLst/>
                <a:ahLst/>
                <a:cxnLst/>
                <a:rect l="l" t="t" r="r" b="b"/>
                <a:pathLst>
                  <a:path w="12705" h="2447" extrusionOk="0">
                    <a:moveTo>
                      <a:pt x="4710" y="0"/>
                    </a:moveTo>
                    <a:cubicBezTo>
                      <a:pt x="4454" y="0"/>
                      <a:pt x="4205" y="7"/>
                      <a:pt x="3966" y="18"/>
                    </a:cubicBezTo>
                    <a:cubicBezTo>
                      <a:pt x="3156" y="65"/>
                      <a:pt x="2442" y="149"/>
                      <a:pt x="1870" y="268"/>
                    </a:cubicBezTo>
                    <a:cubicBezTo>
                      <a:pt x="1572" y="315"/>
                      <a:pt x="1310" y="387"/>
                      <a:pt x="1072" y="446"/>
                    </a:cubicBezTo>
                    <a:cubicBezTo>
                      <a:pt x="858" y="494"/>
                      <a:pt x="656" y="553"/>
                      <a:pt x="501" y="613"/>
                    </a:cubicBezTo>
                    <a:lnTo>
                      <a:pt x="1" y="780"/>
                    </a:lnTo>
                    <a:cubicBezTo>
                      <a:pt x="1" y="780"/>
                      <a:pt x="179" y="732"/>
                      <a:pt x="513" y="672"/>
                    </a:cubicBezTo>
                    <a:cubicBezTo>
                      <a:pt x="679" y="637"/>
                      <a:pt x="870" y="601"/>
                      <a:pt x="1108" y="565"/>
                    </a:cubicBezTo>
                    <a:cubicBezTo>
                      <a:pt x="1334" y="530"/>
                      <a:pt x="1596" y="494"/>
                      <a:pt x="1894" y="458"/>
                    </a:cubicBezTo>
                    <a:cubicBezTo>
                      <a:pt x="2477" y="387"/>
                      <a:pt x="3192" y="339"/>
                      <a:pt x="3966" y="339"/>
                    </a:cubicBezTo>
                    <a:cubicBezTo>
                      <a:pt x="4751" y="339"/>
                      <a:pt x="5609" y="387"/>
                      <a:pt x="6502" y="506"/>
                    </a:cubicBezTo>
                    <a:cubicBezTo>
                      <a:pt x="7395" y="625"/>
                      <a:pt x="8228" y="803"/>
                      <a:pt x="8978" y="994"/>
                    </a:cubicBezTo>
                    <a:cubicBezTo>
                      <a:pt x="9728" y="1208"/>
                      <a:pt x="10395" y="1423"/>
                      <a:pt x="10943" y="1649"/>
                    </a:cubicBezTo>
                    <a:cubicBezTo>
                      <a:pt x="11228" y="1756"/>
                      <a:pt x="11466" y="1875"/>
                      <a:pt x="11693" y="1958"/>
                    </a:cubicBezTo>
                    <a:cubicBezTo>
                      <a:pt x="11919" y="2054"/>
                      <a:pt x="12098" y="2149"/>
                      <a:pt x="12240" y="2220"/>
                    </a:cubicBezTo>
                    <a:cubicBezTo>
                      <a:pt x="12538" y="2363"/>
                      <a:pt x="12705" y="2446"/>
                      <a:pt x="12705" y="2446"/>
                    </a:cubicBezTo>
                    <a:cubicBezTo>
                      <a:pt x="12705" y="2446"/>
                      <a:pt x="12550" y="2351"/>
                      <a:pt x="12264" y="2161"/>
                    </a:cubicBezTo>
                    <a:cubicBezTo>
                      <a:pt x="12133" y="2065"/>
                      <a:pt x="11955" y="1958"/>
                      <a:pt x="11752" y="1839"/>
                    </a:cubicBezTo>
                    <a:cubicBezTo>
                      <a:pt x="11538" y="1744"/>
                      <a:pt x="11300" y="1589"/>
                      <a:pt x="11038" y="1470"/>
                    </a:cubicBezTo>
                    <a:cubicBezTo>
                      <a:pt x="10502" y="1208"/>
                      <a:pt x="9847" y="934"/>
                      <a:pt x="9085" y="684"/>
                    </a:cubicBezTo>
                    <a:cubicBezTo>
                      <a:pt x="8323" y="446"/>
                      <a:pt x="7466" y="232"/>
                      <a:pt x="6549" y="125"/>
                    </a:cubicBezTo>
                    <a:cubicBezTo>
                      <a:pt x="5912" y="34"/>
                      <a:pt x="5292" y="0"/>
                      <a:pt x="471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194;p38"/>
              <p:cNvSpPr/>
              <p:nvPr/>
            </p:nvSpPr>
            <p:spPr>
              <a:xfrm>
                <a:off x="4752075" y="2896925"/>
                <a:ext cx="521225" cy="225350"/>
              </a:xfrm>
              <a:custGeom>
                <a:avLst/>
                <a:gdLst/>
                <a:ahLst/>
                <a:cxnLst/>
                <a:rect l="l" t="t" r="r" b="b"/>
                <a:pathLst>
                  <a:path w="20849" h="9014" extrusionOk="0">
                    <a:moveTo>
                      <a:pt x="0" y="0"/>
                    </a:moveTo>
                    <a:cubicBezTo>
                      <a:pt x="1" y="0"/>
                      <a:pt x="1144" y="572"/>
                      <a:pt x="2989" y="1500"/>
                    </a:cubicBezTo>
                    <a:cubicBezTo>
                      <a:pt x="4822" y="2441"/>
                      <a:pt x="7370" y="3715"/>
                      <a:pt x="10180" y="5144"/>
                    </a:cubicBezTo>
                    <a:cubicBezTo>
                      <a:pt x="11585" y="5846"/>
                      <a:pt x="12907" y="6549"/>
                      <a:pt x="14157" y="7120"/>
                    </a:cubicBezTo>
                    <a:cubicBezTo>
                      <a:pt x="15395" y="7691"/>
                      <a:pt x="16550" y="8156"/>
                      <a:pt x="17550" y="8430"/>
                    </a:cubicBezTo>
                    <a:cubicBezTo>
                      <a:pt x="18550" y="8727"/>
                      <a:pt x="19360" y="8882"/>
                      <a:pt x="19943" y="8942"/>
                    </a:cubicBezTo>
                    <a:cubicBezTo>
                      <a:pt x="20241" y="8989"/>
                      <a:pt x="20467" y="8989"/>
                      <a:pt x="20610" y="9001"/>
                    </a:cubicBezTo>
                    <a:cubicBezTo>
                      <a:pt x="20777" y="9013"/>
                      <a:pt x="20848" y="9013"/>
                      <a:pt x="20848" y="9013"/>
                    </a:cubicBezTo>
                    <a:cubicBezTo>
                      <a:pt x="20848" y="9013"/>
                      <a:pt x="20777" y="9013"/>
                      <a:pt x="20634" y="8989"/>
                    </a:cubicBezTo>
                    <a:cubicBezTo>
                      <a:pt x="20479" y="8965"/>
                      <a:pt x="20253" y="8942"/>
                      <a:pt x="19979" y="8882"/>
                    </a:cubicBezTo>
                    <a:cubicBezTo>
                      <a:pt x="19407" y="8787"/>
                      <a:pt x="18586" y="8596"/>
                      <a:pt x="17622" y="8251"/>
                    </a:cubicBezTo>
                    <a:cubicBezTo>
                      <a:pt x="16645" y="7918"/>
                      <a:pt x="15526" y="7441"/>
                      <a:pt x="14300" y="6822"/>
                    </a:cubicBezTo>
                    <a:cubicBezTo>
                      <a:pt x="13085" y="6215"/>
                      <a:pt x="11764" y="5501"/>
                      <a:pt x="10359" y="4786"/>
                    </a:cubicBezTo>
                    <a:cubicBezTo>
                      <a:pt x="7549" y="3358"/>
                      <a:pt x="4953" y="2155"/>
                      <a:pt x="3072" y="1322"/>
                    </a:cubicBezTo>
                    <a:cubicBezTo>
                      <a:pt x="1191" y="476"/>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195;p38"/>
              <p:cNvSpPr/>
              <p:nvPr/>
            </p:nvSpPr>
            <p:spPr>
              <a:xfrm>
                <a:off x="4671700" y="2720700"/>
                <a:ext cx="519425" cy="273575"/>
              </a:xfrm>
              <a:custGeom>
                <a:avLst/>
                <a:gdLst/>
                <a:ahLst/>
                <a:cxnLst/>
                <a:rect l="l" t="t" r="r" b="b"/>
                <a:pathLst>
                  <a:path w="20777" h="10943" extrusionOk="0">
                    <a:moveTo>
                      <a:pt x="1" y="1"/>
                    </a:moveTo>
                    <a:lnTo>
                      <a:pt x="1" y="1"/>
                    </a:lnTo>
                    <a:cubicBezTo>
                      <a:pt x="1" y="1"/>
                      <a:pt x="322" y="96"/>
                      <a:pt x="894" y="274"/>
                    </a:cubicBezTo>
                    <a:cubicBezTo>
                      <a:pt x="1036" y="322"/>
                      <a:pt x="1191" y="382"/>
                      <a:pt x="1370" y="417"/>
                    </a:cubicBezTo>
                    <a:cubicBezTo>
                      <a:pt x="1537" y="477"/>
                      <a:pt x="1727" y="560"/>
                      <a:pt x="1918" y="632"/>
                    </a:cubicBezTo>
                    <a:cubicBezTo>
                      <a:pt x="2310" y="798"/>
                      <a:pt x="2763" y="941"/>
                      <a:pt x="3239" y="1179"/>
                    </a:cubicBezTo>
                    <a:cubicBezTo>
                      <a:pt x="3477" y="1286"/>
                      <a:pt x="3739" y="1406"/>
                      <a:pt x="4001" y="1525"/>
                    </a:cubicBezTo>
                    <a:cubicBezTo>
                      <a:pt x="4275" y="1644"/>
                      <a:pt x="4525" y="1787"/>
                      <a:pt x="4811" y="1941"/>
                    </a:cubicBezTo>
                    <a:cubicBezTo>
                      <a:pt x="5370" y="2227"/>
                      <a:pt x="5942" y="2560"/>
                      <a:pt x="6549" y="2918"/>
                    </a:cubicBezTo>
                    <a:cubicBezTo>
                      <a:pt x="7752" y="3656"/>
                      <a:pt x="9037" y="4513"/>
                      <a:pt x="10383" y="5418"/>
                    </a:cubicBezTo>
                    <a:cubicBezTo>
                      <a:pt x="11740" y="6335"/>
                      <a:pt x="13038" y="7192"/>
                      <a:pt x="14240" y="7942"/>
                    </a:cubicBezTo>
                    <a:cubicBezTo>
                      <a:pt x="14848" y="8299"/>
                      <a:pt x="15419" y="8633"/>
                      <a:pt x="15979" y="8930"/>
                    </a:cubicBezTo>
                    <a:cubicBezTo>
                      <a:pt x="16265" y="9085"/>
                      <a:pt x="16515" y="9228"/>
                      <a:pt x="16788" y="9371"/>
                    </a:cubicBezTo>
                    <a:cubicBezTo>
                      <a:pt x="17050" y="9490"/>
                      <a:pt x="17312" y="9609"/>
                      <a:pt x="17550" y="9728"/>
                    </a:cubicBezTo>
                    <a:cubicBezTo>
                      <a:pt x="18027" y="9966"/>
                      <a:pt x="18491" y="10121"/>
                      <a:pt x="18872" y="10288"/>
                    </a:cubicBezTo>
                    <a:cubicBezTo>
                      <a:pt x="19063" y="10383"/>
                      <a:pt x="19241" y="10454"/>
                      <a:pt x="19420" y="10514"/>
                    </a:cubicBezTo>
                    <a:cubicBezTo>
                      <a:pt x="19598" y="10573"/>
                      <a:pt x="19753" y="10621"/>
                      <a:pt x="19896" y="10657"/>
                    </a:cubicBezTo>
                    <a:cubicBezTo>
                      <a:pt x="20467" y="10835"/>
                      <a:pt x="20777" y="10942"/>
                      <a:pt x="20777" y="10942"/>
                    </a:cubicBezTo>
                    <a:cubicBezTo>
                      <a:pt x="20777" y="10942"/>
                      <a:pt x="20479" y="10823"/>
                      <a:pt x="19932" y="10585"/>
                    </a:cubicBezTo>
                    <a:cubicBezTo>
                      <a:pt x="19789" y="10526"/>
                      <a:pt x="19634" y="10466"/>
                      <a:pt x="19467" y="10407"/>
                    </a:cubicBezTo>
                    <a:cubicBezTo>
                      <a:pt x="19301" y="10335"/>
                      <a:pt x="19122" y="10240"/>
                      <a:pt x="18932" y="10157"/>
                    </a:cubicBezTo>
                    <a:cubicBezTo>
                      <a:pt x="18539" y="9978"/>
                      <a:pt x="18098" y="9799"/>
                      <a:pt x="17634" y="9526"/>
                    </a:cubicBezTo>
                    <a:cubicBezTo>
                      <a:pt x="17396" y="9407"/>
                      <a:pt x="17146" y="9276"/>
                      <a:pt x="16896" y="9145"/>
                    </a:cubicBezTo>
                    <a:cubicBezTo>
                      <a:pt x="16622" y="8990"/>
                      <a:pt x="16372" y="8847"/>
                      <a:pt x="16098" y="8680"/>
                    </a:cubicBezTo>
                    <a:cubicBezTo>
                      <a:pt x="15562" y="8383"/>
                      <a:pt x="15002" y="8013"/>
                      <a:pt x="14407" y="7644"/>
                    </a:cubicBezTo>
                    <a:cubicBezTo>
                      <a:pt x="13217" y="6870"/>
                      <a:pt x="11954" y="6001"/>
                      <a:pt x="10597" y="5085"/>
                    </a:cubicBezTo>
                    <a:cubicBezTo>
                      <a:pt x="9252" y="4168"/>
                      <a:pt x="7942" y="3334"/>
                      <a:pt x="6716" y="2620"/>
                    </a:cubicBezTo>
                    <a:cubicBezTo>
                      <a:pt x="6085" y="2287"/>
                      <a:pt x="5501" y="1953"/>
                      <a:pt x="4930" y="1691"/>
                    </a:cubicBezTo>
                    <a:cubicBezTo>
                      <a:pt x="4644" y="1548"/>
                      <a:pt x="4370" y="1417"/>
                      <a:pt x="4108" y="1298"/>
                    </a:cubicBezTo>
                    <a:cubicBezTo>
                      <a:pt x="3834" y="1191"/>
                      <a:pt x="3584" y="1096"/>
                      <a:pt x="3334" y="989"/>
                    </a:cubicBezTo>
                    <a:cubicBezTo>
                      <a:pt x="2846" y="774"/>
                      <a:pt x="2370" y="644"/>
                      <a:pt x="1965" y="513"/>
                    </a:cubicBezTo>
                    <a:cubicBezTo>
                      <a:pt x="1751" y="453"/>
                      <a:pt x="1572" y="382"/>
                      <a:pt x="1394" y="334"/>
                    </a:cubicBezTo>
                    <a:cubicBezTo>
                      <a:pt x="1215" y="286"/>
                      <a:pt x="1060" y="239"/>
                      <a:pt x="905" y="215"/>
                    </a:cubicBezTo>
                    <a:cubicBezTo>
                      <a:pt x="322" y="84"/>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196;p38"/>
              <p:cNvSpPr/>
              <p:nvPr/>
            </p:nvSpPr>
            <p:spPr>
              <a:xfrm>
                <a:off x="4713075" y="2707000"/>
                <a:ext cx="304225" cy="181000"/>
              </a:xfrm>
              <a:custGeom>
                <a:avLst/>
                <a:gdLst/>
                <a:ahLst/>
                <a:cxnLst/>
                <a:rect l="l" t="t" r="r" b="b"/>
                <a:pathLst>
                  <a:path w="12169" h="7240" extrusionOk="0">
                    <a:moveTo>
                      <a:pt x="1" y="1"/>
                    </a:moveTo>
                    <a:lnTo>
                      <a:pt x="501" y="251"/>
                    </a:lnTo>
                    <a:cubicBezTo>
                      <a:pt x="834" y="406"/>
                      <a:pt x="1286" y="644"/>
                      <a:pt x="1858" y="941"/>
                    </a:cubicBezTo>
                    <a:cubicBezTo>
                      <a:pt x="3001" y="1537"/>
                      <a:pt x="4549" y="2382"/>
                      <a:pt x="6228" y="3382"/>
                    </a:cubicBezTo>
                    <a:cubicBezTo>
                      <a:pt x="7918" y="4382"/>
                      <a:pt x="9407" y="5347"/>
                      <a:pt x="10466" y="6061"/>
                    </a:cubicBezTo>
                    <a:cubicBezTo>
                      <a:pt x="11002" y="6418"/>
                      <a:pt x="11419" y="6716"/>
                      <a:pt x="11716" y="6918"/>
                    </a:cubicBezTo>
                    <a:cubicBezTo>
                      <a:pt x="12014" y="7121"/>
                      <a:pt x="12169" y="7240"/>
                      <a:pt x="12169" y="7240"/>
                    </a:cubicBezTo>
                    <a:cubicBezTo>
                      <a:pt x="12169" y="7240"/>
                      <a:pt x="12026" y="7097"/>
                      <a:pt x="11728" y="6859"/>
                    </a:cubicBezTo>
                    <a:cubicBezTo>
                      <a:pt x="11454" y="6621"/>
                      <a:pt x="11050" y="6299"/>
                      <a:pt x="10550" y="5894"/>
                    </a:cubicBezTo>
                    <a:cubicBezTo>
                      <a:pt x="9537" y="5097"/>
                      <a:pt x="8109" y="4049"/>
                      <a:pt x="6406" y="3037"/>
                    </a:cubicBezTo>
                    <a:cubicBezTo>
                      <a:pt x="4727" y="2025"/>
                      <a:pt x="3120" y="1263"/>
                      <a:pt x="1929" y="763"/>
                    </a:cubicBezTo>
                    <a:cubicBezTo>
                      <a:pt x="1334" y="513"/>
                      <a:pt x="858" y="310"/>
                      <a:pt x="513" y="191"/>
                    </a:cubicBezTo>
                    <a:cubicBezTo>
                      <a:pt x="191" y="72"/>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197;p38"/>
              <p:cNvSpPr/>
              <p:nvPr/>
            </p:nvSpPr>
            <p:spPr>
              <a:xfrm>
                <a:off x="3092050" y="2249900"/>
                <a:ext cx="231600" cy="83575"/>
              </a:xfrm>
              <a:custGeom>
                <a:avLst/>
                <a:gdLst/>
                <a:ahLst/>
                <a:cxnLst/>
                <a:rect l="l" t="t" r="r" b="b"/>
                <a:pathLst>
                  <a:path w="9264" h="3343" extrusionOk="0">
                    <a:moveTo>
                      <a:pt x="9256" y="303"/>
                    </a:moveTo>
                    <a:lnTo>
                      <a:pt x="9256" y="303"/>
                    </a:lnTo>
                    <a:cubicBezTo>
                      <a:pt x="9261" y="305"/>
                      <a:pt x="9263" y="307"/>
                      <a:pt x="9263" y="307"/>
                    </a:cubicBezTo>
                    <a:lnTo>
                      <a:pt x="9256" y="303"/>
                    </a:lnTo>
                    <a:close/>
                    <a:moveTo>
                      <a:pt x="8613" y="0"/>
                    </a:moveTo>
                    <a:cubicBezTo>
                      <a:pt x="8554" y="0"/>
                      <a:pt x="8492" y="9"/>
                      <a:pt x="8430" y="33"/>
                    </a:cubicBezTo>
                    <a:cubicBezTo>
                      <a:pt x="8346" y="68"/>
                      <a:pt x="8239" y="140"/>
                      <a:pt x="8180" y="259"/>
                    </a:cubicBezTo>
                    <a:cubicBezTo>
                      <a:pt x="8120" y="378"/>
                      <a:pt x="8120" y="485"/>
                      <a:pt x="8061" y="509"/>
                    </a:cubicBezTo>
                    <a:cubicBezTo>
                      <a:pt x="8033" y="537"/>
                      <a:pt x="7989" y="548"/>
                      <a:pt x="7933" y="548"/>
                    </a:cubicBezTo>
                    <a:cubicBezTo>
                      <a:pt x="7893" y="548"/>
                      <a:pt x="7848" y="543"/>
                      <a:pt x="7799" y="533"/>
                    </a:cubicBezTo>
                    <a:cubicBezTo>
                      <a:pt x="7680" y="521"/>
                      <a:pt x="7537" y="473"/>
                      <a:pt x="7382" y="473"/>
                    </a:cubicBezTo>
                    <a:cubicBezTo>
                      <a:pt x="7287" y="473"/>
                      <a:pt x="7180" y="485"/>
                      <a:pt x="7096" y="545"/>
                    </a:cubicBezTo>
                    <a:cubicBezTo>
                      <a:pt x="7001" y="604"/>
                      <a:pt x="6941" y="723"/>
                      <a:pt x="6918" y="783"/>
                    </a:cubicBezTo>
                    <a:cubicBezTo>
                      <a:pt x="6870" y="902"/>
                      <a:pt x="6799" y="973"/>
                      <a:pt x="6691" y="1057"/>
                    </a:cubicBezTo>
                    <a:cubicBezTo>
                      <a:pt x="6477" y="1188"/>
                      <a:pt x="6168" y="1247"/>
                      <a:pt x="5846" y="1319"/>
                    </a:cubicBezTo>
                    <a:cubicBezTo>
                      <a:pt x="5513" y="1390"/>
                      <a:pt x="5179" y="1485"/>
                      <a:pt x="4834" y="1569"/>
                    </a:cubicBezTo>
                    <a:cubicBezTo>
                      <a:pt x="3453" y="1950"/>
                      <a:pt x="2239" y="2378"/>
                      <a:pt x="1381" y="2735"/>
                    </a:cubicBezTo>
                    <a:cubicBezTo>
                      <a:pt x="512" y="3093"/>
                      <a:pt x="0" y="3343"/>
                      <a:pt x="0" y="3343"/>
                    </a:cubicBezTo>
                    <a:cubicBezTo>
                      <a:pt x="0" y="3343"/>
                      <a:pt x="548" y="3176"/>
                      <a:pt x="1453" y="2950"/>
                    </a:cubicBezTo>
                    <a:cubicBezTo>
                      <a:pt x="2346" y="2700"/>
                      <a:pt x="3560" y="2354"/>
                      <a:pt x="4941" y="1985"/>
                    </a:cubicBezTo>
                    <a:cubicBezTo>
                      <a:pt x="5275" y="1902"/>
                      <a:pt x="5608" y="1807"/>
                      <a:pt x="5929" y="1723"/>
                    </a:cubicBezTo>
                    <a:cubicBezTo>
                      <a:pt x="6251" y="1628"/>
                      <a:pt x="6584" y="1569"/>
                      <a:pt x="6882" y="1342"/>
                    </a:cubicBezTo>
                    <a:cubicBezTo>
                      <a:pt x="7037" y="1247"/>
                      <a:pt x="7156" y="1069"/>
                      <a:pt x="7203" y="914"/>
                    </a:cubicBezTo>
                    <a:cubicBezTo>
                      <a:pt x="7227" y="842"/>
                      <a:pt x="7227" y="830"/>
                      <a:pt x="7263" y="795"/>
                    </a:cubicBezTo>
                    <a:cubicBezTo>
                      <a:pt x="7287" y="771"/>
                      <a:pt x="7322" y="747"/>
                      <a:pt x="7370" y="747"/>
                    </a:cubicBezTo>
                    <a:cubicBezTo>
                      <a:pt x="7477" y="747"/>
                      <a:pt x="7620" y="771"/>
                      <a:pt x="7751" y="783"/>
                    </a:cubicBezTo>
                    <a:cubicBezTo>
                      <a:pt x="7773" y="783"/>
                      <a:pt x="7796" y="783"/>
                      <a:pt x="7819" y="783"/>
                    </a:cubicBezTo>
                    <a:cubicBezTo>
                      <a:pt x="7937" y="783"/>
                      <a:pt x="8071" y="775"/>
                      <a:pt x="8180" y="676"/>
                    </a:cubicBezTo>
                    <a:cubicBezTo>
                      <a:pt x="8239" y="616"/>
                      <a:pt x="8263" y="545"/>
                      <a:pt x="8287" y="485"/>
                    </a:cubicBezTo>
                    <a:cubicBezTo>
                      <a:pt x="8299" y="426"/>
                      <a:pt x="8299" y="366"/>
                      <a:pt x="8311" y="330"/>
                    </a:cubicBezTo>
                    <a:cubicBezTo>
                      <a:pt x="8346" y="247"/>
                      <a:pt x="8406" y="187"/>
                      <a:pt x="8477" y="152"/>
                    </a:cubicBezTo>
                    <a:cubicBezTo>
                      <a:pt x="8546" y="120"/>
                      <a:pt x="8614" y="110"/>
                      <a:pt x="8679" y="110"/>
                    </a:cubicBezTo>
                    <a:cubicBezTo>
                      <a:pt x="8762" y="110"/>
                      <a:pt x="8840" y="127"/>
                      <a:pt x="8906" y="140"/>
                    </a:cubicBezTo>
                    <a:cubicBezTo>
                      <a:pt x="9025" y="187"/>
                      <a:pt x="9120" y="235"/>
                      <a:pt x="9180" y="259"/>
                    </a:cubicBezTo>
                    <a:lnTo>
                      <a:pt x="9256" y="303"/>
                    </a:lnTo>
                    <a:lnTo>
                      <a:pt x="9256" y="303"/>
                    </a:lnTo>
                    <a:cubicBezTo>
                      <a:pt x="9246" y="296"/>
                      <a:pt x="9222" y="280"/>
                      <a:pt x="9180" y="247"/>
                    </a:cubicBezTo>
                    <a:cubicBezTo>
                      <a:pt x="9132" y="199"/>
                      <a:pt x="9037" y="140"/>
                      <a:pt x="8918" y="80"/>
                    </a:cubicBezTo>
                    <a:cubicBezTo>
                      <a:pt x="8846" y="40"/>
                      <a:pt x="8736" y="0"/>
                      <a:pt x="861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198;p38"/>
              <p:cNvSpPr/>
              <p:nvPr/>
            </p:nvSpPr>
            <p:spPr>
              <a:xfrm>
                <a:off x="3148900" y="2310525"/>
                <a:ext cx="417925" cy="144400"/>
              </a:xfrm>
              <a:custGeom>
                <a:avLst/>
                <a:gdLst/>
                <a:ahLst/>
                <a:cxnLst/>
                <a:rect l="l" t="t" r="r" b="b"/>
                <a:pathLst>
                  <a:path w="16717" h="5776" extrusionOk="0">
                    <a:moveTo>
                      <a:pt x="0" y="1"/>
                    </a:moveTo>
                    <a:cubicBezTo>
                      <a:pt x="0" y="1"/>
                      <a:pt x="227" y="132"/>
                      <a:pt x="607" y="346"/>
                    </a:cubicBezTo>
                    <a:cubicBezTo>
                      <a:pt x="1000" y="572"/>
                      <a:pt x="1560" y="894"/>
                      <a:pt x="2274" y="1263"/>
                    </a:cubicBezTo>
                    <a:cubicBezTo>
                      <a:pt x="3703" y="2001"/>
                      <a:pt x="5739" y="2942"/>
                      <a:pt x="8061" y="3751"/>
                    </a:cubicBezTo>
                    <a:cubicBezTo>
                      <a:pt x="10406" y="4549"/>
                      <a:pt x="12573" y="5073"/>
                      <a:pt x="14157" y="5371"/>
                    </a:cubicBezTo>
                    <a:cubicBezTo>
                      <a:pt x="14943" y="5513"/>
                      <a:pt x="15586" y="5621"/>
                      <a:pt x="16026" y="5680"/>
                    </a:cubicBezTo>
                    <a:cubicBezTo>
                      <a:pt x="16455" y="5740"/>
                      <a:pt x="16717" y="5775"/>
                      <a:pt x="16717" y="5775"/>
                    </a:cubicBezTo>
                    <a:cubicBezTo>
                      <a:pt x="16717" y="5775"/>
                      <a:pt x="16478" y="5728"/>
                      <a:pt x="16026" y="5621"/>
                    </a:cubicBezTo>
                    <a:cubicBezTo>
                      <a:pt x="15597" y="5537"/>
                      <a:pt x="14954" y="5371"/>
                      <a:pt x="14181" y="5180"/>
                    </a:cubicBezTo>
                    <a:cubicBezTo>
                      <a:pt x="12621" y="4775"/>
                      <a:pt x="10490" y="4168"/>
                      <a:pt x="8180" y="3370"/>
                    </a:cubicBezTo>
                    <a:cubicBezTo>
                      <a:pt x="5858" y="2573"/>
                      <a:pt x="3822" y="1739"/>
                      <a:pt x="2346" y="1084"/>
                    </a:cubicBezTo>
                    <a:cubicBezTo>
                      <a:pt x="1619" y="751"/>
                      <a:pt x="1024" y="489"/>
                      <a:pt x="619" y="298"/>
                    </a:cubicBezTo>
                    <a:cubicBezTo>
                      <a:pt x="227" y="96"/>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199;p38"/>
              <p:cNvSpPr/>
              <p:nvPr/>
            </p:nvSpPr>
            <p:spPr>
              <a:xfrm>
                <a:off x="3202475" y="2295950"/>
                <a:ext cx="157475" cy="53300"/>
              </a:xfrm>
              <a:custGeom>
                <a:avLst/>
                <a:gdLst/>
                <a:ahLst/>
                <a:cxnLst/>
                <a:rect l="l" t="t" r="r" b="b"/>
                <a:pathLst>
                  <a:path w="6299" h="2132" extrusionOk="0">
                    <a:moveTo>
                      <a:pt x="0" y="0"/>
                    </a:moveTo>
                    <a:cubicBezTo>
                      <a:pt x="0" y="0"/>
                      <a:pt x="310" y="215"/>
                      <a:pt x="834" y="512"/>
                    </a:cubicBezTo>
                    <a:cubicBezTo>
                      <a:pt x="1358" y="834"/>
                      <a:pt x="2108" y="1203"/>
                      <a:pt x="2989" y="1501"/>
                    </a:cubicBezTo>
                    <a:cubicBezTo>
                      <a:pt x="3882" y="1798"/>
                      <a:pt x="4703" y="1965"/>
                      <a:pt x="5311" y="2036"/>
                    </a:cubicBezTo>
                    <a:cubicBezTo>
                      <a:pt x="5918" y="2132"/>
                      <a:pt x="6299" y="2132"/>
                      <a:pt x="6299" y="2132"/>
                    </a:cubicBezTo>
                    <a:cubicBezTo>
                      <a:pt x="6299" y="2132"/>
                      <a:pt x="5942" y="2024"/>
                      <a:pt x="5334" y="1846"/>
                    </a:cubicBezTo>
                    <a:cubicBezTo>
                      <a:pt x="4763" y="1667"/>
                      <a:pt x="3965" y="1429"/>
                      <a:pt x="3108" y="1132"/>
                    </a:cubicBezTo>
                    <a:cubicBezTo>
                      <a:pt x="2251" y="834"/>
                      <a:pt x="1465" y="548"/>
                      <a:pt x="905" y="334"/>
                    </a:cubicBezTo>
                    <a:cubicBezTo>
                      <a:pt x="358" y="131"/>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200;p38"/>
              <p:cNvSpPr/>
              <p:nvPr/>
            </p:nvSpPr>
            <p:spPr>
              <a:xfrm>
                <a:off x="3350400" y="2308150"/>
                <a:ext cx="753100" cy="336375"/>
              </a:xfrm>
              <a:custGeom>
                <a:avLst/>
                <a:gdLst/>
                <a:ahLst/>
                <a:cxnLst/>
                <a:rect l="l" t="t" r="r" b="b"/>
                <a:pathLst>
                  <a:path w="30124" h="13455" extrusionOk="0">
                    <a:moveTo>
                      <a:pt x="1" y="1"/>
                    </a:moveTo>
                    <a:lnTo>
                      <a:pt x="1" y="1"/>
                    </a:lnTo>
                    <a:cubicBezTo>
                      <a:pt x="1" y="1"/>
                      <a:pt x="418" y="215"/>
                      <a:pt x="1179" y="584"/>
                    </a:cubicBezTo>
                    <a:cubicBezTo>
                      <a:pt x="1941" y="953"/>
                      <a:pt x="3037" y="1477"/>
                      <a:pt x="4442" y="2060"/>
                    </a:cubicBezTo>
                    <a:cubicBezTo>
                      <a:pt x="5835" y="2632"/>
                      <a:pt x="7526" y="3275"/>
                      <a:pt x="9442" y="3846"/>
                    </a:cubicBezTo>
                    <a:cubicBezTo>
                      <a:pt x="11359" y="4406"/>
                      <a:pt x="13491" y="4894"/>
                      <a:pt x="15705" y="5513"/>
                    </a:cubicBezTo>
                    <a:cubicBezTo>
                      <a:pt x="17908" y="6120"/>
                      <a:pt x="19979" y="6859"/>
                      <a:pt x="21730" y="7775"/>
                    </a:cubicBezTo>
                    <a:cubicBezTo>
                      <a:pt x="23504" y="8668"/>
                      <a:pt x="25004" y="9645"/>
                      <a:pt x="26242" y="10514"/>
                    </a:cubicBezTo>
                    <a:cubicBezTo>
                      <a:pt x="27480" y="11371"/>
                      <a:pt x="28433" y="12121"/>
                      <a:pt x="29100" y="12633"/>
                    </a:cubicBezTo>
                    <a:cubicBezTo>
                      <a:pt x="29754" y="13169"/>
                      <a:pt x="30124" y="13455"/>
                      <a:pt x="30124" y="13455"/>
                    </a:cubicBezTo>
                    <a:cubicBezTo>
                      <a:pt x="30124" y="13455"/>
                      <a:pt x="29766" y="13145"/>
                      <a:pt x="29135" y="12597"/>
                    </a:cubicBezTo>
                    <a:cubicBezTo>
                      <a:pt x="28492" y="12038"/>
                      <a:pt x="27552" y="11252"/>
                      <a:pt x="26349" y="10347"/>
                    </a:cubicBezTo>
                    <a:cubicBezTo>
                      <a:pt x="25147" y="9442"/>
                      <a:pt x="23658" y="8406"/>
                      <a:pt x="21884" y="7478"/>
                    </a:cubicBezTo>
                    <a:cubicBezTo>
                      <a:pt x="20122" y="6525"/>
                      <a:pt x="18027" y="5751"/>
                      <a:pt x="15812" y="5132"/>
                    </a:cubicBezTo>
                    <a:cubicBezTo>
                      <a:pt x="13598" y="4513"/>
                      <a:pt x="11455" y="4049"/>
                      <a:pt x="9526" y="3525"/>
                    </a:cubicBezTo>
                    <a:cubicBezTo>
                      <a:pt x="7609" y="3025"/>
                      <a:pt x="5930" y="2429"/>
                      <a:pt x="4513" y="1894"/>
                    </a:cubicBezTo>
                    <a:cubicBezTo>
                      <a:pt x="3096" y="1358"/>
                      <a:pt x="1989" y="882"/>
                      <a:pt x="1215" y="536"/>
                    </a:cubicBezTo>
                    <a:cubicBezTo>
                      <a:pt x="441" y="191"/>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201;p38"/>
              <p:cNvSpPr/>
              <p:nvPr/>
            </p:nvSpPr>
            <p:spPr>
              <a:xfrm>
                <a:off x="3711475" y="2464725"/>
                <a:ext cx="299450" cy="144375"/>
              </a:xfrm>
              <a:custGeom>
                <a:avLst/>
                <a:gdLst/>
                <a:ahLst/>
                <a:cxnLst/>
                <a:rect l="l" t="t" r="r" b="b"/>
                <a:pathLst>
                  <a:path w="11978" h="5775" extrusionOk="0">
                    <a:moveTo>
                      <a:pt x="0" y="0"/>
                    </a:moveTo>
                    <a:cubicBezTo>
                      <a:pt x="0" y="0"/>
                      <a:pt x="179" y="48"/>
                      <a:pt x="500" y="131"/>
                    </a:cubicBezTo>
                    <a:cubicBezTo>
                      <a:pt x="833" y="226"/>
                      <a:pt x="1310" y="357"/>
                      <a:pt x="1893" y="536"/>
                    </a:cubicBezTo>
                    <a:cubicBezTo>
                      <a:pt x="3048" y="893"/>
                      <a:pt x="4608" y="1477"/>
                      <a:pt x="6275" y="2274"/>
                    </a:cubicBezTo>
                    <a:cubicBezTo>
                      <a:pt x="7930" y="3084"/>
                      <a:pt x="9370" y="3941"/>
                      <a:pt x="10370" y="4632"/>
                    </a:cubicBezTo>
                    <a:cubicBezTo>
                      <a:pt x="10882" y="4977"/>
                      <a:pt x="11275" y="5263"/>
                      <a:pt x="11549" y="5465"/>
                    </a:cubicBezTo>
                    <a:cubicBezTo>
                      <a:pt x="11835" y="5656"/>
                      <a:pt x="11978" y="5775"/>
                      <a:pt x="11978" y="5775"/>
                    </a:cubicBezTo>
                    <a:cubicBezTo>
                      <a:pt x="11978" y="5775"/>
                      <a:pt x="11835" y="5656"/>
                      <a:pt x="11609" y="5418"/>
                    </a:cubicBezTo>
                    <a:cubicBezTo>
                      <a:pt x="11359" y="5203"/>
                      <a:pt x="10978" y="4870"/>
                      <a:pt x="10501" y="4489"/>
                    </a:cubicBezTo>
                    <a:cubicBezTo>
                      <a:pt x="9549" y="3715"/>
                      <a:pt x="8144" y="2739"/>
                      <a:pt x="6453" y="1929"/>
                    </a:cubicBezTo>
                    <a:cubicBezTo>
                      <a:pt x="4774" y="1108"/>
                      <a:pt x="3143" y="619"/>
                      <a:pt x="1953" y="346"/>
                    </a:cubicBezTo>
                    <a:cubicBezTo>
                      <a:pt x="1334" y="215"/>
                      <a:pt x="857" y="119"/>
                      <a:pt x="524" y="84"/>
                    </a:cubicBezTo>
                    <a:cubicBezTo>
                      <a:pt x="191" y="36"/>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202;p38"/>
              <p:cNvSpPr/>
              <p:nvPr/>
            </p:nvSpPr>
            <p:spPr>
              <a:xfrm>
                <a:off x="3836175" y="2531400"/>
                <a:ext cx="103325" cy="50925"/>
              </a:xfrm>
              <a:custGeom>
                <a:avLst/>
                <a:gdLst/>
                <a:ahLst/>
                <a:cxnLst/>
                <a:rect l="l" t="t" r="r" b="b"/>
                <a:pathLst>
                  <a:path w="4133" h="2037" extrusionOk="0">
                    <a:moveTo>
                      <a:pt x="1" y="0"/>
                    </a:moveTo>
                    <a:lnTo>
                      <a:pt x="1" y="0"/>
                    </a:lnTo>
                    <a:cubicBezTo>
                      <a:pt x="1" y="0"/>
                      <a:pt x="870" y="572"/>
                      <a:pt x="2001" y="1131"/>
                    </a:cubicBezTo>
                    <a:cubicBezTo>
                      <a:pt x="3156" y="1679"/>
                      <a:pt x="4132" y="2036"/>
                      <a:pt x="4132" y="2036"/>
                    </a:cubicBezTo>
                    <a:cubicBezTo>
                      <a:pt x="4132" y="2036"/>
                      <a:pt x="3346" y="1346"/>
                      <a:pt x="2180" y="774"/>
                    </a:cubicBezTo>
                    <a:cubicBezTo>
                      <a:pt x="1037" y="203"/>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203;p38"/>
              <p:cNvSpPr/>
              <p:nvPr/>
            </p:nvSpPr>
            <p:spPr>
              <a:xfrm>
                <a:off x="3885900" y="2465900"/>
                <a:ext cx="229200" cy="144400"/>
              </a:xfrm>
              <a:custGeom>
                <a:avLst/>
                <a:gdLst/>
                <a:ahLst/>
                <a:cxnLst/>
                <a:rect l="l" t="t" r="r" b="b"/>
                <a:pathLst>
                  <a:path w="9168" h="5776" extrusionOk="0">
                    <a:moveTo>
                      <a:pt x="0" y="1"/>
                    </a:moveTo>
                    <a:cubicBezTo>
                      <a:pt x="0" y="1"/>
                      <a:pt x="536" y="287"/>
                      <a:pt x="1405" y="763"/>
                    </a:cubicBezTo>
                    <a:cubicBezTo>
                      <a:pt x="2262" y="1239"/>
                      <a:pt x="3429" y="1918"/>
                      <a:pt x="4691" y="2715"/>
                    </a:cubicBezTo>
                    <a:cubicBezTo>
                      <a:pt x="5953" y="3501"/>
                      <a:pt x="7072" y="4275"/>
                      <a:pt x="7870" y="4835"/>
                    </a:cubicBezTo>
                    <a:cubicBezTo>
                      <a:pt x="8680" y="5418"/>
                      <a:pt x="9168" y="5775"/>
                      <a:pt x="9168" y="5775"/>
                    </a:cubicBezTo>
                    <a:cubicBezTo>
                      <a:pt x="9168" y="5775"/>
                      <a:pt x="8751" y="5347"/>
                      <a:pt x="7989" y="4692"/>
                    </a:cubicBezTo>
                    <a:cubicBezTo>
                      <a:pt x="7251" y="4037"/>
                      <a:pt x="6179" y="3180"/>
                      <a:pt x="4894" y="2382"/>
                    </a:cubicBezTo>
                    <a:cubicBezTo>
                      <a:pt x="3632" y="1572"/>
                      <a:pt x="2393" y="965"/>
                      <a:pt x="1488" y="584"/>
                    </a:cubicBezTo>
                    <a:cubicBezTo>
                      <a:pt x="584" y="191"/>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204;p38"/>
              <p:cNvSpPr/>
              <p:nvPr/>
            </p:nvSpPr>
            <p:spPr>
              <a:xfrm>
                <a:off x="4109725" y="2592700"/>
                <a:ext cx="85150" cy="134575"/>
              </a:xfrm>
              <a:custGeom>
                <a:avLst/>
                <a:gdLst/>
                <a:ahLst/>
                <a:cxnLst/>
                <a:rect l="l" t="t" r="r" b="b"/>
                <a:pathLst>
                  <a:path w="3406" h="5383" extrusionOk="0">
                    <a:moveTo>
                      <a:pt x="1" y="1"/>
                    </a:moveTo>
                    <a:cubicBezTo>
                      <a:pt x="1" y="1"/>
                      <a:pt x="275" y="263"/>
                      <a:pt x="644" y="691"/>
                    </a:cubicBezTo>
                    <a:cubicBezTo>
                      <a:pt x="1048" y="1120"/>
                      <a:pt x="1560" y="1751"/>
                      <a:pt x="2060" y="2477"/>
                    </a:cubicBezTo>
                    <a:cubicBezTo>
                      <a:pt x="2584" y="3204"/>
                      <a:pt x="2953" y="3906"/>
                      <a:pt x="3144" y="4454"/>
                    </a:cubicBezTo>
                    <a:cubicBezTo>
                      <a:pt x="3251" y="4740"/>
                      <a:pt x="3311" y="4966"/>
                      <a:pt x="3346" y="5121"/>
                    </a:cubicBezTo>
                    <a:cubicBezTo>
                      <a:pt x="3370" y="5287"/>
                      <a:pt x="3382" y="5383"/>
                      <a:pt x="3382" y="5383"/>
                    </a:cubicBezTo>
                    <a:cubicBezTo>
                      <a:pt x="3382" y="5383"/>
                      <a:pt x="3406" y="5287"/>
                      <a:pt x="3406" y="5121"/>
                    </a:cubicBezTo>
                    <a:cubicBezTo>
                      <a:pt x="3406" y="4942"/>
                      <a:pt x="3382" y="4704"/>
                      <a:pt x="3346" y="4406"/>
                    </a:cubicBezTo>
                    <a:cubicBezTo>
                      <a:pt x="3239" y="3811"/>
                      <a:pt x="2918" y="3013"/>
                      <a:pt x="2382" y="2263"/>
                    </a:cubicBezTo>
                    <a:cubicBezTo>
                      <a:pt x="1870" y="1513"/>
                      <a:pt x="1251" y="930"/>
                      <a:pt x="798" y="561"/>
                    </a:cubicBezTo>
                    <a:cubicBezTo>
                      <a:pt x="334" y="180"/>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205;p38"/>
              <p:cNvSpPr/>
              <p:nvPr/>
            </p:nvSpPr>
            <p:spPr>
              <a:xfrm>
                <a:off x="4116875" y="2643900"/>
                <a:ext cx="58075" cy="75050"/>
              </a:xfrm>
              <a:custGeom>
                <a:avLst/>
                <a:gdLst/>
                <a:ahLst/>
                <a:cxnLst/>
                <a:rect l="l" t="t" r="r" b="b"/>
                <a:pathLst>
                  <a:path w="2323" h="3002" extrusionOk="0">
                    <a:moveTo>
                      <a:pt x="0" y="1"/>
                    </a:moveTo>
                    <a:lnTo>
                      <a:pt x="0" y="1"/>
                    </a:lnTo>
                    <a:cubicBezTo>
                      <a:pt x="0" y="1"/>
                      <a:pt x="143" y="156"/>
                      <a:pt x="358" y="453"/>
                    </a:cubicBezTo>
                    <a:cubicBezTo>
                      <a:pt x="572" y="727"/>
                      <a:pt x="870" y="1096"/>
                      <a:pt x="1179" y="1501"/>
                    </a:cubicBezTo>
                    <a:cubicBezTo>
                      <a:pt x="1489" y="1918"/>
                      <a:pt x="1774" y="2287"/>
                      <a:pt x="1989" y="2561"/>
                    </a:cubicBezTo>
                    <a:cubicBezTo>
                      <a:pt x="2191" y="2823"/>
                      <a:pt x="2322" y="3001"/>
                      <a:pt x="2322" y="3001"/>
                    </a:cubicBezTo>
                    <a:cubicBezTo>
                      <a:pt x="2322" y="3001"/>
                      <a:pt x="2286" y="2775"/>
                      <a:pt x="2167" y="2453"/>
                    </a:cubicBezTo>
                    <a:cubicBezTo>
                      <a:pt x="2024" y="2120"/>
                      <a:pt x="1822" y="1680"/>
                      <a:pt x="1489" y="1251"/>
                    </a:cubicBezTo>
                    <a:cubicBezTo>
                      <a:pt x="1167" y="810"/>
                      <a:pt x="774" y="501"/>
                      <a:pt x="500" y="298"/>
                    </a:cubicBezTo>
                    <a:cubicBezTo>
                      <a:pt x="203" y="84"/>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206;p38"/>
              <p:cNvSpPr/>
              <p:nvPr/>
            </p:nvSpPr>
            <p:spPr>
              <a:xfrm>
                <a:off x="4088000" y="2650450"/>
                <a:ext cx="44675" cy="61950"/>
              </a:xfrm>
              <a:custGeom>
                <a:avLst/>
                <a:gdLst/>
                <a:ahLst/>
                <a:cxnLst/>
                <a:rect l="l" t="t" r="r" b="b"/>
                <a:pathLst>
                  <a:path w="1787" h="2478" extrusionOk="0">
                    <a:moveTo>
                      <a:pt x="0" y="1"/>
                    </a:moveTo>
                    <a:cubicBezTo>
                      <a:pt x="0" y="1"/>
                      <a:pt x="84" y="167"/>
                      <a:pt x="239" y="406"/>
                    </a:cubicBezTo>
                    <a:cubicBezTo>
                      <a:pt x="381" y="632"/>
                      <a:pt x="596" y="953"/>
                      <a:pt x="834" y="1287"/>
                    </a:cubicBezTo>
                    <a:cubicBezTo>
                      <a:pt x="1072" y="1620"/>
                      <a:pt x="1310" y="1906"/>
                      <a:pt x="1489" y="2132"/>
                    </a:cubicBezTo>
                    <a:cubicBezTo>
                      <a:pt x="1667" y="2334"/>
                      <a:pt x="1786" y="2477"/>
                      <a:pt x="1786" y="2477"/>
                    </a:cubicBezTo>
                    <a:cubicBezTo>
                      <a:pt x="1786" y="2477"/>
                      <a:pt x="1751" y="2299"/>
                      <a:pt x="1667" y="2025"/>
                    </a:cubicBezTo>
                    <a:cubicBezTo>
                      <a:pt x="1572" y="1763"/>
                      <a:pt x="1417" y="1406"/>
                      <a:pt x="1155" y="1048"/>
                    </a:cubicBezTo>
                    <a:cubicBezTo>
                      <a:pt x="905" y="691"/>
                      <a:pt x="608" y="417"/>
                      <a:pt x="381" y="251"/>
                    </a:cubicBezTo>
                    <a:cubicBezTo>
                      <a:pt x="167" y="96"/>
                      <a:pt x="1"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207;p38"/>
              <p:cNvSpPr/>
              <p:nvPr/>
            </p:nvSpPr>
            <p:spPr>
              <a:xfrm>
                <a:off x="3958225" y="2621000"/>
                <a:ext cx="94075" cy="97650"/>
              </a:xfrm>
              <a:custGeom>
                <a:avLst/>
                <a:gdLst/>
                <a:ahLst/>
                <a:cxnLst/>
                <a:rect l="l" t="t" r="r" b="b"/>
                <a:pathLst>
                  <a:path w="3763" h="3906" extrusionOk="0">
                    <a:moveTo>
                      <a:pt x="0" y="0"/>
                    </a:moveTo>
                    <a:lnTo>
                      <a:pt x="0" y="0"/>
                    </a:lnTo>
                    <a:cubicBezTo>
                      <a:pt x="0" y="0"/>
                      <a:pt x="238" y="202"/>
                      <a:pt x="608" y="536"/>
                    </a:cubicBezTo>
                    <a:cubicBezTo>
                      <a:pt x="977" y="857"/>
                      <a:pt x="1465" y="1310"/>
                      <a:pt x="1989" y="1845"/>
                    </a:cubicBezTo>
                    <a:cubicBezTo>
                      <a:pt x="2489" y="2381"/>
                      <a:pt x="2941" y="2893"/>
                      <a:pt x="3251" y="3274"/>
                    </a:cubicBezTo>
                    <a:cubicBezTo>
                      <a:pt x="3572" y="3667"/>
                      <a:pt x="3763" y="3905"/>
                      <a:pt x="3763" y="3905"/>
                    </a:cubicBezTo>
                    <a:cubicBezTo>
                      <a:pt x="3763" y="3905"/>
                      <a:pt x="3656" y="3608"/>
                      <a:pt x="3417" y="3155"/>
                    </a:cubicBezTo>
                    <a:cubicBezTo>
                      <a:pt x="3191" y="2715"/>
                      <a:pt x="2810" y="2119"/>
                      <a:pt x="2274" y="1572"/>
                    </a:cubicBezTo>
                    <a:cubicBezTo>
                      <a:pt x="1739" y="1012"/>
                      <a:pt x="1155" y="607"/>
                      <a:pt x="727" y="357"/>
                    </a:cubicBezTo>
                    <a:cubicBezTo>
                      <a:pt x="274" y="107"/>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208;p38"/>
              <p:cNvSpPr/>
              <p:nvPr/>
            </p:nvSpPr>
            <p:spPr>
              <a:xfrm>
                <a:off x="3496850" y="1763150"/>
                <a:ext cx="266725" cy="269700"/>
              </a:xfrm>
              <a:custGeom>
                <a:avLst/>
                <a:gdLst/>
                <a:ahLst/>
                <a:cxnLst/>
                <a:rect l="l" t="t" r="r" b="b"/>
                <a:pathLst>
                  <a:path w="10669" h="10788" extrusionOk="0">
                    <a:moveTo>
                      <a:pt x="10669" y="0"/>
                    </a:moveTo>
                    <a:cubicBezTo>
                      <a:pt x="10668" y="1"/>
                      <a:pt x="8132" y="2275"/>
                      <a:pt x="5192" y="5251"/>
                    </a:cubicBezTo>
                    <a:cubicBezTo>
                      <a:pt x="2239" y="8227"/>
                      <a:pt x="1" y="10787"/>
                      <a:pt x="1" y="10787"/>
                    </a:cubicBezTo>
                    <a:cubicBezTo>
                      <a:pt x="1" y="10787"/>
                      <a:pt x="2525" y="8513"/>
                      <a:pt x="5466" y="5537"/>
                    </a:cubicBezTo>
                    <a:cubicBezTo>
                      <a:pt x="8418" y="2560"/>
                      <a:pt x="10668" y="1"/>
                      <a:pt x="1066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209;p38"/>
              <p:cNvSpPr/>
              <p:nvPr/>
            </p:nvSpPr>
            <p:spPr>
              <a:xfrm>
                <a:off x="3340575" y="1840825"/>
                <a:ext cx="312575" cy="303950"/>
              </a:xfrm>
              <a:custGeom>
                <a:avLst/>
                <a:gdLst/>
                <a:ahLst/>
                <a:cxnLst/>
                <a:rect l="l" t="t" r="r" b="b"/>
                <a:pathLst>
                  <a:path w="12503" h="12158" extrusionOk="0">
                    <a:moveTo>
                      <a:pt x="12502" y="1"/>
                    </a:moveTo>
                    <a:lnTo>
                      <a:pt x="12502" y="1"/>
                    </a:lnTo>
                    <a:cubicBezTo>
                      <a:pt x="12502" y="1"/>
                      <a:pt x="9490" y="2501"/>
                      <a:pt x="6037" y="5859"/>
                    </a:cubicBezTo>
                    <a:cubicBezTo>
                      <a:pt x="2585" y="9228"/>
                      <a:pt x="1" y="12157"/>
                      <a:pt x="1" y="12157"/>
                    </a:cubicBezTo>
                    <a:cubicBezTo>
                      <a:pt x="1" y="12157"/>
                      <a:pt x="2870" y="9502"/>
                      <a:pt x="6311" y="6144"/>
                    </a:cubicBezTo>
                    <a:cubicBezTo>
                      <a:pt x="9764" y="2799"/>
                      <a:pt x="12502" y="1"/>
                      <a:pt x="1250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210;p38"/>
              <p:cNvSpPr/>
              <p:nvPr/>
            </p:nvSpPr>
            <p:spPr>
              <a:xfrm>
                <a:off x="3575725" y="1813450"/>
                <a:ext cx="82775" cy="79500"/>
              </a:xfrm>
              <a:custGeom>
                <a:avLst/>
                <a:gdLst/>
                <a:ahLst/>
                <a:cxnLst/>
                <a:rect l="l" t="t" r="r" b="b"/>
                <a:pathLst>
                  <a:path w="3311" h="3180" extrusionOk="0">
                    <a:moveTo>
                      <a:pt x="3311" y="0"/>
                    </a:moveTo>
                    <a:cubicBezTo>
                      <a:pt x="3311" y="1"/>
                      <a:pt x="2441" y="560"/>
                      <a:pt x="1513" y="1441"/>
                    </a:cubicBezTo>
                    <a:cubicBezTo>
                      <a:pt x="608" y="2310"/>
                      <a:pt x="1" y="3179"/>
                      <a:pt x="1" y="3179"/>
                    </a:cubicBezTo>
                    <a:cubicBezTo>
                      <a:pt x="1" y="3179"/>
                      <a:pt x="870" y="2608"/>
                      <a:pt x="1799" y="1739"/>
                    </a:cubicBezTo>
                    <a:cubicBezTo>
                      <a:pt x="2703" y="846"/>
                      <a:pt x="3311" y="1"/>
                      <a:pt x="331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211;p38"/>
              <p:cNvSpPr/>
              <p:nvPr/>
            </p:nvSpPr>
            <p:spPr>
              <a:xfrm>
                <a:off x="3125375" y="2154550"/>
                <a:ext cx="176550" cy="167925"/>
              </a:xfrm>
              <a:custGeom>
                <a:avLst/>
                <a:gdLst/>
                <a:ahLst/>
                <a:cxnLst/>
                <a:rect l="l" t="t" r="r" b="b"/>
                <a:pathLst>
                  <a:path w="7062" h="6717" extrusionOk="0">
                    <a:moveTo>
                      <a:pt x="7061" y="1"/>
                    </a:moveTo>
                    <a:cubicBezTo>
                      <a:pt x="7061" y="1"/>
                      <a:pt x="6656" y="382"/>
                      <a:pt x="6037" y="1013"/>
                    </a:cubicBezTo>
                    <a:lnTo>
                      <a:pt x="3608" y="3454"/>
                    </a:lnTo>
                    <a:cubicBezTo>
                      <a:pt x="2656" y="4394"/>
                      <a:pt x="1775" y="5228"/>
                      <a:pt x="1108" y="5799"/>
                    </a:cubicBezTo>
                    <a:cubicBezTo>
                      <a:pt x="763" y="6085"/>
                      <a:pt x="489" y="6323"/>
                      <a:pt x="298" y="6478"/>
                    </a:cubicBezTo>
                    <a:cubicBezTo>
                      <a:pt x="108" y="6621"/>
                      <a:pt x="1" y="6716"/>
                      <a:pt x="1" y="6716"/>
                    </a:cubicBezTo>
                    <a:cubicBezTo>
                      <a:pt x="1" y="6716"/>
                      <a:pt x="120" y="6633"/>
                      <a:pt x="334" y="6514"/>
                    </a:cubicBezTo>
                    <a:cubicBezTo>
                      <a:pt x="536" y="6395"/>
                      <a:pt x="834" y="6204"/>
                      <a:pt x="1203" y="5954"/>
                    </a:cubicBezTo>
                    <a:cubicBezTo>
                      <a:pt x="1953" y="5442"/>
                      <a:pt x="2906" y="4668"/>
                      <a:pt x="3870" y="3716"/>
                    </a:cubicBezTo>
                    <a:cubicBezTo>
                      <a:pt x="4835" y="2751"/>
                      <a:pt x="5632" y="1811"/>
                      <a:pt x="6180" y="1132"/>
                    </a:cubicBezTo>
                    <a:cubicBezTo>
                      <a:pt x="6728" y="442"/>
                      <a:pt x="7061" y="1"/>
                      <a:pt x="706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212;p38"/>
              <p:cNvSpPr/>
              <p:nvPr/>
            </p:nvSpPr>
            <p:spPr>
              <a:xfrm>
                <a:off x="3216175" y="2177475"/>
                <a:ext cx="92275" cy="100350"/>
              </a:xfrm>
              <a:custGeom>
                <a:avLst/>
                <a:gdLst/>
                <a:ahLst/>
                <a:cxnLst/>
                <a:rect l="l" t="t" r="r" b="b"/>
                <a:pathLst>
                  <a:path w="3691" h="4014" extrusionOk="0">
                    <a:moveTo>
                      <a:pt x="3691" y="1"/>
                    </a:moveTo>
                    <a:cubicBezTo>
                      <a:pt x="3691" y="1"/>
                      <a:pt x="3488" y="227"/>
                      <a:pt x="3143" y="584"/>
                    </a:cubicBezTo>
                    <a:cubicBezTo>
                      <a:pt x="2810" y="941"/>
                      <a:pt x="2334" y="1429"/>
                      <a:pt x="1834" y="1977"/>
                    </a:cubicBezTo>
                    <a:cubicBezTo>
                      <a:pt x="1322" y="2549"/>
                      <a:pt x="869" y="3061"/>
                      <a:pt x="536" y="3418"/>
                    </a:cubicBezTo>
                    <a:cubicBezTo>
                      <a:pt x="214" y="3787"/>
                      <a:pt x="0" y="4013"/>
                      <a:pt x="0" y="4013"/>
                    </a:cubicBezTo>
                    <a:cubicBezTo>
                      <a:pt x="0" y="4013"/>
                      <a:pt x="274" y="3846"/>
                      <a:pt x="667" y="3549"/>
                    </a:cubicBezTo>
                    <a:cubicBezTo>
                      <a:pt x="1072" y="3251"/>
                      <a:pt x="1595" y="2823"/>
                      <a:pt x="2119" y="2251"/>
                    </a:cubicBezTo>
                    <a:cubicBezTo>
                      <a:pt x="2619" y="1691"/>
                      <a:pt x="3024" y="1120"/>
                      <a:pt x="3286" y="703"/>
                    </a:cubicBezTo>
                    <a:cubicBezTo>
                      <a:pt x="3560" y="287"/>
                      <a:pt x="3691" y="1"/>
                      <a:pt x="369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213;p38"/>
              <p:cNvSpPr/>
              <p:nvPr/>
            </p:nvSpPr>
            <p:spPr>
              <a:xfrm>
                <a:off x="3288800" y="2047400"/>
                <a:ext cx="192000" cy="186375"/>
              </a:xfrm>
              <a:custGeom>
                <a:avLst/>
                <a:gdLst/>
                <a:ahLst/>
                <a:cxnLst/>
                <a:rect l="l" t="t" r="r" b="b"/>
                <a:pathLst>
                  <a:path w="7680" h="7455" extrusionOk="0">
                    <a:moveTo>
                      <a:pt x="7680" y="1"/>
                    </a:moveTo>
                    <a:lnTo>
                      <a:pt x="7680" y="1"/>
                    </a:lnTo>
                    <a:cubicBezTo>
                      <a:pt x="7679" y="1"/>
                      <a:pt x="5834" y="1537"/>
                      <a:pt x="3703" y="3584"/>
                    </a:cubicBezTo>
                    <a:cubicBezTo>
                      <a:pt x="1572" y="5644"/>
                      <a:pt x="0" y="7454"/>
                      <a:pt x="0" y="7454"/>
                    </a:cubicBezTo>
                    <a:cubicBezTo>
                      <a:pt x="0" y="7454"/>
                      <a:pt x="1858" y="5918"/>
                      <a:pt x="3977" y="3870"/>
                    </a:cubicBezTo>
                    <a:cubicBezTo>
                      <a:pt x="6096" y="1811"/>
                      <a:pt x="7679" y="1"/>
                      <a:pt x="768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214;p38"/>
              <p:cNvSpPr/>
              <p:nvPr/>
            </p:nvSpPr>
            <p:spPr>
              <a:xfrm>
                <a:off x="3444175" y="2314400"/>
                <a:ext cx="385175" cy="117300"/>
              </a:xfrm>
              <a:custGeom>
                <a:avLst/>
                <a:gdLst/>
                <a:ahLst/>
                <a:cxnLst/>
                <a:rect l="l" t="t" r="r" b="b"/>
                <a:pathLst>
                  <a:path w="15407" h="4692" extrusionOk="0">
                    <a:moveTo>
                      <a:pt x="0" y="1"/>
                    </a:moveTo>
                    <a:cubicBezTo>
                      <a:pt x="0" y="1"/>
                      <a:pt x="167" y="155"/>
                      <a:pt x="524" y="358"/>
                    </a:cubicBezTo>
                    <a:cubicBezTo>
                      <a:pt x="881" y="572"/>
                      <a:pt x="1429" y="786"/>
                      <a:pt x="2131" y="1013"/>
                    </a:cubicBezTo>
                    <a:cubicBezTo>
                      <a:pt x="3536" y="1465"/>
                      <a:pt x="5453" y="2060"/>
                      <a:pt x="7596" y="2668"/>
                    </a:cubicBezTo>
                    <a:cubicBezTo>
                      <a:pt x="11883" y="3894"/>
                      <a:pt x="15407" y="4692"/>
                      <a:pt x="15407" y="4692"/>
                    </a:cubicBezTo>
                    <a:cubicBezTo>
                      <a:pt x="15407" y="4692"/>
                      <a:pt x="12002" y="3513"/>
                      <a:pt x="7704" y="2310"/>
                    </a:cubicBezTo>
                    <a:cubicBezTo>
                      <a:pt x="5560" y="1703"/>
                      <a:pt x="3608" y="1191"/>
                      <a:pt x="2191" y="834"/>
                    </a:cubicBezTo>
                    <a:cubicBezTo>
                      <a:pt x="1477" y="679"/>
                      <a:pt x="929" y="501"/>
                      <a:pt x="560" y="322"/>
                    </a:cubicBezTo>
                    <a:cubicBezTo>
                      <a:pt x="179" y="144"/>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215;p38"/>
              <p:cNvSpPr/>
              <p:nvPr/>
            </p:nvSpPr>
            <p:spPr>
              <a:xfrm>
                <a:off x="3863575" y="2437625"/>
                <a:ext cx="72650" cy="27725"/>
              </a:xfrm>
              <a:custGeom>
                <a:avLst/>
                <a:gdLst/>
                <a:ahLst/>
                <a:cxnLst/>
                <a:rect l="l" t="t" r="r" b="b"/>
                <a:pathLst>
                  <a:path w="2906" h="1109" extrusionOk="0">
                    <a:moveTo>
                      <a:pt x="0" y="1"/>
                    </a:moveTo>
                    <a:lnTo>
                      <a:pt x="0" y="1"/>
                    </a:lnTo>
                    <a:cubicBezTo>
                      <a:pt x="0" y="1"/>
                      <a:pt x="584" y="429"/>
                      <a:pt x="1381" y="727"/>
                    </a:cubicBezTo>
                    <a:cubicBezTo>
                      <a:pt x="2191" y="1049"/>
                      <a:pt x="2905" y="1108"/>
                      <a:pt x="2905" y="1108"/>
                    </a:cubicBezTo>
                    <a:cubicBezTo>
                      <a:pt x="2905" y="1108"/>
                      <a:pt x="2334" y="668"/>
                      <a:pt x="1524" y="370"/>
                    </a:cubicBezTo>
                    <a:cubicBezTo>
                      <a:pt x="715" y="60"/>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216;p38"/>
              <p:cNvSpPr/>
              <p:nvPr/>
            </p:nvSpPr>
            <p:spPr>
              <a:xfrm>
                <a:off x="3946600" y="2472750"/>
                <a:ext cx="69700" cy="31275"/>
              </a:xfrm>
              <a:custGeom>
                <a:avLst/>
                <a:gdLst/>
                <a:ahLst/>
                <a:cxnLst/>
                <a:rect l="l" t="t" r="r" b="b"/>
                <a:pathLst>
                  <a:path w="2788" h="1251" extrusionOk="0">
                    <a:moveTo>
                      <a:pt x="1" y="1"/>
                    </a:moveTo>
                    <a:cubicBezTo>
                      <a:pt x="1" y="1"/>
                      <a:pt x="549" y="453"/>
                      <a:pt x="1311" y="798"/>
                    </a:cubicBezTo>
                    <a:cubicBezTo>
                      <a:pt x="2085" y="1144"/>
                      <a:pt x="2787" y="1251"/>
                      <a:pt x="2787" y="1251"/>
                    </a:cubicBezTo>
                    <a:cubicBezTo>
                      <a:pt x="2787" y="1251"/>
                      <a:pt x="2251" y="787"/>
                      <a:pt x="1477" y="441"/>
                    </a:cubicBezTo>
                    <a:cubicBezTo>
                      <a:pt x="704" y="96"/>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217;p38"/>
              <p:cNvSpPr/>
              <p:nvPr/>
            </p:nvSpPr>
            <p:spPr>
              <a:xfrm>
                <a:off x="4902675" y="2928475"/>
                <a:ext cx="380450" cy="163100"/>
              </a:xfrm>
              <a:custGeom>
                <a:avLst/>
                <a:gdLst/>
                <a:ahLst/>
                <a:cxnLst/>
                <a:rect l="l" t="t" r="r" b="b"/>
                <a:pathLst>
                  <a:path w="15218" h="6524" extrusionOk="0">
                    <a:moveTo>
                      <a:pt x="1" y="0"/>
                    </a:moveTo>
                    <a:cubicBezTo>
                      <a:pt x="1" y="0"/>
                      <a:pt x="835" y="441"/>
                      <a:pt x="2120" y="1250"/>
                    </a:cubicBezTo>
                    <a:cubicBezTo>
                      <a:pt x="3406" y="2024"/>
                      <a:pt x="5144" y="3191"/>
                      <a:pt x="7192" y="4298"/>
                    </a:cubicBezTo>
                    <a:cubicBezTo>
                      <a:pt x="9252" y="5394"/>
                      <a:pt x="11276" y="6084"/>
                      <a:pt x="12776" y="6334"/>
                    </a:cubicBezTo>
                    <a:cubicBezTo>
                      <a:pt x="13514" y="6453"/>
                      <a:pt x="14134" y="6501"/>
                      <a:pt x="14562" y="6513"/>
                    </a:cubicBezTo>
                    <a:cubicBezTo>
                      <a:pt x="14701" y="6521"/>
                      <a:pt x="14820" y="6523"/>
                      <a:pt x="14917" y="6523"/>
                    </a:cubicBezTo>
                    <a:cubicBezTo>
                      <a:pt x="15111" y="6523"/>
                      <a:pt x="15217" y="6513"/>
                      <a:pt x="15217" y="6513"/>
                    </a:cubicBezTo>
                    <a:cubicBezTo>
                      <a:pt x="15217" y="6513"/>
                      <a:pt x="14991" y="6501"/>
                      <a:pt x="14562" y="6465"/>
                    </a:cubicBezTo>
                    <a:cubicBezTo>
                      <a:pt x="14145" y="6429"/>
                      <a:pt x="13538" y="6334"/>
                      <a:pt x="12800" y="6156"/>
                    </a:cubicBezTo>
                    <a:cubicBezTo>
                      <a:pt x="11348" y="5834"/>
                      <a:pt x="9395" y="5060"/>
                      <a:pt x="7371" y="3965"/>
                    </a:cubicBezTo>
                    <a:cubicBezTo>
                      <a:pt x="5347" y="2881"/>
                      <a:pt x="3549" y="1786"/>
                      <a:pt x="2204" y="1084"/>
                    </a:cubicBezTo>
                    <a:cubicBezTo>
                      <a:pt x="870" y="369"/>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218;p38"/>
              <p:cNvSpPr/>
              <p:nvPr/>
            </p:nvSpPr>
            <p:spPr>
              <a:xfrm>
                <a:off x="5262850" y="2983825"/>
                <a:ext cx="21750" cy="106900"/>
              </a:xfrm>
              <a:custGeom>
                <a:avLst/>
                <a:gdLst/>
                <a:ahLst/>
                <a:cxnLst/>
                <a:rect l="l" t="t" r="r" b="b"/>
                <a:pathLst>
                  <a:path w="870" h="4276" extrusionOk="0">
                    <a:moveTo>
                      <a:pt x="0" y="1"/>
                    </a:moveTo>
                    <a:cubicBezTo>
                      <a:pt x="0" y="1"/>
                      <a:pt x="60" y="989"/>
                      <a:pt x="274" y="2156"/>
                    </a:cubicBezTo>
                    <a:cubicBezTo>
                      <a:pt x="477" y="3334"/>
                      <a:pt x="774" y="4275"/>
                      <a:pt x="774" y="4275"/>
                    </a:cubicBezTo>
                    <a:cubicBezTo>
                      <a:pt x="774" y="4275"/>
                      <a:pt x="870" y="3275"/>
                      <a:pt x="655" y="2084"/>
                    </a:cubicBezTo>
                    <a:cubicBezTo>
                      <a:pt x="441" y="894"/>
                      <a:pt x="1"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219;p38"/>
              <p:cNvSpPr/>
              <p:nvPr/>
            </p:nvSpPr>
            <p:spPr>
              <a:xfrm>
                <a:off x="5263750" y="3072225"/>
                <a:ext cx="42875" cy="90225"/>
              </a:xfrm>
              <a:custGeom>
                <a:avLst/>
                <a:gdLst/>
                <a:ahLst/>
                <a:cxnLst/>
                <a:rect l="l" t="t" r="r" b="b"/>
                <a:pathLst>
                  <a:path w="1715" h="3609" extrusionOk="0">
                    <a:moveTo>
                      <a:pt x="806" y="1667"/>
                    </a:moveTo>
                    <a:cubicBezTo>
                      <a:pt x="806" y="1667"/>
                      <a:pt x="807" y="1667"/>
                      <a:pt x="808" y="1668"/>
                    </a:cubicBezTo>
                    <a:lnTo>
                      <a:pt x="798" y="1668"/>
                    </a:lnTo>
                    <a:cubicBezTo>
                      <a:pt x="802" y="1668"/>
                      <a:pt x="805" y="1667"/>
                      <a:pt x="806" y="1667"/>
                    </a:cubicBezTo>
                    <a:close/>
                    <a:moveTo>
                      <a:pt x="24" y="1"/>
                    </a:moveTo>
                    <a:cubicBezTo>
                      <a:pt x="24" y="1"/>
                      <a:pt x="0" y="37"/>
                      <a:pt x="0" y="156"/>
                    </a:cubicBezTo>
                    <a:cubicBezTo>
                      <a:pt x="12" y="215"/>
                      <a:pt x="24" y="299"/>
                      <a:pt x="83" y="394"/>
                    </a:cubicBezTo>
                    <a:cubicBezTo>
                      <a:pt x="119" y="441"/>
                      <a:pt x="155" y="477"/>
                      <a:pt x="214" y="525"/>
                    </a:cubicBezTo>
                    <a:cubicBezTo>
                      <a:pt x="250" y="537"/>
                      <a:pt x="274" y="560"/>
                      <a:pt x="322" y="572"/>
                    </a:cubicBezTo>
                    <a:cubicBezTo>
                      <a:pt x="357" y="584"/>
                      <a:pt x="381" y="584"/>
                      <a:pt x="417" y="584"/>
                    </a:cubicBezTo>
                    <a:cubicBezTo>
                      <a:pt x="381" y="596"/>
                      <a:pt x="429" y="584"/>
                      <a:pt x="393" y="656"/>
                    </a:cubicBezTo>
                    <a:cubicBezTo>
                      <a:pt x="381" y="691"/>
                      <a:pt x="381" y="715"/>
                      <a:pt x="357" y="775"/>
                    </a:cubicBezTo>
                    <a:cubicBezTo>
                      <a:pt x="334" y="810"/>
                      <a:pt x="310" y="858"/>
                      <a:pt x="274" y="882"/>
                    </a:cubicBezTo>
                    <a:lnTo>
                      <a:pt x="191" y="977"/>
                    </a:lnTo>
                    <a:cubicBezTo>
                      <a:pt x="155" y="1013"/>
                      <a:pt x="131" y="1060"/>
                      <a:pt x="119" y="1108"/>
                    </a:cubicBezTo>
                    <a:cubicBezTo>
                      <a:pt x="119" y="1099"/>
                      <a:pt x="117" y="1094"/>
                      <a:pt x="113" y="1094"/>
                    </a:cubicBezTo>
                    <a:cubicBezTo>
                      <a:pt x="103" y="1094"/>
                      <a:pt x="83" y="1127"/>
                      <a:pt x="83" y="1180"/>
                    </a:cubicBezTo>
                    <a:cubicBezTo>
                      <a:pt x="83" y="1251"/>
                      <a:pt x="143" y="1370"/>
                      <a:pt x="298" y="1430"/>
                    </a:cubicBezTo>
                    <a:cubicBezTo>
                      <a:pt x="345" y="1453"/>
                      <a:pt x="381" y="1465"/>
                      <a:pt x="429" y="1465"/>
                    </a:cubicBezTo>
                    <a:lnTo>
                      <a:pt x="512" y="1465"/>
                    </a:lnTo>
                    <a:lnTo>
                      <a:pt x="500" y="1477"/>
                    </a:lnTo>
                    <a:lnTo>
                      <a:pt x="488" y="1525"/>
                    </a:lnTo>
                    <a:cubicBezTo>
                      <a:pt x="476" y="1549"/>
                      <a:pt x="464" y="1596"/>
                      <a:pt x="464" y="1632"/>
                    </a:cubicBezTo>
                    <a:cubicBezTo>
                      <a:pt x="464" y="1775"/>
                      <a:pt x="524" y="1870"/>
                      <a:pt x="595" y="1942"/>
                    </a:cubicBezTo>
                    <a:cubicBezTo>
                      <a:pt x="621" y="1967"/>
                      <a:pt x="653" y="1984"/>
                      <a:pt x="687" y="1996"/>
                    </a:cubicBezTo>
                    <a:lnTo>
                      <a:pt x="687" y="1996"/>
                    </a:lnTo>
                    <a:cubicBezTo>
                      <a:pt x="837" y="2607"/>
                      <a:pt x="1159" y="2973"/>
                      <a:pt x="1357" y="3216"/>
                    </a:cubicBezTo>
                    <a:cubicBezTo>
                      <a:pt x="1572" y="3489"/>
                      <a:pt x="1715" y="3608"/>
                      <a:pt x="1715" y="3608"/>
                    </a:cubicBezTo>
                    <a:cubicBezTo>
                      <a:pt x="1715" y="3608"/>
                      <a:pt x="1619" y="3442"/>
                      <a:pt x="1488" y="3156"/>
                    </a:cubicBezTo>
                    <a:cubicBezTo>
                      <a:pt x="1334" y="2846"/>
                      <a:pt x="1084" y="2406"/>
                      <a:pt x="1024" y="1822"/>
                    </a:cubicBezTo>
                    <a:lnTo>
                      <a:pt x="802" y="1752"/>
                    </a:lnTo>
                    <a:lnTo>
                      <a:pt x="802" y="1752"/>
                    </a:lnTo>
                    <a:cubicBezTo>
                      <a:pt x="806" y="1744"/>
                      <a:pt x="815" y="1728"/>
                      <a:pt x="834" y="1703"/>
                    </a:cubicBezTo>
                    <a:cubicBezTo>
                      <a:pt x="837" y="1694"/>
                      <a:pt x="840" y="1687"/>
                      <a:pt x="843" y="1682"/>
                    </a:cubicBezTo>
                    <a:lnTo>
                      <a:pt x="843" y="1682"/>
                    </a:lnTo>
                    <a:cubicBezTo>
                      <a:pt x="850" y="1685"/>
                      <a:pt x="859" y="1688"/>
                      <a:pt x="869" y="1692"/>
                    </a:cubicBezTo>
                    <a:lnTo>
                      <a:pt x="869" y="1668"/>
                    </a:lnTo>
                    <a:lnTo>
                      <a:pt x="893" y="1656"/>
                    </a:lnTo>
                    <a:cubicBezTo>
                      <a:pt x="929" y="1608"/>
                      <a:pt x="1024" y="1572"/>
                      <a:pt x="1107" y="1525"/>
                    </a:cubicBezTo>
                    <a:lnTo>
                      <a:pt x="1107" y="1406"/>
                    </a:lnTo>
                    <a:lnTo>
                      <a:pt x="1107" y="1370"/>
                    </a:lnTo>
                    <a:cubicBezTo>
                      <a:pt x="1107" y="1346"/>
                      <a:pt x="1107" y="1334"/>
                      <a:pt x="1096" y="1299"/>
                    </a:cubicBezTo>
                    <a:cubicBezTo>
                      <a:pt x="1048" y="1191"/>
                      <a:pt x="988" y="1132"/>
                      <a:pt x="905" y="1108"/>
                    </a:cubicBezTo>
                    <a:cubicBezTo>
                      <a:pt x="834" y="1081"/>
                      <a:pt x="755" y="1068"/>
                      <a:pt x="676" y="1068"/>
                    </a:cubicBezTo>
                    <a:cubicBezTo>
                      <a:pt x="649" y="1068"/>
                      <a:pt x="622" y="1069"/>
                      <a:pt x="595" y="1072"/>
                    </a:cubicBezTo>
                    <a:lnTo>
                      <a:pt x="536" y="1096"/>
                    </a:lnTo>
                    <a:lnTo>
                      <a:pt x="512" y="1096"/>
                    </a:lnTo>
                    <a:cubicBezTo>
                      <a:pt x="509" y="1098"/>
                      <a:pt x="507" y="1098"/>
                      <a:pt x="504" y="1098"/>
                    </a:cubicBezTo>
                    <a:cubicBezTo>
                      <a:pt x="488" y="1098"/>
                      <a:pt x="476" y="1070"/>
                      <a:pt x="452" y="1070"/>
                    </a:cubicBezTo>
                    <a:cubicBezTo>
                      <a:pt x="448" y="1070"/>
                      <a:pt x="445" y="1071"/>
                      <a:pt x="441" y="1072"/>
                    </a:cubicBezTo>
                    <a:cubicBezTo>
                      <a:pt x="441" y="1060"/>
                      <a:pt x="453" y="1060"/>
                      <a:pt x="453" y="1049"/>
                    </a:cubicBezTo>
                    <a:cubicBezTo>
                      <a:pt x="476" y="1037"/>
                      <a:pt x="476" y="1013"/>
                      <a:pt x="488" y="1001"/>
                    </a:cubicBezTo>
                    <a:cubicBezTo>
                      <a:pt x="536" y="941"/>
                      <a:pt x="560" y="894"/>
                      <a:pt x="572" y="834"/>
                    </a:cubicBezTo>
                    <a:cubicBezTo>
                      <a:pt x="607" y="739"/>
                      <a:pt x="607" y="620"/>
                      <a:pt x="595" y="560"/>
                    </a:cubicBezTo>
                    <a:cubicBezTo>
                      <a:pt x="582" y="483"/>
                      <a:pt x="559" y="465"/>
                      <a:pt x="540" y="465"/>
                    </a:cubicBezTo>
                    <a:cubicBezTo>
                      <a:pt x="524" y="465"/>
                      <a:pt x="512" y="477"/>
                      <a:pt x="512" y="477"/>
                    </a:cubicBezTo>
                    <a:lnTo>
                      <a:pt x="357" y="477"/>
                    </a:lnTo>
                    <a:cubicBezTo>
                      <a:pt x="322" y="477"/>
                      <a:pt x="298" y="465"/>
                      <a:pt x="262" y="453"/>
                    </a:cubicBezTo>
                    <a:cubicBezTo>
                      <a:pt x="203" y="418"/>
                      <a:pt x="155" y="394"/>
                      <a:pt x="131" y="346"/>
                    </a:cubicBezTo>
                    <a:cubicBezTo>
                      <a:pt x="60" y="275"/>
                      <a:pt x="36" y="203"/>
                      <a:pt x="24" y="144"/>
                    </a:cubicBezTo>
                    <a:cubicBezTo>
                      <a:pt x="12" y="37"/>
                      <a:pt x="24" y="1"/>
                      <a:pt x="2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220;p38"/>
              <p:cNvSpPr/>
              <p:nvPr/>
            </p:nvSpPr>
            <p:spPr>
              <a:xfrm>
                <a:off x="5214625" y="2416800"/>
                <a:ext cx="19975" cy="180400"/>
              </a:xfrm>
              <a:custGeom>
                <a:avLst/>
                <a:gdLst/>
                <a:ahLst/>
                <a:cxnLst/>
                <a:rect l="l" t="t" r="r" b="b"/>
                <a:pathLst>
                  <a:path w="799" h="7216" extrusionOk="0">
                    <a:moveTo>
                      <a:pt x="24" y="0"/>
                    </a:moveTo>
                    <a:lnTo>
                      <a:pt x="24" y="0"/>
                    </a:lnTo>
                    <a:cubicBezTo>
                      <a:pt x="24" y="1"/>
                      <a:pt x="1" y="1644"/>
                      <a:pt x="203" y="3632"/>
                    </a:cubicBezTo>
                    <a:cubicBezTo>
                      <a:pt x="417" y="5632"/>
                      <a:pt x="786" y="7216"/>
                      <a:pt x="786" y="7216"/>
                    </a:cubicBezTo>
                    <a:cubicBezTo>
                      <a:pt x="786" y="7216"/>
                      <a:pt x="798" y="5584"/>
                      <a:pt x="608" y="3584"/>
                    </a:cubicBezTo>
                    <a:cubicBezTo>
                      <a:pt x="394" y="1596"/>
                      <a:pt x="25" y="1"/>
                      <a:pt x="2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221;p38"/>
              <p:cNvSpPr/>
              <p:nvPr/>
            </p:nvSpPr>
            <p:spPr>
              <a:xfrm>
                <a:off x="5228325" y="2611750"/>
                <a:ext cx="13425" cy="41100"/>
              </a:xfrm>
              <a:custGeom>
                <a:avLst/>
                <a:gdLst/>
                <a:ahLst/>
                <a:cxnLst/>
                <a:rect l="l" t="t" r="r" b="b"/>
                <a:pathLst>
                  <a:path w="537" h="1644" extrusionOk="0">
                    <a:moveTo>
                      <a:pt x="155" y="1"/>
                    </a:moveTo>
                    <a:cubicBezTo>
                      <a:pt x="155" y="1"/>
                      <a:pt x="0" y="382"/>
                      <a:pt x="72" y="846"/>
                    </a:cubicBezTo>
                    <a:cubicBezTo>
                      <a:pt x="131" y="1299"/>
                      <a:pt x="393" y="1644"/>
                      <a:pt x="393" y="1644"/>
                    </a:cubicBezTo>
                    <a:cubicBezTo>
                      <a:pt x="393" y="1644"/>
                      <a:pt x="536" y="1239"/>
                      <a:pt x="465" y="787"/>
                    </a:cubicBezTo>
                    <a:cubicBezTo>
                      <a:pt x="405" y="346"/>
                      <a:pt x="155" y="1"/>
                      <a:pt x="15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222;p38"/>
              <p:cNvSpPr/>
              <p:nvPr/>
            </p:nvSpPr>
            <p:spPr>
              <a:xfrm>
                <a:off x="5233675" y="2668625"/>
                <a:ext cx="12525" cy="25325"/>
              </a:xfrm>
              <a:custGeom>
                <a:avLst/>
                <a:gdLst/>
                <a:ahLst/>
                <a:cxnLst/>
                <a:rect l="l" t="t" r="r" b="b"/>
                <a:pathLst>
                  <a:path w="501" h="1013" extrusionOk="0">
                    <a:moveTo>
                      <a:pt x="143" y="0"/>
                    </a:moveTo>
                    <a:cubicBezTo>
                      <a:pt x="143" y="0"/>
                      <a:pt x="1" y="274"/>
                      <a:pt x="60" y="560"/>
                    </a:cubicBezTo>
                    <a:cubicBezTo>
                      <a:pt x="120" y="833"/>
                      <a:pt x="358" y="1012"/>
                      <a:pt x="358" y="1012"/>
                    </a:cubicBezTo>
                    <a:cubicBezTo>
                      <a:pt x="358" y="1012"/>
                      <a:pt x="501" y="750"/>
                      <a:pt x="441" y="464"/>
                    </a:cubicBezTo>
                    <a:cubicBezTo>
                      <a:pt x="382" y="179"/>
                      <a:pt x="143" y="0"/>
                      <a:pt x="14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223;p38"/>
              <p:cNvSpPr/>
              <p:nvPr/>
            </p:nvSpPr>
            <p:spPr>
              <a:xfrm>
                <a:off x="4231775" y="2555500"/>
                <a:ext cx="211050" cy="113725"/>
              </a:xfrm>
              <a:custGeom>
                <a:avLst/>
                <a:gdLst/>
                <a:ahLst/>
                <a:cxnLst/>
                <a:rect l="l" t="t" r="r" b="b"/>
                <a:pathLst>
                  <a:path w="8442" h="4549" extrusionOk="0">
                    <a:moveTo>
                      <a:pt x="8442" y="1"/>
                    </a:moveTo>
                    <a:cubicBezTo>
                      <a:pt x="8442" y="1"/>
                      <a:pt x="7882" y="48"/>
                      <a:pt x="6989" y="167"/>
                    </a:cubicBezTo>
                    <a:cubicBezTo>
                      <a:pt x="6072" y="286"/>
                      <a:pt x="4834" y="501"/>
                      <a:pt x="3536" y="1060"/>
                    </a:cubicBezTo>
                    <a:cubicBezTo>
                      <a:pt x="2239" y="1608"/>
                      <a:pt x="1238" y="2489"/>
                      <a:pt x="703" y="3239"/>
                    </a:cubicBezTo>
                    <a:cubicBezTo>
                      <a:pt x="441" y="3608"/>
                      <a:pt x="262" y="3930"/>
                      <a:pt x="155" y="4168"/>
                    </a:cubicBezTo>
                    <a:cubicBezTo>
                      <a:pt x="48" y="4406"/>
                      <a:pt x="0" y="4549"/>
                      <a:pt x="0" y="4549"/>
                    </a:cubicBezTo>
                    <a:cubicBezTo>
                      <a:pt x="0" y="4549"/>
                      <a:pt x="84" y="4406"/>
                      <a:pt x="214" y="4204"/>
                    </a:cubicBezTo>
                    <a:cubicBezTo>
                      <a:pt x="345" y="3989"/>
                      <a:pt x="572" y="3692"/>
                      <a:pt x="869" y="3370"/>
                    </a:cubicBezTo>
                    <a:cubicBezTo>
                      <a:pt x="1465" y="2703"/>
                      <a:pt x="2465" y="1953"/>
                      <a:pt x="3703" y="1417"/>
                    </a:cubicBezTo>
                    <a:cubicBezTo>
                      <a:pt x="4929" y="882"/>
                      <a:pt x="6132" y="584"/>
                      <a:pt x="7013" y="358"/>
                    </a:cubicBezTo>
                    <a:cubicBezTo>
                      <a:pt x="7894" y="144"/>
                      <a:pt x="8442" y="1"/>
                      <a:pt x="844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224;p38"/>
              <p:cNvSpPr/>
              <p:nvPr/>
            </p:nvSpPr>
            <p:spPr>
              <a:xfrm>
                <a:off x="4238625" y="2543600"/>
                <a:ext cx="122050" cy="84850"/>
              </a:xfrm>
              <a:custGeom>
                <a:avLst/>
                <a:gdLst/>
                <a:ahLst/>
                <a:cxnLst/>
                <a:rect l="l" t="t" r="r" b="b"/>
                <a:pathLst>
                  <a:path w="4882" h="3394" extrusionOk="0">
                    <a:moveTo>
                      <a:pt x="4882" y="0"/>
                    </a:moveTo>
                    <a:cubicBezTo>
                      <a:pt x="4881" y="0"/>
                      <a:pt x="4560" y="60"/>
                      <a:pt x="4012" y="262"/>
                    </a:cubicBezTo>
                    <a:cubicBezTo>
                      <a:pt x="3500" y="441"/>
                      <a:pt x="2798" y="762"/>
                      <a:pt x="2107" y="1239"/>
                    </a:cubicBezTo>
                    <a:cubicBezTo>
                      <a:pt x="1429" y="1715"/>
                      <a:pt x="893" y="2263"/>
                      <a:pt x="536" y="2679"/>
                    </a:cubicBezTo>
                    <a:cubicBezTo>
                      <a:pt x="179" y="3120"/>
                      <a:pt x="0" y="3394"/>
                      <a:pt x="0" y="3394"/>
                    </a:cubicBezTo>
                    <a:cubicBezTo>
                      <a:pt x="0" y="3394"/>
                      <a:pt x="250" y="3191"/>
                      <a:pt x="667" y="2834"/>
                    </a:cubicBezTo>
                    <a:cubicBezTo>
                      <a:pt x="1083" y="2489"/>
                      <a:pt x="1667" y="2024"/>
                      <a:pt x="2334" y="1572"/>
                    </a:cubicBezTo>
                    <a:cubicBezTo>
                      <a:pt x="3000" y="1096"/>
                      <a:pt x="3643" y="703"/>
                      <a:pt x="4108" y="441"/>
                    </a:cubicBezTo>
                    <a:cubicBezTo>
                      <a:pt x="4584" y="167"/>
                      <a:pt x="4882" y="0"/>
                      <a:pt x="488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225;p38"/>
              <p:cNvSpPr/>
              <p:nvPr/>
            </p:nvSpPr>
            <p:spPr>
              <a:xfrm>
                <a:off x="4257375" y="2538825"/>
                <a:ext cx="64000" cy="44675"/>
              </a:xfrm>
              <a:custGeom>
                <a:avLst/>
                <a:gdLst/>
                <a:ahLst/>
                <a:cxnLst/>
                <a:rect l="l" t="t" r="r" b="b"/>
                <a:pathLst>
                  <a:path w="2560" h="1787" extrusionOk="0">
                    <a:moveTo>
                      <a:pt x="2560" y="1"/>
                    </a:moveTo>
                    <a:cubicBezTo>
                      <a:pt x="2560" y="1"/>
                      <a:pt x="2381" y="13"/>
                      <a:pt x="2096" y="96"/>
                    </a:cubicBezTo>
                    <a:cubicBezTo>
                      <a:pt x="1810" y="179"/>
                      <a:pt x="1429" y="334"/>
                      <a:pt x="1048" y="584"/>
                    </a:cubicBezTo>
                    <a:cubicBezTo>
                      <a:pt x="679" y="834"/>
                      <a:pt x="393" y="1144"/>
                      <a:pt x="238" y="1382"/>
                    </a:cubicBezTo>
                    <a:cubicBezTo>
                      <a:pt x="72" y="1620"/>
                      <a:pt x="0" y="1787"/>
                      <a:pt x="0" y="1787"/>
                    </a:cubicBezTo>
                    <a:cubicBezTo>
                      <a:pt x="0" y="1787"/>
                      <a:pt x="572" y="1382"/>
                      <a:pt x="1274" y="894"/>
                    </a:cubicBezTo>
                    <a:cubicBezTo>
                      <a:pt x="1977" y="406"/>
                      <a:pt x="2560" y="1"/>
                      <a:pt x="256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226;p38"/>
              <p:cNvSpPr/>
              <p:nvPr/>
            </p:nvSpPr>
            <p:spPr>
              <a:xfrm>
                <a:off x="4278200" y="2525450"/>
                <a:ext cx="26225" cy="21450"/>
              </a:xfrm>
              <a:custGeom>
                <a:avLst/>
                <a:gdLst/>
                <a:ahLst/>
                <a:cxnLst/>
                <a:rect l="l" t="t" r="r" b="b"/>
                <a:pathLst>
                  <a:path w="1049" h="858" extrusionOk="0">
                    <a:moveTo>
                      <a:pt x="1048" y="0"/>
                    </a:moveTo>
                    <a:cubicBezTo>
                      <a:pt x="1048" y="0"/>
                      <a:pt x="691" y="48"/>
                      <a:pt x="393" y="286"/>
                    </a:cubicBezTo>
                    <a:cubicBezTo>
                      <a:pt x="96" y="524"/>
                      <a:pt x="1" y="857"/>
                      <a:pt x="1" y="857"/>
                    </a:cubicBezTo>
                    <a:cubicBezTo>
                      <a:pt x="1" y="857"/>
                      <a:pt x="358" y="822"/>
                      <a:pt x="655" y="584"/>
                    </a:cubicBezTo>
                    <a:cubicBezTo>
                      <a:pt x="953" y="345"/>
                      <a:pt x="1048" y="0"/>
                      <a:pt x="104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227;p38"/>
              <p:cNvSpPr/>
              <p:nvPr/>
            </p:nvSpPr>
            <p:spPr>
              <a:xfrm>
                <a:off x="4466025" y="1966875"/>
                <a:ext cx="222975" cy="82350"/>
              </a:xfrm>
              <a:custGeom>
                <a:avLst/>
                <a:gdLst/>
                <a:ahLst/>
                <a:cxnLst/>
                <a:rect l="l" t="t" r="r" b="b"/>
                <a:pathLst>
                  <a:path w="8919" h="3294" extrusionOk="0">
                    <a:moveTo>
                      <a:pt x="7223" y="1"/>
                    </a:moveTo>
                    <a:cubicBezTo>
                      <a:pt x="6834" y="1"/>
                      <a:pt x="6386" y="43"/>
                      <a:pt x="5906" y="102"/>
                    </a:cubicBezTo>
                    <a:cubicBezTo>
                      <a:pt x="5322" y="198"/>
                      <a:pt x="4680" y="340"/>
                      <a:pt x="4049" y="567"/>
                    </a:cubicBezTo>
                    <a:cubicBezTo>
                      <a:pt x="3406" y="805"/>
                      <a:pt x="2810" y="1090"/>
                      <a:pt x="2298" y="1388"/>
                    </a:cubicBezTo>
                    <a:cubicBezTo>
                      <a:pt x="1798" y="1698"/>
                      <a:pt x="1370" y="2019"/>
                      <a:pt x="1024" y="2293"/>
                    </a:cubicBezTo>
                    <a:cubicBezTo>
                      <a:pt x="703" y="2579"/>
                      <a:pt x="429" y="2829"/>
                      <a:pt x="262" y="3007"/>
                    </a:cubicBezTo>
                    <a:cubicBezTo>
                      <a:pt x="84" y="3186"/>
                      <a:pt x="0" y="3293"/>
                      <a:pt x="0" y="3293"/>
                    </a:cubicBezTo>
                    <a:cubicBezTo>
                      <a:pt x="0" y="3293"/>
                      <a:pt x="108" y="3198"/>
                      <a:pt x="298" y="3055"/>
                    </a:cubicBezTo>
                    <a:cubicBezTo>
                      <a:pt x="489" y="2888"/>
                      <a:pt x="786" y="2686"/>
                      <a:pt x="1143" y="2448"/>
                    </a:cubicBezTo>
                    <a:cubicBezTo>
                      <a:pt x="1512" y="2186"/>
                      <a:pt x="1965" y="1936"/>
                      <a:pt x="2465" y="1674"/>
                    </a:cubicBezTo>
                    <a:cubicBezTo>
                      <a:pt x="2989" y="1400"/>
                      <a:pt x="3560" y="1150"/>
                      <a:pt x="4179" y="924"/>
                    </a:cubicBezTo>
                    <a:cubicBezTo>
                      <a:pt x="4787" y="698"/>
                      <a:pt x="5406" y="543"/>
                      <a:pt x="5965" y="424"/>
                    </a:cubicBezTo>
                    <a:cubicBezTo>
                      <a:pt x="6537" y="305"/>
                      <a:pt x="7049" y="221"/>
                      <a:pt x="7489" y="186"/>
                    </a:cubicBezTo>
                    <a:cubicBezTo>
                      <a:pt x="7930" y="138"/>
                      <a:pt x="8275" y="126"/>
                      <a:pt x="8525" y="126"/>
                    </a:cubicBezTo>
                    <a:lnTo>
                      <a:pt x="8918" y="126"/>
                    </a:lnTo>
                    <a:lnTo>
                      <a:pt x="8513" y="78"/>
                    </a:lnTo>
                    <a:cubicBezTo>
                      <a:pt x="8275" y="43"/>
                      <a:pt x="7918" y="19"/>
                      <a:pt x="7466" y="7"/>
                    </a:cubicBezTo>
                    <a:cubicBezTo>
                      <a:pt x="7388" y="3"/>
                      <a:pt x="7307" y="1"/>
                      <a:pt x="722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228;p38"/>
              <p:cNvSpPr/>
              <p:nvPr/>
            </p:nvSpPr>
            <p:spPr>
              <a:xfrm>
                <a:off x="4457400" y="2007825"/>
                <a:ext cx="164025" cy="72350"/>
              </a:xfrm>
              <a:custGeom>
                <a:avLst/>
                <a:gdLst/>
                <a:ahLst/>
                <a:cxnLst/>
                <a:rect l="l" t="t" r="r" b="b"/>
                <a:pathLst>
                  <a:path w="6561" h="2894" extrusionOk="0">
                    <a:moveTo>
                      <a:pt x="6299" y="0"/>
                    </a:moveTo>
                    <a:cubicBezTo>
                      <a:pt x="6120" y="0"/>
                      <a:pt x="5834" y="0"/>
                      <a:pt x="5513" y="36"/>
                    </a:cubicBezTo>
                    <a:cubicBezTo>
                      <a:pt x="4834" y="95"/>
                      <a:pt x="3917" y="286"/>
                      <a:pt x="2977" y="715"/>
                    </a:cubicBezTo>
                    <a:cubicBezTo>
                      <a:pt x="2024" y="1155"/>
                      <a:pt x="1298" y="1750"/>
                      <a:pt x="822" y="2203"/>
                    </a:cubicBezTo>
                    <a:cubicBezTo>
                      <a:pt x="584" y="2441"/>
                      <a:pt x="381" y="2620"/>
                      <a:pt x="238" y="2727"/>
                    </a:cubicBezTo>
                    <a:cubicBezTo>
                      <a:pt x="83" y="2834"/>
                      <a:pt x="0" y="2893"/>
                      <a:pt x="0" y="2893"/>
                    </a:cubicBezTo>
                    <a:cubicBezTo>
                      <a:pt x="0" y="2893"/>
                      <a:pt x="107" y="2858"/>
                      <a:pt x="274" y="2786"/>
                    </a:cubicBezTo>
                    <a:cubicBezTo>
                      <a:pt x="429" y="2703"/>
                      <a:pt x="667" y="2560"/>
                      <a:pt x="941" y="2370"/>
                    </a:cubicBezTo>
                    <a:cubicBezTo>
                      <a:pt x="1476" y="2000"/>
                      <a:pt x="2215" y="1512"/>
                      <a:pt x="3131" y="1096"/>
                    </a:cubicBezTo>
                    <a:cubicBezTo>
                      <a:pt x="4024" y="655"/>
                      <a:pt x="4882" y="405"/>
                      <a:pt x="5525" y="238"/>
                    </a:cubicBezTo>
                    <a:cubicBezTo>
                      <a:pt x="5834" y="167"/>
                      <a:pt x="6096" y="107"/>
                      <a:pt x="6275" y="84"/>
                    </a:cubicBezTo>
                    <a:cubicBezTo>
                      <a:pt x="6453" y="48"/>
                      <a:pt x="6560" y="36"/>
                      <a:pt x="6560" y="36"/>
                    </a:cubicBezTo>
                    <a:cubicBezTo>
                      <a:pt x="6560" y="36"/>
                      <a:pt x="6465" y="36"/>
                      <a:pt x="629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229;p38"/>
              <p:cNvSpPr/>
              <p:nvPr/>
            </p:nvSpPr>
            <p:spPr>
              <a:xfrm>
                <a:off x="4442800" y="2046225"/>
                <a:ext cx="112250" cy="59550"/>
              </a:xfrm>
              <a:custGeom>
                <a:avLst/>
                <a:gdLst/>
                <a:ahLst/>
                <a:cxnLst/>
                <a:rect l="l" t="t" r="r" b="b"/>
                <a:pathLst>
                  <a:path w="4490" h="2382" extrusionOk="0">
                    <a:moveTo>
                      <a:pt x="4489" y="0"/>
                    </a:moveTo>
                    <a:cubicBezTo>
                      <a:pt x="4489" y="0"/>
                      <a:pt x="4192" y="36"/>
                      <a:pt x="3739" y="83"/>
                    </a:cubicBezTo>
                    <a:cubicBezTo>
                      <a:pt x="3275" y="191"/>
                      <a:pt x="2656" y="381"/>
                      <a:pt x="2013" y="726"/>
                    </a:cubicBezTo>
                    <a:cubicBezTo>
                      <a:pt x="1370" y="1072"/>
                      <a:pt x="870" y="1488"/>
                      <a:pt x="525" y="1822"/>
                    </a:cubicBezTo>
                    <a:cubicBezTo>
                      <a:pt x="179" y="2143"/>
                      <a:pt x="1" y="2381"/>
                      <a:pt x="1" y="2381"/>
                    </a:cubicBezTo>
                    <a:cubicBezTo>
                      <a:pt x="1" y="2381"/>
                      <a:pt x="263" y="2238"/>
                      <a:pt x="644" y="1977"/>
                    </a:cubicBezTo>
                    <a:cubicBezTo>
                      <a:pt x="1037" y="1726"/>
                      <a:pt x="1584" y="1417"/>
                      <a:pt x="2191" y="1084"/>
                    </a:cubicBezTo>
                    <a:cubicBezTo>
                      <a:pt x="2799" y="762"/>
                      <a:pt x="3382" y="488"/>
                      <a:pt x="3799" y="298"/>
                    </a:cubicBezTo>
                    <a:cubicBezTo>
                      <a:pt x="4215" y="119"/>
                      <a:pt x="4489" y="0"/>
                      <a:pt x="448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230;p38"/>
              <p:cNvSpPr/>
              <p:nvPr/>
            </p:nvSpPr>
            <p:spPr>
              <a:xfrm>
                <a:off x="4435075" y="2082225"/>
                <a:ext cx="90200" cy="46775"/>
              </a:xfrm>
              <a:custGeom>
                <a:avLst/>
                <a:gdLst/>
                <a:ahLst/>
                <a:cxnLst/>
                <a:rect l="l" t="t" r="r" b="b"/>
                <a:pathLst>
                  <a:path w="3608" h="1871" extrusionOk="0">
                    <a:moveTo>
                      <a:pt x="3608" y="1"/>
                    </a:moveTo>
                    <a:cubicBezTo>
                      <a:pt x="3608" y="1"/>
                      <a:pt x="3358" y="25"/>
                      <a:pt x="2977" y="108"/>
                    </a:cubicBezTo>
                    <a:cubicBezTo>
                      <a:pt x="2620" y="179"/>
                      <a:pt x="2119" y="334"/>
                      <a:pt x="1607" y="596"/>
                    </a:cubicBezTo>
                    <a:cubicBezTo>
                      <a:pt x="1107" y="858"/>
                      <a:pt x="691" y="1179"/>
                      <a:pt x="417" y="1429"/>
                    </a:cubicBezTo>
                    <a:cubicBezTo>
                      <a:pt x="155" y="1691"/>
                      <a:pt x="0" y="1870"/>
                      <a:pt x="0" y="1870"/>
                    </a:cubicBezTo>
                    <a:cubicBezTo>
                      <a:pt x="0" y="1870"/>
                      <a:pt x="810" y="1453"/>
                      <a:pt x="1798" y="941"/>
                    </a:cubicBezTo>
                    <a:cubicBezTo>
                      <a:pt x="2798" y="417"/>
                      <a:pt x="3608" y="1"/>
                      <a:pt x="360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231;p38"/>
              <p:cNvSpPr/>
              <p:nvPr/>
            </p:nvSpPr>
            <p:spPr>
              <a:xfrm>
                <a:off x="4438050" y="2117350"/>
                <a:ext cx="52100" cy="29500"/>
              </a:xfrm>
              <a:custGeom>
                <a:avLst/>
                <a:gdLst/>
                <a:ahLst/>
                <a:cxnLst/>
                <a:rect l="l" t="t" r="r" b="b"/>
                <a:pathLst>
                  <a:path w="2084" h="1180" extrusionOk="0">
                    <a:moveTo>
                      <a:pt x="2084" y="1"/>
                    </a:moveTo>
                    <a:lnTo>
                      <a:pt x="2084" y="1"/>
                    </a:lnTo>
                    <a:cubicBezTo>
                      <a:pt x="2084" y="1"/>
                      <a:pt x="1953" y="1"/>
                      <a:pt x="1715" y="60"/>
                    </a:cubicBezTo>
                    <a:cubicBezTo>
                      <a:pt x="1488" y="108"/>
                      <a:pt x="1191" y="191"/>
                      <a:pt x="893" y="358"/>
                    </a:cubicBezTo>
                    <a:cubicBezTo>
                      <a:pt x="607" y="525"/>
                      <a:pt x="369" y="727"/>
                      <a:pt x="226" y="894"/>
                    </a:cubicBezTo>
                    <a:cubicBezTo>
                      <a:pt x="72" y="1060"/>
                      <a:pt x="0" y="1179"/>
                      <a:pt x="0" y="1179"/>
                    </a:cubicBezTo>
                    <a:cubicBezTo>
                      <a:pt x="0" y="1179"/>
                      <a:pt x="131" y="1132"/>
                      <a:pt x="345" y="1037"/>
                    </a:cubicBezTo>
                    <a:cubicBezTo>
                      <a:pt x="548" y="965"/>
                      <a:pt x="822" y="846"/>
                      <a:pt x="1096" y="679"/>
                    </a:cubicBezTo>
                    <a:cubicBezTo>
                      <a:pt x="1381" y="525"/>
                      <a:pt x="1619" y="358"/>
                      <a:pt x="1798" y="227"/>
                    </a:cubicBezTo>
                    <a:cubicBezTo>
                      <a:pt x="1977" y="84"/>
                      <a:pt x="2084" y="1"/>
                      <a:pt x="208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232;p38"/>
              <p:cNvSpPr/>
              <p:nvPr/>
            </p:nvSpPr>
            <p:spPr>
              <a:xfrm>
                <a:off x="4570800" y="2554600"/>
                <a:ext cx="372400" cy="176550"/>
              </a:xfrm>
              <a:custGeom>
                <a:avLst/>
                <a:gdLst/>
                <a:ahLst/>
                <a:cxnLst/>
                <a:rect l="l" t="t" r="r" b="b"/>
                <a:pathLst>
                  <a:path w="14896" h="7062" extrusionOk="0">
                    <a:moveTo>
                      <a:pt x="0" y="1"/>
                    </a:moveTo>
                    <a:cubicBezTo>
                      <a:pt x="0" y="1"/>
                      <a:pt x="227" y="72"/>
                      <a:pt x="631" y="191"/>
                    </a:cubicBezTo>
                    <a:cubicBezTo>
                      <a:pt x="1036" y="310"/>
                      <a:pt x="1596" y="489"/>
                      <a:pt x="2310" y="739"/>
                    </a:cubicBezTo>
                    <a:cubicBezTo>
                      <a:pt x="3727" y="1227"/>
                      <a:pt x="5644" y="1977"/>
                      <a:pt x="7716" y="2954"/>
                    </a:cubicBezTo>
                    <a:cubicBezTo>
                      <a:pt x="9764" y="3942"/>
                      <a:pt x="11573" y="4966"/>
                      <a:pt x="12847" y="5752"/>
                    </a:cubicBezTo>
                    <a:cubicBezTo>
                      <a:pt x="13490" y="6145"/>
                      <a:pt x="14002" y="6466"/>
                      <a:pt x="14347" y="6704"/>
                    </a:cubicBezTo>
                    <a:cubicBezTo>
                      <a:pt x="14705" y="6930"/>
                      <a:pt x="14895" y="7061"/>
                      <a:pt x="14895" y="7061"/>
                    </a:cubicBezTo>
                    <a:cubicBezTo>
                      <a:pt x="14895" y="7061"/>
                      <a:pt x="14728" y="6918"/>
                      <a:pt x="14395" y="6680"/>
                    </a:cubicBezTo>
                    <a:cubicBezTo>
                      <a:pt x="14062" y="6406"/>
                      <a:pt x="13574" y="6037"/>
                      <a:pt x="12966" y="5609"/>
                    </a:cubicBezTo>
                    <a:cubicBezTo>
                      <a:pt x="11740" y="4728"/>
                      <a:pt x="9978" y="3609"/>
                      <a:pt x="7894" y="2620"/>
                    </a:cubicBezTo>
                    <a:cubicBezTo>
                      <a:pt x="5811" y="1632"/>
                      <a:pt x="3822" y="965"/>
                      <a:pt x="2370" y="561"/>
                    </a:cubicBezTo>
                    <a:cubicBezTo>
                      <a:pt x="1655" y="358"/>
                      <a:pt x="1060" y="215"/>
                      <a:pt x="643" y="132"/>
                    </a:cubicBezTo>
                    <a:cubicBezTo>
                      <a:pt x="227" y="37"/>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233;p38"/>
              <p:cNvSpPr/>
              <p:nvPr/>
            </p:nvSpPr>
            <p:spPr>
              <a:xfrm>
                <a:off x="4950000" y="2734100"/>
                <a:ext cx="74450" cy="44375"/>
              </a:xfrm>
              <a:custGeom>
                <a:avLst/>
                <a:gdLst/>
                <a:ahLst/>
                <a:cxnLst/>
                <a:rect l="l" t="t" r="r" b="b"/>
                <a:pathLst>
                  <a:path w="2978" h="1775" extrusionOk="0">
                    <a:moveTo>
                      <a:pt x="1" y="0"/>
                    </a:moveTo>
                    <a:cubicBezTo>
                      <a:pt x="1" y="0"/>
                      <a:pt x="108" y="167"/>
                      <a:pt x="334" y="405"/>
                    </a:cubicBezTo>
                    <a:cubicBezTo>
                      <a:pt x="549" y="643"/>
                      <a:pt x="894" y="941"/>
                      <a:pt x="1311" y="1191"/>
                    </a:cubicBezTo>
                    <a:cubicBezTo>
                      <a:pt x="1739" y="1429"/>
                      <a:pt x="2156" y="1596"/>
                      <a:pt x="2477" y="1667"/>
                    </a:cubicBezTo>
                    <a:cubicBezTo>
                      <a:pt x="2787" y="1762"/>
                      <a:pt x="2978" y="1774"/>
                      <a:pt x="2978" y="1774"/>
                    </a:cubicBezTo>
                    <a:cubicBezTo>
                      <a:pt x="2978" y="1774"/>
                      <a:pt x="2811" y="1655"/>
                      <a:pt x="2561" y="1501"/>
                    </a:cubicBezTo>
                    <a:cubicBezTo>
                      <a:pt x="2299" y="1346"/>
                      <a:pt x="1918" y="1108"/>
                      <a:pt x="1513" y="870"/>
                    </a:cubicBezTo>
                    <a:cubicBezTo>
                      <a:pt x="1120" y="608"/>
                      <a:pt x="751" y="405"/>
                      <a:pt x="465" y="250"/>
                    </a:cubicBezTo>
                    <a:cubicBezTo>
                      <a:pt x="180" y="96"/>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234;p38"/>
              <p:cNvSpPr/>
              <p:nvPr/>
            </p:nvSpPr>
            <p:spPr>
              <a:xfrm>
                <a:off x="4655625" y="2552225"/>
                <a:ext cx="205125" cy="107475"/>
              </a:xfrm>
              <a:custGeom>
                <a:avLst/>
                <a:gdLst/>
                <a:ahLst/>
                <a:cxnLst/>
                <a:rect l="l" t="t" r="r" b="b"/>
                <a:pathLst>
                  <a:path w="8205" h="4299" extrusionOk="0">
                    <a:moveTo>
                      <a:pt x="1" y="1"/>
                    </a:moveTo>
                    <a:lnTo>
                      <a:pt x="1" y="1"/>
                    </a:lnTo>
                    <a:cubicBezTo>
                      <a:pt x="1" y="1"/>
                      <a:pt x="144" y="36"/>
                      <a:pt x="358" y="108"/>
                    </a:cubicBezTo>
                    <a:cubicBezTo>
                      <a:pt x="584" y="167"/>
                      <a:pt x="917" y="275"/>
                      <a:pt x="1298" y="417"/>
                    </a:cubicBezTo>
                    <a:cubicBezTo>
                      <a:pt x="1703" y="572"/>
                      <a:pt x="2144" y="763"/>
                      <a:pt x="2656" y="1001"/>
                    </a:cubicBezTo>
                    <a:cubicBezTo>
                      <a:pt x="3156" y="1251"/>
                      <a:pt x="3692" y="1537"/>
                      <a:pt x="4251" y="1846"/>
                    </a:cubicBezTo>
                    <a:cubicBezTo>
                      <a:pt x="5347" y="2489"/>
                      <a:pt x="6335" y="3132"/>
                      <a:pt x="7049" y="3573"/>
                    </a:cubicBezTo>
                    <a:cubicBezTo>
                      <a:pt x="7764" y="4037"/>
                      <a:pt x="8204" y="4299"/>
                      <a:pt x="8204" y="4299"/>
                    </a:cubicBezTo>
                    <a:cubicBezTo>
                      <a:pt x="8204" y="4299"/>
                      <a:pt x="7799" y="3965"/>
                      <a:pt x="7144" y="3406"/>
                    </a:cubicBezTo>
                    <a:cubicBezTo>
                      <a:pt x="6490" y="2870"/>
                      <a:pt x="5573" y="2156"/>
                      <a:pt x="4442" y="1501"/>
                    </a:cubicBezTo>
                    <a:cubicBezTo>
                      <a:pt x="3870" y="1179"/>
                      <a:pt x="3311" y="906"/>
                      <a:pt x="2787" y="703"/>
                    </a:cubicBezTo>
                    <a:cubicBezTo>
                      <a:pt x="2251" y="489"/>
                      <a:pt x="1775" y="346"/>
                      <a:pt x="1358" y="239"/>
                    </a:cubicBezTo>
                    <a:cubicBezTo>
                      <a:pt x="953" y="132"/>
                      <a:pt x="620" y="72"/>
                      <a:pt x="382" y="48"/>
                    </a:cubicBezTo>
                    <a:cubicBezTo>
                      <a:pt x="144" y="13"/>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235;p38"/>
              <p:cNvSpPr/>
              <p:nvPr/>
            </p:nvSpPr>
            <p:spPr>
              <a:xfrm>
                <a:off x="4708600" y="2537050"/>
                <a:ext cx="118200" cy="58650"/>
              </a:xfrm>
              <a:custGeom>
                <a:avLst/>
                <a:gdLst/>
                <a:ahLst/>
                <a:cxnLst/>
                <a:rect l="l" t="t" r="r" b="b"/>
                <a:pathLst>
                  <a:path w="4728" h="2346" extrusionOk="0">
                    <a:moveTo>
                      <a:pt x="1" y="0"/>
                    </a:moveTo>
                    <a:cubicBezTo>
                      <a:pt x="1" y="0"/>
                      <a:pt x="251" y="143"/>
                      <a:pt x="680" y="370"/>
                    </a:cubicBezTo>
                    <a:cubicBezTo>
                      <a:pt x="1096" y="596"/>
                      <a:pt x="1680" y="893"/>
                      <a:pt x="2335" y="1215"/>
                    </a:cubicBezTo>
                    <a:cubicBezTo>
                      <a:pt x="2989" y="1548"/>
                      <a:pt x="3585" y="1810"/>
                      <a:pt x="4013" y="2025"/>
                    </a:cubicBezTo>
                    <a:cubicBezTo>
                      <a:pt x="4442" y="2227"/>
                      <a:pt x="4728" y="2346"/>
                      <a:pt x="4728" y="2346"/>
                    </a:cubicBezTo>
                    <a:cubicBezTo>
                      <a:pt x="4728" y="2346"/>
                      <a:pt x="4513" y="2155"/>
                      <a:pt x="4121" y="1858"/>
                    </a:cubicBezTo>
                    <a:cubicBezTo>
                      <a:pt x="3740" y="1572"/>
                      <a:pt x="3168" y="1203"/>
                      <a:pt x="2513" y="882"/>
                    </a:cubicBezTo>
                    <a:cubicBezTo>
                      <a:pt x="1858" y="548"/>
                      <a:pt x="1215" y="322"/>
                      <a:pt x="763" y="191"/>
                    </a:cubicBezTo>
                    <a:cubicBezTo>
                      <a:pt x="299" y="60"/>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236;p38"/>
              <p:cNvSpPr/>
              <p:nvPr/>
            </p:nvSpPr>
            <p:spPr>
              <a:xfrm>
                <a:off x="4738075" y="2521275"/>
                <a:ext cx="82775" cy="47350"/>
              </a:xfrm>
              <a:custGeom>
                <a:avLst/>
                <a:gdLst/>
                <a:ahLst/>
                <a:cxnLst/>
                <a:rect l="l" t="t" r="r" b="b"/>
                <a:pathLst>
                  <a:path w="3311" h="1894" extrusionOk="0">
                    <a:moveTo>
                      <a:pt x="1" y="0"/>
                    </a:moveTo>
                    <a:lnTo>
                      <a:pt x="1" y="0"/>
                    </a:lnTo>
                    <a:cubicBezTo>
                      <a:pt x="1" y="0"/>
                      <a:pt x="691" y="512"/>
                      <a:pt x="1608" y="1036"/>
                    </a:cubicBezTo>
                    <a:cubicBezTo>
                      <a:pt x="2513" y="1536"/>
                      <a:pt x="3311" y="1894"/>
                      <a:pt x="3311" y="1894"/>
                    </a:cubicBezTo>
                    <a:cubicBezTo>
                      <a:pt x="3311" y="1894"/>
                      <a:pt x="3168" y="1715"/>
                      <a:pt x="2894" y="1513"/>
                    </a:cubicBezTo>
                    <a:cubicBezTo>
                      <a:pt x="2644" y="1274"/>
                      <a:pt x="2263" y="977"/>
                      <a:pt x="1799" y="703"/>
                    </a:cubicBezTo>
                    <a:cubicBezTo>
                      <a:pt x="1334" y="441"/>
                      <a:pt x="894" y="262"/>
                      <a:pt x="548" y="155"/>
                    </a:cubicBezTo>
                    <a:cubicBezTo>
                      <a:pt x="215" y="48"/>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237;p38"/>
              <p:cNvSpPr/>
              <p:nvPr/>
            </p:nvSpPr>
            <p:spPr>
              <a:xfrm>
                <a:off x="4749100" y="2504300"/>
                <a:ext cx="72650" cy="36050"/>
              </a:xfrm>
              <a:custGeom>
                <a:avLst/>
                <a:gdLst/>
                <a:ahLst/>
                <a:cxnLst/>
                <a:rect l="l" t="t" r="r" b="b"/>
                <a:pathLst>
                  <a:path w="2906" h="1442" extrusionOk="0">
                    <a:moveTo>
                      <a:pt x="0" y="1"/>
                    </a:moveTo>
                    <a:cubicBezTo>
                      <a:pt x="0" y="1"/>
                      <a:pt x="596" y="465"/>
                      <a:pt x="1381" y="858"/>
                    </a:cubicBezTo>
                    <a:cubicBezTo>
                      <a:pt x="2179" y="1263"/>
                      <a:pt x="2905" y="1441"/>
                      <a:pt x="2905" y="1441"/>
                    </a:cubicBezTo>
                    <a:cubicBezTo>
                      <a:pt x="2905" y="1441"/>
                      <a:pt x="2370" y="906"/>
                      <a:pt x="1548" y="501"/>
                    </a:cubicBezTo>
                    <a:cubicBezTo>
                      <a:pt x="750" y="108"/>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238;p38"/>
              <p:cNvSpPr/>
              <p:nvPr/>
            </p:nvSpPr>
            <p:spPr>
              <a:xfrm>
                <a:off x="4533300" y="2299175"/>
                <a:ext cx="410775" cy="172125"/>
              </a:xfrm>
              <a:custGeom>
                <a:avLst/>
                <a:gdLst/>
                <a:ahLst/>
                <a:cxnLst/>
                <a:rect l="l" t="t" r="r" b="b"/>
                <a:pathLst>
                  <a:path w="16431" h="6885" extrusionOk="0">
                    <a:moveTo>
                      <a:pt x="2455" y="1"/>
                    </a:moveTo>
                    <a:cubicBezTo>
                      <a:pt x="1720" y="1"/>
                      <a:pt x="1127" y="56"/>
                      <a:pt x="703" y="121"/>
                    </a:cubicBezTo>
                    <a:cubicBezTo>
                      <a:pt x="476" y="157"/>
                      <a:pt x="298" y="193"/>
                      <a:pt x="179" y="217"/>
                    </a:cubicBezTo>
                    <a:cubicBezTo>
                      <a:pt x="60" y="229"/>
                      <a:pt x="0" y="241"/>
                      <a:pt x="0" y="241"/>
                    </a:cubicBezTo>
                    <a:cubicBezTo>
                      <a:pt x="0" y="241"/>
                      <a:pt x="60" y="241"/>
                      <a:pt x="179" y="229"/>
                    </a:cubicBezTo>
                    <a:cubicBezTo>
                      <a:pt x="310" y="229"/>
                      <a:pt x="476" y="193"/>
                      <a:pt x="715" y="181"/>
                    </a:cubicBezTo>
                    <a:cubicBezTo>
                      <a:pt x="963" y="168"/>
                      <a:pt x="1269" y="156"/>
                      <a:pt x="1625" y="156"/>
                    </a:cubicBezTo>
                    <a:cubicBezTo>
                      <a:pt x="1936" y="156"/>
                      <a:pt x="2285" y="165"/>
                      <a:pt x="2667" y="193"/>
                    </a:cubicBezTo>
                    <a:cubicBezTo>
                      <a:pt x="4298" y="312"/>
                      <a:pt x="6537" y="848"/>
                      <a:pt x="8799" y="1943"/>
                    </a:cubicBezTo>
                    <a:cubicBezTo>
                      <a:pt x="11061" y="3015"/>
                      <a:pt x="12930" y="4336"/>
                      <a:pt x="14276" y="5289"/>
                    </a:cubicBezTo>
                    <a:cubicBezTo>
                      <a:pt x="14943" y="5777"/>
                      <a:pt x="15478" y="6182"/>
                      <a:pt x="15847" y="6444"/>
                    </a:cubicBezTo>
                    <a:cubicBezTo>
                      <a:pt x="16217" y="6729"/>
                      <a:pt x="16431" y="6884"/>
                      <a:pt x="16431" y="6884"/>
                    </a:cubicBezTo>
                    <a:cubicBezTo>
                      <a:pt x="16431" y="6884"/>
                      <a:pt x="16240" y="6717"/>
                      <a:pt x="15895" y="6408"/>
                    </a:cubicBezTo>
                    <a:cubicBezTo>
                      <a:pt x="15538" y="6110"/>
                      <a:pt x="15038" y="5658"/>
                      <a:pt x="14395" y="5134"/>
                    </a:cubicBezTo>
                    <a:cubicBezTo>
                      <a:pt x="13097" y="4098"/>
                      <a:pt x="11264" y="2681"/>
                      <a:pt x="8966" y="1586"/>
                    </a:cubicBezTo>
                    <a:cubicBezTo>
                      <a:pt x="6656" y="479"/>
                      <a:pt x="4334" y="14"/>
                      <a:pt x="2667" y="2"/>
                    </a:cubicBezTo>
                    <a:cubicBezTo>
                      <a:pt x="2595" y="1"/>
                      <a:pt x="2524" y="1"/>
                      <a:pt x="245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239;p38"/>
              <p:cNvSpPr/>
              <p:nvPr/>
            </p:nvSpPr>
            <p:spPr>
              <a:xfrm>
                <a:off x="4605925" y="2269450"/>
                <a:ext cx="239925" cy="89625"/>
              </a:xfrm>
              <a:custGeom>
                <a:avLst/>
                <a:gdLst/>
                <a:ahLst/>
                <a:cxnLst/>
                <a:rect l="l" t="t" r="r" b="b"/>
                <a:pathLst>
                  <a:path w="9597" h="3585" extrusionOk="0">
                    <a:moveTo>
                      <a:pt x="0" y="1"/>
                    </a:moveTo>
                    <a:cubicBezTo>
                      <a:pt x="0" y="1"/>
                      <a:pt x="143" y="36"/>
                      <a:pt x="393" y="96"/>
                    </a:cubicBezTo>
                    <a:cubicBezTo>
                      <a:pt x="655" y="156"/>
                      <a:pt x="1024" y="239"/>
                      <a:pt x="1477" y="358"/>
                    </a:cubicBezTo>
                    <a:cubicBezTo>
                      <a:pt x="2382" y="596"/>
                      <a:pt x="3596" y="965"/>
                      <a:pt x="4930" y="1465"/>
                    </a:cubicBezTo>
                    <a:cubicBezTo>
                      <a:pt x="6251" y="1953"/>
                      <a:pt x="7430" y="2477"/>
                      <a:pt x="8263" y="2894"/>
                    </a:cubicBezTo>
                    <a:cubicBezTo>
                      <a:pt x="8680" y="3096"/>
                      <a:pt x="9013" y="3275"/>
                      <a:pt x="9240" y="3394"/>
                    </a:cubicBezTo>
                    <a:cubicBezTo>
                      <a:pt x="9466" y="3513"/>
                      <a:pt x="9597" y="3585"/>
                      <a:pt x="9597" y="3585"/>
                    </a:cubicBezTo>
                    <a:cubicBezTo>
                      <a:pt x="9597" y="3585"/>
                      <a:pt x="9478" y="3513"/>
                      <a:pt x="9251" y="3335"/>
                    </a:cubicBezTo>
                    <a:cubicBezTo>
                      <a:pt x="9049" y="3168"/>
                      <a:pt x="8728" y="2965"/>
                      <a:pt x="8335" y="2703"/>
                    </a:cubicBezTo>
                    <a:cubicBezTo>
                      <a:pt x="7525" y="2215"/>
                      <a:pt x="6382" y="1596"/>
                      <a:pt x="5049" y="1084"/>
                    </a:cubicBezTo>
                    <a:cubicBezTo>
                      <a:pt x="3703" y="584"/>
                      <a:pt x="2429" y="298"/>
                      <a:pt x="1501" y="167"/>
                    </a:cubicBezTo>
                    <a:cubicBezTo>
                      <a:pt x="1036" y="84"/>
                      <a:pt x="667" y="48"/>
                      <a:pt x="393" y="36"/>
                    </a:cubicBezTo>
                    <a:cubicBezTo>
                      <a:pt x="143" y="13"/>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240;p38"/>
              <p:cNvSpPr/>
              <p:nvPr/>
            </p:nvSpPr>
            <p:spPr>
              <a:xfrm>
                <a:off x="4695525" y="2253075"/>
                <a:ext cx="99725" cy="43200"/>
              </a:xfrm>
              <a:custGeom>
                <a:avLst/>
                <a:gdLst/>
                <a:ahLst/>
                <a:cxnLst/>
                <a:rect l="l" t="t" r="r" b="b"/>
                <a:pathLst>
                  <a:path w="3989" h="1728" extrusionOk="0">
                    <a:moveTo>
                      <a:pt x="0" y="1"/>
                    </a:moveTo>
                    <a:cubicBezTo>
                      <a:pt x="0" y="1"/>
                      <a:pt x="869" y="513"/>
                      <a:pt x="1953" y="989"/>
                    </a:cubicBezTo>
                    <a:cubicBezTo>
                      <a:pt x="3036" y="1465"/>
                      <a:pt x="3989" y="1727"/>
                      <a:pt x="3989" y="1727"/>
                    </a:cubicBezTo>
                    <a:cubicBezTo>
                      <a:pt x="3989" y="1727"/>
                      <a:pt x="3215" y="1108"/>
                      <a:pt x="2096" y="608"/>
                    </a:cubicBezTo>
                    <a:cubicBezTo>
                      <a:pt x="977" y="132"/>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241;p38"/>
              <p:cNvSpPr/>
              <p:nvPr/>
            </p:nvSpPr>
            <p:spPr>
              <a:xfrm>
                <a:off x="4717550" y="2234025"/>
                <a:ext cx="58050" cy="26825"/>
              </a:xfrm>
              <a:custGeom>
                <a:avLst/>
                <a:gdLst/>
                <a:ahLst/>
                <a:cxnLst/>
                <a:rect l="l" t="t" r="r" b="b"/>
                <a:pathLst>
                  <a:path w="2322" h="1073" extrusionOk="0">
                    <a:moveTo>
                      <a:pt x="0" y="1"/>
                    </a:moveTo>
                    <a:cubicBezTo>
                      <a:pt x="0" y="1"/>
                      <a:pt x="488" y="358"/>
                      <a:pt x="1119" y="644"/>
                    </a:cubicBezTo>
                    <a:cubicBezTo>
                      <a:pt x="1738" y="930"/>
                      <a:pt x="2322" y="1072"/>
                      <a:pt x="2322" y="1072"/>
                    </a:cubicBezTo>
                    <a:cubicBezTo>
                      <a:pt x="2322" y="1072"/>
                      <a:pt x="2227" y="953"/>
                      <a:pt x="2048" y="799"/>
                    </a:cubicBezTo>
                    <a:cubicBezTo>
                      <a:pt x="1869" y="632"/>
                      <a:pt x="1608" y="441"/>
                      <a:pt x="1274" y="287"/>
                    </a:cubicBezTo>
                    <a:cubicBezTo>
                      <a:pt x="953" y="144"/>
                      <a:pt x="619" y="60"/>
                      <a:pt x="381" y="37"/>
                    </a:cubicBezTo>
                    <a:cubicBezTo>
                      <a:pt x="143" y="1"/>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242;p38"/>
              <p:cNvSpPr/>
              <p:nvPr/>
            </p:nvSpPr>
            <p:spPr>
              <a:xfrm>
                <a:off x="4739875" y="2215275"/>
                <a:ext cx="63125" cy="34275"/>
              </a:xfrm>
              <a:custGeom>
                <a:avLst/>
                <a:gdLst/>
                <a:ahLst/>
                <a:cxnLst/>
                <a:rect l="l" t="t" r="r" b="b"/>
                <a:pathLst>
                  <a:path w="2525" h="1371" extrusionOk="0">
                    <a:moveTo>
                      <a:pt x="0" y="1"/>
                    </a:moveTo>
                    <a:cubicBezTo>
                      <a:pt x="0" y="1"/>
                      <a:pt x="524" y="429"/>
                      <a:pt x="1203" y="799"/>
                    </a:cubicBezTo>
                    <a:cubicBezTo>
                      <a:pt x="1893" y="1168"/>
                      <a:pt x="2524" y="1370"/>
                      <a:pt x="2524" y="1370"/>
                    </a:cubicBezTo>
                    <a:cubicBezTo>
                      <a:pt x="2524" y="1370"/>
                      <a:pt x="2096" y="846"/>
                      <a:pt x="1381" y="453"/>
                    </a:cubicBezTo>
                    <a:cubicBezTo>
                      <a:pt x="679" y="72"/>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243;p38"/>
              <p:cNvSpPr/>
              <p:nvPr/>
            </p:nvSpPr>
            <p:spPr>
              <a:xfrm>
                <a:off x="3982925" y="2403400"/>
                <a:ext cx="247675" cy="245000"/>
              </a:xfrm>
              <a:custGeom>
                <a:avLst/>
                <a:gdLst/>
                <a:ahLst/>
                <a:cxnLst/>
                <a:rect l="l" t="t" r="r" b="b"/>
                <a:pathLst>
                  <a:path w="9907" h="9800" extrusionOk="0">
                    <a:moveTo>
                      <a:pt x="1" y="1"/>
                    </a:moveTo>
                    <a:cubicBezTo>
                      <a:pt x="1" y="1"/>
                      <a:pt x="203" y="72"/>
                      <a:pt x="524" y="239"/>
                    </a:cubicBezTo>
                    <a:cubicBezTo>
                      <a:pt x="691" y="310"/>
                      <a:pt x="894" y="405"/>
                      <a:pt x="1120" y="524"/>
                    </a:cubicBezTo>
                    <a:cubicBezTo>
                      <a:pt x="1346" y="643"/>
                      <a:pt x="1608" y="763"/>
                      <a:pt x="1894" y="929"/>
                    </a:cubicBezTo>
                    <a:cubicBezTo>
                      <a:pt x="2179" y="1072"/>
                      <a:pt x="2489" y="1251"/>
                      <a:pt x="2799" y="1465"/>
                    </a:cubicBezTo>
                    <a:cubicBezTo>
                      <a:pt x="3132" y="1656"/>
                      <a:pt x="3453" y="1894"/>
                      <a:pt x="3811" y="2132"/>
                    </a:cubicBezTo>
                    <a:cubicBezTo>
                      <a:pt x="4501" y="2632"/>
                      <a:pt x="5227" y="3227"/>
                      <a:pt x="5930" y="3918"/>
                    </a:cubicBezTo>
                    <a:cubicBezTo>
                      <a:pt x="6632" y="4596"/>
                      <a:pt x="7228" y="5311"/>
                      <a:pt x="7740" y="6001"/>
                    </a:cubicBezTo>
                    <a:cubicBezTo>
                      <a:pt x="7978" y="6347"/>
                      <a:pt x="8240" y="6668"/>
                      <a:pt x="8430" y="7001"/>
                    </a:cubicBezTo>
                    <a:cubicBezTo>
                      <a:pt x="8644" y="7311"/>
                      <a:pt x="8811" y="7621"/>
                      <a:pt x="8978" y="7906"/>
                    </a:cubicBezTo>
                    <a:cubicBezTo>
                      <a:pt x="9145" y="8192"/>
                      <a:pt x="9264" y="8454"/>
                      <a:pt x="9383" y="8680"/>
                    </a:cubicBezTo>
                    <a:cubicBezTo>
                      <a:pt x="9502" y="8906"/>
                      <a:pt x="9585" y="9109"/>
                      <a:pt x="9668" y="9276"/>
                    </a:cubicBezTo>
                    <a:cubicBezTo>
                      <a:pt x="9811" y="9621"/>
                      <a:pt x="9907" y="9799"/>
                      <a:pt x="9907" y="9799"/>
                    </a:cubicBezTo>
                    <a:cubicBezTo>
                      <a:pt x="9907" y="9799"/>
                      <a:pt x="9835" y="9597"/>
                      <a:pt x="9728" y="9264"/>
                    </a:cubicBezTo>
                    <a:cubicBezTo>
                      <a:pt x="9680" y="9085"/>
                      <a:pt x="9609" y="8871"/>
                      <a:pt x="9502" y="8633"/>
                    </a:cubicBezTo>
                    <a:cubicBezTo>
                      <a:pt x="9406" y="8383"/>
                      <a:pt x="9311" y="8109"/>
                      <a:pt x="9156" y="7811"/>
                    </a:cubicBezTo>
                    <a:cubicBezTo>
                      <a:pt x="9025" y="7513"/>
                      <a:pt x="8859" y="7192"/>
                      <a:pt x="8668" y="6859"/>
                    </a:cubicBezTo>
                    <a:cubicBezTo>
                      <a:pt x="8490" y="6525"/>
                      <a:pt x="8263" y="6180"/>
                      <a:pt x="8025" y="5811"/>
                    </a:cubicBezTo>
                    <a:cubicBezTo>
                      <a:pt x="7525" y="5096"/>
                      <a:pt x="6930" y="4346"/>
                      <a:pt x="6216" y="3632"/>
                    </a:cubicBezTo>
                    <a:cubicBezTo>
                      <a:pt x="5477" y="2929"/>
                      <a:pt x="4727" y="2334"/>
                      <a:pt x="4013" y="1846"/>
                    </a:cubicBezTo>
                    <a:cubicBezTo>
                      <a:pt x="3632" y="1608"/>
                      <a:pt x="3299" y="1382"/>
                      <a:pt x="2953" y="1203"/>
                    </a:cubicBezTo>
                    <a:cubicBezTo>
                      <a:pt x="2608" y="1013"/>
                      <a:pt x="2287" y="870"/>
                      <a:pt x="1989" y="727"/>
                    </a:cubicBezTo>
                    <a:cubicBezTo>
                      <a:pt x="1691" y="584"/>
                      <a:pt x="1405" y="477"/>
                      <a:pt x="1167" y="393"/>
                    </a:cubicBezTo>
                    <a:cubicBezTo>
                      <a:pt x="929" y="286"/>
                      <a:pt x="715" y="227"/>
                      <a:pt x="536" y="167"/>
                    </a:cubicBezTo>
                    <a:cubicBezTo>
                      <a:pt x="203" y="60"/>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244;p38"/>
              <p:cNvSpPr/>
              <p:nvPr/>
            </p:nvSpPr>
            <p:spPr>
              <a:xfrm>
                <a:off x="4076400" y="2410250"/>
                <a:ext cx="165500" cy="196175"/>
              </a:xfrm>
              <a:custGeom>
                <a:avLst/>
                <a:gdLst/>
                <a:ahLst/>
                <a:cxnLst/>
                <a:rect l="l" t="t" r="r" b="b"/>
                <a:pathLst>
                  <a:path w="6620" h="7847" extrusionOk="0">
                    <a:moveTo>
                      <a:pt x="0" y="0"/>
                    </a:moveTo>
                    <a:lnTo>
                      <a:pt x="0" y="0"/>
                    </a:lnTo>
                    <a:cubicBezTo>
                      <a:pt x="0" y="0"/>
                      <a:pt x="131" y="72"/>
                      <a:pt x="345" y="227"/>
                    </a:cubicBezTo>
                    <a:cubicBezTo>
                      <a:pt x="464" y="286"/>
                      <a:pt x="595" y="381"/>
                      <a:pt x="762" y="489"/>
                    </a:cubicBezTo>
                    <a:cubicBezTo>
                      <a:pt x="917" y="584"/>
                      <a:pt x="1095" y="691"/>
                      <a:pt x="1298" y="846"/>
                    </a:cubicBezTo>
                    <a:cubicBezTo>
                      <a:pt x="1691" y="1108"/>
                      <a:pt x="2131" y="1465"/>
                      <a:pt x="2608" y="1882"/>
                    </a:cubicBezTo>
                    <a:cubicBezTo>
                      <a:pt x="3060" y="2298"/>
                      <a:pt x="3560" y="2786"/>
                      <a:pt x="4013" y="3346"/>
                    </a:cubicBezTo>
                    <a:cubicBezTo>
                      <a:pt x="4477" y="3894"/>
                      <a:pt x="4882" y="4453"/>
                      <a:pt x="5227" y="4977"/>
                    </a:cubicBezTo>
                    <a:cubicBezTo>
                      <a:pt x="5548" y="5513"/>
                      <a:pt x="5822" y="6013"/>
                      <a:pt x="6025" y="6442"/>
                    </a:cubicBezTo>
                    <a:cubicBezTo>
                      <a:pt x="6144" y="6644"/>
                      <a:pt x="6215" y="6835"/>
                      <a:pt x="6299" y="7013"/>
                    </a:cubicBezTo>
                    <a:cubicBezTo>
                      <a:pt x="6370" y="7180"/>
                      <a:pt x="6429" y="7347"/>
                      <a:pt x="6477" y="7466"/>
                    </a:cubicBezTo>
                    <a:cubicBezTo>
                      <a:pt x="6560" y="7716"/>
                      <a:pt x="6620" y="7847"/>
                      <a:pt x="6620" y="7847"/>
                    </a:cubicBezTo>
                    <a:lnTo>
                      <a:pt x="6537" y="7454"/>
                    </a:lnTo>
                    <a:cubicBezTo>
                      <a:pt x="6501" y="7323"/>
                      <a:pt x="6477" y="7156"/>
                      <a:pt x="6418" y="6977"/>
                    </a:cubicBezTo>
                    <a:cubicBezTo>
                      <a:pt x="6370" y="6775"/>
                      <a:pt x="6310" y="6573"/>
                      <a:pt x="6215" y="6346"/>
                    </a:cubicBezTo>
                    <a:cubicBezTo>
                      <a:pt x="6072" y="5906"/>
                      <a:pt x="5834" y="5370"/>
                      <a:pt x="5525" y="4799"/>
                    </a:cubicBezTo>
                    <a:cubicBezTo>
                      <a:pt x="5203" y="4239"/>
                      <a:pt x="4810" y="3644"/>
                      <a:pt x="4334" y="3072"/>
                    </a:cubicBezTo>
                    <a:cubicBezTo>
                      <a:pt x="3834" y="2513"/>
                      <a:pt x="3334" y="2013"/>
                      <a:pt x="2822" y="1620"/>
                    </a:cubicBezTo>
                    <a:cubicBezTo>
                      <a:pt x="2322" y="1215"/>
                      <a:pt x="1846" y="905"/>
                      <a:pt x="1417" y="667"/>
                    </a:cubicBezTo>
                    <a:cubicBezTo>
                      <a:pt x="1203" y="548"/>
                      <a:pt x="1012" y="453"/>
                      <a:pt x="834" y="369"/>
                    </a:cubicBezTo>
                    <a:cubicBezTo>
                      <a:pt x="667" y="274"/>
                      <a:pt x="500" y="203"/>
                      <a:pt x="381" y="155"/>
                    </a:cubicBezTo>
                    <a:cubicBezTo>
                      <a:pt x="131" y="60"/>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245;p38"/>
              <p:cNvSpPr/>
              <p:nvPr/>
            </p:nvSpPr>
            <p:spPr>
              <a:xfrm>
                <a:off x="4180875" y="2454000"/>
                <a:ext cx="75925" cy="120575"/>
              </a:xfrm>
              <a:custGeom>
                <a:avLst/>
                <a:gdLst/>
                <a:ahLst/>
                <a:cxnLst/>
                <a:rect l="l" t="t" r="r" b="b"/>
                <a:pathLst>
                  <a:path w="3037" h="4823" extrusionOk="0">
                    <a:moveTo>
                      <a:pt x="0" y="1"/>
                    </a:moveTo>
                    <a:lnTo>
                      <a:pt x="0" y="1"/>
                    </a:lnTo>
                    <a:cubicBezTo>
                      <a:pt x="0" y="1"/>
                      <a:pt x="60" y="48"/>
                      <a:pt x="167" y="167"/>
                    </a:cubicBezTo>
                    <a:cubicBezTo>
                      <a:pt x="286" y="251"/>
                      <a:pt x="453" y="405"/>
                      <a:pt x="631" y="596"/>
                    </a:cubicBezTo>
                    <a:cubicBezTo>
                      <a:pt x="1000" y="965"/>
                      <a:pt x="1477" y="1525"/>
                      <a:pt x="1893" y="2191"/>
                    </a:cubicBezTo>
                    <a:cubicBezTo>
                      <a:pt x="2310" y="2858"/>
                      <a:pt x="2608" y="3513"/>
                      <a:pt x="2786" y="4001"/>
                    </a:cubicBezTo>
                    <a:cubicBezTo>
                      <a:pt x="2882" y="4263"/>
                      <a:pt x="2941" y="4454"/>
                      <a:pt x="2977" y="4596"/>
                    </a:cubicBezTo>
                    <a:cubicBezTo>
                      <a:pt x="3012" y="4751"/>
                      <a:pt x="3036" y="4823"/>
                      <a:pt x="3036" y="4823"/>
                    </a:cubicBezTo>
                    <a:lnTo>
                      <a:pt x="3036" y="4585"/>
                    </a:lnTo>
                    <a:cubicBezTo>
                      <a:pt x="3036" y="4442"/>
                      <a:pt x="3024" y="4215"/>
                      <a:pt x="2977" y="3942"/>
                    </a:cubicBezTo>
                    <a:cubicBezTo>
                      <a:pt x="2893" y="3406"/>
                      <a:pt x="2667" y="2680"/>
                      <a:pt x="2227" y="1965"/>
                    </a:cubicBezTo>
                    <a:cubicBezTo>
                      <a:pt x="1774" y="1251"/>
                      <a:pt x="1215" y="751"/>
                      <a:pt x="762" y="429"/>
                    </a:cubicBezTo>
                    <a:cubicBezTo>
                      <a:pt x="536" y="286"/>
                      <a:pt x="345" y="167"/>
                      <a:pt x="215" y="108"/>
                    </a:cubicBezTo>
                    <a:cubicBezTo>
                      <a:pt x="84" y="48"/>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246;p38"/>
              <p:cNvSpPr/>
              <p:nvPr/>
            </p:nvSpPr>
            <p:spPr>
              <a:xfrm>
                <a:off x="4220450" y="2450725"/>
                <a:ext cx="54800" cy="87550"/>
              </a:xfrm>
              <a:custGeom>
                <a:avLst/>
                <a:gdLst/>
                <a:ahLst/>
                <a:cxnLst/>
                <a:rect l="l" t="t" r="r" b="b"/>
                <a:pathLst>
                  <a:path w="2192" h="3502" extrusionOk="0">
                    <a:moveTo>
                      <a:pt x="1" y="1"/>
                    </a:moveTo>
                    <a:cubicBezTo>
                      <a:pt x="1" y="1"/>
                      <a:pt x="144" y="191"/>
                      <a:pt x="382" y="489"/>
                    </a:cubicBezTo>
                    <a:cubicBezTo>
                      <a:pt x="620" y="786"/>
                      <a:pt x="918" y="1203"/>
                      <a:pt x="1215" y="1679"/>
                    </a:cubicBezTo>
                    <a:cubicBezTo>
                      <a:pt x="1501" y="2156"/>
                      <a:pt x="1751" y="2608"/>
                      <a:pt x="1918" y="2941"/>
                    </a:cubicBezTo>
                    <a:cubicBezTo>
                      <a:pt x="2084" y="3275"/>
                      <a:pt x="2191" y="3501"/>
                      <a:pt x="2191" y="3501"/>
                    </a:cubicBezTo>
                    <a:cubicBezTo>
                      <a:pt x="2191" y="3501"/>
                      <a:pt x="2191" y="3263"/>
                      <a:pt x="2108" y="2870"/>
                    </a:cubicBezTo>
                    <a:cubicBezTo>
                      <a:pt x="2037" y="2489"/>
                      <a:pt x="1858" y="1965"/>
                      <a:pt x="1549" y="1453"/>
                    </a:cubicBezTo>
                    <a:cubicBezTo>
                      <a:pt x="1215" y="953"/>
                      <a:pt x="834" y="584"/>
                      <a:pt x="525" y="346"/>
                    </a:cubicBezTo>
                    <a:cubicBezTo>
                      <a:pt x="203" y="108"/>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247;p38"/>
              <p:cNvSpPr/>
              <p:nvPr/>
            </p:nvSpPr>
            <p:spPr>
              <a:xfrm>
                <a:off x="4244275" y="2440900"/>
                <a:ext cx="44675" cy="59900"/>
              </a:xfrm>
              <a:custGeom>
                <a:avLst/>
                <a:gdLst/>
                <a:ahLst/>
                <a:cxnLst/>
                <a:rect l="l" t="t" r="r" b="b"/>
                <a:pathLst>
                  <a:path w="1787" h="2396" extrusionOk="0">
                    <a:moveTo>
                      <a:pt x="0" y="1"/>
                    </a:moveTo>
                    <a:cubicBezTo>
                      <a:pt x="0" y="1"/>
                      <a:pt x="226" y="679"/>
                      <a:pt x="679" y="1358"/>
                    </a:cubicBezTo>
                    <a:cubicBezTo>
                      <a:pt x="917" y="1691"/>
                      <a:pt x="1191" y="1965"/>
                      <a:pt x="1381" y="2168"/>
                    </a:cubicBezTo>
                    <a:cubicBezTo>
                      <a:pt x="1489" y="2251"/>
                      <a:pt x="1560" y="2346"/>
                      <a:pt x="1655" y="2382"/>
                    </a:cubicBezTo>
                    <a:cubicBezTo>
                      <a:pt x="1678" y="2392"/>
                      <a:pt x="1698" y="2395"/>
                      <a:pt x="1715" y="2395"/>
                    </a:cubicBezTo>
                    <a:cubicBezTo>
                      <a:pt x="1761" y="2395"/>
                      <a:pt x="1786" y="2370"/>
                      <a:pt x="1786" y="2370"/>
                    </a:cubicBezTo>
                    <a:lnTo>
                      <a:pt x="1786" y="2370"/>
                    </a:lnTo>
                    <a:cubicBezTo>
                      <a:pt x="1786" y="2370"/>
                      <a:pt x="1782" y="2371"/>
                      <a:pt x="1776" y="2371"/>
                    </a:cubicBezTo>
                    <a:cubicBezTo>
                      <a:pt x="1759" y="2371"/>
                      <a:pt x="1725" y="2365"/>
                      <a:pt x="1691" y="2322"/>
                    </a:cubicBezTo>
                    <a:cubicBezTo>
                      <a:pt x="1655" y="2287"/>
                      <a:pt x="1619" y="2168"/>
                      <a:pt x="1560" y="2049"/>
                    </a:cubicBezTo>
                    <a:cubicBezTo>
                      <a:pt x="1441" y="1787"/>
                      <a:pt x="1262" y="1465"/>
                      <a:pt x="1024" y="1120"/>
                    </a:cubicBezTo>
                    <a:cubicBezTo>
                      <a:pt x="548" y="441"/>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248;p38"/>
              <p:cNvSpPr/>
              <p:nvPr/>
            </p:nvSpPr>
            <p:spPr>
              <a:xfrm>
                <a:off x="4265700" y="2432875"/>
                <a:ext cx="28000" cy="34550"/>
              </a:xfrm>
              <a:custGeom>
                <a:avLst/>
                <a:gdLst/>
                <a:ahLst/>
                <a:cxnLst/>
                <a:rect l="l" t="t" r="r" b="b"/>
                <a:pathLst>
                  <a:path w="1120" h="1382" extrusionOk="0">
                    <a:moveTo>
                      <a:pt x="0" y="0"/>
                    </a:moveTo>
                    <a:cubicBezTo>
                      <a:pt x="0" y="0"/>
                      <a:pt x="96" y="429"/>
                      <a:pt x="405" y="822"/>
                    </a:cubicBezTo>
                    <a:cubicBezTo>
                      <a:pt x="715" y="1203"/>
                      <a:pt x="1120" y="1381"/>
                      <a:pt x="1120" y="1381"/>
                    </a:cubicBezTo>
                    <a:cubicBezTo>
                      <a:pt x="1120" y="1381"/>
                      <a:pt x="1024" y="953"/>
                      <a:pt x="715" y="560"/>
                    </a:cubicBezTo>
                    <a:cubicBezTo>
                      <a:pt x="405" y="179"/>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249;p38"/>
              <p:cNvSpPr/>
              <p:nvPr/>
            </p:nvSpPr>
            <p:spPr>
              <a:xfrm>
                <a:off x="4266900" y="2416500"/>
                <a:ext cx="31575" cy="29500"/>
              </a:xfrm>
              <a:custGeom>
                <a:avLst/>
                <a:gdLst/>
                <a:ahLst/>
                <a:cxnLst/>
                <a:rect l="l" t="t" r="r" b="b"/>
                <a:pathLst>
                  <a:path w="1263" h="1180" extrusionOk="0">
                    <a:moveTo>
                      <a:pt x="0" y="0"/>
                    </a:moveTo>
                    <a:lnTo>
                      <a:pt x="0" y="0"/>
                    </a:lnTo>
                    <a:cubicBezTo>
                      <a:pt x="0" y="0"/>
                      <a:pt x="179" y="381"/>
                      <a:pt x="524" y="703"/>
                    </a:cubicBezTo>
                    <a:cubicBezTo>
                      <a:pt x="857" y="1012"/>
                      <a:pt x="1262" y="1179"/>
                      <a:pt x="1262" y="1179"/>
                    </a:cubicBezTo>
                    <a:cubicBezTo>
                      <a:pt x="1262" y="1179"/>
                      <a:pt x="1167" y="762"/>
                      <a:pt x="810" y="417"/>
                    </a:cubicBezTo>
                    <a:cubicBezTo>
                      <a:pt x="429" y="72"/>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250;p38"/>
              <p:cNvSpPr/>
              <p:nvPr/>
            </p:nvSpPr>
            <p:spPr>
              <a:xfrm>
                <a:off x="4235925" y="1856600"/>
                <a:ext cx="175650" cy="132500"/>
              </a:xfrm>
              <a:custGeom>
                <a:avLst/>
                <a:gdLst/>
                <a:ahLst/>
                <a:cxnLst/>
                <a:rect l="l" t="t" r="r" b="b"/>
                <a:pathLst>
                  <a:path w="7026" h="5300" extrusionOk="0">
                    <a:moveTo>
                      <a:pt x="1" y="1"/>
                    </a:moveTo>
                    <a:cubicBezTo>
                      <a:pt x="1" y="1"/>
                      <a:pt x="120" y="37"/>
                      <a:pt x="346" y="96"/>
                    </a:cubicBezTo>
                    <a:cubicBezTo>
                      <a:pt x="465" y="132"/>
                      <a:pt x="596" y="179"/>
                      <a:pt x="751" y="239"/>
                    </a:cubicBezTo>
                    <a:cubicBezTo>
                      <a:pt x="894" y="298"/>
                      <a:pt x="1072" y="334"/>
                      <a:pt x="1275" y="429"/>
                    </a:cubicBezTo>
                    <a:cubicBezTo>
                      <a:pt x="1656" y="572"/>
                      <a:pt x="2084" y="787"/>
                      <a:pt x="2561" y="1037"/>
                    </a:cubicBezTo>
                    <a:cubicBezTo>
                      <a:pt x="3025" y="1311"/>
                      <a:pt x="3537" y="1620"/>
                      <a:pt x="4025" y="1989"/>
                    </a:cubicBezTo>
                    <a:cubicBezTo>
                      <a:pt x="4513" y="2358"/>
                      <a:pt x="4942" y="2763"/>
                      <a:pt x="5335" y="3132"/>
                    </a:cubicBezTo>
                    <a:cubicBezTo>
                      <a:pt x="5704" y="3513"/>
                      <a:pt x="6037" y="3882"/>
                      <a:pt x="6275" y="4204"/>
                    </a:cubicBezTo>
                    <a:cubicBezTo>
                      <a:pt x="6406" y="4370"/>
                      <a:pt x="6514" y="4525"/>
                      <a:pt x="6597" y="4656"/>
                    </a:cubicBezTo>
                    <a:cubicBezTo>
                      <a:pt x="6704" y="4775"/>
                      <a:pt x="6776" y="4894"/>
                      <a:pt x="6835" y="5001"/>
                    </a:cubicBezTo>
                    <a:cubicBezTo>
                      <a:pt x="6954" y="5192"/>
                      <a:pt x="7026" y="5299"/>
                      <a:pt x="7026" y="5299"/>
                    </a:cubicBezTo>
                    <a:cubicBezTo>
                      <a:pt x="7026" y="5299"/>
                      <a:pt x="6990" y="5180"/>
                      <a:pt x="6883" y="4954"/>
                    </a:cubicBezTo>
                    <a:cubicBezTo>
                      <a:pt x="6835" y="4847"/>
                      <a:pt x="6776" y="4716"/>
                      <a:pt x="6704" y="4561"/>
                    </a:cubicBezTo>
                    <a:cubicBezTo>
                      <a:pt x="6633" y="4418"/>
                      <a:pt x="6549" y="4251"/>
                      <a:pt x="6430" y="4073"/>
                    </a:cubicBezTo>
                    <a:cubicBezTo>
                      <a:pt x="6228" y="3716"/>
                      <a:pt x="5930" y="3299"/>
                      <a:pt x="5573" y="2882"/>
                    </a:cubicBezTo>
                    <a:cubicBezTo>
                      <a:pt x="5216" y="2465"/>
                      <a:pt x="4763" y="2037"/>
                      <a:pt x="4263" y="1644"/>
                    </a:cubicBezTo>
                    <a:cubicBezTo>
                      <a:pt x="3739" y="1275"/>
                      <a:pt x="3216" y="965"/>
                      <a:pt x="2715" y="727"/>
                    </a:cubicBezTo>
                    <a:cubicBezTo>
                      <a:pt x="2204" y="501"/>
                      <a:pt x="1727" y="334"/>
                      <a:pt x="1334" y="239"/>
                    </a:cubicBezTo>
                    <a:cubicBezTo>
                      <a:pt x="1120" y="179"/>
                      <a:pt x="941" y="144"/>
                      <a:pt x="775" y="120"/>
                    </a:cubicBezTo>
                    <a:cubicBezTo>
                      <a:pt x="620" y="72"/>
                      <a:pt x="477" y="60"/>
                      <a:pt x="358" y="37"/>
                    </a:cubicBezTo>
                    <a:cubicBezTo>
                      <a:pt x="144" y="13"/>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251;p38"/>
              <p:cNvSpPr/>
              <p:nvPr/>
            </p:nvSpPr>
            <p:spPr>
              <a:xfrm>
                <a:off x="4233850" y="1902150"/>
                <a:ext cx="169700" cy="120275"/>
              </a:xfrm>
              <a:custGeom>
                <a:avLst/>
                <a:gdLst/>
                <a:ahLst/>
                <a:cxnLst/>
                <a:rect l="l" t="t" r="r" b="b"/>
                <a:pathLst>
                  <a:path w="6788" h="4811" extrusionOk="0">
                    <a:moveTo>
                      <a:pt x="1" y="0"/>
                    </a:moveTo>
                    <a:cubicBezTo>
                      <a:pt x="1" y="0"/>
                      <a:pt x="120" y="24"/>
                      <a:pt x="322" y="60"/>
                    </a:cubicBezTo>
                    <a:cubicBezTo>
                      <a:pt x="536" y="108"/>
                      <a:pt x="846" y="203"/>
                      <a:pt x="1203" y="322"/>
                    </a:cubicBezTo>
                    <a:cubicBezTo>
                      <a:pt x="1929" y="560"/>
                      <a:pt x="2882" y="1048"/>
                      <a:pt x="3799" y="1775"/>
                    </a:cubicBezTo>
                    <a:cubicBezTo>
                      <a:pt x="4703" y="2501"/>
                      <a:pt x="5430" y="3275"/>
                      <a:pt x="5954" y="3858"/>
                    </a:cubicBezTo>
                    <a:cubicBezTo>
                      <a:pt x="6478" y="4441"/>
                      <a:pt x="6787" y="4811"/>
                      <a:pt x="6787" y="4811"/>
                    </a:cubicBezTo>
                    <a:cubicBezTo>
                      <a:pt x="6787" y="4811"/>
                      <a:pt x="6561" y="4394"/>
                      <a:pt x="6120" y="3739"/>
                    </a:cubicBezTo>
                    <a:cubicBezTo>
                      <a:pt x="5680" y="3084"/>
                      <a:pt x="5001" y="2227"/>
                      <a:pt x="4049" y="1465"/>
                    </a:cubicBezTo>
                    <a:cubicBezTo>
                      <a:pt x="3072" y="703"/>
                      <a:pt x="2036" y="286"/>
                      <a:pt x="1263" y="120"/>
                    </a:cubicBezTo>
                    <a:cubicBezTo>
                      <a:pt x="870" y="36"/>
                      <a:pt x="560" y="0"/>
                      <a:pt x="33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252;p38"/>
              <p:cNvSpPr/>
              <p:nvPr/>
            </p:nvSpPr>
            <p:spPr>
              <a:xfrm>
                <a:off x="4283250" y="1946200"/>
                <a:ext cx="80100" cy="65500"/>
              </a:xfrm>
              <a:custGeom>
                <a:avLst/>
                <a:gdLst/>
                <a:ahLst/>
                <a:cxnLst/>
                <a:rect l="l" t="t" r="r" b="b"/>
                <a:pathLst>
                  <a:path w="3204" h="2620" extrusionOk="0">
                    <a:moveTo>
                      <a:pt x="1" y="1"/>
                    </a:moveTo>
                    <a:lnTo>
                      <a:pt x="1" y="1"/>
                    </a:lnTo>
                    <a:cubicBezTo>
                      <a:pt x="1" y="1"/>
                      <a:pt x="191" y="132"/>
                      <a:pt x="513" y="346"/>
                    </a:cubicBezTo>
                    <a:cubicBezTo>
                      <a:pt x="822" y="548"/>
                      <a:pt x="1239" y="858"/>
                      <a:pt x="1668" y="1215"/>
                    </a:cubicBezTo>
                    <a:cubicBezTo>
                      <a:pt x="2096" y="1572"/>
                      <a:pt x="2489" y="1917"/>
                      <a:pt x="2751" y="2191"/>
                    </a:cubicBezTo>
                    <a:cubicBezTo>
                      <a:pt x="3037" y="2453"/>
                      <a:pt x="3204" y="2620"/>
                      <a:pt x="3204" y="2620"/>
                    </a:cubicBezTo>
                    <a:cubicBezTo>
                      <a:pt x="3204" y="2620"/>
                      <a:pt x="3108" y="2394"/>
                      <a:pt x="2930" y="2072"/>
                    </a:cubicBezTo>
                    <a:cubicBezTo>
                      <a:pt x="2727" y="1739"/>
                      <a:pt x="2394" y="1310"/>
                      <a:pt x="1942" y="917"/>
                    </a:cubicBezTo>
                    <a:cubicBezTo>
                      <a:pt x="1465" y="548"/>
                      <a:pt x="965" y="310"/>
                      <a:pt x="608" y="179"/>
                    </a:cubicBezTo>
                    <a:cubicBezTo>
                      <a:pt x="239" y="48"/>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253;p38"/>
              <p:cNvSpPr/>
              <p:nvPr/>
            </p:nvSpPr>
            <p:spPr>
              <a:xfrm>
                <a:off x="4294875" y="2002925"/>
                <a:ext cx="52700" cy="48075"/>
              </a:xfrm>
              <a:custGeom>
                <a:avLst/>
                <a:gdLst/>
                <a:ahLst/>
                <a:cxnLst/>
                <a:rect l="l" t="t" r="r" b="b"/>
                <a:pathLst>
                  <a:path w="2108" h="1923" extrusionOk="0">
                    <a:moveTo>
                      <a:pt x="193" y="1"/>
                    </a:moveTo>
                    <a:cubicBezTo>
                      <a:pt x="151" y="1"/>
                      <a:pt x="117" y="9"/>
                      <a:pt x="84" y="18"/>
                    </a:cubicBezTo>
                    <a:cubicBezTo>
                      <a:pt x="0" y="53"/>
                      <a:pt x="12" y="125"/>
                      <a:pt x="12" y="125"/>
                    </a:cubicBezTo>
                    <a:cubicBezTo>
                      <a:pt x="12" y="125"/>
                      <a:pt x="24" y="77"/>
                      <a:pt x="107" y="77"/>
                    </a:cubicBezTo>
                    <a:cubicBezTo>
                      <a:pt x="179" y="77"/>
                      <a:pt x="250" y="137"/>
                      <a:pt x="357" y="232"/>
                    </a:cubicBezTo>
                    <a:cubicBezTo>
                      <a:pt x="560" y="387"/>
                      <a:pt x="834" y="613"/>
                      <a:pt x="1119" y="887"/>
                    </a:cubicBezTo>
                    <a:cubicBezTo>
                      <a:pt x="1393" y="1149"/>
                      <a:pt x="1643" y="1411"/>
                      <a:pt x="1822" y="1601"/>
                    </a:cubicBezTo>
                    <a:cubicBezTo>
                      <a:pt x="2012" y="1792"/>
                      <a:pt x="2108" y="1923"/>
                      <a:pt x="2108" y="1923"/>
                    </a:cubicBezTo>
                    <a:cubicBezTo>
                      <a:pt x="2108" y="1923"/>
                      <a:pt x="2096" y="1768"/>
                      <a:pt x="1989" y="1506"/>
                    </a:cubicBezTo>
                    <a:cubicBezTo>
                      <a:pt x="1893" y="1244"/>
                      <a:pt x="1691" y="899"/>
                      <a:pt x="1381" y="601"/>
                    </a:cubicBezTo>
                    <a:cubicBezTo>
                      <a:pt x="1072" y="303"/>
                      <a:pt x="715" y="125"/>
                      <a:pt x="441" y="53"/>
                    </a:cubicBezTo>
                    <a:cubicBezTo>
                      <a:pt x="369" y="41"/>
                      <a:pt x="322" y="18"/>
                      <a:pt x="250" y="6"/>
                    </a:cubicBezTo>
                    <a:cubicBezTo>
                      <a:pt x="229" y="2"/>
                      <a:pt x="211" y="1"/>
                      <a:pt x="19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254;p38"/>
              <p:cNvSpPr/>
              <p:nvPr/>
            </p:nvSpPr>
            <p:spPr>
              <a:xfrm>
                <a:off x="4289225" y="2038775"/>
                <a:ext cx="37225" cy="29200"/>
              </a:xfrm>
              <a:custGeom>
                <a:avLst/>
                <a:gdLst/>
                <a:ahLst/>
                <a:cxnLst/>
                <a:rect l="l" t="t" r="r" b="b"/>
                <a:pathLst>
                  <a:path w="1489" h="1168" extrusionOk="0">
                    <a:moveTo>
                      <a:pt x="0" y="0"/>
                    </a:moveTo>
                    <a:lnTo>
                      <a:pt x="0" y="0"/>
                    </a:lnTo>
                    <a:cubicBezTo>
                      <a:pt x="0" y="0"/>
                      <a:pt x="72" y="96"/>
                      <a:pt x="191" y="227"/>
                    </a:cubicBezTo>
                    <a:cubicBezTo>
                      <a:pt x="310" y="358"/>
                      <a:pt x="476" y="524"/>
                      <a:pt x="667" y="667"/>
                    </a:cubicBezTo>
                    <a:cubicBezTo>
                      <a:pt x="857" y="834"/>
                      <a:pt x="1072" y="941"/>
                      <a:pt x="1226" y="1024"/>
                    </a:cubicBezTo>
                    <a:cubicBezTo>
                      <a:pt x="1381" y="1120"/>
                      <a:pt x="1488" y="1167"/>
                      <a:pt x="1488" y="1167"/>
                    </a:cubicBezTo>
                    <a:cubicBezTo>
                      <a:pt x="1488" y="1167"/>
                      <a:pt x="1453" y="1060"/>
                      <a:pt x="1369" y="870"/>
                    </a:cubicBezTo>
                    <a:cubicBezTo>
                      <a:pt x="1286" y="715"/>
                      <a:pt x="1131" y="512"/>
                      <a:pt x="929" y="346"/>
                    </a:cubicBezTo>
                    <a:cubicBezTo>
                      <a:pt x="703" y="179"/>
                      <a:pt x="476" y="96"/>
                      <a:pt x="298" y="48"/>
                    </a:cubicBezTo>
                    <a:cubicBezTo>
                      <a:pt x="119" y="0"/>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255;p38"/>
              <p:cNvSpPr/>
              <p:nvPr/>
            </p:nvSpPr>
            <p:spPr>
              <a:xfrm>
                <a:off x="3982625" y="2187600"/>
                <a:ext cx="289650" cy="171175"/>
              </a:xfrm>
              <a:custGeom>
                <a:avLst/>
                <a:gdLst/>
                <a:ahLst/>
                <a:cxnLst/>
                <a:rect l="l" t="t" r="r" b="b"/>
                <a:pathLst>
                  <a:path w="11586" h="6847" extrusionOk="0">
                    <a:moveTo>
                      <a:pt x="1" y="1"/>
                    </a:moveTo>
                    <a:cubicBezTo>
                      <a:pt x="1" y="1"/>
                      <a:pt x="179" y="60"/>
                      <a:pt x="513" y="167"/>
                    </a:cubicBezTo>
                    <a:cubicBezTo>
                      <a:pt x="846" y="274"/>
                      <a:pt x="1310" y="429"/>
                      <a:pt x="1894" y="655"/>
                    </a:cubicBezTo>
                    <a:cubicBezTo>
                      <a:pt x="2453" y="882"/>
                      <a:pt x="3144" y="1167"/>
                      <a:pt x="3870" y="1501"/>
                    </a:cubicBezTo>
                    <a:cubicBezTo>
                      <a:pt x="4620" y="1858"/>
                      <a:pt x="5406" y="2263"/>
                      <a:pt x="6204" y="2739"/>
                    </a:cubicBezTo>
                    <a:cubicBezTo>
                      <a:pt x="7013" y="3215"/>
                      <a:pt x="7752" y="3703"/>
                      <a:pt x="8406" y="4180"/>
                    </a:cubicBezTo>
                    <a:cubicBezTo>
                      <a:pt x="9061" y="4656"/>
                      <a:pt x="9645" y="5108"/>
                      <a:pt x="10109" y="5513"/>
                    </a:cubicBezTo>
                    <a:cubicBezTo>
                      <a:pt x="10573" y="5906"/>
                      <a:pt x="10942" y="6239"/>
                      <a:pt x="11193" y="6478"/>
                    </a:cubicBezTo>
                    <a:cubicBezTo>
                      <a:pt x="11443" y="6716"/>
                      <a:pt x="11585" y="6847"/>
                      <a:pt x="11585" y="6847"/>
                    </a:cubicBezTo>
                    <a:cubicBezTo>
                      <a:pt x="11585" y="6847"/>
                      <a:pt x="11466" y="6704"/>
                      <a:pt x="11240" y="6430"/>
                    </a:cubicBezTo>
                    <a:cubicBezTo>
                      <a:pt x="11014" y="6156"/>
                      <a:pt x="10692" y="5787"/>
                      <a:pt x="10240" y="5358"/>
                    </a:cubicBezTo>
                    <a:cubicBezTo>
                      <a:pt x="9799" y="4930"/>
                      <a:pt x="9240" y="4430"/>
                      <a:pt x="8609" y="3918"/>
                    </a:cubicBezTo>
                    <a:cubicBezTo>
                      <a:pt x="7966" y="3406"/>
                      <a:pt x="7216" y="2882"/>
                      <a:pt x="6406" y="2394"/>
                    </a:cubicBezTo>
                    <a:cubicBezTo>
                      <a:pt x="5585" y="1906"/>
                      <a:pt x="4763" y="1513"/>
                      <a:pt x="4001" y="1191"/>
                    </a:cubicBezTo>
                    <a:cubicBezTo>
                      <a:pt x="3251" y="882"/>
                      <a:pt x="2549" y="643"/>
                      <a:pt x="1953" y="465"/>
                    </a:cubicBezTo>
                    <a:cubicBezTo>
                      <a:pt x="1358" y="298"/>
                      <a:pt x="870" y="167"/>
                      <a:pt x="525" y="108"/>
                    </a:cubicBezTo>
                    <a:cubicBezTo>
                      <a:pt x="191" y="48"/>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256;p38"/>
              <p:cNvSpPr/>
              <p:nvPr/>
            </p:nvSpPr>
            <p:spPr>
              <a:xfrm>
                <a:off x="4128175" y="2210825"/>
                <a:ext cx="99450" cy="64900"/>
              </a:xfrm>
              <a:custGeom>
                <a:avLst/>
                <a:gdLst/>
                <a:ahLst/>
                <a:cxnLst/>
                <a:rect l="l" t="t" r="r" b="b"/>
                <a:pathLst>
                  <a:path w="3978" h="2596" extrusionOk="0">
                    <a:moveTo>
                      <a:pt x="1" y="0"/>
                    </a:moveTo>
                    <a:cubicBezTo>
                      <a:pt x="1" y="0"/>
                      <a:pt x="870" y="572"/>
                      <a:pt x="1977" y="1310"/>
                    </a:cubicBezTo>
                    <a:cubicBezTo>
                      <a:pt x="3085" y="2024"/>
                      <a:pt x="3977" y="2596"/>
                      <a:pt x="3977" y="2596"/>
                    </a:cubicBezTo>
                    <a:cubicBezTo>
                      <a:pt x="3977" y="2596"/>
                      <a:pt x="3811" y="2381"/>
                      <a:pt x="3513" y="2084"/>
                    </a:cubicBezTo>
                    <a:cubicBezTo>
                      <a:pt x="3215" y="1750"/>
                      <a:pt x="2763" y="1346"/>
                      <a:pt x="2203" y="977"/>
                    </a:cubicBezTo>
                    <a:cubicBezTo>
                      <a:pt x="1632" y="607"/>
                      <a:pt x="1084" y="357"/>
                      <a:pt x="668" y="203"/>
                    </a:cubicBezTo>
                    <a:cubicBezTo>
                      <a:pt x="263" y="60"/>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257;p38"/>
              <p:cNvSpPr/>
              <p:nvPr/>
            </p:nvSpPr>
            <p:spPr>
              <a:xfrm>
                <a:off x="4185025" y="2212900"/>
                <a:ext cx="47950" cy="35150"/>
              </a:xfrm>
              <a:custGeom>
                <a:avLst/>
                <a:gdLst/>
                <a:ahLst/>
                <a:cxnLst/>
                <a:rect l="l" t="t" r="r" b="b"/>
                <a:pathLst>
                  <a:path w="1918" h="1406" extrusionOk="0">
                    <a:moveTo>
                      <a:pt x="1" y="1"/>
                    </a:moveTo>
                    <a:lnTo>
                      <a:pt x="1" y="1"/>
                    </a:lnTo>
                    <a:cubicBezTo>
                      <a:pt x="1" y="1"/>
                      <a:pt x="310" y="477"/>
                      <a:pt x="846" y="870"/>
                    </a:cubicBezTo>
                    <a:cubicBezTo>
                      <a:pt x="1370" y="1251"/>
                      <a:pt x="1918" y="1406"/>
                      <a:pt x="1918" y="1406"/>
                    </a:cubicBezTo>
                    <a:cubicBezTo>
                      <a:pt x="1918" y="1406"/>
                      <a:pt x="1608" y="929"/>
                      <a:pt x="1072" y="536"/>
                    </a:cubicBezTo>
                    <a:cubicBezTo>
                      <a:pt x="549" y="155"/>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258;p38"/>
              <p:cNvSpPr/>
              <p:nvPr/>
            </p:nvSpPr>
            <p:spPr>
              <a:xfrm>
                <a:off x="4198125" y="2195925"/>
                <a:ext cx="44675" cy="26225"/>
              </a:xfrm>
              <a:custGeom>
                <a:avLst/>
                <a:gdLst/>
                <a:ahLst/>
                <a:cxnLst/>
                <a:rect l="l" t="t" r="r" b="b"/>
                <a:pathLst>
                  <a:path w="1787" h="1049" extrusionOk="0">
                    <a:moveTo>
                      <a:pt x="1" y="1"/>
                    </a:moveTo>
                    <a:cubicBezTo>
                      <a:pt x="1" y="1"/>
                      <a:pt x="334" y="370"/>
                      <a:pt x="822" y="656"/>
                    </a:cubicBezTo>
                    <a:cubicBezTo>
                      <a:pt x="1299" y="930"/>
                      <a:pt x="1787" y="1049"/>
                      <a:pt x="1787" y="1049"/>
                    </a:cubicBezTo>
                    <a:cubicBezTo>
                      <a:pt x="1787" y="1049"/>
                      <a:pt x="1513" y="620"/>
                      <a:pt x="1013" y="310"/>
                    </a:cubicBezTo>
                    <a:cubicBezTo>
                      <a:pt x="501" y="13"/>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259;p38"/>
              <p:cNvSpPr/>
              <p:nvPr/>
            </p:nvSpPr>
            <p:spPr>
              <a:xfrm>
                <a:off x="4220150" y="2186850"/>
                <a:ext cx="28900" cy="14625"/>
              </a:xfrm>
              <a:custGeom>
                <a:avLst/>
                <a:gdLst/>
                <a:ahLst/>
                <a:cxnLst/>
                <a:rect l="l" t="t" r="r" b="b"/>
                <a:pathLst>
                  <a:path w="1156" h="585" extrusionOk="0">
                    <a:moveTo>
                      <a:pt x="123" y="0"/>
                    </a:moveTo>
                    <a:cubicBezTo>
                      <a:pt x="48" y="0"/>
                      <a:pt x="1" y="7"/>
                      <a:pt x="1" y="7"/>
                    </a:cubicBezTo>
                    <a:cubicBezTo>
                      <a:pt x="1" y="7"/>
                      <a:pt x="156" y="304"/>
                      <a:pt x="489" y="459"/>
                    </a:cubicBezTo>
                    <a:cubicBezTo>
                      <a:pt x="686" y="565"/>
                      <a:pt x="902" y="585"/>
                      <a:pt x="1033" y="585"/>
                    </a:cubicBezTo>
                    <a:cubicBezTo>
                      <a:pt x="1108" y="585"/>
                      <a:pt x="1156" y="578"/>
                      <a:pt x="1156" y="578"/>
                    </a:cubicBezTo>
                    <a:cubicBezTo>
                      <a:pt x="1156" y="578"/>
                      <a:pt x="977" y="269"/>
                      <a:pt x="668" y="126"/>
                    </a:cubicBezTo>
                    <a:cubicBezTo>
                      <a:pt x="471" y="20"/>
                      <a:pt x="254" y="0"/>
                      <a:pt x="12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260;p38"/>
              <p:cNvSpPr/>
              <p:nvPr/>
            </p:nvSpPr>
            <p:spPr>
              <a:xfrm>
                <a:off x="4228200" y="2167775"/>
                <a:ext cx="32175" cy="13300"/>
              </a:xfrm>
              <a:custGeom>
                <a:avLst/>
                <a:gdLst/>
                <a:ahLst/>
                <a:cxnLst/>
                <a:rect l="l" t="t" r="r" b="b"/>
                <a:pathLst>
                  <a:path w="1287" h="532" extrusionOk="0">
                    <a:moveTo>
                      <a:pt x="241" y="0"/>
                    </a:moveTo>
                    <a:cubicBezTo>
                      <a:pt x="98" y="0"/>
                      <a:pt x="0" y="20"/>
                      <a:pt x="0" y="20"/>
                    </a:cubicBezTo>
                    <a:cubicBezTo>
                      <a:pt x="0" y="20"/>
                      <a:pt x="215" y="317"/>
                      <a:pt x="572" y="448"/>
                    </a:cubicBezTo>
                    <a:cubicBezTo>
                      <a:pt x="731" y="514"/>
                      <a:pt x="896" y="532"/>
                      <a:pt x="1026" y="532"/>
                    </a:cubicBezTo>
                    <a:cubicBezTo>
                      <a:pt x="1179" y="532"/>
                      <a:pt x="1286" y="508"/>
                      <a:pt x="1286" y="508"/>
                    </a:cubicBezTo>
                    <a:cubicBezTo>
                      <a:pt x="1286" y="508"/>
                      <a:pt x="1072" y="210"/>
                      <a:pt x="715" y="79"/>
                    </a:cubicBezTo>
                    <a:cubicBezTo>
                      <a:pt x="544" y="17"/>
                      <a:pt x="373" y="0"/>
                      <a:pt x="24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261;p38"/>
              <p:cNvSpPr/>
              <p:nvPr/>
            </p:nvSpPr>
            <p:spPr>
              <a:xfrm>
                <a:off x="4240400" y="2145775"/>
                <a:ext cx="32175" cy="16025"/>
              </a:xfrm>
              <a:custGeom>
                <a:avLst/>
                <a:gdLst/>
                <a:ahLst/>
                <a:cxnLst/>
                <a:rect l="l" t="t" r="r" b="b"/>
                <a:pathLst>
                  <a:path w="1287" h="641" extrusionOk="0">
                    <a:moveTo>
                      <a:pt x="118" y="1"/>
                    </a:moveTo>
                    <a:cubicBezTo>
                      <a:pt x="45" y="1"/>
                      <a:pt x="0" y="7"/>
                      <a:pt x="0" y="7"/>
                    </a:cubicBezTo>
                    <a:cubicBezTo>
                      <a:pt x="0" y="7"/>
                      <a:pt x="191" y="316"/>
                      <a:pt x="548" y="495"/>
                    </a:cubicBezTo>
                    <a:cubicBezTo>
                      <a:pt x="812" y="622"/>
                      <a:pt x="1075" y="641"/>
                      <a:pt x="1205" y="641"/>
                    </a:cubicBezTo>
                    <a:cubicBezTo>
                      <a:pt x="1256" y="641"/>
                      <a:pt x="1286" y="638"/>
                      <a:pt x="1286" y="638"/>
                    </a:cubicBezTo>
                    <a:cubicBezTo>
                      <a:pt x="1286" y="638"/>
                      <a:pt x="1096" y="316"/>
                      <a:pt x="727" y="138"/>
                    </a:cubicBezTo>
                    <a:cubicBezTo>
                      <a:pt x="494" y="21"/>
                      <a:pt x="256" y="1"/>
                      <a:pt x="11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262;p38"/>
              <p:cNvSpPr/>
              <p:nvPr/>
            </p:nvSpPr>
            <p:spPr>
              <a:xfrm>
                <a:off x="4261825" y="2129550"/>
                <a:ext cx="18475" cy="12825"/>
              </a:xfrm>
              <a:custGeom>
                <a:avLst/>
                <a:gdLst/>
                <a:ahLst/>
                <a:cxnLst/>
                <a:rect l="l" t="t" r="r" b="b"/>
                <a:pathLst>
                  <a:path w="739" h="513" extrusionOk="0">
                    <a:moveTo>
                      <a:pt x="1" y="1"/>
                    </a:moveTo>
                    <a:cubicBezTo>
                      <a:pt x="1" y="1"/>
                      <a:pt x="13" y="72"/>
                      <a:pt x="36" y="168"/>
                    </a:cubicBezTo>
                    <a:cubicBezTo>
                      <a:pt x="72" y="251"/>
                      <a:pt x="144" y="358"/>
                      <a:pt x="251" y="429"/>
                    </a:cubicBezTo>
                    <a:cubicBezTo>
                      <a:pt x="358" y="489"/>
                      <a:pt x="489" y="513"/>
                      <a:pt x="572" y="513"/>
                    </a:cubicBezTo>
                    <a:cubicBezTo>
                      <a:pt x="679" y="513"/>
                      <a:pt x="739" y="477"/>
                      <a:pt x="739" y="477"/>
                    </a:cubicBezTo>
                    <a:lnTo>
                      <a:pt x="667" y="334"/>
                    </a:lnTo>
                    <a:cubicBezTo>
                      <a:pt x="620" y="239"/>
                      <a:pt x="548" y="144"/>
                      <a:pt x="453" y="96"/>
                    </a:cubicBezTo>
                    <a:cubicBezTo>
                      <a:pt x="370" y="25"/>
                      <a:pt x="251" y="13"/>
                      <a:pt x="15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263;p38"/>
              <p:cNvSpPr/>
              <p:nvPr/>
            </p:nvSpPr>
            <p:spPr>
              <a:xfrm>
                <a:off x="3927550" y="1657175"/>
                <a:ext cx="105400" cy="101525"/>
              </a:xfrm>
              <a:custGeom>
                <a:avLst/>
                <a:gdLst/>
                <a:ahLst/>
                <a:cxnLst/>
                <a:rect l="l" t="t" r="r" b="b"/>
                <a:pathLst>
                  <a:path w="4216" h="4061" extrusionOk="0">
                    <a:moveTo>
                      <a:pt x="1" y="1"/>
                    </a:moveTo>
                    <a:cubicBezTo>
                      <a:pt x="1" y="1"/>
                      <a:pt x="144" y="298"/>
                      <a:pt x="442" y="739"/>
                    </a:cubicBezTo>
                    <a:cubicBezTo>
                      <a:pt x="739" y="1191"/>
                      <a:pt x="1192" y="1787"/>
                      <a:pt x="1787" y="2358"/>
                    </a:cubicBezTo>
                    <a:cubicBezTo>
                      <a:pt x="2382" y="2930"/>
                      <a:pt x="2989" y="3358"/>
                      <a:pt x="3454" y="3644"/>
                    </a:cubicBezTo>
                    <a:cubicBezTo>
                      <a:pt x="3918" y="3930"/>
                      <a:pt x="4216" y="4061"/>
                      <a:pt x="4216" y="4061"/>
                    </a:cubicBezTo>
                    <a:cubicBezTo>
                      <a:pt x="4216" y="4061"/>
                      <a:pt x="3966" y="3834"/>
                      <a:pt x="3561" y="3489"/>
                    </a:cubicBezTo>
                    <a:cubicBezTo>
                      <a:pt x="3168" y="3132"/>
                      <a:pt x="2632" y="2644"/>
                      <a:pt x="2049" y="2084"/>
                    </a:cubicBezTo>
                    <a:cubicBezTo>
                      <a:pt x="1477" y="1525"/>
                      <a:pt x="965" y="1001"/>
                      <a:pt x="596" y="620"/>
                    </a:cubicBezTo>
                    <a:cubicBezTo>
                      <a:pt x="227" y="227"/>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264;p38"/>
              <p:cNvSpPr/>
              <p:nvPr/>
            </p:nvSpPr>
            <p:spPr>
              <a:xfrm>
                <a:off x="3920425" y="1678025"/>
                <a:ext cx="44075" cy="55075"/>
              </a:xfrm>
              <a:custGeom>
                <a:avLst/>
                <a:gdLst/>
                <a:ahLst/>
                <a:cxnLst/>
                <a:rect l="l" t="t" r="r" b="b"/>
                <a:pathLst>
                  <a:path w="1763" h="2203" extrusionOk="0">
                    <a:moveTo>
                      <a:pt x="0" y="0"/>
                    </a:moveTo>
                    <a:cubicBezTo>
                      <a:pt x="0" y="0"/>
                      <a:pt x="48" y="155"/>
                      <a:pt x="143" y="393"/>
                    </a:cubicBezTo>
                    <a:cubicBezTo>
                      <a:pt x="238" y="631"/>
                      <a:pt x="393" y="964"/>
                      <a:pt x="643" y="1274"/>
                    </a:cubicBezTo>
                    <a:cubicBezTo>
                      <a:pt x="893" y="1584"/>
                      <a:pt x="1179" y="1822"/>
                      <a:pt x="1393" y="1977"/>
                    </a:cubicBezTo>
                    <a:cubicBezTo>
                      <a:pt x="1608" y="2119"/>
                      <a:pt x="1762" y="2203"/>
                      <a:pt x="1762" y="2203"/>
                    </a:cubicBezTo>
                    <a:cubicBezTo>
                      <a:pt x="1762" y="2203"/>
                      <a:pt x="1691" y="2048"/>
                      <a:pt x="1524" y="1846"/>
                    </a:cubicBezTo>
                    <a:cubicBezTo>
                      <a:pt x="1369" y="1619"/>
                      <a:pt x="1179" y="1334"/>
                      <a:pt x="941" y="1036"/>
                    </a:cubicBezTo>
                    <a:cubicBezTo>
                      <a:pt x="715" y="738"/>
                      <a:pt x="476" y="488"/>
                      <a:pt x="298" y="298"/>
                    </a:cubicBezTo>
                    <a:lnTo>
                      <a:pt x="0"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265;p38"/>
              <p:cNvSpPr/>
              <p:nvPr/>
            </p:nvSpPr>
            <p:spPr>
              <a:xfrm>
                <a:off x="3854625" y="1739325"/>
                <a:ext cx="52425" cy="40800"/>
              </a:xfrm>
              <a:custGeom>
                <a:avLst/>
                <a:gdLst/>
                <a:ahLst/>
                <a:cxnLst/>
                <a:rect l="l" t="t" r="r" b="b"/>
                <a:pathLst>
                  <a:path w="2097" h="1632" extrusionOk="0">
                    <a:moveTo>
                      <a:pt x="1" y="1"/>
                    </a:moveTo>
                    <a:lnTo>
                      <a:pt x="1" y="1"/>
                    </a:lnTo>
                    <a:cubicBezTo>
                      <a:pt x="1" y="1"/>
                      <a:pt x="61" y="132"/>
                      <a:pt x="215" y="346"/>
                    </a:cubicBezTo>
                    <a:cubicBezTo>
                      <a:pt x="358" y="548"/>
                      <a:pt x="584" y="798"/>
                      <a:pt x="882" y="1037"/>
                    </a:cubicBezTo>
                    <a:cubicBezTo>
                      <a:pt x="1180" y="1275"/>
                      <a:pt x="1477" y="1430"/>
                      <a:pt x="1715" y="1513"/>
                    </a:cubicBezTo>
                    <a:cubicBezTo>
                      <a:pt x="1954" y="1608"/>
                      <a:pt x="2096" y="1632"/>
                      <a:pt x="2096" y="1632"/>
                    </a:cubicBezTo>
                    <a:cubicBezTo>
                      <a:pt x="2096" y="1632"/>
                      <a:pt x="1680" y="1156"/>
                      <a:pt x="1132" y="727"/>
                    </a:cubicBezTo>
                    <a:cubicBezTo>
                      <a:pt x="549" y="287"/>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266;p38"/>
              <p:cNvSpPr/>
              <p:nvPr/>
            </p:nvSpPr>
            <p:spPr>
              <a:xfrm>
                <a:off x="3530500" y="2110500"/>
                <a:ext cx="175025" cy="115525"/>
              </a:xfrm>
              <a:custGeom>
                <a:avLst/>
                <a:gdLst/>
                <a:ahLst/>
                <a:cxnLst/>
                <a:rect l="l" t="t" r="r" b="b"/>
                <a:pathLst>
                  <a:path w="7001" h="4621" extrusionOk="0">
                    <a:moveTo>
                      <a:pt x="0" y="1"/>
                    </a:moveTo>
                    <a:cubicBezTo>
                      <a:pt x="0" y="1"/>
                      <a:pt x="310" y="358"/>
                      <a:pt x="869" y="894"/>
                    </a:cubicBezTo>
                    <a:cubicBezTo>
                      <a:pt x="1417" y="1418"/>
                      <a:pt x="2227" y="2120"/>
                      <a:pt x="3203" y="2763"/>
                    </a:cubicBezTo>
                    <a:cubicBezTo>
                      <a:pt x="4191" y="3394"/>
                      <a:pt x="5144" y="3870"/>
                      <a:pt x="5834" y="4168"/>
                    </a:cubicBezTo>
                    <a:cubicBezTo>
                      <a:pt x="6548" y="4466"/>
                      <a:pt x="7001" y="4620"/>
                      <a:pt x="7001" y="4620"/>
                    </a:cubicBezTo>
                    <a:cubicBezTo>
                      <a:pt x="7001" y="4620"/>
                      <a:pt x="6596" y="4382"/>
                      <a:pt x="5929" y="3978"/>
                    </a:cubicBezTo>
                    <a:cubicBezTo>
                      <a:pt x="5263" y="3585"/>
                      <a:pt x="4382" y="3061"/>
                      <a:pt x="3417" y="2418"/>
                    </a:cubicBezTo>
                    <a:cubicBezTo>
                      <a:pt x="2465" y="1787"/>
                      <a:pt x="1595" y="1180"/>
                      <a:pt x="988" y="739"/>
                    </a:cubicBezTo>
                    <a:cubicBezTo>
                      <a:pt x="381" y="287"/>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267;p38"/>
              <p:cNvSpPr/>
              <p:nvPr/>
            </p:nvSpPr>
            <p:spPr>
              <a:xfrm>
                <a:off x="3556375" y="2081925"/>
                <a:ext cx="44675" cy="31275"/>
              </a:xfrm>
              <a:custGeom>
                <a:avLst/>
                <a:gdLst/>
                <a:ahLst/>
                <a:cxnLst/>
                <a:rect l="l" t="t" r="r" b="b"/>
                <a:pathLst>
                  <a:path w="1787" h="1251" extrusionOk="0">
                    <a:moveTo>
                      <a:pt x="1" y="1"/>
                    </a:moveTo>
                    <a:lnTo>
                      <a:pt x="1" y="1"/>
                    </a:lnTo>
                    <a:cubicBezTo>
                      <a:pt x="1" y="1"/>
                      <a:pt x="275" y="441"/>
                      <a:pt x="775" y="787"/>
                    </a:cubicBezTo>
                    <a:cubicBezTo>
                      <a:pt x="1275" y="1132"/>
                      <a:pt x="1787" y="1251"/>
                      <a:pt x="1787" y="1251"/>
                    </a:cubicBezTo>
                    <a:cubicBezTo>
                      <a:pt x="1787" y="1251"/>
                      <a:pt x="1513" y="810"/>
                      <a:pt x="1001" y="465"/>
                    </a:cubicBezTo>
                    <a:cubicBezTo>
                      <a:pt x="501" y="120"/>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268;p38"/>
              <p:cNvSpPr/>
              <p:nvPr/>
            </p:nvSpPr>
            <p:spPr>
              <a:xfrm>
                <a:off x="3575725" y="2060800"/>
                <a:ext cx="44675" cy="27100"/>
              </a:xfrm>
              <a:custGeom>
                <a:avLst/>
                <a:gdLst/>
                <a:ahLst/>
                <a:cxnLst/>
                <a:rect l="l" t="t" r="r" b="b"/>
                <a:pathLst>
                  <a:path w="1787" h="1084" extrusionOk="0">
                    <a:moveTo>
                      <a:pt x="1" y="0"/>
                    </a:moveTo>
                    <a:cubicBezTo>
                      <a:pt x="1" y="1"/>
                      <a:pt x="298" y="417"/>
                      <a:pt x="787" y="715"/>
                    </a:cubicBezTo>
                    <a:cubicBezTo>
                      <a:pt x="1275" y="1013"/>
                      <a:pt x="1787" y="1084"/>
                      <a:pt x="1787" y="1084"/>
                    </a:cubicBezTo>
                    <a:cubicBezTo>
                      <a:pt x="1787" y="1084"/>
                      <a:pt x="1501" y="667"/>
                      <a:pt x="989" y="370"/>
                    </a:cubicBezTo>
                    <a:cubicBezTo>
                      <a:pt x="501" y="72"/>
                      <a:pt x="1" y="1"/>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269;p38"/>
              <p:cNvSpPr/>
              <p:nvPr/>
            </p:nvSpPr>
            <p:spPr>
              <a:xfrm>
                <a:off x="3595975" y="2038475"/>
                <a:ext cx="25925" cy="19675"/>
              </a:xfrm>
              <a:custGeom>
                <a:avLst/>
                <a:gdLst/>
                <a:ahLst/>
                <a:cxnLst/>
                <a:rect l="l" t="t" r="r" b="b"/>
                <a:pathLst>
                  <a:path w="1037" h="787" extrusionOk="0">
                    <a:moveTo>
                      <a:pt x="0" y="1"/>
                    </a:moveTo>
                    <a:cubicBezTo>
                      <a:pt x="0" y="1"/>
                      <a:pt x="108" y="322"/>
                      <a:pt x="393" y="548"/>
                    </a:cubicBezTo>
                    <a:cubicBezTo>
                      <a:pt x="679" y="774"/>
                      <a:pt x="1036" y="786"/>
                      <a:pt x="1036" y="786"/>
                    </a:cubicBezTo>
                    <a:cubicBezTo>
                      <a:pt x="1036" y="786"/>
                      <a:pt x="929" y="453"/>
                      <a:pt x="643" y="239"/>
                    </a:cubicBezTo>
                    <a:cubicBezTo>
                      <a:pt x="358" y="12"/>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270;p38"/>
              <p:cNvSpPr/>
              <p:nvPr/>
            </p:nvSpPr>
            <p:spPr>
              <a:xfrm>
                <a:off x="3611450" y="2019575"/>
                <a:ext cx="24125" cy="12350"/>
              </a:xfrm>
              <a:custGeom>
                <a:avLst/>
                <a:gdLst/>
                <a:ahLst/>
                <a:cxnLst/>
                <a:rect l="l" t="t" r="r" b="b"/>
                <a:pathLst>
                  <a:path w="965" h="494" extrusionOk="0">
                    <a:moveTo>
                      <a:pt x="282" y="0"/>
                    </a:moveTo>
                    <a:cubicBezTo>
                      <a:pt x="244" y="0"/>
                      <a:pt x="209" y="3"/>
                      <a:pt x="179" y="6"/>
                    </a:cubicBezTo>
                    <a:cubicBezTo>
                      <a:pt x="72" y="30"/>
                      <a:pt x="1" y="54"/>
                      <a:pt x="1" y="54"/>
                    </a:cubicBezTo>
                    <a:cubicBezTo>
                      <a:pt x="1" y="54"/>
                      <a:pt x="36" y="114"/>
                      <a:pt x="120" y="185"/>
                    </a:cubicBezTo>
                    <a:cubicBezTo>
                      <a:pt x="191" y="268"/>
                      <a:pt x="274" y="352"/>
                      <a:pt x="417" y="411"/>
                    </a:cubicBezTo>
                    <a:cubicBezTo>
                      <a:pt x="548" y="471"/>
                      <a:pt x="679" y="483"/>
                      <a:pt x="786" y="483"/>
                    </a:cubicBezTo>
                    <a:cubicBezTo>
                      <a:pt x="822" y="491"/>
                      <a:pt x="854" y="493"/>
                      <a:pt x="880" y="493"/>
                    </a:cubicBezTo>
                    <a:cubicBezTo>
                      <a:pt x="933" y="493"/>
                      <a:pt x="965" y="483"/>
                      <a:pt x="965" y="483"/>
                    </a:cubicBezTo>
                    <a:cubicBezTo>
                      <a:pt x="965" y="483"/>
                      <a:pt x="929" y="411"/>
                      <a:pt x="894" y="328"/>
                    </a:cubicBezTo>
                    <a:cubicBezTo>
                      <a:pt x="810" y="221"/>
                      <a:pt x="727" y="114"/>
                      <a:pt x="572" y="54"/>
                    </a:cubicBezTo>
                    <a:cubicBezTo>
                      <a:pt x="473" y="13"/>
                      <a:pt x="369" y="0"/>
                      <a:pt x="28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271;p38"/>
              <p:cNvSpPr/>
              <p:nvPr/>
            </p:nvSpPr>
            <p:spPr>
              <a:xfrm>
                <a:off x="3350400" y="2217075"/>
                <a:ext cx="106600" cy="25450"/>
              </a:xfrm>
              <a:custGeom>
                <a:avLst/>
                <a:gdLst/>
                <a:ahLst/>
                <a:cxnLst/>
                <a:rect l="l" t="t" r="r" b="b"/>
                <a:pathLst>
                  <a:path w="4264" h="1018" extrusionOk="0">
                    <a:moveTo>
                      <a:pt x="1" y="0"/>
                    </a:moveTo>
                    <a:lnTo>
                      <a:pt x="1" y="0"/>
                    </a:lnTo>
                    <a:cubicBezTo>
                      <a:pt x="1" y="0"/>
                      <a:pt x="215" y="131"/>
                      <a:pt x="584" y="298"/>
                    </a:cubicBezTo>
                    <a:cubicBezTo>
                      <a:pt x="941" y="465"/>
                      <a:pt x="1465" y="655"/>
                      <a:pt x="2061" y="798"/>
                    </a:cubicBezTo>
                    <a:cubicBezTo>
                      <a:pt x="2656" y="953"/>
                      <a:pt x="3204" y="1000"/>
                      <a:pt x="3608" y="1012"/>
                    </a:cubicBezTo>
                    <a:cubicBezTo>
                      <a:pt x="3743" y="1016"/>
                      <a:pt x="3861" y="1018"/>
                      <a:pt x="3958" y="1018"/>
                    </a:cubicBezTo>
                    <a:cubicBezTo>
                      <a:pt x="4152" y="1018"/>
                      <a:pt x="4263" y="1012"/>
                      <a:pt x="4263" y="1012"/>
                    </a:cubicBezTo>
                    <a:cubicBezTo>
                      <a:pt x="4263" y="1012"/>
                      <a:pt x="3323" y="715"/>
                      <a:pt x="2144" y="429"/>
                    </a:cubicBezTo>
                    <a:cubicBezTo>
                      <a:pt x="989" y="143"/>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272;p38"/>
              <p:cNvSpPr/>
              <p:nvPr/>
            </p:nvSpPr>
            <p:spPr>
              <a:xfrm>
                <a:off x="3366475" y="2199750"/>
                <a:ext cx="48850" cy="13675"/>
              </a:xfrm>
              <a:custGeom>
                <a:avLst/>
                <a:gdLst/>
                <a:ahLst/>
                <a:cxnLst/>
                <a:rect l="l" t="t" r="r" b="b"/>
                <a:pathLst>
                  <a:path w="1954" h="547" extrusionOk="0">
                    <a:moveTo>
                      <a:pt x="487" y="1"/>
                    </a:moveTo>
                    <a:cubicBezTo>
                      <a:pt x="199" y="1"/>
                      <a:pt x="1" y="50"/>
                      <a:pt x="1" y="50"/>
                    </a:cubicBezTo>
                    <a:cubicBezTo>
                      <a:pt x="1" y="50"/>
                      <a:pt x="417" y="324"/>
                      <a:pt x="941" y="455"/>
                    </a:cubicBezTo>
                    <a:cubicBezTo>
                      <a:pt x="1251" y="531"/>
                      <a:pt x="1542" y="547"/>
                      <a:pt x="1731" y="547"/>
                    </a:cubicBezTo>
                    <a:cubicBezTo>
                      <a:pt x="1869" y="547"/>
                      <a:pt x="1953" y="538"/>
                      <a:pt x="1953" y="538"/>
                    </a:cubicBezTo>
                    <a:cubicBezTo>
                      <a:pt x="1953" y="538"/>
                      <a:pt x="1584" y="217"/>
                      <a:pt x="1025" y="62"/>
                    </a:cubicBezTo>
                    <a:cubicBezTo>
                      <a:pt x="830" y="16"/>
                      <a:pt x="645" y="1"/>
                      <a:pt x="48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273;p38"/>
              <p:cNvSpPr/>
              <p:nvPr/>
            </p:nvSpPr>
            <p:spPr>
              <a:xfrm>
                <a:off x="3390600" y="2171725"/>
                <a:ext cx="31275" cy="11725"/>
              </a:xfrm>
              <a:custGeom>
                <a:avLst/>
                <a:gdLst/>
                <a:ahLst/>
                <a:cxnLst/>
                <a:rect l="l" t="t" r="r" b="b"/>
                <a:pathLst>
                  <a:path w="1251" h="469" extrusionOk="0">
                    <a:moveTo>
                      <a:pt x="415" y="0"/>
                    </a:moveTo>
                    <a:cubicBezTo>
                      <a:pt x="176" y="0"/>
                      <a:pt x="0" y="76"/>
                      <a:pt x="0" y="76"/>
                    </a:cubicBezTo>
                    <a:cubicBezTo>
                      <a:pt x="0" y="76"/>
                      <a:pt x="262" y="314"/>
                      <a:pt x="584" y="409"/>
                    </a:cubicBezTo>
                    <a:cubicBezTo>
                      <a:pt x="726" y="455"/>
                      <a:pt x="869" y="468"/>
                      <a:pt x="986" y="468"/>
                    </a:cubicBezTo>
                    <a:cubicBezTo>
                      <a:pt x="1141" y="468"/>
                      <a:pt x="1250" y="445"/>
                      <a:pt x="1250" y="445"/>
                    </a:cubicBezTo>
                    <a:cubicBezTo>
                      <a:pt x="1250" y="445"/>
                      <a:pt x="1048" y="147"/>
                      <a:pt x="703" y="40"/>
                    </a:cubicBezTo>
                    <a:cubicBezTo>
                      <a:pt x="602" y="11"/>
                      <a:pt x="504" y="0"/>
                      <a:pt x="415"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274;p38"/>
              <p:cNvSpPr/>
              <p:nvPr/>
            </p:nvSpPr>
            <p:spPr>
              <a:xfrm>
                <a:off x="3495950" y="2066750"/>
                <a:ext cx="35750" cy="12850"/>
              </a:xfrm>
              <a:custGeom>
                <a:avLst/>
                <a:gdLst/>
                <a:ahLst/>
                <a:cxnLst/>
                <a:rect l="l" t="t" r="r" b="b"/>
                <a:pathLst>
                  <a:path w="1430" h="514" extrusionOk="0">
                    <a:moveTo>
                      <a:pt x="1" y="1"/>
                    </a:moveTo>
                    <a:cubicBezTo>
                      <a:pt x="1" y="1"/>
                      <a:pt x="60" y="72"/>
                      <a:pt x="168" y="179"/>
                    </a:cubicBezTo>
                    <a:cubicBezTo>
                      <a:pt x="275" y="286"/>
                      <a:pt x="430" y="405"/>
                      <a:pt x="644" y="465"/>
                    </a:cubicBezTo>
                    <a:cubicBezTo>
                      <a:pt x="758" y="499"/>
                      <a:pt x="872" y="513"/>
                      <a:pt x="975" y="513"/>
                    </a:cubicBezTo>
                    <a:cubicBezTo>
                      <a:pt x="1055" y="513"/>
                      <a:pt x="1129" y="504"/>
                      <a:pt x="1192" y="489"/>
                    </a:cubicBezTo>
                    <a:cubicBezTo>
                      <a:pt x="1346" y="477"/>
                      <a:pt x="1430" y="429"/>
                      <a:pt x="1430" y="429"/>
                    </a:cubicBezTo>
                    <a:cubicBezTo>
                      <a:pt x="1430" y="429"/>
                      <a:pt x="1358" y="370"/>
                      <a:pt x="1239" y="298"/>
                    </a:cubicBezTo>
                    <a:cubicBezTo>
                      <a:pt x="1120" y="239"/>
                      <a:pt x="953" y="143"/>
                      <a:pt x="763" y="84"/>
                    </a:cubicBezTo>
                    <a:cubicBezTo>
                      <a:pt x="572" y="24"/>
                      <a:pt x="394" y="13"/>
                      <a:pt x="23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275;p38"/>
              <p:cNvSpPr/>
              <p:nvPr/>
            </p:nvSpPr>
            <p:spPr>
              <a:xfrm>
                <a:off x="3512625" y="2047400"/>
                <a:ext cx="24725" cy="11650"/>
              </a:xfrm>
              <a:custGeom>
                <a:avLst/>
                <a:gdLst/>
                <a:ahLst/>
                <a:cxnLst/>
                <a:rect l="l" t="t" r="r" b="b"/>
                <a:pathLst>
                  <a:path w="989" h="466" extrusionOk="0">
                    <a:moveTo>
                      <a:pt x="302" y="1"/>
                    </a:moveTo>
                    <a:cubicBezTo>
                      <a:pt x="133" y="1"/>
                      <a:pt x="1" y="48"/>
                      <a:pt x="1" y="48"/>
                    </a:cubicBezTo>
                    <a:cubicBezTo>
                      <a:pt x="1" y="48"/>
                      <a:pt x="155" y="310"/>
                      <a:pt x="417" y="417"/>
                    </a:cubicBezTo>
                    <a:cubicBezTo>
                      <a:pt x="509" y="453"/>
                      <a:pt x="603" y="465"/>
                      <a:pt x="687" y="465"/>
                    </a:cubicBezTo>
                    <a:cubicBezTo>
                      <a:pt x="857" y="465"/>
                      <a:pt x="989" y="417"/>
                      <a:pt x="989" y="417"/>
                    </a:cubicBezTo>
                    <a:cubicBezTo>
                      <a:pt x="989" y="417"/>
                      <a:pt x="834" y="144"/>
                      <a:pt x="572" y="48"/>
                    </a:cubicBezTo>
                    <a:cubicBezTo>
                      <a:pt x="481" y="13"/>
                      <a:pt x="387" y="1"/>
                      <a:pt x="30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276;p38"/>
              <p:cNvSpPr/>
              <p:nvPr/>
            </p:nvSpPr>
            <p:spPr>
              <a:xfrm>
                <a:off x="3541800" y="2027850"/>
                <a:ext cx="21450" cy="11150"/>
              </a:xfrm>
              <a:custGeom>
                <a:avLst/>
                <a:gdLst/>
                <a:ahLst/>
                <a:cxnLst/>
                <a:rect l="l" t="t" r="r" b="b"/>
                <a:pathLst>
                  <a:path w="858" h="446" extrusionOk="0">
                    <a:moveTo>
                      <a:pt x="301" y="1"/>
                    </a:moveTo>
                    <a:cubicBezTo>
                      <a:pt x="136" y="1"/>
                      <a:pt x="0" y="56"/>
                      <a:pt x="0" y="56"/>
                    </a:cubicBezTo>
                    <a:cubicBezTo>
                      <a:pt x="0" y="56"/>
                      <a:pt x="120" y="318"/>
                      <a:pt x="358" y="414"/>
                    </a:cubicBezTo>
                    <a:cubicBezTo>
                      <a:pt x="424" y="437"/>
                      <a:pt x="493" y="445"/>
                      <a:pt x="557" y="445"/>
                    </a:cubicBezTo>
                    <a:cubicBezTo>
                      <a:pt x="722" y="445"/>
                      <a:pt x="858" y="390"/>
                      <a:pt x="858" y="390"/>
                    </a:cubicBezTo>
                    <a:cubicBezTo>
                      <a:pt x="858" y="390"/>
                      <a:pt x="739" y="128"/>
                      <a:pt x="501" y="33"/>
                    </a:cubicBezTo>
                    <a:cubicBezTo>
                      <a:pt x="434" y="9"/>
                      <a:pt x="365" y="1"/>
                      <a:pt x="30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277;p38"/>
              <p:cNvSpPr/>
              <p:nvPr/>
            </p:nvSpPr>
            <p:spPr>
              <a:xfrm>
                <a:off x="3503400" y="2281375"/>
                <a:ext cx="359000" cy="107175"/>
              </a:xfrm>
              <a:custGeom>
                <a:avLst/>
                <a:gdLst/>
                <a:ahLst/>
                <a:cxnLst/>
                <a:rect l="l" t="t" r="r" b="b"/>
                <a:pathLst>
                  <a:path w="14360" h="4287" extrusionOk="0">
                    <a:moveTo>
                      <a:pt x="1" y="0"/>
                    </a:moveTo>
                    <a:cubicBezTo>
                      <a:pt x="1" y="0"/>
                      <a:pt x="3168" y="1143"/>
                      <a:pt x="7132" y="2334"/>
                    </a:cubicBezTo>
                    <a:cubicBezTo>
                      <a:pt x="11085" y="3512"/>
                      <a:pt x="14360" y="4286"/>
                      <a:pt x="14360" y="4286"/>
                    </a:cubicBezTo>
                    <a:cubicBezTo>
                      <a:pt x="14360" y="4286"/>
                      <a:pt x="11192" y="3143"/>
                      <a:pt x="7240" y="1953"/>
                    </a:cubicBezTo>
                    <a:cubicBezTo>
                      <a:pt x="3275" y="774"/>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278;p38"/>
              <p:cNvSpPr/>
              <p:nvPr/>
            </p:nvSpPr>
            <p:spPr>
              <a:xfrm>
                <a:off x="3535850" y="2266775"/>
                <a:ext cx="176225" cy="59550"/>
              </a:xfrm>
              <a:custGeom>
                <a:avLst/>
                <a:gdLst/>
                <a:ahLst/>
                <a:cxnLst/>
                <a:rect l="l" t="t" r="r" b="b"/>
                <a:pathLst>
                  <a:path w="7049" h="2382" extrusionOk="0">
                    <a:moveTo>
                      <a:pt x="0" y="1"/>
                    </a:moveTo>
                    <a:cubicBezTo>
                      <a:pt x="0" y="1"/>
                      <a:pt x="1560" y="596"/>
                      <a:pt x="3513" y="1251"/>
                    </a:cubicBezTo>
                    <a:cubicBezTo>
                      <a:pt x="5442" y="1906"/>
                      <a:pt x="7049" y="2382"/>
                      <a:pt x="7049" y="2382"/>
                    </a:cubicBezTo>
                    <a:cubicBezTo>
                      <a:pt x="7049" y="2382"/>
                      <a:pt x="6680" y="2179"/>
                      <a:pt x="6073" y="1882"/>
                    </a:cubicBezTo>
                    <a:cubicBezTo>
                      <a:pt x="5453" y="1584"/>
                      <a:pt x="4608" y="1215"/>
                      <a:pt x="3632" y="882"/>
                    </a:cubicBezTo>
                    <a:cubicBezTo>
                      <a:pt x="2667" y="560"/>
                      <a:pt x="1751" y="334"/>
                      <a:pt x="1084" y="203"/>
                    </a:cubicBezTo>
                    <a:cubicBezTo>
                      <a:pt x="417" y="60"/>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279;p38"/>
              <p:cNvSpPr/>
              <p:nvPr/>
            </p:nvSpPr>
            <p:spPr>
              <a:xfrm>
                <a:off x="3534650" y="2247425"/>
                <a:ext cx="84575" cy="30400"/>
              </a:xfrm>
              <a:custGeom>
                <a:avLst/>
                <a:gdLst/>
                <a:ahLst/>
                <a:cxnLst/>
                <a:rect l="l" t="t" r="r" b="b"/>
                <a:pathLst>
                  <a:path w="3383" h="1216" extrusionOk="0">
                    <a:moveTo>
                      <a:pt x="1" y="1"/>
                    </a:moveTo>
                    <a:cubicBezTo>
                      <a:pt x="1" y="1"/>
                      <a:pt x="703" y="453"/>
                      <a:pt x="1620" y="798"/>
                    </a:cubicBezTo>
                    <a:cubicBezTo>
                      <a:pt x="2561" y="1120"/>
                      <a:pt x="3382" y="1215"/>
                      <a:pt x="3382" y="1215"/>
                    </a:cubicBezTo>
                    <a:cubicBezTo>
                      <a:pt x="3382" y="1215"/>
                      <a:pt x="2692" y="751"/>
                      <a:pt x="1763" y="417"/>
                    </a:cubicBezTo>
                    <a:cubicBezTo>
                      <a:pt x="822" y="96"/>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280;p38"/>
              <p:cNvSpPr/>
              <p:nvPr/>
            </p:nvSpPr>
            <p:spPr>
              <a:xfrm>
                <a:off x="3540900" y="2226150"/>
                <a:ext cx="47050" cy="16400"/>
              </a:xfrm>
              <a:custGeom>
                <a:avLst/>
                <a:gdLst/>
                <a:ahLst/>
                <a:cxnLst/>
                <a:rect l="l" t="t" r="r" b="b"/>
                <a:pathLst>
                  <a:path w="1882" h="656" extrusionOk="0">
                    <a:moveTo>
                      <a:pt x="161" y="1"/>
                    </a:moveTo>
                    <a:cubicBezTo>
                      <a:pt x="61" y="1"/>
                      <a:pt x="1" y="6"/>
                      <a:pt x="1" y="6"/>
                    </a:cubicBezTo>
                    <a:cubicBezTo>
                      <a:pt x="1" y="6"/>
                      <a:pt x="358" y="352"/>
                      <a:pt x="882" y="518"/>
                    </a:cubicBezTo>
                    <a:cubicBezTo>
                      <a:pt x="1216" y="635"/>
                      <a:pt x="1539" y="655"/>
                      <a:pt x="1724" y="655"/>
                    </a:cubicBezTo>
                    <a:cubicBezTo>
                      <a:pt x="1823" y="655"/>
                      <a:pt x="1882" y="649"/>
                      <a:pt x="1882" y="649"/>
                    </a:cubicBezTo>
                    <a:cubicBezTo>
                      <a:pt x="1882" y="649"/>
                      <a:pt x="1525" y="316"/>
                      <a:pt x="1001" y="137"/>
                    </a:cubicBezTo>
                    <a:cubicBezTo>
                      <a:pt x="675" y="21"/>
                      <a:pt x="349" y="1"/>
                      <a:pt x="16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281;p38"/>
              <p:cNvSpPr/>
              <p:nvPr/>
            </p:nvSpPr>
            <p:spPr>
              <a:xfrm>
                <a:off x="3515000" y="2193500"/>
                <a:ext cx="24450" cy="13175"/>
              </a:xfrm>
              <a:custGeom>
                <a:avLst/>
                <a:gdLst/>
                <a:ahLst/>
                <a:cxnLst/>
                <a:rect l="l" t="t" r="r" b="b"/>
                <a:pathLst>
                  <a:path w="978" h="527" extrusionOk="0">
                    <a:moveTo>
                      <a:pt x="314" y="0"/>
                    </a:moveTo>
                    <a:cubicBezTo>
                      <a:pt x="264" y="0"/>
                      <a:pt x="219" y="6"/>
                      <a:pt x="180" y="15"/>
                    </a:cubicBezTo>
                    <a:cubicBezTo>
                      <a:pt x="72" y="38"/>
                      <a:pt x="1" y="74"/>
                      <a:pt x="1" y="74"/>
                    </a:cubicBezTo>
                    <a:cubicBezTo>
                      <a:pt x="1" y="74"/>
                      <a:pt x="49" y="134"/>
                      <a:pt x="144" y="217"/>
                    </a:cubicBezTo>
                    <a:cubicBezTo>
                      <a:pt x="227" y="288"/>
                      <a:pt x="322" y="360"/>
                      <a:pt x="441" y="419"/>
                    </a:cubicBezTo>
                    <a:cubicBezTo>
                      <a:pt x="561" y="479"/>
                      <a:pt x="703" y="491"/>
                      <a:pt x="799" y="515"/>
                    </a:cubicBezTo>
                    <a:cubicBezTo>
                      <a:pt x="906" y="527"/>
                      <a:pt x="977" y="527"/>
                      <a:pt x="977" y="527"/>
                    </a:cubicBezTo>
                    <a:cubicBezTo>
                      <a:pt x="977" y="527"/>
                      <a:pt x="965" y="455"/>
                      <a:pt x="906" y="348"/>
                    </a:cubicBezTo>
                    <a:cubicBezTo>
                      <a:pt x="846" y="241"/>
                      <a:pt x="739" y="122"/>
                      <a:pt x="596" y="62"/>
                    </a:cubicBezTo>
                    <a:cubicBezTo>
                      <a:pt x="498" y="17"/>
                      <a:pt x="400" y="0"/>
                      <a:pt x="31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282;p38"/>
              <p:cNvSpPr/>
              <p:nvPr/>
            </p:nvSpPr>
            <p:spPr>
              <a:xfrm>
                <a:off x="4025500" y="2731725"/>
                <a:ext cx="351250" cy="135750"/>
              </a:xfrm>
              <a:custGeom>
                <a:avLst/>
                <a:gdLst/>
                <a:ahLst/>
                <a:cxnLst/>
                <a:rect l="l" t="t" r="r" b="b"/>
                <a:pathLst>
                  <a:path w="14050" h="5430" extrusionOk="0">
                    <a:moveTo>
                      <a:pt x="0" y="0"/>
                    </a:moveTo>
                    <a:cubicBezTo>
                      <a:pt x="1" y="0"/>
                      <a:pt x="3060" y="1393"/>
                      <a:pt x="6941" y="2893"/>
                    </a:cubicBezTo>
                    <a:cubicBezTo>
                      <a:pt x="10835" y="4405"/>
                      <a:pt x="14050" y="5429"/>
                      <a:pt x="14050" y="5429"/>
                    </a:cubicBezTo>
                    <a:cubicBezTo>
                      <a:pt x="14050" y="5429"/>
                      <a:pt x="10978" y="4024"/>
                      <a:pt x="7096" y="2524"/>
                    </a:cubicBezTo>
                    <a:cubicBezTo>
                      <a:pt x="3215" y="1024"/>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283;p38"/>
              <p:cNvSpPr/>
              <p:nvPr/>
            </p:nvSpPr>
            <p:spPr>
              <a:xfrm>
                <a:off x="4029950" y="2719800"/>
                <a:ext cx="156600" cy="59575"/>
              </a:xfrm>
              <a:custGeom>
                <a:avLst/>
                <a:gdLst/>
                <a:ahLst/>
                <a:cxnLst/>
                <a:rect l="l" t="t" r="r" b="b"/>
                <a:pathLst>
                  <a:path w="6264" h="2383" extrusionOk="0">
                    <a:moveTo>
                      <a:pt x="1" y="1"/>
                    </a:moveTo>
                    <a:cubicBezTo>
                      <a:pt x="1" y="1"/>
                      <a:pt x="1334" y="715"/>
                      <a:pt x="3061" y="1370"/>
                    </a:cubicBezTo>
                    <a:cubicBezTo>
                      <a:pt x="4787" y="2037"/>
                      <a:pt x="6263" y="2382"/>
                      <a:pt x="6263" y="2382"/>
                    </a:cubicBezTo>
                    <a:cubicBezTo>
                      <a:pt x="6263" y="2382"/>
                      <a:pt x="4930" y="1668"/>
                      <a:pt x="3192" y="1013"/>
                    </a:cubicBezTo>
                    <a:cubicBezTo>
                      <a:pt x="1477" y="334"/>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284;p38"/>
              <p:cNvSpPr/>
              <p:nvPr/>
            </p:nvSpPr>
            <p:spPr>
              <a:xfrm>
                <a:off x="4058525" y="2714150"/>
                <a:ext cx="124750" cy="47350"/>
              </a:xfrm>
              <a:custGeom>
                <a:avLst/>
                <a:gdLst/>
                <a:ahLst/>
                <a:cxnLst/>
                <a:rect l="l" t="t" r="r" b="b"/>
                <a:pathLst>
                  <a:path w="4990" h="1894" extrusionOk="0">
                    <a:moveTo>
                      <a:pt x="1" y="1"/>
                    </a:moveTo>
                    <a:cubicBezTo>
                      <a:pt x="1" y="1"/>
                      <a:pt x="1060" y="608"/>
                      <a:pt x="2430" y="1132"/>
                    </a:cubicBezTo>
                    <a:cubicBezTo>
                      <a:pt x="3799" y="1656"/>
                      <a:pt x="4989" y="1894"/>
                      <a:pt x="4989" y="1894"/>
                    </a:cubicBezTo>
                    <a:cubicBezTo>
                      <a:pt x="4989" y="1894"/>
                      <a:pt x="3942" y="1275"/>
                      <a:pt x="2561" y="763"/>
                    </a:cubicBezTo>
                    <a:cubicBezTo>
                      <a:pt x="1191" y="239"/>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285;p38"/>
              <p:cNvSpPr/>
              <p:nvPr/>
            </p:nvSpPr>
            <p:spPr>
              <a:xfrm>
                <a:off x="4118350" y="2718625"/>
                <a:ext cx="130400" cy="49425"/>
              </a:xfrm>
              <a:custGeom>
                <a:avLst/>
                <a:gdLst/>
                <a:ahLst/>
                <a:cxnLst/>
                <a:rect l="l" t="t" r="r" b="b"/>
                <a:pathLst>
                  <a:path w="5216" h="1977" extrusionOk="0">
                    <a:moveTo>
                      <a:pt x="1" y="0"/>
                    </a:moveTo>
                    <a:cubicBezTo>
                      <a:pt x="1" y="0"/>
                      <a:pt x="1096" y="619"/>
                      <a:pt x="2537" y="1179"/>
                    </a:cubicBezTo>
                    <a:cubicBezTo>
                      <a:pt x="3978" y="1715"/>
                      <a:pt x="5216" y="1977"/>
                      <a:pt x="5216" y="1977"/>
                    </a:cubicBezTo>
                    <a:cubicBezTo>
                      <a:pt x="5216" y="1977"/>
                      <a:pt x="4120" y="1358"/>
                      <a:pt x="2680" y="798"/>
                    </a:cubicBezTo>
                    <a:cubicBezTo>
                      <a:pt x="1239" y="262"/>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286;p38"/>
              <p:cNvSpPr/>
              <p:nvPr/>
            </p:nvSpPr>
            <p:spPr>
              <a:xfrm>
                <a:off x="5117900" y="2785300"/>
                <a:ext cx="11625" cy="60150"/>
              </a:xfrm>
              <a:custGeom>
                <a:avLst/>
                <a:gdLst/>
                <a:ahLst/>
                <a:cxnLst/>
                <a:rect l="l" t="t" r="r" b="b"/>
                <a:pathLst>
                  <a:path w="465" h="2406" extrusionOk="0">
                    <a:moveTo>
                      <a:pt x="464" y="0"/>
                    </a:moveTo>
                    <a:lnTo>
                      <a:pt x="464" y="0"/>
                    </a:lnTo>
                    <a:cubicBezTo>
                      <a:pt x="464" y="0"/>
                      <a:pt x="357" y="96"/>
                      <a:pt x="214" y="322"/>
                    </a:cubicBezTo>
                    <a:cubicBezTo>
                      <a:pt x="119" y="512"/>
                      <a:pt x="0" y="846"/>
                      <a:pt x="0" y="1203"/>
                    </a:cubicBezTo>
                    <a:cubicBezTo>
                      <a:pt x="0" y="1572"/>
                      <a:pt x="95" y="1881"/>
                      <a:pt x="202" y="2096"/>
                    </a:cubicBezTo>
                    <a:cubicBezTo>
                      <a:pt x="310" y="2298"/>
                      <a:pt x="417" y="2405"/>
                      <a:pt x="417" y="2405"/>
                    </a:cubicBezTo>
                    <a:cubicBezTo>
                      <a:pt x="417" y="2405"/>
                      <a:pt x="417" y="2262"/>
                      <a:pt x="393" y="2036"/>
                    </a:cubicBezTo>
                    <a:lnTo>
                      <a:pt x="393" y="1203"/>
                    </a:lnTo>
                    <a:cubicBezTo>
                      <a:pt x="417" y="893"/>
                      <a:pt x="417" y="596"/>
                      <a:pt x="429" y="369"/>
                    </a:cubicBezTo>
                    <a:cubicBezTo>
                      <a:pt x="441" y="131"/>
                      <a:pt x="464" y="0"/>
                      <a:pt x="46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287;p38"/>
              <p:cNvSpPr/>
              <p:nvPr/>
            </p:nvSpPr>
            <p:spPr>
              <a:xfrm>
                <a:off x="5097050" y="2811200"/>
                <a:ext cx="10750" cy="29775"/>
              </a:xfrm>
              <a:custGeom>
                <a:avLst/>
                <a:gdLst/>
                <a:ahLst/>
                <a:cxnLst/>
                <a:rect l="l" t="t" r="r" b="b"/>
                <a:pathLst>
                  <a:path w="430" h="1191" extrusionOk="0">
                    <a:moveTo>
                      <a:pt x="191" y="0"/>
                    </a:moveTo>
                    <a:cubicBezTo>
                      <a:pt x="191" y="0"/>
                      <a:pt x="1" y="262"/>
                      <a:pt x="24" y="607"/>
                    </a:cubicBezTo>
                    <a:cubicBezTo>
                      <a:pt x="48" y="941"/>
                      <a:pt x="251" y="1191"/>
                      <a:pt x="251" y="1191"/>
                    </a:cubicBezTo>
                    <a:cubicBezTo>
                      <a:pt x="251" y="1191"/>
                      <a:pt x="429" y="905"/>
                      <a:pt x="417" y="583"/>
                    </a:cubicBezTo>
                    <a:cubicBezTo>
                      <a:pt x="405" y="250"/>
                      <a:pt x="191" y="0"/>
                      <a:pt x="19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288;p38"/>
              <p:cNvSpPr/>
              <p:nvPr/>
            </p:nvSpPr>
            <p:spPr>
              <a:xfrm>
                <a:off x="5064025" y="2168250"/>
                <a:ext cx="10725" cy="52425"/>
              </a:xfrm>
              <a:custGeom>
                <a:avLst/>
                <a:gdLst/>
                <a:ahLst/>
                <a:cxnLst/>
                <a:rect l="l" t="t" r="r" b="b"/>
                <a:pathLst>
                  <a:path w="429" h="2097" extrusionOk="0">
                    <a:moveTo>
                      <a:pt x="214" y="1"/>
                    </a:moveTo>
                    <a:cubicBezTo>
                      <a:pt x="214" y="1"/>
                      <a:pt x="60" y="477"/>
                      <a:pt x="24" y="1048"/>
                    </a:cubicBezTo>
                    <a:cubicBezTo>
                      <a:pt x="0" y="1608"/>
                      <a:pt x="95" y="2096"/>
                      <a:pt x="95" y="2096"/>
                    </a:cubicBezTo>
                    <a:cubicBezTo>
                      <a:pt x="95" y="2096"/>
                      <a:pt x="155" y="2001"/>
                      <a:pt x="226" y="1798"/>
                    </a:cubicBezTo>
                    <a:cubicBezTo>
                      <a:pt x="310" y="1608"/>
                      <a:pt x="393" y="1358"/>
                      <a:pt x="417" y="1060"/>
                    </a:cubicBezTo>
                    <a:cubicBezTo>
                      <a:pt x="429" y="763"/>
                      <a:pt x="381" y="489"/>
                      <a:pt x="322" y="298"/>
                    </a:cubicBezTo>
                    <a:cubicBezTo>
                      <a:pt x="274" y="120"/>
                      <a:pt x="214" y="1"/>
                      <a:pt x="21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289;p38"/>
              <p:cNvSpPr/>
              <p:nvPr/>
            </p:nvSpPr>
            <p:spPr>
              <a:xfrm>
                <a:off x="3860000" y="2309950"/>
                <a:ext cx="44975" cy="74425"/>
              </a:xfrm>
              <a:custGeom>
                <a:avLst/>
                <a:gdLst/>
                <a:ahLst/>
                <a:cxnLst/>
                <a:rect l="l" t="t" r="r" b="b"/>
                <a:pathLst>
                  <a:path w="1799" h="2977" extrusionOk="0">
                    <a:moveTo>
                      <a:pt x="1798" y="0"/>
                    </a:moveTo>
                    <a:lnTo>
                      <a:pt x="1798" y="0"/>
                    </a:lnTo>
                    <a:cubicBezTo>
                      <a:pt x="1798" y="0"/>
                      <a:pt x="1227" y="572"/>
                      <a:pt x="727" y="1393"/>
                    </a:cubicBezTo>
                    <a:cubicBezTo>
                      <a:pt x="238" y="2226"/>
                      <a:pt x="0" y="2977"/>
                      <a:pt x="0" y="2977"/>
                    </a:cubicBezTo>
                    <a:cubicBezTo>
                      <a:pt x="0" y="2977"/>
                      <a:pt x="572" y="2417"/>
                      <a:pt x="1072" y="1595"/>
                    </a:cubicBezTo>
                    <a:cubicBezTo>
                      <a:pt x="1560" y="774"/>
                      <a:pt x="1798" y="0"/>
                      <a:pt x="179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290;p38"/>
              <p:cNvSpPr/>
              <p:nvPr/>
            </p:nvSpPr>
            <p:spPr>
              <a:xfrm>
                <a:off x="3877250" y="2371850"/>
                <a:ext cx="14625" cy="20850"/>
              </a:xfrm>
              <a:custGeom>
                <a:avLst/>
                <a:gdLst/>
                <a:ahLst/>
                <a:cxnLst/>
                <a:rect l="l" t="t" r="r" b="b"/>
                <a:pathLst>
                  <a:path w="585" h="834" extrusionOk="0">
                    <a:moveTo>
                      <a:pt x="572" y="0"/>
                    </a:moveTo>
                    <a:cubicBezTo>
                      <a:pt x="572" y="0"/>
                      <a:pt x="513" y="24"/>
                      <a:pt x="418" y="84"/>
                    </a:cubicBezTo>
                    <a:cubicBezTo>
                      <a:pt x="346" y="143"/>
                      <a:pt x="239" y="227"/>
                      <a:pt x="168" y="322"/>
                    </a:cubicBezTo>
                    <a:cubicBezTo>
                      <a:pt x="96" y="429"/>
                      <a:pt x="48" y="548"/>
                      <a:pt x="37" y="655"/>
                    </a:cubicBezTo>
                    <a:cubicBezTo>
                      <a:pt x="1" y="762"/>
                      <a:pt x="1" y="834"/>
                      <a:pt x="1" y="834"/>
                    </a:cubicBezTo>
                    <a:cubicBezTo>
                      <a:pt x="1" y="834"/>
                      <a:pt x="72" y="834"/>
                      <a:pt x="179" y="786"/>
                    </a:cubicBezTo>
                    <a:cubicBezTo>
                      <a:pt x="275" y="739"/>
                      <a:pt x="394" y="667"/>
                      <a:pt x="477" y="548"/>
                    </a:cubicBezTo>
                    <a:cubicBezTo>
                      <a:pt x="560" y="429"/>
                      <a:pt x="584" y="274"/>
                      <a:pt x="584" y="179"/>
                    </a:cubicBezTo>
                    <a:cubicBezTo>
                      <a:pt x="584" y="72"/>
                      <a:pt x="572" y="0"/>
                      <a:pt x="57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291;p38"/>
              <p:cNvSpPr/>
              <p:nvPr/>
            </p:nvSpPr>
            <p:spPr>
              <a:xfrm>
                <a:off x="3895125" y="2380475"/>
                <a:ext cx="16100" cy="16400"/>
              </a:xfrm>
              <a:custGeom>
                <a:avLst/>
                <a:gdLst/>
                <a:ahLst/>
                <a:cxnLst/>
                <a:rect l="l" t="t" r="r" b="b"/>
                <a:pathLst>
                  <a:path w="644" h="656" extrusionOk="0">
                    <a:moveTo>
                      <a:pt x="596" y="1"/>
                    </a:moveTo>
                    <a:lnTo>
                      <a:pt x="596" y="1"/>
                    </a:lnTo>
                    <a:cubicBezTo>
                      <a:pt x="595" y="1"/>
                      <a:pt x="334" y="37"/>
                      <a:pt x="167" y="203"/>
                    </a:cubicBezTo>
                    <a:cubicBezTo>
                      <a:pt x="24" y="382"/>
                      <a:pt x="0" y="656"/>
                      <a:pt x="0" y="656"/>
                    </a:cubicBezTo>
                    <a:cubicBezTo>
                      <a:pt x="0" y="656"/>
                      <a:pt x="4" y="656"/>
                      <a:pt x="10" y="656"/>
                    </a:cubicBezTo>
                    <a:cubicBezTo>
                      <a:pt x="62" y="656"/>
                      <a:pt x="306" y="646"/>
                      <a:pt x="465" y="477"/>
                    </a:cubicBezTo>
                    <a:cubicBezTo>
                      <a:pt x="643" y="275"/>
                      <a:pt x="596" y="1"/>
                      <a:pt x="59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292;p38"/>
              <p:cNvSpPr/>
              <p:nvPr/>
            </p:nvSpPr>
            <p:spPr>
              <a:xfrm>
                <a:off x="4099000" y="1753925"/>
                <a:ext cx="31300" cy="50325"/>
              </a:xfrm>
              <a:custGeom>
                <a:avLst/>
                <a:gdLst/>
                <a:ahLst/>
                <a:cxnLst/>
                <a:rect l="l" t="t" r="r" b="b"/>
                <a:pathLst>
                  <a:path w="1252" h="2013" extrusionOk="0">
                    <a:moveTo>
                      <a:pt x="1251" y="0"/>
                    </a:moveTo>
                    <a:lnTo>
                      <a:pt x="1251" y="0"/>
                    </a:lnTo>
                    <a:cubicBezTo>
                      <a:pt x="1251" y="0"/>
                      <a:pt x="811" y="357"/>
                      <a:pt x="465" y="905"/>
                    </a:cubicBezTo>
                    <a:cubicBezTo>
                      <a:pt x="120" y="1465"/>
                      <a:pt x="1" y="2012"/>
                      <a:pt x="1" y="2012"/>
                    </a:cubicBezTo>
                    <a:cubicBezTo>
                      <a:pt x="1" y="2012"/>
                      <a:pt x="453" y="1667"/>
                      <a:pt x="799" y="1107"/>
                    </a:cubicBezTo>
                    <a:cubicBezTo>
                      <a:pt x="1132" y="548"/>
                      <a:pt x="1251" y="0"/>
                      <a:pt x="125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293;p38"/>
              <p:cNvSpPr/>
              <p:nvPr/>
            </p:nvSpPr>
            <p:spPr>
              <a:xfrm>
                <a:off x="4130275" y="1766125"/>
                <a:ext cx="14300" cy="18475"/>
              </a:xfrm>
              <a:custGeom>
                <a:avLst/>
                <a:gdLst/>
                <a:ahLst/>
                <a:cxnLst/>
                <a:rect l="l" t="t" r="r" b="b"/>
                <a:pathLst>
                  <a:path w="572" h="739" extrusionOk="0">
                    <a:moveTo>
                      <a:pt x="572" y="0"/>
                    </a:moveTo>
                    <a:cubicBezTo>
                      <a:pt x="572" y="0"/>
                      <a:pt x="488" y="0"/>
                      <a:pt x="405" y="24"/>
                    </a:cubicBezTo>
                    <a:cubicBezTo>
                      <a:pt x="298" y="60"/>
                      <a:pt x="179" y="119"/>
                      <a:pt x="107" y="238"/>
                    </a:cubicBezTo>
                    <a:cubicBezTo>
                      <a:pt x="36" y="346"/>
                      <a:pt x="0" y="477"/>
                      <a:pt x="24" y="584"/>
                    </a:cubicBezTo>
                    <a:cubicBezTo>
                      <a:pt x="24" y="679"/>
                      <a:pt x="48" y="739"/>
                      <a:pt x="48" y="739"/>
                    </a:cubicBezTo>
                    <a:lnTo>
                      <a:pt x="191" y="667"/>
                    </a:lnTo>
                    <a:cubicBezTo>
                      <a:pt x="286" y="619"/>
                      <a:pt x="369" y="548"/>
                      <a:pt x="429" y="465"/>
                    </a:cubicBezTo>
                    <a:cubicBezTo>
                      <a:pt x="488" y="358"/>
                      <a:pt x="524" y="250"/>
                      <a:pt x="536" y="167"/>
                    </a:cubicBezTo>
                    <a:cubicBezTo>
                      <a:pt x="572" y="72"/>
                      <a:pt x="572" y="0"/>
                      <a:pt x="57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294;p38"/>
              <p:cNvSpPr/>
              <p:nvPr/>
            </p:nvSpPr>
            <p:spPr>
              <a:xfrm>
                <a:off x="3648350" y="2253075"/>
                <a:ext cx="34575" cy="42000"/>
              </a:xfrm>
              <a:custGeom>
                <a:avLst/>
                <a:gdLst/>
                <a:ahLst/>
                <a:cxnLst/>
                <a:rect l="l" t="t" r="r" b="b"/>
                <a:pathLst>
                  <a:path w="1383" h="1680" extrusionOk="0">
                    <a:moveTo>
                      <a:pt x="1382" y="1"/>
                    </a:moveTo>
                    <a:lnTo>
                      <a:pt x="1382" y="1"/>
                    </a:lnTo>
                    <a:cubicBezTo>
                      <a:pt x="1382" y="1"/>
                      <a:pt x="918" y="251"/>
                      <a:pt x="549" y="715"/>
                    </a:cubicBezTo>
                    <a:cubicBezTo>
                      <a:pt x="156" y="1180"/>
                      <a:pt x="1" y="1680"/>
                      <a:pt x="1" y="1680"/>
                    </a:cubicBezTo>
                    <a:cubicBezTo>
                      <a:pt x="1" y="1680"/>
                      <a:pt x="465" y="1430"/>
                      <a:pt x="846" y="965"/>
                    </a:cubicBezTo>
                    <a:cubicBezTo>
                      <a:pt x="1227" y="513"/>
                      <a:pt x="1382" y="1"/>
                      <a:pt x="138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295;p38"/>
              <p:cNvSpPr/>
              <p:nvPr/>
            </p:nvSpPr>
            <p:spPr>
              <a:xfrm>
                <a:off x="3665325" y="2277200"/>
                <a:ext cx="19975" cy="22950"/>
              </a:xfrm>
              <a:custGeom>
                <a:avLst/>
                <a:gdLst/>
                <a:ahLst/>
                <a:cxnLst/>
                <a:rect l="l" t="t" r="r" b="b"/>
                <a:pathLst>
                  <a:path w="799" h="918" extrusionOk="0">
                    <a:moveTo>
                      <a:pt x="798" y="0"/>
                    </a:moveTo>
                    <a:lnTo>
                      <a:pt x="798" y="0"/>
                    </a:lnTo>
                    <a:cubicBezTo>
                      <a:pt x="798" y="0"/>
                      <a:pt x="465" y="84"/>
                      <a:pt x="251" y="334"/>
                    </a:cubicBezTo>
                    <a:cubicBezTo>
                      <a:pt x="24" y="572"/>
                      <a:pt x="1" y="917"/>
                      <a:pt x="1" y="917"/>
                    </a:cubicBezTo>
                    <a:cubicBezTo>
                      <a:pt x="1" y="917"/>
                      <a:pt x="322" y="834"/>
                      <a:pt x="548" y="584"/>
                    </a:cubicBezTo>
                    <a:cubicBezTo>
                      <a:pt x="774" y="346"/>
                      <a:pt x="798" y="0"/>
                      <a:pt x="79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296;p38"/>
              <p:cNvSpPr/>
              <p:nvPr/>
            </p:nvSpPr>
            <p:spPr>
              <a:xfrm>
                <a:off x="4449050" y="2891250"/>
                <a:ext cx="460800" cy="175350"/>
              </a:xfrm>
              <a:custGeom>
                <a:avLst/>
                <a:gdLst/>
                <a:ahLst/>
                <a:cxnLst/>
                <a:rect l="l" t="t" r="r" b="b"/>
                <a:pathLst>
                  <a:path w="18432" h="7014" extrusionOk="0">
                    <a:moveTo>
                      <a:pt x="1" y="1"/>
                    </a:moveTo>
                    <a:cubicBezTo>
                      <a:pt x="1" y="1"/>
                      <a:pt x="4049" y="1751"/>
                      <a:pt x="9145" y="3692"/>
                    </a:cubicBezTo>
                    <a:cubicBezTo>
                      <a:pt x="14229" y="5621"/>
                      <a:pt x="18432" y="7014"/>
                      <a:pt x="18432" y="7014"/>
                    </a:cubicBezTo>
                    <a:cubicBezTo>
                      <a:pt x="18432" y="7014"/>
                      <a:pt x="14383" y="5252"/>
                      <a:pt x="9288" y="3323"/>
                    </a:cubicBezTo>
                    <a:cubicBezTo>
                      <a:pt x="4204" y="1382"/>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297;p38"/>
              <p:cNvSpPr/>
              <p:nvPr/>
            </p:nvSpPr>
            <p:spPr>
              <a:xfrm>
                <a:off x="4925600" y="3071050"/>
                <a:ext cx="52125" cy="19675"/>
              </a:xfrm>
              <a:custGeom>
                <a:avLst/>
                <a:gdLst/>
                <a:ahLst/>
                <a:cxnLst/>
                <a:rect l="l" t="t" r="r" b="b"/>
                <a:pathLst>
                  <a:path w="2085" h="787" extrusionOk="0">
                    <a:moveTo>
                      <a:pt x="1" y="0"/>
                    </a:moveTo>
                    <a:cubicBezTo>
                      <a:pt x="1" y="0"/>
                      <a:pt x="382" y="357"/>
                      <a:pt x="965" y="572"/>
                    </a:cubicBezTo>
                    <a:cubicBezTo>
                      <a:pt x="1548" y="786"/>
                      <a:pt x="2084" y="786"/>
                      <a:pt x="2084" y="786"/>
                    </a:cubicBezTo>
                    <a:cubicBezTo>
                      <a:pt x="2084" y="786"/>
                      <a:pt x="1691" y="429"/>
                      <a:pt x="1108" y="203"/>
                    </a:cubicBezTo>
                    <a:cubicBezTo>
                      <a:pt x="525" y="0"/>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298;p38"/>
              <p:cNvSpPr/>
              <p:nvPr/>
            </p:nvSpPr>
            <p:spPr>
              <a:xfrm>
                <a:off x="4994950" y="3093775"/>
                <a:ext cx="31875" cy="13500"/>
              </a:xfrm>
              <a:custGeom>
                <a:avLst/>
                <a:gdLst/>
                <a:ahLst/>
                <a:cxnLst/>
                <a:rect l="l" t="t" r="r" b="b"/>
                <a:pathLst>
                  <a:path w="1275" h="540" extrusionOk="0">
                    <a:moveTo>
                      <a:pt x="240" y="0"/>
                    </a:moveTo>
                    <a:cubicBezTo>
                      <a:pt x="98" y="0"/>
                      <a:pt x="1" y="20"/>
                      <a:pt x="1" y="20"/>
                    </a:cubicBezTo>
                    <a:cubicBezTo>
                      <a:pt x="1" y="20"/>
                      <a:pt x="215" y="318"/>
                      <a:pt x="572" y="460"/>
                    </a:cubicBezTo>
                    <a:cubicBezTo>
                      <a:pt x="732" y="523"/>
                      <a:pt x="899" y="539"/>
                      <a:pt x="1031" y="539"/>
                    </a:cubicBezTo>
                    <a:cubicBezTo>
                      <a:pt x="1174" y="539"/>
                      <a:pt x="1275" y="520"/>
                      <a:pt x="1275" y="520"/>
                    </a:cubicBezTo>
                    <a:cubicBezTo>
                      <a:pt x="1275" y="520"/>
                      <a:pt x="1049" y="222"/>
                      <a:pt x="703" y="79"/>
                    </a:cubicBezTo>
                    <a:cubicBezTo>
                      <a:pt x="538" y="17"/>
                      <a:pt x="370" y="0"/>
                      <a:pt x="24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299;p38"/>
              <p:cNvSpPr/>
              <p:nvPr/>
            </p:nvSpPr>
            <p:spPr>
              <a:xfrm>
                <a:off x="5042275" y="3114625"/>
                <a:ext cx="26825" cy="11900"/>
              </a:xfrm>
              <a:custGeom>
                <a:avLst/>
                <a:gdLst/>
                <a:ahLst/>
                <a:cxnLst/>
                <a:rect l="l" t="t" r="r" b="b"/>
                <a:pathLst>
                  <a:path w="1073" h="476" extrusionOk="0">
                    <a:moveTo>
                      <a:pt x="272" y="0"/>
                    </a:moveTo>
                    <a:cubicBezTo>
                      <a:pt x="116" y="0"/>
                      <a:pt x="1" y="31"/>
                      <a:pt x="1" y="31"/>
                    </a:cubicBezTo>
                    <a:cubicBezTo>
                      <a:pt x="1" y="31"/>
                      <a:pt x="168" y="305"/>
                      <a:pt x="465" y="424"/>
                    </a:cubicBezTo>
                    <a:cubicBezTo>
                      <a:pt x="572" y="463"/>
                      <a:pt x="681" y="475"/>
                      <a:pt x="776" y="475"/>
                    </a:cubicBezTo>
                    <a:cubicBezTo>
                      <a:pt x="946" y="475"/>
                      <a:pt x="1072" y="436"/>
                      <a:pt x="1072" y="436"/>
                    </a:cubicBezTo>
                    <a:cubicBezTo>
                      <a:pt x="1072" y="436"/>
                      <a:pt x="906" y="162"/>
                      <a:pt x="608" y="55"/>
                    </a:cubicBezTo>
                    <a:cubicBezTo>
                      <a:pt x="492" y="13"/>
                      <a:pt x="373" y="0"/>
                      <a:pt x="27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300;p38"/>
              <p:cNvSpPr/>
              <p:nvPr/>
            </p:nvSpPr>
            <p:spPr>
              <a:xfrm>
                <a:off x="5104500" y="3139425"/>
                <a:ext cx="44375" cy="16800"/>
              </a:xfrm>
              <a:custGeom>
                <a:avLst/>
                <a:gdLst/>
                <a:ahLst/>
                <a:cxnLst/>
                <a:rect l="l" t="t" r="r" b="b"/>
                <a:pathLst>
                  <a:path w="1775" h="672" extrusionOk="0">
                    <a:moveTo>
                      <a:pt x="102" y="1"/>
                    </a:moveTo>
                    <a:cubicBezTo>
                      <a:pt x="37" y="1"/>
                      <a:pt x="0" y="4"/>
                      <a:pt x="0" y="4"/>
                    </a:cubicBezTo>
                    <a:cubicBezTo>
                      <a:pt x="0" y="4"/>
                      <a:pt x="322" y="325"/>
                      <a:pt x="822" y="516"/>
                    </a:cubicBezTo>
                    <a:cubicBezTo>
                      <a:pt x="1207" y="657"/>
                      <a:pt x="1578" y="671"/>
                      <a:pt x="1717" y="671"/>
                    </a:cubicBezTo>
                    <a:cubicBezTo>
                      <a:pt x="1754" y="671"/>
                      <a:pt x="1774" y="670"/>
                      <a:pt x="1774" y="670"/>
                    </a:cubicBezTo>
                    <a:cubicBezTo>
                      <a:pt x="1774" y="670"/>
                      <a:pt x="1441" y="325"/>
                      <a:pt x="953" y="147"/>
                    </a:cubicBezTo>
                    <a:cubicBezTo>
                      <a:pt x="596" y="19"/>
                      <a:pt x="263" y="1"/>
                      <a:pt x="10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301;p38"/>
              <p:cNvSpPr/>
              <p:nvPr/>
            </p:nvSpPr>
            <p:spPr>
              <a:xfrm>
                <a:off x="3391175" y="2492100"/>
                <a:ext cx="606350" cy="231000"/>
              </a:xfrm>
              <a:custGeom>
                <a:avLst/>
                <a:gdLst/>
                <a:ahLst/>
                <a:cxnLst/>
                <a:rect l="l" t="t" r="r" b="b"/>
                <a:pathLst>
                  <a:path w="24254" h="9240" extrusionOk="0">
                    <a:moveTo>
                      <a:pt x="1" y="1"/>
                    </a:moveTo>
                    <a:cubicBezTo>
                      <a:pt x="2" y="1"/>
                      <a:pt x="5359" y="2263"/>
                      <a:pt x="12050" y="4799"/>
                    </a:cubicBezTo>
                    <a:cubicBezTo>
                      <a:pt x="18753" y="7347"/>
                      <a:pt x="24254" y="9240"/>
                      <a:pt x="24254" y="9240"/>
                    </a:cubicBezTo>
                    <a:cubicBezTo>
                      <a:pt x="24254" y="9240"/>
                      <a:pt x="18896" y="6978"/>
                      <a:pt x="12205" y="4430"/>
                    </a:cubicBezTo>
                    <a:cubicBezTo>
                      <a:pt x="5502" y="1882"/>
                      <a:pt x="2"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302;p38"/>
              <p:cNvSpPr/>
              <p:nvPr/>
            </p:nvSpPr>
            <p:spPr>
              <a:xfrm>
                <a:off x="3365875" y="2483750"/>
                <a:ext cx="10450" cy="7200"/>
              </a:xfrm>
              <a:custGeom>
                <a:avLst/>
                <a:gdLst/>
                <a:ahLst/>
                <a:cxnLst/>
                <a:rect l="l" t="t" r="r" b="b"/>
                <a:pathLst>
                  <a:path w="418" h="288" extrusionOk="0">
                    <a:moveTo>
                      <a:pt x="178" y="0"/>
                    </a:moveTo>
                    <a:cubicBezTo>
                      <a:pt x="157" y="0"/>
                      <a:pt x="144" y="1"/>
                      <a:pt x="144" y="1"/>
                    </a:cubicBezTo>
                    <a:cubicBezTo>
                      <a:pt x="144" y="1"/>
                      <a:pt x="1" y="156"/>
                      <a:pt x="25" y="227"/>
                    </a:cubicBezTo>
                    <a:cubicBezTo>
                      <a:pt x="51" y="281"/>
                      <a:pt x="172" y="288"/>
                      <a:pt x="231" y="288"/>
                    </a:cubicBezTo>
                    <a:cubicBezTo>
                      <a:pt x="250" y="288"/>
                      <a:pt x="263" y="287"/>
                      <a:pt x="263" y="287"/>
                    </a:cubicBezTo>
                    <a:cubicBezTo>
                      <a:pt x="263" y="287"/>
                      <a:pt x="418" y="132"/>
                      <a:pt x="382" y="61"/>
                    </a:cubicBezTo>
                    <a:cubicBezTo>
                      <a:pt x="364" y="7"/>
                      <a:pt x="239" y="0"/>
                      <a:pt x="17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303;p38"/>
              <p:cNvSpPr/>
              <p:nvPr/>
            </p:nvSpPr>
            <p:spPr>
              <a:xfrm>
                <a:off x="3254550" y="2441875"/>
                <a:ext cx="25325" cy="11775"/>
              </a:xfrm>
              <a:custGeom>
                <a:avLst/>
                <a:gdLst/>
                <a:ahLst/>
                <a:cxnLst/>
                <a:rect l="l" t="t" r="r" b="b"/>
                <a:pathLst>
                  <a:path w="1013" h="471" extrusionOk="0">
                    <a:moveTo>
                      <a:pt x="288" y="1"/>
                    </a:moveTo>
                    <a:cubicBezTo>
                      <a:pt x="124" y="1"/>
                      <a:pt x="1" y="45"/>
                      <a:pt x="1" y="45"/>
                    </a:cubicBezTo>
                    <a:cubicBezTo>
                      <a:pt x="1" y="45"/>
                      <a:pt x="144" y="307"/>
                      <a:pt x="430" y="414"/>
                    </a:cubicBezTo>
                    <a:cubicBezTo>
                      <a:pt x="532" y="457"/>
                      <a:pt x="635" y="470"/>
                      <a:pt x="726" y="470"/>
                    </a:cubicBezTo>
                    <a:cubicBezTo>
                      <a:pt x="890" y="470"/>
                      <a:pt x="1013" y="426"/>
                      <a:pt x="1013" y="426"/>
                    </a:cubicBezTo>
                    <a:cubicBezTo>
                      <a:pt x="1013" y="426"/>
                      <a:pt x="858" y="164"/>
                      <a:pt x="584" y="57"/>
                    </a:cubicBezTo>
                    <a:cubicBezTo>
                      <a:pt x="482" y="14"/>
                      <a:pt x="379" y="1"/>
                      <a:pt x="28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304;p38"/>
              <p:cNvSpPr/>
              <p:nvPr/>
            </p:nvSpPr>
            <p:spPr>
              <a:xfrm>
                <a:off x="4807725" y="3065975"/>
                <a:ext cx="148550" cy="56575"/>
              </a:xfrm>
              <a:custGeom>
                <a:avLst/>
                <a:gdLst/>
                <a:ahLst/>
                <a:cxnLst/>
                <a:rect l="l" t="t" r="r" b="b"/>
                <a:pathLst>
                  <a:path w="5942" h="2263" extrusionOk="0">
                    <a:moveTo>
                      <a:pt x="1" y="1"/>
                    </a:moveTo>
                    <a:lnTo>
                      <a:pt x="1" y="1"/>
                    </a:lnTo>
                    <a:cubicBezTo>
                      <a:pt x="1" y="1"/>
                      <a:pt x="1275" y="691"/>
                      <a:pt x="2906" y="1310"/>
                    </a:cubicBezTo>
                    <a:cubicBezTo>
                      <a:pt x="4549" y="1942"/>
                      <a:pt x="5942" y="2263"/>
                      <a:pt x="5942" y="2263"/>
                    </a:cubicBezTo>
                    <a:cubicBezTo>
                      <a:pt x="5942" y="2263"/>
                      <a:pt x="4692" y="1572"/>
                      <a:pt x="3037" y="953"/>
                    </a:cubicBezTo>
                    <a:cubicBezTo>
                      <a:pt x="1406" y="334"/>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305;p38"/>
              <p:cNvSpPr/>
              <p:nvPr/>
            </p:nvSpPr>
            <p:spPr>
              <a:xfrm>
                <a:off x="3101575" y="2163200"/>
                <a:ext cx="25" cy="25"/>
              </a:xfrm>
              <a:custGeom>
                <a:avLst/>
                <a:gdLst/>
                <a:ahLst/>
                <a:cxnLst/>
                <a:rect l="l" t="t" r="r" b="b"/>
                <a:pathLst>
                  <a:path w="1" h="1" extrusionOk="0">
                    <a:moveTo>
                      <a:pt x="0" y="0"/>
                    </a:move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306;p38"/>
              <p:cNvSpPr/>
              <p:nvPr/>
            </p:nvSpPr>
            <p:spPr>
              <a:xfrm>
                <a:off x="3335525" y="1978050"/>
                <a:ext cx="25" cy="25"/>
              </a:xfrm>
              <a:custGeom>
                <a:avLst/>
                <a:gdLst/>
                <a:ahLst/>
                <a:cxnLst/>
                <a:rect l="l" t="t" r="r" b="b"/>
                <a:pathLst>
                  <a:path w="1" h="1" extrusionOk="0">
                    <a:moveTo>
                      <a:pt x="0" y="1"/>
                    </a:move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307;p38"/>
              <p:cNvSpPr/>
              <p:nvPr/>
            </p:nvSpPr>
            <p:spPr>
              <a:xfrm>
                <a:off x="4480000" y="1694975"/>
                <a:ext cx="472725" cy="324775"/>
              </a:xfrm>
              <a:custGeom>
                <a:avLst/>
                <a:gdLst/>
                <a:ahLst/>
                <a:cxnLst/>
                <a:rect l="l" t="t" r="r" b="b"/>
                <a:pathLst>
                  <a:path w="18909" h="12991" extrusionOk="0">
                    <a:moveTo>
                      <a:pt x="18634" y="1"/>
                    </a:moveTo>
                    <a:lnTo>
                      <a:pt x="18634" y="1"/>
                    </a:lnTo>
                    <a:cubicBezTo>
                      <a:pt x="18682" y="156"/>
                      <a:pt x="18730" y="406"/>
                      <a:pt x="18741" y="715"/>
                    </a:cubicBezTo>
                    <a:cubicBezTo>
                      <a:pt x="18753" y="1346"/>
                      <a:pt x="18587" y="2299"/>
                      <a:pt x="17956" y="3204"/>
                    </a:cubicBezTo>
                    <a:cubicBezTo>
                      <a:pt x="17325" y="4120"/>
                      <a:pt x="16182" y="4894"/>
                      <a:pt x="14777" y="5335"/>
                    </a:cubicBezTo>
                    <a:cubicBezTo>
                      <a:pt x="13384" y="5787"/>
                      <a:pt x="11729" y="5894"/>
                      <a:pt x="9990" y="6109"/>
                    </a:cubicBezTo>
                    <a:cubicBezTo>
                      <a:pt x="8228" y="6299"/>
                      <a:pt x="6561" y="6752"/>
                      <a:pt x="5180" y="7430"/>
                    </a:cubicBezTo>
                    <a:cubicBezTo>
                      <a:pt x="3787" y="8097"/>
                      <a:pt x="2668" y="8966"/>
                      <a:pt x="1882" y="9811"/>
                    </a:cubicBezTo>
                    <a:cubicBezTo>
                      <a:pt x="1073" y="10657"/>
                      <a:pt x="608" y="11478"/>
                      <a:pt x="358" y="12074"/>
                    </a:cubicBezTo>
                    <a:cubicBezTo>
                      <a:pt x="215" y="12359"/>
                      <a:pt x="156" y="12586"/>
                      <a:pt x="96" y="12752"/>
                    </a:cubicBezTo>
                    <a:cubicBezTo>
                      <a:pt x="37" y="12907"/>
                      <a:pt x="1" y="12990"/>
                      <a:pt x="1" y="12990"/>
                    </a:cubicBezTo>
                    <a:cubicBezTo>
                      <a:pt x="1" y="12990"/>
                      <a:pt x="37" y="12907"/>
                      <a:pt x="108" y="12752"/>
                    </a:cubicBezTo>
                    <a:cubicBezTo>
                      <a:pt x="180" y="12609"/>
                      <a:pt x="275" y="12371"/>
                      <a:pt x="442" y="12097"/>
                    </a:cubicBezTo>
                    <a:cubicBezTo>
                      <a:pt x="739" y="11538"/>
                      <a:pt x="1251" y="10764"/>
                      <a:pt x="2085" y="10002"/>
                    </a:cubicBezTo>
                    <a:cubicBezTo>
                      <a:pt x="3692" y="8442"/>
                      <a:pt x="6609" y="7025"/>
                      <a:pt x="10050" y="6704"/>
                    </a:cubicBezTo>
                    <a:cubicBezTo>
                      <a:pt x="11764" y="6502"/>
                      <a:pt x="13467" y="6347"/>
                      <a:pt x="14931" y="5811"/>
                    </a:cubicBezTo>
                    <a:cubicBezTo>
                      <a:pt x="16396" y="5299"/>
                      <a:pt x="17587" y="4394"/>
                      <a:pt x="18194" y="3370"/>
                    </a:cubicBezTo>
                    <a:cubicBezTo>
                      <a:pt x="18813" y="2358"/>
                      <a:pt x="18908" y="1358"/>
                      <a:pt x="18813" y="715"/>
                    </a:cubicBezTo>
                    <a:cubicBezTo>
                      <a:pt x="18777" y="406"/>
                      <a:pt x="18694" y="167"/>
                      <a:pt x="1863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308;p38"/>
              <p:cNvSpPr/>
              <p:nvPr/>
            </p:nvSpPr>
            <p:spPr>
              <a:xfrm>
                <a:off x="4942875" y="1689025"/>
                <a:ext cx="163425" cy="922750"/>
              </a:xfrm>
              <a:custGeom>
                <a:avLst/>
                <a:gdLst/>
                <a:ahLst/>
                <a:cxnLst/>
                <a:rect l="l" t="t" r="r" b="b"/>
                <a:pathLst>
                  <a:path w="6537" h="36910" extrusionOk="0">
                    <a:moveTo>
                      <a:pt x="0" y="1"/>
                    </a:moveTo>
                    <a:cubicBezTo>
                      <a:pt x="2" y="2"/>
                      <a:pt x="121" y="73"/>
                      <a:pt x="334" y="227"/>
                    </a:cubicBezTo>
                    <a:cubicBezTo>
                      <a:pt x="536" y="370"/>
                      <a:pt x="822" y="608"/>
                      <a:pt x="1155" y="989"/>
                    </a:cubicBezTo>
                    <a:cubicBezTo>
                      <a:pt x="1810" y="1703"/>
                      <a:pt x="2501" y="2953"/>
                      <a:pt x="3060" y="4596"/>
                    </a:cubicBezTo>
                    <a:cubicBezTo>
                      <a:pt x="3620" y="6263"/>
                      <a:pt x="4215" y="8252"/>
                      <a:pt x="4691" y="10514"/>
                    </a:cubicBezTo>
                    <a:cubicBezTo>
                      <a:pt x="5144" y="12776"/>
                      <a:pt x="5501" y="15288"/>
                      <a:pt x="5632" y="17931"/>
                    </a:cubicBezTo>
                    <a:cubicBezTo>
                      <a:pt x="5918" y="23253"/>
                      <a:pt x="5275" y="28075"/>
                      <a:pt x="4465" y="31469"/>
                    </a:cubicBezTo>
                    <a:cubicBezTo>
                      <a:pt x="4275" y="32326"/>
                      <a:pt x="4096" y="33088"/>
                      <a:pt x="3894" y="33755"/>
                    </a:cubicBezTo>
                    <a:cubicBezTo>
                      <a:pt x="3691" y="34422"/>
                      <a:pt x="3536" y="35005"/>
                      <a:pt x="3370" y="35469"/>
                    </a:cubicBezTo>
                    <a:cubicBezTo>
                      <a:pt x="3072" y="36386"/>
                      <a:pt x="2893" y="36910"/>
                      <a:pt x="2893" y="36910"/>
                    </a:cubicBezTo>
                    <a:cubicBezTo>
                      <a:pt x="2893" y="36910"/>
                      <a:pt x="3096" y="36410"/>
                      <a:pt x="3477" y="35457"/>
                    </a:cubicBezTo>
                    <a:cubicBezTo>
                      <a:pt x="3667" y="35005"/>
                      <a:pt x="3858" y="34422"/>
                      <a:pt x="4084" y="33767"/>
                    </a:cubicBezTo>
                    <a:cubicBezTo>
                      <a:pt x="4322" y="33112"/>
                      <a:pt x="4548" y="32362"/>
                      <a:pt x="4787" y="31504"/>
                    </a:cubicBezTo>
                    <a:cubicBezTo>
                      <a:pt x="5739" y="28135"/>
                      <a:pt x="6537" y="23265"/>
                      <a:pt x="6251" y="17872"/>
                    </a:cubicBezTo>
                    <a:cubicBezTo>
                      <a:pt x="6108" y="15193"/>
                      <a:pt x="5715" y="12657"/>
                      <a:pt x="5203" y="10371"/>
                    </a:cubicBezTo>
                    <a:cubicBezTo>
                      <a:pt x="4667" y="8109"/>
                      <a:pt x="3977" y="6120"/>
                      <a:pt x="3358" y="4477"/>
                    </a:cubicBezTo>
                    <a:cubicBezTo>
                      <a:pt x="2715" y="2846"/>
                      <a:pt x="1929" y="1608"/>
                      <a:pt x="1227" y="905"/>
                    </a:cubicBezTo>
                    <a:cubicBezTo>
                      <a:pt x="869" y="572"/>
                      <a:pt x="560" y="346"/>
                      <a:pt x="345" y="191"/>
                    </a:cubicBezTo>
                    <a:cubicBezTo>
                      <a:pt x="121" y="73"/>
                      <a:pt x="2" y="2"/>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309;p38"/>
              <p:cNvSpPr/>
              <p:nvPr/>
            </p:nvSpPr>
            <p:spPr>
              <a:xfrm>
                <a:off x="4221650" y="2505975"/>
                <a:ext cx="790600" cy="210275"/>
              </a:xfrm>
              <a:custGeom>
                <a:avLst/>
                <a:gdLst/>
                <a:ahLst/>
                <a:cxnLst/>
                <a:rect l="l" t="t" r="r" b="b"/>
                <a:pathLst>
                  <a:path w="31624" h="8411" extrusionOk="0">
                    <a:moveTo>
                      <a:pt x="31623" y="3934"/>
                    </a:moveTo>
                    <a:cubicBezTo>
                      <a:pt x="31623" y="3934"/>
                      <a:pt x="31516" y="3994"/>
                      <a:pt x="31314" y="4125"/>
                    </a:cubicBezTo>
                    <a:cubicBezTo>
                      <a:pt x="31516" y="4006"/>
                      <a:pt x="31623" y="3934"/>
                      <a:pt x="31623" y="3934"/>
                    </a:cubicBezTo>
                    <a:close/>
                    <a:moveTo>
                      <a:pt x="14063" y="0"/>
                    </a:moveTo>
                    <a:cubicBezTo>
                      <a:pt x="11743" y="0"/>
                      <a:pt x="9519" y="291"/>
                      <a:pt x="7573" y="910"/>
                    </a:cubicBezTo>
                    <a:cubicBezTo>
                      <a:pt x="5489" y="1589"/>
                      <a:pt x="3751" y="2660"/>
                      <a:pt x="2584" y="3827"/>
                    </a:cubicBezTo>
                    <a:cubicBezTo>
                      <a:pt x="1393" y="4994"/>
                      <a:pt x="739" y="6196"/>
                      <a:pt x="417" y="7042"/>
                    </a:cubicBezTo>
                    <a:cubicBezTo>
                      <a:pt x="238" y="7482"/>
                      <a:pt x="143" y="7816"/>
                      <a:pt x="84" y="8054"/>
                    </a:cubicBezTo>
                    <a:lnTo>
                      <a:pt x="35" y="8264"/>
                    </a:lnTo>
                    <a:lnTo>
                      <a:pt x="35" y="8264"/>
                    </a:lnTo>
                    <a:cubicBezTo>
                      <a:pt x="49" y="8208"/>
                      <a:pt x="69" y="8138"/>
                      <a:pt x="96" y="8054"/>
                    </a:cubicBezTo>
                    <a:cubicBezTo>
                      <a:pt x="179" y="7840"/>
                      <a:pt x="298" y="7506"/>
                      <a:pt x="489" y="7089"/>
                    </a:cubicBezTo>
                    <a:cubicBezTo>
                      <a:pt x="870" y="6268"/>
                      <a:pt x="1572" y="5125"/>
                      <a:pt x="2775" y="4053"/>
                    </a:cubicBezTo>
                    <a:cubicBezTo>
                      <a:pt x="3953" y="2958"/>
                      <a:pt x="5668" y="1982"/>
                      <a:pt x="7704" y="1410"/>
                    </a:cubicBezTo>
                    <a:cubicBezTo>
                      <a:pt x="9608" y="853"/>
                      <a:pt x="11804" y="609"/>
                      <a:pt x="14088" y="609"/>
                    </a:cubicBezTo>
                    <a:cubicBezTo>
                      <a:pt x="14245" y="609"/>
                      <a:pt x="14403" y="610"/>
                      <a:pt x="14562" y="612"/>
                    </a:cubicBezTo>
                    <a:cubicBezTo>
                      <a:pt x="15800" y="648"/>
                      <a:pt x="16991" y="767"/>
                      <a:pt x="18110" y="1053"/>
                    </a:cubicBezTo>
                    <a:cubicBezTo>
                      <a:pt x="19229" y="1315"/>
                      <a:pt x="20229" y="1744"/>
                      <a:pt x="21205" y="2220"/>
                    </a:cubicBezTo>
                    <a:cubicBezTo>
                      <a:pt x="23110" y="3196"/>
                      <a:pt x="24849" y="4184"/>
                      <a:pt x="26468" y="4565"/>
                    </a:cubicBezTo>
                    <a:cubicBezTo>
                      <a:pt x="27191" y="4753"/>
                      <a:pt x="27868" y="4827"/>
                      <a:pt x="28475" y="4827"/>
                    </a:cubicBezTo>
                    <a:cubicBezTo>
                      <a:pt x="29217" y="4827"/>
                      <a:pt x="29853" y="4716"/>
                      <a:pt x="30337" y="4565"/>
                    </a:cubicBezTo>
                    <a:cubicBezTo>
                      <a:pt x="30790" y="4411"/>
                      <a:pt x="31099" y="4244"/>
                      <a:pt x="31314" y="4125"/>
                    </a:cubicBezTo>
                    <a:lnTo>
                      <a:pt x="31314" y="4125"/>
                    </a:lnTo>
                    <a:cubicBezTo>
                      <a:pt x="31088" y="4232"/>
                      <a:pt x="30778" y="4375"/>
                      <a:pt x="30326" y="4482"/>
                    </a:cubicBezTo>
                    <a:cubicBezTo>
                      <a:pt x="29935" y="4582"/>
                      <a:pt x="29455" y="4647"/>
                      <a:pt x="28908" y="4647"/>
                    </a:cubicBezTo>
                    <a:cubicBezTo>
                      <a:pt x="28220" y="4647"/>
                      <a:pt x="27425" y="4545"/>
                      <a:pt x="26563" y="4280"/>
                    </a:cubicBezTo>
                    <a:cubicBezTo>
                      <a:pt x="25003" y="3827"/>
                      <a:pt x="23360" y="2803"/>
                      <a:pt x="21444" y="1779"/>
                    </a:cubicBezTo>
                    <a:cubicBezTo>
                      <a:pt x="20491" y="1267"/>
                      <a:pt x="19419" y="779"/>
                      <a:pt x="18253" y="481"/>
                    </a:cubicBezTo>
                    <a:cubicBezTo>
                      <a:pt x="17098" y="184"/>
                      <a:pt x="15859" y="29"/>
                      <a:pt x="14597" y="5"/>
                    </a:cubicBezTo>
                    <a:cubicBezTo>
                      <a:pt x="14419" y="2"/>
                      <a:pt x="14241" y="0"/>
                      <a:pt x="14063" y="0"/>
                    </a:cubicBezTo>
                    <a:close/>
                    <a:moveTo>
                      <a:pt x="35" y="8264"/>
                    </a:moveTo>
                    <a:cubicBezTo>
                      <a:pt x="10" y="8359"/>
                      <a:pt x="0" y="8411"/>
                      <a:pt x="0" y="8411"/>
                    </a:cubicBezTo>
                    <a:lnTo>
                      <a:pt x="35" y="8264"/>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310;p38"/>
              <p:cNvSpPr/>
              <p:nvPr/>
            </p:nvSpPr>
            <p:spPr>
              <a:xfrm>
                <a:off x="4967575" y="1766725"/>
                <a:ext cx="70275" cy="246475"/>
              </a:xfrm>
              <a:custGeom>
                <a:avLst/>
                <a:gdLst/>
                <a:ahLst/>
                <a:cxnLst/>
                <a:rect l="l" t="t" r="r" b="b"/>
                <a:pathLst>
                  <a:path w="2811" h="9859" extrusionOk="0">
                    <a:moveTo>
                      <a:pt x="0" y="0"/>
                    </a:moveTo>
                    <a:lnTo>
                      <a:pt x="0" y="0"/>
                    </a:lnTo>
                    <a:cubicBezTo>
                      <a:pt x="0" y="0"/>
                      <a:pt x="155" y="560"/>
                      <a:pt x="441" y="1453"/>
                    </a:cubicBezTo>
                    <a:cubicBezTo>
                      <a:pt x="727" y="2346"/>
                      <a:pt x="1084" y="3560"/>
                      <a:pt x="1477" y="4917"/>
                    </a:cubicBezTo>
                    <a:cubicBezTo>
                      <a:pt x="1858" y="6263"/>
                      <a:pt x="2191" y="7501"/>
                      <a:pt x="2429" y="8394"/>
                    </a:cubicBezTo>
                    <a:cubicBezTo>
                      <a:pt x="2644" y="9287"/>
                      <a:pt x="2798" y="9858"/>
                      <a:pt x="2798" y="9858"/>
                    </a:cubicBezTo>
                    <a:cubicBezTo>
                      <a:pt x="2798" y="9858"/>
                      <a:pt x="2810" y="9275"/>
                      <a:pt x="2727" y="8335"/>
                    </a:cubicBezTo>
                    <a:cubicBezTo>
                      <a:pt x="2632" y="7394"/>
                      <a:pt x="2441" y="6120"/>
                      <a:pt x="2048" y="4739"/>
                    </a:cubicBezTo>
                    <a:cubicBezTo>
                      <a:pt x="1667" y="3358"/>
                      <a:pt x="1143" y="2167"/>
                      <a:pt x="727" y="1334"/>
                    </a:cubicBezTo>
                    <a:cubicBezTo>
                      <a:pt x="310" y="500"/>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311;p38"/>
              <p:cNvSpPr/>
              <p:nvPr/>
            </p:nvSpPr>
            <p:spPr>
              <a:xfrm>
                <a:off x="4466925" y="1872375"/>
                <a:ext cx="408700" cy="144700"/>
              </a:xfrm>
              <a:custGeom>
                <a:avLst/>
                <a:gdLst/>
                <a:ahLst/>
                <a:cxnLst/>
                <a:rect l="l" t="t" r="r" b="b"/>
                <a:pathLst>
                  <a:path w="16348" h="5788" extrusionOk="0">
                    <a:moveTo>
                      <a:pt x="16347" y="1"/>
                    </a:moveTo>
                    <a:cubicBezTo>
                      <a:pt x="16347" y="1"/>
                      <a:pt x="16109" y="96"/>
                      <a:pt x="15657" y="191"/>
                    </a:cubicBezTo>
                    <a:cubicBezTo>
                      <a:pt x="15228" y="310"/>
                      <a:pt x="14585" y="513"/>
                      <a:pt x="13788" y="608"/>
                    </a:cubicBezTo>
                    <a:cubicBezTo>
                      <a:pt x="12990" y="727"/>
                      <a:pt x="12014" y="810"/>
                      <a:pt x="10942" y="846"/>
                    </a:cubicBezTo>
                    <a:cubicBezTo>
                      <a:pt x="9870" y="906"/>
                      <a:pt x="8680" y="941"/>
                      <a:pt x="7430" y="1108"/>
                    </a:cubicBezTo>
                    <a:cubicBezTo>
                      <a:pt x="6191" y="1275"/>
                      <a:pt x="5001" y="1584"/>
                      <a:pt x="4024" y="2073"/>
                    </a:cubicBezTo>
                    <a:cubicBezTo>
                      <a:pt x="3048" y="2549"/>
                      <a:pt x="2238" y="3144"/>
                      <a:pt x="1643" y="3704"/>
                    </a:cubicBezTo>
                    <a:cubicBezTo>
                      <a:pt x="1048" y="4275"/>
                      <a:pt x="643" y="4811"/>
                      <a:pt x="381" y="5180"/>
                    </a:cubicBezTo>
                    <a:cubicBezTo>
                      <a:pt x="262" y="5371"/>
                      <a:pt x="155" y="5525"/>
                      <a:pt x="95" y="5632"/>
                    </a:cubicBezTo>
                    <a:cubicBezTo>
                      <a:pt x="36" y="5740"/>
                      <a:pt x="0" y="5787"/>
                      <a:pt x="0" y="5787"/>
                    </a:cubicBezTo>
                    <a:cubicBezTo>
                      <a:pt x="0" y="5787"/>
                      <a:pt x="36" y="5752"/>
                      <a:pt x="107" y="5644"/>
                    </a:cubicBezTo>
                    <a:cubicBezTo>
                      <a:pt x="167" y="5537"/>
                      <a:pt x="274" y="5406"/>
                      <a:pt x="417" y="5228"/>
                    </a:cubicBezTo>
                    <a:cubicBezTo>
                      <a:pt x="703" y="4882"/>
                      <a:pt x="1131" y="4382"/>
                      <a:pt x="1762" y="3858"/>
                    </a:cubicBezTo>
                    <a:cubicBezTo>
                      <a:pt x="2381" y="3335"/>
                      <a:pt x="3191" y="2787"/>
                      <a:pt x="4155" y="2358"/>
                    </a:cubicBezTo>
                    <a:cubicBezTo>
                      <a:pt x="5120" y="1918"/>
                      <a:pt x="6275" y="1644"/>
                      <a:pt x="7489" y="1477"/>
                    </a:cubicBezTo>
                    <a:cubicBezTo>
                      <a:pt x="8715" y="1311"/>
                      <a:pt x="9906" y="1275"/>
                      <a:pt x="10978" y="1180"/>
                    </a:cubicBezTo>
                    <a:cubicBezTo>
                      <a:pt x="12049" y="1108"/>
                      <a:pt x="13026" y="989"/>
                      <a:pt x="13835" y="822"/>
                    </a:cubicBezTo>
                    <a:cubicBezTo>
                      <a:pt x="14633" y="680"/>
                      <a:pt x="15264" y="453"/>
                      <a:pt x="15693" y="287"/>
                    </a:cubicBezTo>
                    <a:cubicBezTo>
                      <a:pt x="16109" y="108"/>
                      <a:pt x="16347" y="1"/>
                      <a:pt x="1634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312;p38"/>
              <p:cNvSpPr/>
              <p:nvPr/>
            </p:nvSpPr>
            <p:spPr>
              <a:xfrm>
                <a:off x="4889875" y="1845000"/>
                <a:ext cx="31575" cy="22050"/>
              </a:xfrm>
              <a:custGeom>
                <a:avLst/>
                <a:gdLst/>
                <a:ahLst/>
                <a:cxnLst/>
                <a:rect l="l" t="t" r="r" b="b"/>
                <a:pathLst>
                  <a:path w="1263" h="882" extrusionOk="0">
                    <a:moveTo>
                      <a:pt x="1263" y="0"/>
                    </a:moveTo>
                    <a:cubicBezTo>
                      <a:pt x="1263" y="0"/>
                      <a:pt x="870" y="60"/>
                      <a:pt x="537" y="298"/>
                    </a:cubicBezTo>
                    <a:cubicBezTo>
                      <a:pt x="191" y="536"/>
                      <a:pt x="1" y="882"/>
                      <a:pt x="1" y="882"/>
                    </a:cubicBezTo>
                    <a:cubicBezTo>
                      <a:pt x="1" y="882"/>
                      <a:pt x="370" y="822"/>
                      <a:pt x="727" y="584"/>
                    </a:cubicBezTo>
                    <a:cubicBezTo>
                      <a:pt x="1072" y="346"/>
                      <a:pt x="1263" y="1"/>
                      <a:pt x="126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313;p38"/>
              <p:cNvSpPr/>
              <p:nvPr/>
            </p:nvSpPr>
            <p:spPr>
              <a:xfrm>
                <a:off x="5036025" y="2284350"/>
                <a:ext cx="21750" cy="156575"/>
              </a:xfrm>
              <a:custGeom>
                <a:avLst/>
                <a:gdLst/>
                <a:ahLst/>
                <a:cxnLst/>
                <a:rect l="l" t="t" r="r" b="b"/>
                <a:pathLst>
                  <a:path w="870" h="6263" extrusionOk="0">
                    <a:moveTo>
                      <a:pt x="870" y="0"/>
                    </a:moveTo>
                    <a:lnTo>
                      <a:pt x="870" y="0"/>
                    </a:lnTo>
                    <a:cubicBezTo>
                      <a:pt x="870" y="0"/>
                      <a:pt x="501" y="1381"/>
                      <a:pt x="263" y="3108"/>
                    </a:cubicBezTo>
                    <a:cubicBezTo>
                      <a:pt x="25" y="4834"/>
                      <a:pt x="1" y="6263"/>
                      <a:pt x="1" y="6263"/>
                    </a:cubicBezTo>
                    <a:cubicBezTo>
                      <a:pt x="1" y="6263"/>
                      <a:pt x="370" y="4894"/>
                      <a:pt x="608" y="3155"/>
                    </a:cubicBezTo>
                    <a:cubicBezTo>
                      <a:pt x="846" y="1417"/>
                      <a:pt x="870" y="0"/>
                      <a:pt x="87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314;p38"/>
              <p:cNvSpPr/>
              <p:nvPr/>
            </p:nvSpPr>
            <p:spPr>
              <a:xfrm>
                <a:off x="5055375" y="2246825"/>
                <a:ext cx="8950" cy="17900"/>
              </a:xfrm>
              <a:custGeom>
                <a:avLst/>
                <a:gdLst/>
                <a:ahLst/>
                <a:cxnLst/>
                <a:rect l="l" t="t" r="r" b="b"/>
                <a:pathLst>
                  <a:path w="358" h="716" extrusionOk="0">
                    <a:moveTo>
                      <a:pt x="179" y="1"/>
                    </a:moveTo>
                    <a:cubicBezTo>
                      <a:pt x="179" y="1"/>
                      <a:pt x="1" y="168"/>
                      <a:pt x="1" y="358"/>
                    </a:cubicBezTo>
                    <a:cubicBezTo>
                      <a:pt x="1" y="549"/>
                      <a:pt x="179" y="715"/>
                      <a:pt x="179" y="715"/>
                    </a:cubicBezTo>
                    <a:cubicBezTo>
                      <a:pt x="179" y="715"/>
                      <a:pt x="346" y="560"/>
                      <a:pt x="358" y="358"/>
                    </a:cubicBezTo>
                    <a:cubicBezTo>
                      <a:pt x="358" y="168"/>
                      <a:pt x="179" y="1"/>
                      <a:pt x="17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315;p38"/>
              <p:cNvSpPr/>
              <p:nvPr/>
            </p:nvSpPr>
            <p:spPr>
              <a:xfrm>
                <a:off x="4015675" y="2738550"/>
                <a:ext cx="217900" cy="124750"/>
              </a:xfrm>
              <a:custGeom>
                <a:avLst/>
                <a:gdLst/>
                <a:ahLst/>
                <a:cxnLst/>
                <a:rect l="l" t="t" r="r" b="b"/>
                <a:pathLst>
                  <a:path w="8716" h="4990" extrusionOk="0">
                    <a:moveTo>
                      <a:pt x="0" y="1"/>
                    </a:moveTo>
                    <a:cubicBezTo>
                      <a:pt x="0" y="1"/>
                      <a:pt x="36" y="156"/>
                      <a:pt x="107" y="406"/>
                    </a:cubicBezTo>
                    <a:cubicBezTo>
                      <a:pt x="191" y="656"/>
                      <a:pt x="346" y="1037"/>
                      <a:pt x="596" y="1454"/>
                    </a:cubicBezTo>
                    <a:cubicBezTo>
                      <a:pt x="1084" y="2299"/>
                      <a:pt x="2096" y="3299"/>
                      <a:pt x="3465" y="3918"/>
                    </a:cubicBezTo>
                    <a:cubicBezTo>
                      <a:pt x="4846" y="4549"/>
                      <a:pt x="6191" y="4740"/>
                      <a:pt x="7144" y="4859"/>
                    </a:cubicBezTo>
                    <a:cubicBezTo>
                      <a:pt x="8120" y="4954"/>
                      <a:pt x="8716" y="4990"/>
                      <a:pt x="8716" y="4990"/>
                    </a:cubicBezTo>
                    <a:cubicBezTo>
                      <a:pt x="8716" y="4990"/>
                      <a:pt x="8132" y="4883"/>
                      <a:pt x="7192" y="4704"/>
                    </a:cubicBezTo>
                    <a:cubicBezTo>
                      <a:pt x="6251" y="4513"/>
                      <a:pt x="4941" y="4228"/>
                      <a:pt x="3632" y="3620"/>
                    </a:cubicBezTo>
                    <a:cubicBezTo>
                      <a:pt x="2310" y="3013"/>
                      <a:pt x="1298" y="2132"/>
                      <a:pt x="750" y="1358"/>
                    </a:cubicBezTo>
                    <a:cubicBezTo>
                      <a:pt x="465" y="989"/>
                      <a:pt x="274" y="644"/>
                      <a:pt x="167" y="394"/>
                    </a:cubicBezTo>
                    <a:cubicBezTo>
                      <a:pt x="48" y="144"/>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316;p38"/>
              <p:cNvSpPr/>
              <p:nvPr/>
            </p:nvSpPr>
            <p:spPr>
              <a:xfrm>
                <a:off x="4086800" y="2797800"/>
                <a:ext cx="25" cy="25"/>
              </a:xfrm>
              <a:custGeom>
                <a:avLst/>
                <a:gdLst/>
                <a:ahLst/>
                <a:cxnLst/>
                <a:rect l="l" t="t" r="r" b="b"/>
                <a:pathLst>
                  <a:path w="1" h="1" extrusionOk="0">
                    <a:moveTo>
                      <a:pt x="1" y="0"/>
                    </a:move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317;p38"/>
              <p:cNvSpPr/>
              <p:nvPr/>
            </p:nvSpPr>
            <p:spPr>
              <a:xfrm>
                <a:off x="4069250" y="2783800"/>
                <a:ext cx="73550" cy="37525"/>
              </a:xfrm>
              <a:custGeom>
                <a:avLst/>
                <a:gdLst/>
                <a:ahLst/>
                <a:cxnLst/>
                <a:rect l="l" t="t" r="r" b="b"/>
                <a:pathLst>
                  <a:path w="2942" h="1501" extrusionOk="0">
                    <a:moveTo>
                      <a:pt x="0" y="1"/>
                    </a:moveTo>
                    <a:cubicBezTo>
                      <a:pt x="0" y="1"/>
                      <a:pt x="119" y="144"/>
                      <a:pt x="346" y="358"/>
                    </a:cubicBezTo>
                    <a:cubicBezTo>
                      <a:pt x="584" y="548"/>
                      <a:pt x="917" y="810"/>
                      <a:pt x="1334" y="1025"/>
                    </a:cubicBezTo>
                    <a:cubicBezTo>
                      <a:pt x="1751" y="1251"/>
                      <a:pt x="2143" y="1370"/>
                      <a:pt x="2441" y="1429"/>
                    </a:cubicBezTo>
                    <a:cubicBezTo>
                      <a:pt x="2739" y="1489"/>
                      <a:pt x="2941" y="1501"/>
                      <a:pt x="2941" y="1501"/>
                    </a:cubicBezTo>
                    <a:cubicBezTo>
                      <a:pt x="2941" y="1501"/>
                      <a:pt x="2263" y="1132"/>
                      <a:pt x="1489" y="715"/>
                    </a:cubicBezTo>
                    <a:cubicBezTo>
                      <a:pt x="691" y="310"/>
                      <a:pt x="1"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318;p38"/>
              <p:cNvSpPr/>
              <p:nvPr/>
            </p:nvSpPr>
            <p:spPr>
              <a:xfrm>
                <a:off x="4090975" y="2778475"/>
                <a:ext cx="47350" cy="19350"/>
              </a:xfrm>
              <a:custGeom>
                <a:avLst/>
                <a:gdLst/>
                <a:ahLst/>
                <a:cxnLst/>
                <a:rect l="l" t="t" r="r" b="b"/>
                <a:pathLst>
                  <a:path w="1894" h="774" extrusionOk="0">
                    <a:moveTo>
                      <a:pt x="195" y="1"/>
                    </a:moveTo>
                    <a:cubicBezTo>
                      <a:pt x="74" y="1"/>
                      <a:pt x="1" y="11"/>
                      <a:pt x="1" y="11"/>
                    </a:cubicBezTo>
                    <a:cubicBezTo>
                      <a:pt x="1" y="11"/>
                      <a:pt x="405" y="273"/>
                      <a:pt x="905" y="476"/>
                    </a:cubicBezTo>
                    <a:cubicBezTo>
                      <a:pt x="1417" y="678"/>
                      <a:pt x="1894" y="773"/>
                      <a:pt x="1894" y="773"/>
                    </a:cubicBezTo>
                    <a:cubicBezTo>
                      <a:pt x="1894" y="773"/>
                      <a:pt x="1596" y="380"/>
                      <a:pt x="1036" y="166"/>
                    </a:cubicBezTo>
                    <a:cubicBezTo>
                      <a:pt x="701" y="27"/>
                      <a:pt x="387" y="1"/>
                      <a:pt x="19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4319;p38"/>
            <p:cNvGrpSpPr/>
            <p:nvPr/>
          </p:nvGrpSpPr>
          <p:grpSpPr>
            <a:xfrm flipH="1">
              <a:off x="6431931" y="2076164"/>
              <a:ext cx="2380561" cy="1625337"/>
              <a:chOff x="2993825" y="1633600"/>
              <a:chExt cx="2381275" cy="1625825"/>
            </a:xfrm>
          </p:grpSpPr>
          <p:sp>
            <p:nvSpPr>
              <p:cNvPr id="30" name="Google Shape;4320;p38"/>
              <p:cNvSpPr/>
              <p:nvPr/>
            </p:nvSpPr>
            <p:spPr>
              <a:xfrm>
                <a:off x="2993825" y="1797200"/>
                <a:ext cx="983775" cy="949725"/>
              </a:xfrm>
              <a:custGeom>
                <a:avLst/>
                <a:gdLst/>
                <a:ahLst/>
                <a:cxnLst/>
                <a:rect l="l" t="t" r="r" b="b"/>
                <a:pathLst>
                  <a:path w="39351" h="37989" extrusionOk="0">
                    <a:moveTo>
                      <a:pt x="24803" y="1"/>
                    </a:moveTo>
                    <a:cubicBezTo>
                      <a:pt x="24324" y="1"/>
                      <a:pt x="23849" y="173"/>
                      <a:pt x="23479" y="496"/>
                    </a:cubicBezTo>
                    <a:lnTo>
                      <a:pt x="893" y="19903"/>
                    </a:lnTo>
                    <a:cubicBezTo>
                      <a:pt x="274" y="20427"/>
                      <a:pt x="0" y="21212"/>
                      <a:pt x="143" y="21998"/>
                    </a:cubicBezTo>
                    <a:cubicBezTo>
                      <a:pt x="274" y="22796"/>
                      <a:pt x="810" y="23427"/>
                      <a:pt x="1560" y="23725"/>
                    </a:cubicBezTo>
                    <a:lnTo>
                      <a:pt x="38660" y="37869"/>
                    </a:lnTo>
                    <a:lnTo>
                      <a:pt x="38695" y="37929"/>
                    </a:lnTo>
                    <a:cubicBezTo>
                      <a:pt x="38910" y="37941"/>
                      <a:pt x="39124" y="37976"/>
                      <a:pt x="39350" y="37988"/>
                    </a:cubicBezTo>
                    <a:lnTo>
                      <a:pt x="39172" y="37536"/>
                    </a:lnTo>
                    <a:cubicBezTo>
                      <a:pt x="39136" y="37464"/>
                      <a:pt x="39076" y="37393"/>
                      <a:pt x="38981" y="37357"/>
                    </a:cubicBezTo>
                    <a:lnTo>
                      <a:pt x="1762" y="23177"/>
                    </a:lnTo>
                    <a:cubicBezTo>
                      <a:pt x="1215" y="22975"/>
                      <a:pt x="810" y="22498"/>
                      <a:pt x="726" y="21915"/>
                    </a:cubicBezTo>
                    <a:cubicBezTo>
                      <a:pt x="619" y="21332"/>
                      <a:pt x="834" y="20748"/>
                      <a:pt x="1274" y="20367"/>
                    </a:cubicBezTo>
                    <a:lnTo>
                      <a:pt x="23848" y="948"/>
                    </a:lnTo>
                    <a:cubicBezTo>
                      <a:pt x="24119" y="717"/>
                      <a:pt x="24459" y="593"/>
                      <a:pt x="24804" y="593"/>
                    </a:cubicBezTo>
                    <a:cubicBezTo>
                      <a:pt x="24975" y="593"/>
                      <a:pt x="25147" y="623"/>
                      <a:pt x="25313" y="686"/>
                    </a:cubicBezTo>
                    <a:lnTo>
                      <a:pt x="25944" y="924"/>
                    </a:lnTo>
                    <a:cubicBezTo>
                      <a:pt x="25981" y="939"/>
                      <a:pt x="26020" y="945"/>
                      <a:pt x="26058" y="945"/>
                    </a:cubicBezTo>
                    <a:cubicBezTo>
                      <a:pt x="26178" y="945"/>
                      <a:pt x="26291" y="878"/>
                      <a:pt x="26337" y="769"/>
                    </a:cubicBezTo>
                    <a:cubicBezTo>
                      <a:pt x="26396" y="615"/>
                      <a:pt x="26325" y="436"/>
                      <a:pt x="26170" y="377"/>
                    </a:cubicBezTo>
                    <a:lnTo>
                      <a:pt x="25527" y="138"/>
                    </a:lnTo>
                    <a:cubicBezTo>
                      <a:pt x="25293" y="46"/>
                      <a:pt x="25047" y="1"/>
                      <a:pt x="24803"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321;p38"/>
              <p:cNvSpPr/>
              <p:nvPr/>
            </p:nvSpPr>
            <p:spPr>
              <a:xfrm>
                <a:off x="4368625" y="2394275"/>
                <a:ext cx="1006475" cy="865150"/>
              </a:xfrm>
              <a:custGeom>
                <a:avLst/>
                <a:gdLst/>
                <a:ahLst/>
                <a:cxnLst/>
                <a:rect l="l" t="t" r="r" b="b"/>
                <a:pathLst>
                  <a:path w="40259" h="34606" extrusionOk="0">
                    <a:moveTo>
                      <a:pt x="32813" y="1"/>
                    </a:moveTo>
                    <a:cubicBezTo>
                      <a:pt x="32695" y="1"/>
                      <a:pt x="32577" y="76"/>
                      <a:pt x="32531" y="187"/>
                    </a:cubicBezTo>
                    <a:cubicBezTo>
                      <a:pt x="32471" y="342"/>
                      <a:pt x="32543" y="520"/>
                      <a:pt x="32698" y="580"/>
                    </a:cubicBezTo>
                    <a:lnTo>
                      <a:pt x="34579" y="1294"/>
                    </a:lnTo>
                    <a:cubicBezTo>
                      <a:pt x="34865" y="1389"/>
                      <a:pt x="35079" y="1651"/>
                      <a:pt x="35115" y="1961"/>
                    </a:cubicBezTo>
                    <a:lnTo>
                      <a:pt x="39556" y="32381"/>
                    </a:lnTo>
                    <a:cubicBezTo>
                      <a:pt x="39627" y="32881"/>
                      <a:pt x="39437" y="33382"/>
                      <a:pt x="39032" y="33703"/>
                    </a:cubicBezTo>
                    <a:cubicBezTo>
                      <a:pt x="38770" y="33918"/>
                      <a:pt x="38464" y="34024"/>
                      <a:pt x="38152" y="34024"/>
                    </a:cubicBezTo>
                    <a:cubicBezTo>
                      <a:pt x="37981" y="34024"/>
                      <a:pt x="37807" y="33992"/>
                      <a:pt x="37639" y="33929"/>
                    </a:cubicBezTo>
                    <a:lnTo>
                      <a:pt x="991" y="19951"/>
                    </a:lnTo>
                    <a:cubicBezTo>
                      <a:pt x="961" y="19933"/>
                      <a:pt x="929" y="19925"/>
                      <a:pt x="893" y="19925"/>
                    </a:cubicBezTo>
                    <a:cubicBezTo>
                      <a:pt x="857" y="19925"/>
                      <a:pt x="819" y="19933"/>
                      <a:pt x="777" y="19951"/>
                    </a:cubicBezTo>
                    <a:lnTo>
                      <a:pt x="289" y="20130"/>
                    </a:lnTo>
                    <a:cubicBezTo>
                      <a:pt x="486" y="20196"/>
                      <a:pt x="1047" y="20494"/>
                      <a:pt x="930" y="20494"/>
                    </a:cubicBezTo>
                    <a:cubicBezTo>
                      <a:pt x="920" y="20494"/>
                      <a:pt x="905" y="20492"/>
                      <a:pt x="884" y="20487"/>
                    </a:cubicBezTo>
                    <a:cubicBezTo>
                      <a:pt x="389" y="20382"/>
                      <a:pt x="62" y="20304"/>
                      <a:pt x="9" y="20304"/>
                    </a:cubicBezTo>
                    <a:cubicBezTo>
                      <a:pt x="2" y="20304"/>
                      <a:pt x="0" y="20306"/>
                      <a:pt x="3" y="20308"/>
                    </a:cubicBezTo>
                    <a:lnTo>
                      <a:pt x="37424" y="34477"/>
                    </a:lnTo>
                    <a:cubicBezTo>
                      <a:pt x="37655" y="34564"/>
                      <a:pt x="37896" y="34606"/>
                      <a:pt x="38136" y="34606"/>
                    </a:cubicBezTo>
                    <a:cubicBezTo>
                      <a:pt x="38588" y="34606"/>
                      <a:pt x="39035" y="34455"/>
                      <a:pt x="39401" y="34167"/>
                    </a:cubicBezTo>
                    <a:cubicBezTo>
                      <a:pt x="39984" y="33703"/>
                      <a:pt x="40258" y="33001"/>
                      <a:pt x="40151" y="32286"/>
                    </a:cubicBezTo>
                    <a:lnTo>
                      <a:pt x="35710" y="1866"/>
                    </a:lnTo>
                    <a:cubicBezTo>
                      <a:pt x="35638" y="1354"/>
                      <a:pt x="35293" y="913"/>
                      <a:pt x="34805" y="735"/>
                    </a:cubicBezTo>
                    <a:lnTo>
                      <a:pt x="32912" y="20"/>
                    </a:lnTo>
                    <a:cubicBezTo>
                      <a:pt x="32880" y="7"/>
                      <a:pt x="32846" y="1"/>
                      <a:pt x="32813"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322;p38"/>
              <p:cNvSpPr/>
              <p:nvPr/>
            </p:nvSpPr>
            <p:spPr>
              <a:xfrm>
                <a:off x="3958525" y="2730625"/>
                <a:ext cx="439350" cy="179125"/>
              </a:xfrm>
              <a:custGeom>
                <a:avLst/>
                <a:gdLst/>
                <a:ahLst/>
                <a:cxnLst/>
                <a:rect l="l" t="t" r="r" b="b"/>
                <a:pathLst>
                  <a:path w="17574" h="7165" extrusionOk="0">
                    <a:moveTo>
                      <a:pt x="324" y="1"/>
                    </a:moveTo>
                    <a:cubicBezTo>
                      <a:pt x="291" y="1"/>
                      <a:pt x="258" y="7"/>
                      <a:pt x="226" y="20"/>
                    </a:cubicBezTo>
                    <a:cubicBezTo>
                      <a:pt x="72" y="68"/>
                      <a:pt x="0" y="235"/>
                      <a:pt x="60" y="377"/>
                    </a:cubicBezTo>
                    <a:cubicBezTo>
                      <a:pt x="84" y="461"/>
                      <a:pt x="857" y="2437"/>
                      <a:pt x="3394" y="4247"/>
                    </a:cubicBezTo>
                    <a:cubicBezTo>
                      <a:pt x="5358" y="5652"/>
                      <a:pt x="8716" y="7164"/>
                      <a:pt x="14121" y="7164"/>
                    </a:cubicBezTo>
                    <a:cubicBezTo>
                      <a:pt x="15121" y="7164"/>
                      <a:pt x="16169" y="7128"/>
                      <a:pt x="17300" y="7033"/>
                    </a:cubicBezTo>
                    <a:cubicBezTo>
                      <a:pt x="17455" y="7021"/>
                      <a:pt x="17574" y="6866"/>
                      <a:pt x="17562" y="6724"/>
                    </a:cubicBezTo>
                    <a:cubicBezTo>
                      <a:pt x="17551" y="6582"/>
                      <a:pt x="17421" y="6470"/>
                      <a:pt x="17289" y="6470"/>
                    </a:cubicBezTo>
                    <a:cubicBezTo>
                      <a:pt x="17277" y="6470"/>
                      <a:pt x="17265" y="6471"/>
                      <a:pt x="17252" y="6473"/>
                    </a:cubicBezTo>
                    <a:cubicBezTo>
                      <a:pt x="16150" y="6580"/>
                      <a:pt x="15118" y="6629"/>
                      <a:pt x="14154" y="6629"/>
                    </a:cubicBezTo>
                    <a:cubicBezTo>
                      <a:pt x="8892" y="6629"/>
                      <a:pt x="5632" y="5179"/>
                      <a:pt x="3751" y="3830"/>
                    </a:cubicBezTo>
                    <a:cubicBezTo>
                      <a:pt x="1334" y="2104"/>
                      <a:pt x="584" y="199"/>
                      <a:pt x="584" y="187"/>
                    </a:cubicBezTo>
                    <a:cubicBezTo>
                      <a:pt x="547" y="76"/>
                      <a:pt x="438" y="1"/>
                      <a:pt x="32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323;p38"/>
              <p:cNvSpPr/>
              <p:nvPr/>
            </p:nvSpPr>
            <p:spPr>
              <a:xfrm>
                <a:off x="3057225" y="1740925"/>
                <a:ext cx="2275300" cy="1454350"/>
              </a:xfrm>
              <a:custGeom>
                <a:avLst/>
                <a:gdLst/>
                <a:ahLst/>
                <a:cxnLst/>
                <a:rect l="l" t="t" r="r" b="b"/>
                <a:pathLst>
                  <a:path w="91012" h="58174" extrusionOk="0">
                    <a:moveTo>
                      <a:pt x="30008" y="1"/>
                    </a:moveTo>
                    <a:cubicBezTo>
                      <a:pt x="29974" y="1"/>
                      <a:pt x="29940" y="7"/>
                      <a:pt x="29909" y="20"/>
                    </a:cubicBezTo>
                    <a:lnTo>
                      <a:pt x="22562" y="2961"/>
                    </a:lnTo>
                    <a:cubicBezTo>
                      <a:pt x="22539" y="2973"/>
                      <a:pt x="22503" y="2985"/>
                      <a:pt x="22479" y="3020"/>
                    </a:cubicBezTo>
                    <a:lnTo>
                      <a:pt x="107" y="23737"/>
                    </a:lnTo>
                    <a:cubicBezTo>
                      <a:pt x="48" y="23797"/>
                      <a:pt x="0" y="23892"/>
                      <a:pt x="24" y="23987"/>
                    </a:cubicBezTo>
                    <a:cubicBezTo>
                      <a:pt x="36" y="24071"/>
                      <a:pt x="95" y="24166"/>
                      <a:pt x="167" y="24214"/>
                    </a:cubicBezTo>
                    <a:cubicBezTo>
                      <a:pt x="5739" y="27381"/>
                      <a:pt x="12716" y="29155"/>
                      <a:pt x="19467" y="30857"/>
                    </a:cubicBezTo>
                    <a:cubicBezTo>
                      <a:pt x="22146" y="31548"/>
                      <a:pt x="24694" y="32191"/>
                      <a:pt x="27075" y="32905"/>
                    </a:cubicBezTo>
                    <a:cubicBezTo>
                      <a:pt x="35278" y="35358"/>
                      <a:pt x="38517" y="39513"/>
                      <a:pt x="38553" y="39549"/>
                    </a:cubicBezTo>
                    <a:cubicBezTo>
                      <a:pt x="38600" y="39596"/>
                      <a:pt x="38636" y="39644"/>
                      <a:pt x="38684" y="39656"/>
                    </a:cubicBezTo>
                    <a:cubicBezTo>
                      <a:pt x="38717" y="39673"/>
                      <a:pt x="38752" y="39681"/>
                      <a:pt x="38791" y="39681"/>
                    </a:cubicBezTo>
                    <a:cubicBezTo>
                      <a:pt x="38835" y="39681"/>
                      <a:pt x="38882" y="39670"/>
                      <a:pt x="38934" y="39644"/>
                    </a:cubicBezTo>
                    <a:cubicBezTo>
                      <a:pt x="38958" y="39639"/>
                      <a:pt x="40087" y="39241"/>
                      <a:pt x="41841" y="39241"/>
                    </a:cubicBezTo>
                    <a:cubicBezTo>
                      <a:pt x="44409" y="39241"/>
                      <a:pt x="48318" y="40096"/>
                      <a:pt x="52054" y="44299"/>
                    </a:cubicBezTo>
                    <a:cubicBezTo>
                      <a:pt x="52109" y="44372"/>
                      <a:pt x="52191" y="44403"/>
                      <a:pt x="52275" y="44403"/>
                    </a:cubicBezTo>
                    <a:cubicBezTo>
                      <a:pt x="52301" y="44403"/>
                      <a:pt x="52327" y="44400"/>
                      <a:pt x="52352" y="44395"/>
                    </a:cubicBezTo>
                    <a:cubicBezTo>
                      <a:pt x="52362" y="44395"/>
                      <a:pt x="53342" y="44119"/>
                      <a:pt x="55054" y="44119"/>
                    </a:cubicBezTo>
                    <a:cubicBezTo>
                      <a:pt x="55446" y="44119"/>
                      <a:pt x="55875" y="44133"/>
                      <a:pt x="56340" y="44168"/>
                    </a:cubicBezTo>
                    <a:cubicBezTo>
                      <a:pt x="58638" y="44347"/>
                      <a:pt x="62306" y="45073"/>
                      <a:pt x="66699" y="47585"/>
                    </a:cubicBezTo>
                    <a:cubicBezTo>
                      <a:pt x="73986" y="51753"/>
                      <a:pt x="83308" y="56741"/>
                      <a:pt x="90654" y="58170"/>
                    </a:cubicBezTo>
                    <a:cubicBezTo>
                      <a:pt x="90670" y="58172"/>
                      <a:pt x="90686" y="58173"/>
                      <a:pt x="90701" y="58173"/>
                    </a:cubicBezTo>
                    <a:cubicBezTo>
                      <a:pt x="90777" y="58173"/>
                      <a:pt x="90845" y="58148"/>
                      <a:pt x="90904" y="58099"/>
                    </a:cubicBezTo>
                    <a:cubicBezTo>
                      <a:pt x="90964" y="58039"/>
                      <a:pt x="91011" y="57932"/>
                      <a:pt x="91000" y="57849"/>
                    </a:cubicBezTo>
                    <a:lnTo>
                      <a:pt x="87249" y="27666"/>
                    </a:lnTo>
                    <a:cubicBezTo>
                      <a:pt x="87237" y="27559"/>
                      <a:pt x="87154" y="27464"/>
                      <a:pt x="87059" y="27428"/>
                    </a:cubicBezTo>
                    <a:lnTo>
                      <a:pt x="85356" y="26785"/>
                    </a:lnTo>
                    <a:cubicBezTo>
                      <a:pt x="85314" y="26770"/>
                      <a:pt x="85272" y="26763"/>
                      <a:pt x="85233" y="26763"/>
                    </a:cubicBezTo>
                    <a:cubicBezTo>
                      <a:pt x="85117" y="26763"/>
                      <a:pt x="85019" y="26828"/>
                      <a:pt x="84975" y="26952"/>
                    </a:cubicBezTo>
                    <a:cubicBezTo>
                      <a:pt x="84904" y="27107"/>
                      <a:pt x="84987" y="27273"/>
                      <a:pt x="85130" y="27333"/>
                    </a:cubicBezTo>
                    <a:lnTo>
                      <a:pt x="86654" y="27916"/>
                    </a:lnTo>
                    <a:lnTo>
                      <a:pt x="90333" y="57515"/>
                    </a:lnTo>
                    <a:cubicBezTo>
                      <a:pt x="83106" y="56003"/>
                      <a:pt x="74057" y="51157"/>
                      <a:pt x="66949" y="47085"/>
                    </a:cubicBezTo>
                    <a:cubicBezTo>
                      <a:pt x="61809" y="44147"/>
                      <a:pt x="57623" y="43531"/>
                      <a:pt x="55029" y="43531"/>
                    </a:cubicBezTo>
                    <a:cubicBezTo>
                      <a:pt x="53639" y="43531"/>
                      <a:pt x="52706" y="43708"/>
                      <a:pt x="52328" y="43799"/>
                    </a:cubicBezTo>
                    <a:cubicBezTo>
                      <a:pt x="48508" y="39553"/>
                      <a:pt x="44480" y="38670"/>
                      <a:pt x="41802" y="38670"/>
                    </a:cubicBezTo>
                    <a:cubicBezTo>
                      <a:pt x="40366" y="38670"/>
                      <a:pt x="39318" y="38924"/>
                      <a:pt x="38898" y="39049"/>
                    </a:cubicBezTo>
                    <a:cubicBezTo>
                      <a:pt x="38207" y="38227"/>
                      <a:pt x="34826" y="34632"/>
                      <a:pt x="27254" y="32346"/>
                    </a:cubicBezTo>
                    <a:cubicBezTo>
                      <a:pt x="24848" y="31619"/>
                      <a:pt x="22312" y="30976"/>
                      <a:pt x="19622" y="30298"/>
                    </a:cubicBezTo>
                    <a:cubicBezTo>
                      <a:pt x="13037" y="28631"/>
                      <a:pt x="6251" y="26904"/>
                      <a:pt x="810" y="23892"/>
                    </a:cubicBezTo>
                    <a:lnTo>
                      <a:pt x="22836" y="3497"/>
                    </a:lnTo>
                    <a:lnTo>
                      <a:pt x="30123" y="580"/>
                    </a:lnTo>
                    <a:cubicBezTo>
                      <a:pt x="30278" y="520"/>
                      <a:pt x="30349" y="342"/>
                      <a:pt x="30290" y="187"/>
                    </a:cubicBezTo>
                    <a:cubicBezTo>
                      <a:pt x="30243" y="76"/>
                      <a:pt x="30125" y="1"/>
                      <a:pt x="30008"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324;p38"/>
              <p:cNvSpPr/>
              <p:nvPr/>
            </p:nvSpPr>
            <p:spPr>
              <a:xfrm>
                <a:off x="3485250" y="1633600"/>
                <a:ext cx="996575" cy="1082100"/>
              </a:xfrm>
              <a:custGeom>
                <a:avLst/>
                <a:gdLst/>
                <a:ahLst/>
                <a:cxnLst/>
                <a:rect l="l" t="t" r="r" b="b"/>
                <a:pathLst>
                  <a:path w="39863" h="43284" extrusionOk="0">
                    <a:moveTo>
                      <a:pt x="18657" y="789"/>
                    </a:moveTo>
                    <a:cubicBezTo>
                      <a:pt x="20336" y="3694"/>
                      <a:pt x="23360" y="4551"/>
                      <a:pt x="27147" y="5635"/>
                    </a:cubicBezTo>
                    <a:cubicBezTo>
                      <a:pt x="28956" y="6159"/>
                      <a:pt x="31028" y="6742"/>
                      <a:pt x="33135" y="7647"/>
                    </a:cubicBezTo>
                    <a:cubicBezTo>
                      <a:pt x="36410" y="9028"/>
                      <a:pt x="37898" y="11040"/>
                      <a:pt x="38565" y="12469"/>
                    </a:cubicBezTo>
                    <a:cubicBezTo>
                      <a:pt x="39196" y="13874"/>
                      <a:pt x="39219" y="15017"/>
                      <a:pt x="39219" y="15243"/>
                    </a:cubicBezTo>
                    <a:lnTo>
                      <a:pt x="29171" y="41722"/>
                    </a:lnTo>
                    <a:cubicBezTo>
                      <a:pt x="28147" y="35507"/>
                      <a:pt x="21729" y="32400"/>
                      <a:pt x="16002" y="30209"/>
                    </a:cubicBezTo>
                    <a:cubicBezTo>
                      <a:pt x="15109" y="29876"/>
                      <a:pt x="14216" y="29542"/>
                      <a:pt x="13359" y="29233"/>
                    </a:cubicBezTo>
                    <a:cubicBezTo>
                      <a:pt x="11930" y="28709"/>
                      <a:pt x="10585" y="28221"/>
                      <a:pt x="9525" y="27745"/>
                    </a:cubicBezTo>
                    <a:cubicBezTo>
                      <a:pt x="4548" y="25506"/>
                      <a:pt x="1370" y="21494"/>
                      <a:pt x="679" y="20577"/>
                    </a:cubicBezTo>
                    <a:lnTo>
                      <a:pt x="18657" y="789"/>
                    </a:lnTo>
                    <a:close/>
                    <a:moveTo>
                      <a:pt x="18706" y="0"/>
                    </a:moveTo>
                    <a:cubicBezTo>
                      <a:pt x="18627" y="0"/>
                      <a:pt x="18552" y="27"/>
                      <a:pt x="18503" y="86"/>
                    </a:cubicBezTo>
                    <a:lnTo>
                      <a:pt x="107" y="20363"/>
                    </a:lnTo>
                    <a:cubicBezTo>
                      <a:pt x="0" y="20470"/>
                      <a:pt x="0" y="20613"/>
                      <a:pt x="72" y="20732"/>
                    </a:cubicBezTo>
                    <a:cubicBezTo>
                      <a:pt x="107" y="20779"/>
                      <a:pt x="3536" y="25709"/>
                      <a:pt x="9287" y="28280"/>
                    </a:cubicBezTo>
                    <a:cubicBezTo>
                      <a:pt x="10359" y="28769"/>
                      <a:pt x="11728" y="29257"/>
                      <a:pt x="13169" y="29781"/>
                    </a:cubicBezTo>
                    <a:cubicBezTo>
                      <a:pt x="19586" y="32102"/>
                      <a:pt x="28361" y="35293"/>
                      <a:pt x="28718" y="42985"/>
                    </a:cubicBezTo>
                    <a:cubicBezTo>
                      <a:pt x="28742" y="43104"/>
                      <a:pt x="28813" y="43211"/>
                      <a:pt x="28921" y="43246"/>
                    </a:cubicBezTo>
                    <a:cubicBezTo>
                      <a:pt x="28932" y="43270"/>
                      <a:pt x="28944" y="43270"/>
                      <a:pt x="28980" y="43282"/>
                    </a:cubicBezTo>
                    <a:cubicBezTo>
                      <a:pt x="28990" y="43283"/>
                      <a:pt x="29001" y="43283"/>
                      <a:pt x="29011" y="43283"/>
                    </a:cubicBezTo>
                    <a:cubicBezTo>
                      <a:pt x="29141" y="43283"/>
                      <a:pt x="29257" y="43213"/>
                      <a:pt x="29302" y="43092"/>
                    </a:cubicBezTo>
                    <a:lnTo>
                      <a:pt x="39791" y="15410"/>
                    </a:lnTo>
                    <a:cubicBezTo>
                      <a:pt x="39791" y="15374"/>
                      <a:pt x="39815" y="15350"/>
                      <a:pt x="39815" y="15314"/>
                    </a:cubicBezTo>
                    <a:cubicBezTo>
                      <a:pt x="39815" y="15267"/>
                      <a:pt x="39862" y="13945"/>
                      <a:pt x="39112" y="12266"/>
                    </a:cubicBezTo>
                    <a:cubicBezTo>
                      <a:pt x="38398" y="10731"/>
                      <a:pt x="36838" y="8587"/>
                      <a:pt x="33362" y="7111"/>
                    </a:cubicBezTo>
                    <a:cubicBezTo>
                      <a:pt x="31207" y="6194"/>
                      <a:pt x="29123" y="5599"/>
                      <a:pt x="27289" y="5075"/>
                    </a:cubicBezTo>
                    <a:cubicBezTo>
                      <a:pt x="23479" y="3992"/>
                      <a:pt x="20491" y="3146"/>
                      <a:pt x="18979" y="170"/>
                    </a:cubicBezTo>
                    <a:cubicBezTo>
                      <a:pt x="18931" y="74"/>
                      <a:pt x="18836" y="15"/>
                      <a:pt x="18753" y="3"/>
                    </a:cubicBezTo>
                    <a:cubicBezTo>
                      <a:pt x="18737" y="1"/>
                      <a:pt x="18722" y="0"/>
                      <a:pt x="18706"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325;p38"/>
              <p:cNvSpPr/>
              <p:nvPr/>
            </p:nvSpPr>
            <p:spPr>
              <a:xfrm>
                <a:off x="3311700" y="1721675"/>
                <a:ext cx="1869025" cy="1141400"/>
              </a:xfrm>
              <a:custGeom>
                <a:avLst/>
                <a:gdLst/>
                <a:ahLst/>
                <a:cxnLst/>
                <a:rect l="l" t="t" r="r" b="b"/>
                <a:pathLst>
                  <a:path w="74761" h="45656" extrusionOk="0">
                    <a:moveTo>
                      <a:pt x="20822" y="0"/>
                    </a:moveTo>
                    <a:cubicBezTo>
                      <a:pt x="20741" y="0"/>
                      <a:pt x="20658" y="32"/>
                      <a:pt x="20599" y="100"/>
                    </a:cubicBezTo>
                    <a:lnTo>
                      <a:pt x="108" y="21007"/>
                    </a:lnTo>
                    <a:cubicBezTo>
                      <a:pt x="37" y="21078"/>
                      <a:pt x="1" y="21185"/>
                      <a:pt x="37" y="21293"/>
                    </a:cubicBezTo>
                    <a:cubicBezTo>
                      <a:pt x="60" y="21388"/>
                      <a:pt x="144" y="21471"/>
                      <a:pt x="239" y="21495"/>
                    </a:cubicBezTo>
                    <a:cubicBezTo>
                      <a:pt x="418" y="21543"/>
                      <a:pt x="18384" y="25948"/>
                      <a:pt x="25968" y="29544"/>
                    </a:cubicBezTo>
                    <a:cubicBezTo>
                      <a:pt x="34946" y="33818"/>
                      <a:pt x="35648" y="39414"/>
                      <a:pt x="35660" y="39473"/>
                    </a:cubicBezTo>
                    <a:cubicBezTo>
                      <a:pt x="35672" y="39593"/>
                      <a:pt x="35755" y="39676"/>
                      <a:pt x="35851" y="39712"/>
                    </a:cubicBezTo>
                    <a:cubicBezTo>
                      <a:pt x="35874" y="39712"/>
                      <a:pt x="35886" y="39723"/>
                      <a:pt x="35886" y="39723"/>
                    </a:cubicBezTo>
                    <a:cubicBezTo>
                      <a:pt x="35910" y="39731"/>
                      <a:pt x="35934" y="39734"/>
                      <a:pt x="35958" y="39734"/>
                    </a:cubicBezTo>
                    <a:cubicBezTo>
                      <a:pt x="36054" y="39734"/>
                      <a:pt x="36148" y="39679"/>
                      <a:pt x="36196" y="39593"/>
                    </a:cubicBezTo>
                    <a:cubicBezTo>
                      <a:pt x="36236" y="39532"/>
                      <a:pt x="39574" y="34504"/>
                      <a:pt x="46985" y="34504"/>
                    </a:cubicBezTo>
                    <a:cubicBezTo>
                      <a:pt x="48378" y="34504"/>
                      <a:pt x="49916" y="34682"/>
                      <a:pt x="51603" y="35104"/>
                    </a:cubicBezTo>
                    <a:cubicBezTo>
                      <a:pt x="56806" y="36414"/>
                      <a:pt x="59806" y="38509"/>
                      <a:pt x="62687" y="40533"/>
                    </a:cubicBezTo>
                    <a:cubicBezTo>
                      <a:pt x="65878" y="42760"/>
                      <a:pt x="68867" y="44879"/>
                      <a:pt x="74415" y="45653"/>
                    </a:cubicBezTo>
                    <a:cubicBezTo>
                      <a:pt x="74431" y="45655"/>
                      <a:pt x="74446" y="45656"/>
                      <a:pt x="74462" y="45656"/>
                    </a:cubicBezTo>
                    <a:cubicBezTo>
                      <a:pt x="74537" y="45656"/>
                      <a:pt x="74604" y="45631"/>
                      <a:pt x="74653" y="45581"/>
                    </a:cubicBezTo>
                    <a:cubicBezTo>
                      <a:pt x="74713" y="45522"/>
                      <a:pt x="74760" y="45427"/>
                      <a:pt x="74748" y="45343"/>
                    </a:cubicBezTo>
                    <a:lnTo>
                      <a:pt x="72391" y="18411"/>
                    </a:lnTo>
                    <a:cubicBezTo>
                      <a:pt x="72391" y="18340"/>
                      <a:pt x="72355" y="18268"/>
                      <a:pt x="72272" y="18209"/>
                    </a:cubicBezTo>
                    <a:cubicBezTo>
                      <a:pt x="72223" y="18169"/>
                      <a:pt x="72157" y="18146"/>
                      <a:pt x="72095" y="18146"/>
                    </a:cubicBezTo>
                    <a:cubicBezTo>
                      <a:pt x="72082" y="18146"/>
                      <a:pt x="72070" y="18147"/>
                      <a:pt x="72058" y="18149"/>
                    </a:cubicBezTo>
                    <a:cubicBezTo>
                      <a:pt x="72058" y="18149"/>
                      <a:pt x="72053" y="18150"/>
                      <a:pt x="72043" y="18150"/>
                    </a:cubicBezTo>
                    <a:cubicBezTo>
                      <a:pt x="71984" y="18150"/>
                      <a:pt x="71746" y="18141"/>
                      <a:pt x="71307" y="18018"/>
                    </a:cubicBezTo>
                    <a:lnTo>
                      <a:pt x="71307" y="18018"/>
                    </a:lnTo>
                    <a:cubicBezTo>
                      <a:pt x="71319" y="18221"/>
                      <a:pt x="71343" y="18435"/>
                      <a:pt x="71343" y="18638"/>
                    </a:cubicBezTo>
                    <a:cubicBezTo>
                      <a:pt x="71546" y="18685"/>
                      <a:pt x="71712" y="18709"/>
                      <a:pt x="71831" y="18733"/>
                    </a:cubicBezTo>
                    <a:lnTo>
                      <a:pt x="74141" y="45022"/>
                    </a:lnTo>
                    <a:cubicBezTo>
                      <a:pt x="68962" y="44224"/>
                      <a:pt x="66069" y="42200"/>
                      <a:pt x="63033" y="40057"/>
                    </a:cubicBezTo>
                    <a:cubicBezTo>
                      <a:pt x="60104" y="37985"/>
                      <a:pt x="57056" y="35854"/>
                      <a:pt x="51734" y="34532"/>
                    </a:cubicBezTo>
                    <a:cubicBezTo>
                      <a:pt x="49999" y="34099"/>
                      <a:pt x="48415" y="33916"/>
                      <a:pt x="46977" y="33916"/>
                    </a:cubicBezTo>
                    <a:cubicBezTo>
                      <a:pt x="40711" y="33916"/>
                      <a:pt x="37224" y="37391"/>
                      <a:pt x="36101" y="38747"/>
                    </a:cubicBezTo>
                    <a:cubicBezTo>
                      <a:pt x="35648" y="37080"/>
                      <a:pt x="33779" y="32604"/>
                      <a:pt x="26219" y="29008"/>
                    </a:cubicBezTo>
                    <a:cubicBezTo>
                      <a:pt x="19289" y="25722"/>
                      <a:pt x="3859" y="21793"/>
                      <a:pt x="870" y="21031"/>
                    </a:cubicBezTo>
                    <a:lnTo>
                      <a:pt x="20873" y="647"/>
                    </a:lnTo>
                    <a:lnTo>
                      <a:pt x="21897" y="1028"/>
                    </a:lnTo>
                    <a:cubicBezTo>
                      <a:pt x="21934" y="1043"/>
                      <a:pt x="21972" y="1049"/>
                      <a:pt x="22010" y="1049"/>
                    </a:cubicBezTo>
                    <a:cubicBezTo>
                      <a:pt x="22130" y="1049"/>
                      <a:pt x="22244" y="982"/>
                      <a:pt x="22289" y="873"/>
                    </a:cubicBezTo>
                    <a:cubicBezTo>
                      <a:pt x="22349" y="719"/>
                      <a:pt x="22266" y="540"/>
                      <a:pt x="22123" y="481"/>
                    </a:cubicBezTo>
                    <a:lnTo>
                      <a:pt x="20920" y="16"/>
                    </a:lnTo>
                    <a:cubicBezTo>
                      <a:pt x="20889" y="6"/>
                      <a:pt x="20856" y="0"/>
                      <a:pt x="2082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326;p38"/>
              <p:cNvSpPr/>
              <p:nvPr/>
            </p:nvSpPr>
            <p:spPr>
              <a:xfrm>
                <a:off x="4413925" y="2274875"/>
                <a:ext cx="808775" cy="689050"/>
              </a:xfrm>
              <a:custGeom>
                <a:avLst/>
                <a:gdLst/>
                <a:ahLst/>
                <a:cxnLst/>
                <a:rect l="l" t="t" r="r" b="b"/>
                <a:pathLst>
                  <a:path w="32351" h="27562" extrusionOk="0">
                    <a:moveTo>
                      <a:pt x="28375" y="1"/>
                    </a:moveTo>
                    <a:cubicBezTo>
                      <a:pt x="28260" y="1"/>
                      <a:pt x="28145" y="71"/>
                      <a:pt x="28100" y="189"/>
                    </a:cubicBezTo>
                    <a:cubicBezTo>
                      <a:pt x="28040" y="331"/>
                      <a:pt x="28111" y="510"/>
                      <a:pt x="28266" y="570"/>
                    </a:cubicBezTo>
                    <a:lnTo>
                      <a:pt x="29171" y="915"/>
                    </a:lnTo>
                    <a:lnTo>
                      <a:pt x="31695" y="26704"/>
                    </a:lnTo>
                    <a:cubicBezTo>
                      <a:pt x="29897" y="25608"/>
                      <a:pt x="23718" y="21846"/>
                      <a:pt x="19301" y="19084"/>
                    </a:cubicBezTo>
                    <a:lnTo>
                      <a:pt x="18956" y="18881"/>
                    </a:lnTo>
                    <a:cubicBezTo>
                      <a:pt x="15279" y="16597"/>
                      <a:pt x="9015" y="12701"/>
                      <a:pt x="2404" y="12701"/>
                    </a:cubicBezTo>
                    <a:cubicBezTo>
                      <a:pt x="1607" y="12701"/>
                      <a:pt x="804" y="12758"/>
                      <a:pt x="1" y="12881"/>
                    </a:cubicBezTo>
                    <a:cubicBezTo>
                      <a:pt x="84" y="12893"/>
                      <a:pt x="179" y="12916"/>
                      <a:pt x="263" y="12916"/>
                    </a:cubicBezTo>
                    <a:cubicBezTo>
                      <a:pt x="1382" y="12952"/>
                      <a:pt x="2501" y="13107"/>
                      <a:pt x="3573" y="13333"/>
                    </a:cubicBezTo>
                    <a:cubicBezTo>
                      <a:pt x="9597" y="13750"/>
                      <a:pt x="15253" y="17262"/>
                      <a:pt x="18646" y="19369"/>
                    </a:cubicBezTo>
                    <a:lnTo>
                      <a:pt x="18991" y="19584"/>
                    </a:lnTo>
                    <a:cubicBezTo>
                      <a:pt x="24194" y="22810"/>
                      <a:pt x="31826" y="27466"/>
                      <a:pt x="31910" y="27513"/>
                    </a:cubicBezTo>
                    <a:cubicBezTo>
                      <a:pt x="31921" y="27525"/>
                      <a:pt x="31933" y="27525"/>
                      <a:pt x="31945" y="27537"/>
                    </a:cubicBezTo>
                    <a:cubicBezTo>
                      <a:pt x="31987" y="27553"/>
                      <a:pt x="32026" y="27562"/>
                      <a:pt x="32065" y="27562"/>
                    </a:cubicBezTo>
                    <a:cubicBezTo>
                      <a:pt x="32116" y="27562"/>
                      <a:pt x="32165" y="27547"/>
                      <a:pt x="32219" y="27513"/>
                    </a:cubicBezTo>
                    <a:cubicBezTo>
                      <a:pt x="32314" y="27478"/>
                      <a:pt x="32350" y="27370"/>
                      <a:pt x="32350" y="27263"/>
                    </a:cubicBezTo>
                    <a:lnTo>
                      <a:pt x="29755" y="689"/>
                    </a:lnTo>
                    <a:cubicBezTo>
                      <a:pt x="29731" y="593"/>
                      <a:pt x="29659" y="486"/>
                      <a:pt x="29552" y="439"/>
                    </a:cubicBezTo>
                    <a:lnTo>
                      <a:pt x="28481" y="22"/>
                    </a:lnTo>
                    <a:cubicBezTo>
                      <a:pt x="28447" y="8"/>
                      <a:pt x="28411" y="1"/>
                      <a:pt x="28375"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327;p38"/>
              <p:cNvSpPr/>
              <p:nvPr/>
            </p:nvSpPr>
            <p:spPr>
              <a:xfrm>
                <a:off x="4333875" y="2339225"/>
                <a:ext cx="928400" cy="733100"/>
              </a:xfrm>
              <a:custGeom>
                <a:avLst/>
                <a:gdLst/>
                <a:ahLst/>
                <a:cxnLst/>
                <a:rect l="l" t="t" r="r" b="b"/>
                <a:pathLst>
                  <a:path w="37136" h="29324" extrusionOk="0">
                    <a:moveTo>
                      <a:pt x="32851" y="0"/>
                    </a:moveTo>
                    <a:cubicBezTo>
                      <a:pt x="32728" y="0"/>
                      <a:pt x="32610" y="75"/>
                      <a:pt x="32564" y="186"/>
                    </a:cubicBezTo>
                    <a:cubicBezTo>
                      <a:pt x="32504" y="341"/>
                      <a:pt x="32576" y="520"/>
                      <a:pt x="32730" y="579"/>
                    </a:cubicBezTo>
                    <a:lnTo>
                      <a:pt x="33623" y="913"/>
                    </a:lnTo>
                    <a:lnTo>
                      <a:pt x="36469" y="28618"/>
                    </a:lnTo>
                    <a:cubicBezTo>
                      <a:pt x="34885" y="28095"/>
                      <a:pt x="32873" y="26952"/>
                      <a:pt x="28885" y="24654"/>
                    </a:cubicBezTo>
                    <a:cubicBezTo>
                      <a:pt x="26313" y="23177"/>
                      <a:pt x="22789" y="21153"/>
                      <a:pt x="18014" y="18534"/>
                    </a:cubicBezTo>
                    <a:cubicBezTo>
                      <a:pt x="12629" y="15575"/>
                      <a:pt x="8230" y="14713"/>
                      <a:pt x="4928" y="14713"/>
                    </a:cubicBezTo>
                    <a:cubicBezTo>
                      <a:pt x="2835" y="14713"/>
                      <a:pt x="1183" y="15059"/>
                      <a:pt x="0" y="15438"/>
                    </a:cubicBezTo>
                    <a:cubicBezTo>
                      <a:pt x="636" y="15368"/>
                      <a:pt x="1276" y="15335"/>
                      <a:pt x="1917" y="15335"/>
                    </a:cubicBezTo>
                    <a:cubicBezTo>
                      <a:pt x="2464" y="15335"/>
                      <a:pt x="3012" y="15359"/>
                      <a:pt x="3560" y="15402"/>
                    </a:cubicBezTo>
                    <a:cubicBezTo>
                      <a:pt x="4005" y="15368"/>
                      <a:pt x="4475" y="15348"/>
                      <a:pt x="4970" y="15348"/>
                    </a:cubicBezTo>
                    <a:cubicBezTo>
                      <a:pt x="8190" y="15348"/>
                      <a:pt x="12475" y="16179"/>
                      <a:pt x="17717" y="19058"/>
                    </a:cubicBezTo>
                    <a:cubicBezTo>
                      <a:pt x="22491" y="21677"/>
                      <a:pt x="26003" y="23701"/>
                      <a:pt x="28575" y="25177"/>
                    </a:cubicBezTo>
                    <a:cubicBezTo>
                      <a:pt x="32968" y="27690"/>
                      <a:pt x="34957" y="28833"/>
                      <a:pt x="36707" y="29309"/>
                    </a:cubicBezTo>
                    <a:cubicBezTo>
                      <a:pt x="36730" y="29319"/>
                      <a:pt x="36755" y="29323"/>
                      <a:pt x="36780" y="29323"/>
                    </a:cubicBezTo>
                    <a:cubicBezTo>
                      <a:pt x="36847" y="29323"/>
                      <a:pt x="36917" y="29293"/>
                      <a:pt x="36969" y="29249"/>
                    </a:cubicBezTo>
                    <a:cubicBezTo>
                      <a:pt x="37088" y="29166"/>
                      <a:pt x="37136" y="29071"/>
                      <a:pt x="37124" y="28987"/>
                    </a:cubicBezTo>
                    <a:lnTo>
                      <a:pt x="34207" y="674"/>
                    </a:lnTo>
                    <a:cubicBezTo>
                      <a:pt x="34183" y="579"/>
                      <a:pt x="34111" y="472"/>
                      <a:pt x="34004" y="424"/>
                    </a:cubicBezTo>
                    <a:lnTo>
                      <a:pt x="32957" y="20"/>
                    </a:lnTo>
                    <a:cubicBezTo>
                      <a:pt x="32922" y="6"/>
                      <a:pt x="32886" y="0"/>
                      <a:pt x="3285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328;p38"/>
              <p:cNvSpPr/>
              <p:nvPr/>
            </p:nvSpPr>
            <p:spPr>
              <a:xfrm>
                <a:off x="4202600" y="2700450"/>
                <a:ext cx="14300" cy="27725"/>
              </a:xfrm>
              <a:custGeom>
                <a:avLst/>
                <a:gdLst/>
                <a:ahLst/>
                <a:cxnLst/>
                <a:rect l="l" t="t" r="r" b="b"/>
                <a:pathLst>
                  <a:path w="572" h="1109" extrusionOk="0">
                    <a:moveTo>
                      <a:pt x="429" y="1"/>
                    </a:moveTo>
                    <a:cubicBezTo>
                      <a:pt x="429" y="1"/>
                      <a:pt x="179" y="203"/>
                      <a:pt x="84" y="501"/>
                    </a:cubicBezTo>
                    <a:cubicBezTo>
                      <a:pt x="0" y="799"/>
                      <a:pt x="72" y="1108"/>
                      <a:pt x="72" y="1108"/>
                    </a:cubicBezTo>
                    <a:cubicBezTo>
                      <a:pt x="72" y="1108"/>
                      <a:pt x="358" y="930"/>
                      <a:pt x="477" y="620"/>
                    </a:cubicBezTo>
                    <a:cubicBezTo>
                      <a:pt x="572" y="299"/>
                      <a:pt x="429" y="1"/>
                      <a:pt x="429"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329;p38"/>
              <p:cNvSpPr/>
              <p:nvPr/>
            </p:nvSpPr>
            <p:spPr>
              <a:xfrm>
                <a:off x="4206475" y="2638450"/>
                <a:ext cx="387575" cy="89425"/>
              </a:xfrm>
              <a:custGeom>
                <a:avLst/>
                <a:gdLst/>
                <a:ahLst/>
                <a:cxnLst/>
                <a:rect l="l" t="t" r="r" b="b"/>
                <a:pathLst>
                  <a:path w="15503" h="3577" extrusionOk="0">
                    <a:moveTo>
                      <a:pt x="9434" y="1"/>
                    </a:moveTo>
                    <a:cubicBezTo>
                      <a:pt x="8761" y="1"/>
                      <a:pt x="8053" y="36"/>
                      <a:pt x="7322" y="124"/>
                    </a:cubicBezTo>
                    <a:cubicBezTo>
                      <a:pt x="5048" y="385"/>
                      <a:pt x="3084" y="1195"/>
                      <a:pt x="1846" y="2029"/>
                    </a:cubicBezTo>
                    <a:cubicBezTo>
                      <a:pt x="1226" y="2445"/>
                      <a:pt x="762" y="2838"/>
                      <a:pt x="464" y="3112"/>
                    </a:cubicBezTo>
                    <a:cubicBezTo>
                      <a:pt x="298" y="3267"/>
                      <a:pt x="203" y="3386"/>
                      <a:pt x="119" y="3457"/>
                    </a:cubicBezTo>
                    <a:lnTo>
                      <a:pt x="0" y="3576"/>
                    </a:lnTo>
                    <a:cubicBezTo>
                      <a:pt x="0" y="3576"/>
                      <a:pt x="48" y="3553"/>
                      <a:pt x="143" y="3469"/>
                    </a:cubicBezTo>
                    <a:cubicBezTo>
                      <a:pt x="226" y="3410"/>
                      <a:pt x="345" y="3291"/>
                      <a:pt x="512" y="3172"/>
                    </a:cubicBezTo>
                    <a:cubicBezTo>
                      <a:pt x="845" y="2910"/>
                      <a:pt x="1334" y="2564"/>
                      <a:pt x="1977" y="2207"/>
                    </a:cubicBezTo>
                    <a:cubicBezTo>
                      <a:pt x="3239" y="1481"/>
                      <a:pt x="5167" y="790"/>
                      <a:pt x="7394" y="528"/>
                    </a:cubicBezTo>
                    <a:cubicBezTo>
                      <a:pt x="8321" y="414"/>
                      <a:pt x="9217" y="372"/>
                      <a:pt x="10054" y="372"/>
                    </a:cubicBezTo>
                    <a:cubicBezTo>
                      <a:pt x="11215" y="372"/>
                      <a:pt x="12263" y="452"/>
                      <a:pt x="13121" y="528"/>
                    </a:cubicBezTo>
                    <a:cubicBezTo>
                      <a:pt x="13847" y="600"/>
                      <a:pt x="14442" y="671"/>
                      <a:pt x="14859" y="719"/>
                    </a:cubicBezTo>
                    <a:cubicBezTo>
                      <a:pt x="15276" y="766"/>
                      <a:pt x="15502" y="790"/>
                      <a:pt x="15502" y="790"/>
                    </a:cubicBezTo>
                    <a:cubicBezTo>
                      <a:pt x="15502" y="790"/>
                      <a:pt x="15276" y="755"/>
                      <a:pt x="14859" y="647"/>
                    </a:cubicBezTo>
                    <a:cubicBezTo>
                      <a:pt x="14454" y="552"/>
                      <a:pt x="13859" y="433"/>
                      <a:pt x="13133" y="314"/>
                    </a:cubicBezTo>
                    <a:cubicBezTo>
                      <a:pt x="12137" y="160"/>
                      <a:pt x="10865" y="1"/>
                      <a:pt x="943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330;p38"/>
              <p:cNvSpPr/>
              <p:nvPr/>
            </p:nvSpPr>
            <p:spPr>
              <a:xfrm>
                <a:off x="4214500" y="2662975"/>
                <a:ext cx="385500" cy="66375"/>
              </a:xfrm>
              <a:custGeom>
                <a:avLst/>
                <a:gdLst/>
                <a:ahLst/>
                <a:cxnLst/>
                <a:rect l="l" t="t" r="r" b="b"/>
                <a:pathLst>
                  <a:path w="15420" h="2655" extrusionOk="0">
                    <a:moveTo>
                      <a:pt x="9494" y="1"/>
                    </a:moveTo>
                    <a:cubicBezTo>
                      <a:pt x="8863" y="1"/>
                      <a:pt x="8199" y="33"/>
                      <a:pt x="7513" y="107"/>
                    </a:cubicBezTo>
                    <a:cubicBezTo>
                      <a:pt x="6430" y="238"/>
                      <a:pt x="5382" y="464"/>
                      <a:pt x="4465" y="714"/>
                    </a:cubicBezTo>
                    <a:cubicBezTo>
                      <a:pt x="4001" y="857"/>
                      <a:pt x="3572" y="988"/>
                      <a:pt x="3168" y="1131"/>
                    </a:cubicBezTo>
                    <a:cubicBezTo>
                      <a:pt x="2763" y="1286"/>
                      <a:pt x="2394" y="1429"/>
                      <a:pt x="2072" y="1583"/>
                    </a:cubicBezTo>
                    <a:cubicBezTo>
                      <a:pt x="1739" y="1714"/>
                      <a:pt x="1441" y="1881"/>
                      <a:pt x="1191" y="2000"/>
                    </a:cubicBezTo>
                    <a:cubicBezTo>
                      <a:pt x="917" y="2119"/>
                      <a:pt x="715" y="2238"/>
                      <a:pt x="536" y="2345"/>
                    </a:cubicBezTo>
                    <a:cubicBezTo>
                      <a:pt x="191" y="2548"/>
                      <a:pt x="1" y="2655"/>
                      <a:pt x="1" y="2655"/>
                    </a:cubicBezTo>
                    <a:cubicBezTo>
                      <a:pt x="1" y="2655"/>
                      <a:pt x="191" y="2572"/>
                      <a:pt x="560" y="2405"/>
                    </a:cubicBezTo>
                    <a:cubicBezTo>
                      <a:pt x="739" y="2333"/>
                      <a:pt x="965" y="2226"/>
                      <a:pt x="1239" y="2119"/>
                    </a:cubicBezTo>
                    <a:cubicBezTo>
                      <a:pt x="1501" y="2012"/>
                      <a:pt x="1798" y="1893"/>
                      <a:pt x="2144" y="1774"/>
                    </a:cubicBezTo>
                    <a:cubicBezTo>
                      <a:pt x="2489" y="1655"/>
                      <a:pt x="2858" y="1524"/>
                      <a:pt x="3263" y="1405"/>
                    </a:cubicBezTo>
                    <a:cubicBezTo>
                      <a:pt x="3656" y="1274"/>
                      <a:pt x="4096" y="1167"/>
                      <a:pt x="4549" y="1048"/>
                    </a:cubicBezTo>
                    <a:cubicBezTo>
                      <a:pt x="5477" y="821"/>
                      <a:pt x="6490" y="631"/>
                      <a:pt x="7573" y="512"/>
                    </a:cubicBezTo>
                    <a:cubicBezTo>
                      <a:pt x="8525" y="418"/>
                      <a:pt x="9449" y="379"/>
                      <a:pt x="10298" y="379"/>
                    </a:cubicBezTo>
                    <a:cubicBezTo>
                      <a:pt x="10415" y="379"/>
                      <a:pt x="10531" y="379"/>
                      <a:pt x="10645" y="381"/>
                    </a:cubicBezTo>
                    <a:cubicBezTo>
                      <a:pt x="11121" y="393"/>
                      <a:pt x="11562" y="393"/>
                      <a:pt x="11978" y="440"/>
                    </a:cubicBezTo>
                    <a:cubicBezTo>
                      <a:pt x="12395" y="464"/>
                      <a:pt x="12776" y="512"/>
                      <a:pt x="13145" y="559"/>
                    </a:cubicBezTo>
                    <a:cubicBezTo>
                      <a:pt x="13502" y="607"/>
                      <a:pt x="13812" y="667"/>
                      <a:pt x="14098" y="702"/>
                    </a:cubicBezTo>
                    <a:cubicBezTo>
                      <a:pt x="14371" y="750"/>
                      <a:pt x="14610" y="798"/>
                      <a:pt x="14812" y="845"/>
                    </a:cubicBezTo>
                    <a:cubicBezTo>
                      <a:pt x="15193" y="917"/>
                      <a:pt x="15419" y="964"/>
                      <a:pt x="15419" y="964"/>
                    </a:cubicBezTo>
                    <a:cubicBezTo>
                      <a:pt x="15419" y="964"/>
                      <a:pt x="15205" y="905"/>
                      <a:pt x="14812" y="762"/>
                    </a:cubicBezTo>
                    <a:cubicBezTo>
                      <a:pt x="14610" y="702"/>
                      <a:pt x="14371" y="631"/>
                      <a:pt x="14098" y="571"/>
                    </a:cubicBezTo>
                    <a:cubicBezTo>
                      <a:pt x="13812" y="512"/>
                      <a:pt x="13502" y="417"/>
                      <a:pt x="13145" y="357"/>
                    </a:cubicBezTo>
                    <a:cubicBezTo>
                      <a:pt x="12800" y="286"/>
                      <a:pt x="12395" y="214"/>
                      <a:pt x="11978" y="166"/>
                    </a:cubicBezTo>
                    <a:cubicBezTo>
                      <a:pt x="11562" y="95"/>
                      <a:pt x="11097" y="59"/>
                      <a:pt x="10621" y="36"/>
                    </a:cubicBezTo>
                    <a:cubicBezTo>
                      <a:pt x="10259" y="13"/>
                      <a:pt x="9882" y="1"/>
                      <a:pt x="949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331;p38"/>
              <p:cNvSpPr/>
              <p:nvPr/>
            </p:nvSpPr>
            <p:spPr>
              <a:xfrm>
                <a:off x="4234450" y="2716000"/>
                <a:ext cx="105700" cy="28250"/>
              </a:xfrm>
              <a:custGeom>
                <a:avLst/>
                <a:gdLst/>
                <a:ahLst/>
                <a:cxnLst/>
                <a:rect l="l" t="t" r="r" b="b"/>
                <a:pathLst>
                  <a:path w="4228" h="1130" extrusionOk="0">
                    <a:moveTo>
                      <a:pt x="3016" y="1"/>
                    </a:moveTo>
                    <a:cubicBezTo>
                      <a:pt x="2706" y="1"/>
                      <a:pt x="2358" y="28"/>
                      <a:pt x="2001" y="105"/>
                    </a:cubicBezTo>
                    <a:cubicBezTo>
                      <a:pt x="1370" y="248"/>
                      <a:pt x="869" y="510"/>
                      <a:pt x="524" y="724"/>
                    </a:cubicBezTo>
                    <a:cubicBezTo>
                      <a:pt x="179" y="951"/>
                      <a:pt x="0" y="1129"/>
                      <a:pt x="0" y="1129"/>
                    </a:cubicBezTo>
                    <a:cubicBezTo>
                      <a:pt x="0" y="1129"/>
                      <a:pt x="238" y="1046"/>
                      <a:pt x="619" y="903"/>
                    </a:cubicBezTo>
                    <a:cubicBezTo>
                      <a:pt x="1000" y="772"/>
                      <a:pt x="1512" y="629"/>
                      <a:pt x="2084" y="486"/>
                    </a:cubicBezTo>
                    <a:cubicBezTo>
                      <a:pt x="2667" y="367"/>
                      <a:pt x="3191" y="284"/>
                      <a:pt x="3596" y="236"/>
                    </a:cubicBezTo>
                    <a:cubicBezTo>
                      <a:pt x="3977" y="189"/>
                      <a:pt x="4227" y="177"/>
                      <a:pt x="4227" y="177"/>
                    </a:cubicBezTo>
                    <a:cubicBezTo>
                      <a:pt x="4227" y="177"/>
                      <a:pt x="3989" y="105"/>
                      <a:pt x="3596" y="34"/>
                    </a:cubicBezTo>
                    <a:cubicBezTo>
                      <a:pt x="3429" y="14"/>
                      <a:pt x="3232" y="1"/>
                      <a:pt x="3016"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332;p38"/>
              <p:cNvSpPr/>
              <p:nvPr/>
            </p:nvSpPr>
            <p:spPr>
              <a:xfrm>
                <a:off x="4262425" y="2738575"/>
                <a:ext cx="74450" cy="14600"/>
              </a:xfrm>
              <a:custGeom>
                <a:avLst/>
                <a:gdLst/>
                <a:ahLst/>
                <a:cxnLst/>
                <a:rect l="l" t="t" r="r" b="b"/>
                <a:pathLst>
                  <a:path w="2978" h="584" extrusionOk="0">
                    <a:moveTo>
                      <a:pt x="1950" y="0"/>
                    </a:moveTo>
                    <a:cubicBezTo>
                      <a:pt x="1789" y="0"/>
                      <a:pt x="1616" y="11"/>
                      <a:pt x="1441" y="36"/>
                    </a:cubicBezTo>
                    <a:cubicBezTo>
                      <a:pt x="1024" y="95"/>
                      <a:pt x="655" y="238"/>
                      <a:pt x="405" y="357"/>
                    </a:cubicBezTo>
                    <a:cubicBezTo>
                      <a:pt x="143" y="476"/>
                      <a:pt x="1" y="583"/>
                      <a:pt x="1" y="583"/>
                    </a:cubicBezTo>
                    <a:cubicBezTo>
                      <a:pt x="1" y="583"/>
                      <a:pt x="179" y="571"/>
                      <a:pt x="441" y="536"/>
                    </a:cubicBezTo>
                    <a:cubicBezTo>
                      <a:pt x="715" y="512"/>
                      <a:pt x="1084" y="476"/>
                      <a:pt x="1489" y="417"/>
                    </a:cubicBezTo>
                    <a:cubicBezTo>
                      <a:pt x="1894" y="357"/>
                      <a:pt x="2263" y="286"/>
                      <a:pt x="2525" y="238"/>
                    </a:cubicBezTo>
                    <a:cubicBezTo>
                      <a:pt x="2798" y="202"/>
                      <a:pt x="2977" y="155"/>
                      <a:pt x="2977" y="155"/>
                    </a:cubicBezTo>
                    <a:cubicBezTo>
                      <a:pt x="2977" y="155"/>
                      <a:pt x="2798" y="95"/>
                      <a:pt x="2525" y="48"/>
                    </a:cubicBezTo>
                    <a:cubicBezTo>
                      <a:pt x="2373" y="20"/>
                      <a:pt x="2173" y="0"/>
                      <a:pt x="195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33;p38"/>
              <p:cNvSpPr/>
              <p:nvPr/>
            </p:nvSpPr>
            <p:spPr>
              <a:xfrm>
                <a:off x="4302900" y="2756125"/>
                <a:ext cx="473000" cy="113125"/>
              </a:xfrm>
              <a:custGeom>
                <a:avLst/>
                <a:gdLst/>
                <a:ahLst/>
                <a:cxnLst/>
                <a:rect l="l" t="t" r="r" b="b"/>
                <a:pathLst>
                  <a:path w="18920" h="4525" extrusionOk="0">
                    <a:moveTo>
                      <a:pt x="6002" y="0"/>
                    </a:moveTo>
                    <a:cubicBezTo>
                      <a:pt x="5406" y="12"/>
                      <a:pt x="4847" y="12"/>
                      <a:pt x="4311" y="72"/>
                    </a:cubicBezTo>
                    <a:cubicBezTo>
                      <a:pt x="4049" y="108"/>
                      <a:pt x="3787" y="119"/>
                      <a:pt x="3549" y="155"/>
                    </a:cubicBezTo>
                    <a:cubicBezTo>
                      <a:pt x="3311" y="191"/>
                      <a:pt x="3073" y="227"/>
                      <a:pt x="2846" y="250"/>
                    </a:cubicBezTo>
                    <a:cubicBezTo>
                      <a:pt x="2406" y="310"/>
                      <a:pt x="2013" y="405"/>
                      <a:pt x="1656" y="477"/>
                    </a:cubicBezTo>
                    <a:cubicBezTo>
                      <a:pt x="1299" y="536"/>
                      <a:pt x="1001" y="608"/>
                      <a:pt x="763" y="691"/>
                    </a:cubicBezTo>
                    <a:cubicBezTo>
                      <a:pt x="275" y="822"/>
                      <a:pt x="1" y="893"/>
                      <a:pt x="1" y="893"/>
                    </a:cubicBezTo>
                    <a:cubicBezTo>
                      <a:pt x="1" y="893"/>
                      <a:pt x="287" y="834"/>
                      <a:pt x="775" y="751"/>
                    </a:cubicBezTo>
                    <a:cubicBezTo>
                      <a:pt x="1037" y="703"/>
                      <a:pt x="1334" y="643"/>
                      <a:pt x="1691" y="596"/>
                    </a:cubicBezTo>
                    <a:cubicBezTo>
                      <a:pt x="2049" y="548"/>
                      <a:pt x="2442" y="477"/>
                      <a:pt x="2894" y="453"/>
                    </a:cubicBezTo>
                    <a:cubicBezTo>
                      <a:pt x="3120" y="429"/>
                      <a:pt x="3358" y="405"/>
                      <a:pt x="3596" y="393"/>
                    </a:cubicBezTo>
                    <a:cubicBezTo>
                      <a:pt x="3835" y="370"/>
                      <a:pt x="4085" y="370"/>
                      <a:pt x="4347" y="358"/>
                    </a:cubicBezTo>
                    <a:cubicBezTo>
                      <a:pt x="4525" y="350"/>
                      <a:pt x="4706" y="347"/>
                      <a:pt x="4891" y="347"/>
                    </a:cubicBezTo>
                    <a:cubicBezTo>
                      <a:pt x="5259" y="347"/>
                      <a:pt x="5640" y="358"/>
                      <a:pt x="6037" y="358"/>
                    </a:cubicBezTo>
                    <a:cubicBezTo>
                      <a:pt x="7204" y="417"/>
                      <a:pt x="8502" y="536"/>
                      <a:pt x="9835" y="786"/>
                    </a:cubicBezTo>
                    <a:cubicBezTo>
                      <a:pt x="11169" y="1060"/>
                      <a:pt x="12419" y="1417"/>
                      <a:pt x="13526" y="1798"/>
                    </a:cubicBezTo>
                    <a:cubicBezTo>
                      <a:pt x="14086" y="2013"/>
                      <a:pt x="14622" y="2203"/>
                      <a:pt x="15098" y="2429"/>
                    </a:cubicBezTo>
                    <a:cubicBezTo>
                      <a:pt x="15336" y="2536"/>
                      <a:pt x="15574" y="2632"/>
                      <a:pt x="15788" y="2739"/>
                    </a:cubicBezTo>
                    <a:cubicBezTo>
                      <a:pt x="16003" y="2846"/>
                      <a:pt x="16229" y="2953"/>
                      <a:pt x="16419" y="3048"/>
                    </a:cubicBezTo>
                    <a:cubicBezTo>
                      <a:pt x="16824" y="3251"/>
                      <a:pt x="17170" y="3453"/>
                      <a:pt x="17479" y="3632"/>
                    </a:cubicBezTo>
                    <a:cubicBezTo>
                      <a:pt x="17789" y="3810"/>
                      <a:pt x="18051" y="3977"/>
                      <a:pt x="18265" y="4108"/>
                    </a:cubicBezTo>
                    <a:cubicBezTo>
                      <a:pt x="18682" y="4382"/>
                      <a:pt x="18920" y="4525"/>
                      <a:pt x="18920" y="4525"/>
                    </a:cubicBezTo>
                    <a:cubicBezTo>
                      <a:pt x="18920" y="4525"/>
                      <a:pt x="18694" y="4358"/>
                      <a:pt x="18217" y="4001"/>
                    </a:cubicBezTo>
                    <a:cubicBezTo>
                      <a:pt x="18027" y="3858"/>
                      <a:pt x="17777" y="3679"/>
                      <a:pt x="17479" y="3477"/>
                    </a:cubicBezTo>
                    <a:cubicBezTo>
                      <a:pt x="17181" y="3287"/>
                      <a:pt x="16848" y="3048"/>
                      <a:pt x="16455" y="2846"/>
                    </a:cubicBezTo>
                    <a:cubicBezTo>
                      <a:pt x="16253" y="2727"/>
                      <a:pt x="16050" y="2608"/>
                      <a:pt x="15836" y="2489"/>
                    </a:cubicBezTo>
                    <a:cubicBezTo>
                      <a:pt x="15634" y="2370"/>
                      <a:pt x="15396" y="2263"/>
                      <a:pt x="15157" y="2144"/>
                    </a:cubicBezTo>
                    <a:cubicBezTo>
                      <a:pt x="14693" y="1905"/>
                      <a:pt x="14157" y="1703"/>
                      <a:pt x="13610" y="1465"/>
                    </a:cubicBezTo>
                    <a:cubicBezTo>
                      <a:pt x="12490" y="1024"/>
                      <a:pt x="11228" y="643"/>
                      <a:pt x="9871" y="370"/>
                    </a:cubicBezTo>
                    <a:cubicBezTo>
                      <a:pt x="8514" y="119"/>
                      <a:pt x="7192" y="12"/>
                      <a:pt x="600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334;p38"/>
              <p:cNvSpPr/>
              <p:nvPr/>
            </p:nvSpPr>
            <p:spPr>
              <a:xfrm>
                <a:off x="4331475" y="2783675"/>
                <a:ext cx="317625" cy="61175"/>
              </a:xfrm>
              <a:custGeom>
                <a:avLst/>
                <a:gdLst/>
                <a:ahLst/>
                <a:cxnLst/>
                <a:rect l="l" t="t" r="r" b="b"/>
                <a:pathLst>
                  <a:path w="12705" h="2447" extrusionOk="0">
                    <a:moveTo>
                      <a:pt x="4710" y="0"/>
                    </a:moveTo>
                    <a:cubicBezTo>
                      <a:pt x="4454" y="0"/>
                      <a:pt x="4205" y="7"/>
                      <a:pt x="3966" y="18"/>
                    </a:cubicBezTo>
                    <a:cubicBezTo>
                      <a:pt x="3156" y="65"/>
                      <a:pt x="2442" y="149"/>
                      <a:pt x="1870" y="268"/>
                    </a:cubicBezTo>
                    <a:cubicBezTo>
                      <a:pt x="1572" y="315"/>
                      <a:pt x="1310" y="387"/>
                      <a:pt x="1072" y="446"/>
                    </a:cubicBezTo>
                    <a:cubicBezTo>
                      <a:pt x="858" y="494"/>
                      <a:pt x="656" y="553"/>
                      <a:pt x="501" y="613"/>
                    </a:cubicBezTo>
                    <a:lnTo>
                      <a:pt x="1" y="780"/>
                    </a:lnTo>
                    <a:cubicBezTo>
                      <a:pt x="1" y="780"/>
                      <a:pt x="179" y="732"/>
                      <a:pt x="513" y="672"/>
                    </a:cubicBezTo>
                    <a:cubicBezTo>
                      <a:pt x="679" y="637"/>
                      <a:pt x="870" y="601"/>
                      <a:pt x="1108" y="565"/>
                    </a:cubicBezTo>
                    <a:cubicBezTo>
                      <a:pt x="1334" y="530"/>
                      <a:pt x="1596" y="494"/>
                      <a:pt x="1894" y="458"/>
                    </a:cubicBezTo>
                    <a:cubicBezTo>
                      <a:pt x="2477" y="387"/>
                      <a:pt x="3192" y="339"/>
                      <a:pt x="3966" y="339"/>
                    </a:cubicBezTo>
                    <a:cubicBezTo>
                      <a:pt x="4751" y="339"/>
                      <a:pt x="5609" y="387"/>
                      <a:pt x="6502" y="506"/>
                    </a:cubicBezTo>
                    <a:cubicBezTo>
                      <a:pt x="7395" y="625"/>
                      <a:pt x="8228" y="803"/>
                      <a:pt x="8978" y="994"/>
                    </a:cubicBezTo>
                    <a:cubicBezTo>
                      <a:pt x="9728" y="1208"/>
                      <a:pt x="10395" y="1423"/>
                      <a:pt x="10943" y="1649"/>
                    </a:cubicBezTo>
                    <a:cubicBezTo>
                      <a:pt x="11228" y="1756"/>
                      <a:pt x="11466" y="1875"/>
                      <a:pt x="11693" y="1958"/>
                    </a:cubicBezTo>
                    <a:cubicBezTo>
                      <a:pt x="11919" y="2054"/>
                      <a:pt x="12098" y="2149"/>
                      <a:pt x="12240" y="2220"/>
                    </a:cubicBezTo>
                    <a:cubicBezTo>
                      <a:pt x="12538" y="2363"/>
                      <a:pt x="12705" y="2446"/>
                      <a:pt x="12705" y="2446"/>
                    </a:cubicBezTo>
                    <a:cubicBezTo>
                      <a:pt x="12705" y="2446"/>
                      <a:pt x="12550" y="2351"/>
                      <a:pt x="12264" y="2161"/>
                    </a:cubicBezTo>
                    <a:cubicBezTo>
                      <a:pt x="12133" y="2065"/>
                      <a:pt x="11955" y="1958"/>
                      <a:pt x="11752" y="1839"/>
                    </a:cubicBezTo>
                    <a:cubicBezTo>
                      <a:pt x="11538" y="1744"/>
                      <a:pt x="11300" y="1589"/>
                      <a:pt x="11038" y="1470"/>
                    </a:cubicBezTo>
                    <a:cubicBezTo>
                      <a:pt x="10502" y="1208"/>
                      <a:pt x="9847" y="934"/>
                      <a:pt x="9085" y="684"/>
                    </a:cubicBezTo>
                    <a:cubicBezTo>
                      <a:pt x="8323" y="446"/>
                      <a:pt x="7466" y="232"/>
                      <a:pt x="6549" y="125"/>
                    </a:cubicBezTo>
                    <a:cubicBezTo>
                      <a:pt x="5912" y="34"/>
                      <a:pt x="5292" y="0"/>
                      <a:pt x="471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335;p38"/>
              <p:cNvSpPr/>
              <p:nvPr/>
            </p:nvSpPr>
            <p:spPr>
              <a:xfrm>
                <a:off x="4752075" y="2896925"/>
                <a:ext cx="521225" cy="225350"/>
              </a:xfrm>
              <a:custGeom>
                <a:avLst/>
                <a:gdLst/>
                <a:ahLst/>
                <a:cxnLst/>
                <a:rect l="l" t="t" r="r" b="b"/>
                <a:pathLst>
                  <a:path w="20849" h="9014" extrusionOk="0">
                    <a:moveTo>
                      <a:pt x="0" y="0"/>
                    </a:moveTo>
                    <a:cubicBezTo>
                      <a:pt x="1" y="0"/>
                      <a:pt x="1144" y="572"/>
                      <a:pt x="2989" y="1500"/>
                    </a:cubicBezTo>
                    <a:cubicBezTo>
                      <a:pt x="4822" y="2441"/>
                      <a:pt x="7370" y="3715"/>
                      <a:pt x="10180" y="5144"/>
                    </a:cubicBezTo>
                    <a:cubicBezTo>
                      <a:pt x="11585" y="5846"/>
                      <a:pt x="12907" y="6549"/>
                      <a:pt x="14157" y="7120"/>
                    </a:cubicBezTo>
                    <a:cubicBezTo>
                      <a:pt x="15395" y="7691"/>
                      <a:pt x="16550" y="8156"/>
                      <a:pt x="17550" y="8430"/>
                    </a:cubicBezTo>
                    <a:cubicBezTo>
                      <a:pt x="18550" y="8727"/>
                      <a:pt x="19360" y="8882"/>
                      <a:pt x="19943" y="8942"/>
                    </a:cubicBezTo>
                    <a:cubicBezTo>
                      <a:pt x="20241" y="8989"/>
                      <a:pt x="20467" y="8989"/>
                      <a:pt x="20610" y="9001"/>
                    </a:cubicBezTo>
                    <a:cubicBezTo>
                      <a:pt x="20777" y="9013"/>
                      <a:pt x="20848" y="9013"/>
                      <a:pt x="20848" y="9013"/>
                    </a:cubicBezTo>
                    <a:cubicBezTo>
                      <a:pt x="20848" y="9013"/>
                      <a:pt x="20777" y="9013"/>
                      <a:pt x="20634" y="8989"/>
                    </a:cubicBezTo>
                    <a:cubicBezTo>
                      <a:pt x="20479" y="8965"/>
                      <a:pt x="20253" y="8942"/>
                      <a:pt x="19979" y="8882"/>
                    </a:cubicBezTo>
                    <a:cubicBezTo>
                      <a:pt x="19407" y="8787"/>
                      <a:pt x="18586" y="8596"/>
                      <a:pt x="17622" y="8251"/>
                    </a:cubicBezTo>
                    <a:cubicBezTo>
                      <a:pt x="16645" y="7918"/>
                      <a:pt x="15526" y="7441"/>
                      <a:pt x="14300" y="6822"/>
                    </a:cubicBezTo>
                    <a:cubicBezTo>
                      <a:pt x="13085" y="6215"/>
                      <a:pt x="11764" y="5501"/>
                      <a:pt x="10359" y="4786"/>
                    </a:cubicBezTo>
                    <a:cubicBezTo>
                      <a:pt x="7549" y="3358"/>
                      <a:pt x="4953" y="2155"/>
                      <a:pt x="3072" y="1322"/>
                    </a:cubicBezTo>
                    <a:cubicBezTo>
                      <a:pt x="1191" y="476"/>
                      <a:pt x="1"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336;p38"/>
              <p:cNvSpPr/>
              <p:nvPr/>
            </p:nvSpPr>
            <p:spPr>
              <a:xfrm>
                <a:off x="4671700" y="2720700"/>
                <a:ext cx="519425" cy="273575"/>
              </a:xfrm>
              <a:custGeom>
                <a:avLst/>
                <a:gdLst/>
                <a:ahLst/>
                <a:cxnLst/>
                <a:rect l="l" t="t" r="r" b="b"/>
                <a:pathLst>
                  <a:path w="20777" h="10943" extrusionOk="0">
                    <a:moveTo>
                      <a:pt x="1" y="1"/>
                    </a:moveTo>
                    <a:lnTo>
                      <a:pt x="1" y="1"/>
                    </a:lnTo>
                    <a:cubicBezTo>
                      <a:pt x="1" y="1"/>
                      <a:pt x="322" y="96"/>
                      <a:pt x="894" y="274"/>
                    </a:cubicBezTo>
                    <a:cubicBezTo>
                      <a:pt x="1036" y="322"/>
                      <a:pt x="1191" y="382"/>
                      <a:pt x="1370" y="417"/>
                    </a:cubicBezTo>
                    <a:cubicBezTo>
                      <a:pt x="1537" y="477"/>
                      <a:pt x="1727" y="560"/>
                      <a:pt x="1918" y="632"/>
                    </a:cubicBezTo>
                    <a:cubicBezTo>
                      <a:pt x="2310" y="798"/>
                      <a:pt x="2763" y="941"/>
                      <a:pt x="3239" y="1179"/>
                    </a:cubicBezTo>
                    <a:cubicBezTo>
                      <a:pt x="3477" y="1286"/>
                      <a:pt x="3739" y="1406"/>
                      <a:pt x="4001" y="1525"/>
                    </a:cubicBezTo>
                    <a:cubicBezTo>
                      <a:pt x="4275" y="1644"/>
                      <a:pt x="4525" y="1787"/>
                      <a:pt x="4811" y="1941"/>
                    </a:cubicBezTo>
                    <a:cubicBezTo>
                      <a:pt x="5370" y="2227"/>
                      <a:pt x="5942" y="2560"/>
                      <a:pt x="6549" y="2918"/>
                    </a:cubicBezTo>
                    <a:cubicBezTo>
                      <a:pt x="7752" y="3656"/>
                      <a:pt x="9037" y="4513"/>
                      <a:pt x="10383" y="5418"/>
                    </a:cubicBezTo>
                    <a:cubicBezTo>
                      <a:pt x="11740" y="6335"/>
                      <a:pt x="13038" y="7192"/>
                      <a:pt x="14240" y="7942"/>
                    </a:cubicBezTo>
                    <a:cubicBezTo>
                      <a:pt x="14848" y="8299"/>
                      <a:pt x="15419" y="8633"/>
                      <a:pt x="15979" y="8930"/>
                    </a:cubicBezTo>
                    <a:cubicBezTo>
                      <a:pt x="16265" y="9085"/>
                      <a:pt x="16515" y="9228"/>
                      <a:pt x="16788" y="9371"/>
                    </a:cubicBezTo>
                    <a:cubicBezTo>
                      <a:pt x="17050" y="9490"/>
                      <a:pt x="17312" y="9609"/>
                      <a:pt x="17550" y="9728"/>
                    </a:cubicBezTo>
                    <a:cubicBezTo>
                      <a:pt x="18027" y="9966"/>
                      <a:pt x="18491" y="10121"/>
                      <a:pt x="18872" y="10288"/>
                    </a:cubicBezTo>
                    <a:cubicBezTo>
                      <a:pt x="19063" y="10383"/>
                      <a:pt x="19241" y="10454"/>
                      <a:pt x="19420" y="10514"/>
                    </a:cubicBezTo>
                    <a:cubicBezTo>
                      <a:pt x="19598" y="10573"/>
                      <a:pt x="19753" y="10621"/>
                      <a:pt x="19896" y="10657"/>
                    </a:cubicBezTo>
                    <a:cubicBezTo>
                      <a:pt x="20467" y="10835"/>
                      <a:pt x="20777" y="10942"/>
                      <a:pt x="20777" y="10942"/>
                    </a:cubicBezTo>
                    <a:cubicBezTo>
                      <a:pt x="20777" y="10942"/>
                      <a:pt x="20479" y="10823"/>
                      <a:pt x="19932" y="10585"/>
                    </a:cubicBezTo>
                    <a:cubicBezTo>
                      <a:pt x="19789" y="10526"/>
                      <a:pt x="19634" y="10466"/>
                      <a:pt x="19467" y="10407"/>
                    </a:cubicBezTo>
                    <a:cubicBezTo>
                      <a:pt x="19301" y="10335"/>
                      <a:pt x="19122" y="10240"/>
                      <a:pt x="18932" y="10157"/>
                    </a:cubicBezTo>
                    <a:cubicBezTo>
                      <a:pt x="18539" y="9978"/>
                      <a:pt x="18098" y="9799"/>
                      <a:pt x="17634" y="9526"/>
                    </a:cubicBezTo>
                    <a:cubicBezTo>
                      <a:pt x="17396" y="9407"/>
                      <a:pt x="17146" y="9276"/>
                      <a:pt x="16896" y="9145"/>
                    </a:cubicBezTo>
                    <a:cubicBezTo>
                      <a:pt x="16622" y="8990"/>
                      <a:pt x="16372" y="8847"/>
                      <a:pt x="16098" y="8680"/>
                    </a:cubicBezTo>
                    <a:cubicBezTo>
                      <a:pt x="15562" y="8383"/>
                      <a:pt x="15002" y="8013"/>
                      <a:pt x="14407" y="7644"/>
                    </a:cubicBezTo>
                    <a:cubicBezTo>
                      <a:pt x="13217" y="6870"/>
                      <a:pt x="11954" y="6001"/>
                      <a:pt x="10597" y="5085"/>
                    </a:cubicBezTo>
                    <a:cubicBezTo>
                      <a:pt x="9252" y="4168"/>
                      <a:pt x="7942" y="3334"/>
                      <a:pt x="6716" y="2620"/>
                    </a:cubicBezTo>
                    <a:cubicBezTo>
                      <a:pt x="6085" y="2287"/>
                      <a:pt x="5501" y="1953"/>
                      <a:pt x="4930" y="1691"/>
                    </a:cubicBezTo>
                    <a:cubicBezTo>
                      <a:pt x="4644" y="1548"/>
                      <a:pt x="4370" y="1417"/>
                      <a:pt x="4108" y="1298"/>
                    </a:cubicBezTo>
                    <a:cubicBezTo>
                      <a:pt x="3834" y="1191"/>
                      <a:pt x="3584" y="1096"/>
                      <a:pt x="3334" y="989"/>
                    </a:cubicBezTo>
                    <a:cubicBezTo>
                      <a:pt x="2846" y="774"/>
                      <a:pt x="2370" y="644"/>
                      <a:pt x="1965" y="513"/>
                    </a:cubicBezTo>
                    <a:cubicBezTo>
                      <a:pt x="1751" y="453"/>
                      <a:pt x="1572" y="382"/>
                      <a:pt x="1394" y="334"/>
                    </a:cubicBezTo>
                    <a:cubicBezTo>
                      <a:pt x="1215" y="286"/>
                      <a:pt x="1060" y="239"/>
                      <a:pt x="905" y="215"/>
                    </a:cubicBezTo>
                    <a:cubicBezTo>
                      <a:pt x="322" y="84"/>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337;p38"/>
              <p:cNvSpPr/>
              <p:nvPr/>
            </p:nvSpPr>
            <p:spPr>
              <a:xfrm>
                <a:off x="4713075" y="2707000"/>
                <a:ext cx="304225" cy="181000"/>
              </a:xfrm>
              <a:custGeom>
                <a:avLst/>
                <a:gdLst/>
                <a:ahLst/>
                <a:cxnLst/>
                <a:rect l="l" t="t" r="r" b="b"/>
                <a:pathLst>
                  <a:path w="12169" h="7240" extrusionOk="0">
                    <a:moveTo>
                      <a:pt x="1" y="1"/>
                    </a:moveTo>
                    <a:lnTo>
                      <a:pt x="501" y="251"/>
                    </a:lnTo>
                    <a:cubicBezTo>
                      <a:pt x="834" y="406"/>
                      <a:pt x="1286" y="644"/>
                      <a:pt x="1858" y="941"/>
                    </a:cubicBezTo>
                    <a:cubicBezTo>
                      <a:pt x="3001" y="1537"/>
                      <a:pt x="4549" y="2382"/>
                      <a:pt x="6228" y="3382"/>
                    </a:cubicBezTo>
                    <a:cubicBezTo>
                      <a:pt x="7918" y="4382"/>
                      <a:pt x="9407" y="5347"/>
                      <a:pt x="10466" y="6061"/>
                    </a:cubicBezTo>
                    <a:cubicBezTo>
                      <a:pt x="11002" y="6418"/>
                      <a:pt x="11419" y="6716"/>
                      <a:pt x="11716" y="6918"/>
                    </a:cubicBezTo>
                    <a:cubicBezTo>
                      <a:pt x="12014" y="7121"/>
                      <a:pt x="12169" y="7240"/>
                      <a:pt x="12169" y="7240"/>
                    </a:cubicBezTo>
                    <a:cubicBezTo>
                      <a:pt x="12169" y="7240"/>
                      <a:pt x="12026" y="7097"/>
                      <a:pt x="11728" y="6859"/>
                    </a:cubicBezTo>
                    <a:cubicBezTo>
                      <a:pt x="11454" y="6621"/>
                      <a:pt x="11050" y="6299"/>
                      <a:pt x="10550" y="5894"/>
                    </a:cubicBezTo>
                    <a:cubicBezTo>
                      <a:pt x="9537" y="5097"/>
                      <a:pt x="8109" y="4049"/>
                      <a:pt x="6406" y="3037"/>
                    </a:cubicBezTo>
                    <a:cubicBezTo>
                      <a:pt x="4727" y="2025"/>
                      <a:pt x="3120" y="1263"/>
                      <a:pt x="1929" y="763"/>
                    </a:cubicBezTo>
                    <a:cubicBezTo>
                      <a:pt x="1334" y="513"/>
                      <a:pt x="858" y="310"/>
                      <a:pt x="513" y="191"/>
                    </a:cubicBezTo>
                    <a:cubicBezTo>
                      <a:pt x="191" y="72"/>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338;p38"/>
              <p:cNvSpPr/>
              <p:nvPr/>
            </p:nvSpPr>
            <p:spPr>
              <a:xfrm>
                <a:off x="3092050" y="2249900"/>
                <a:ext cx="231600" cy="83575"/>
              </a:xfrm>
              <a:custGeom>
                <a:avLst/>
                <a:gdLst/>
                <a:ahLst/>
                <a:cxnLst/>
                <a:rect l="l" t="t" r="r" b="b"/>
                <a:pathLst>
                  <a:path w="9264" h="3343" extrusionOk="0">
                    <a:moveTo>
                      <a:pt x="9256" y="303"/>
                    </a:moveTo>
                    <a:lnTo>
                      <a:pt x="9256" y="303"/>
                    </a:lnTo>
                    <a:cubicBezTo>
                      <a:pt x="9261" y="305"/>
                      <a:pt x="9263" y="307"/>
                      <a:pt x="9263" y="307"/>
                    </a:cubicBezTo>
                    <a:lnTo>
                      <a:pt x="9256" y="303"/>
                    </a:lnTo>
                    <a:close/>
                    <a:moveTo>
                      <a:pt x="8613" y="0"/>
                    </a:moveTo>
                    <a:cubicBezTo>
                      <a:pt x="8554" y="0"/>
                      <a:pt x="8492" y="9"/>
                      <a:pt x="8430" y="33"/>
                    </a:cubicBezTo>
                    <a:cubicBezTo>
                      <a:pt x="8346" y="68"/>
                      <a:pt x="8239" y="140"/>
                      <a:pt x="8180" y="259"/>
                    </a:cubicBezTo>
                    <a:cubicBezTo>
                      <a:pt x="8120" y="378"/>
                      <a:pt x="8120" y="485"/>
                      <a:pt x="8061" y="509"/>
                    </a:cubicBezTo>
                    <a:cubicBezTo>
                      <a:pt x="8033" y="537"/>
                      <a:pt x="7989" y="548"/>
                      <a:pt x="7933" y="548"/>
                    </a:cubicBezTo>
                    <a:cubicBezTo>
                      <a:pt x="7893" y="548"/>
                      <a:pt x="7848" y="543"/>
                      <a:pt x="7799" y="533"/>
                    </a:cubicBezTo>
                    <a:cubicBezTo>
                      <a:pt x="7680" y="521"/>
                      <a:pt x="7537" y="473"/>
                      <a:pt x="7382" y="473"/>
                    </a:cubicBezTo>
                    <a:cubicBezTo>
                      <a:pt x="7287" y="473"/>
                      <a:pt x="7180" y="485"/>
                      <a:pt x="7096" y="545"/>
                    </a:cubicBezTo>
                    <a:cubicBezTo>
                      <a:pt x="7001" y="604"/>
                      <a:pt x="6941" y="723"/>
                      <a:pt x="6918" y="783"/>
                    </a:cubicBezTo>
                    <a:cubicBezTo>
                      <a:pt x="6870" y="902"/>
                      <a:pt x="6799" y="973"/>
                      <a:pt x="6691" y="1057"/>
                    </a:cubicBezTo>
                    <a:cubicBezTo>
                      <a:pt x="6477" y="1188"/>
                      <a:pt x="6168" y="1247"/>
                      <a:pt x="5846" y="1319"/>
                    </a:cubicBezTo>
                    <a:cubicBezTo>
                      <a:pt x="5513" y="1390"/>
                      <a:pt x="5179" y="1485"/>
                      <a:pt x="4834" y="1569"/>
                    </a:cubicBezTo>
                    <a:cubicBezTo>
                      <a:pt x="3453" y="1950"/>
                      <a:pt x="2239" y="2378"/>
                      <a:pt x="1381" y="2735"/>
                    </a:cubicBezTo>
                    <a:cubicBezTo>
                      <a:pt x="512" y="3093"/>
                      <a:pt x="0" y="3343"/>
                      <a:pt x="0" y="3343"/>
                    </a:cubicBezTo>
                    <a:cubicBezTo>
                      <a:pt x="0" y="3343"/>
                      <a:pt x="548" y="3176"/>
                      <a:pt x="1453" y="2950"/>
                    </a:cubicBezTo>
                    <a:cubicBezTo>
                      <a:pt x="2346" y="2700"/>
                      <a:pt x="3560" y="2354"/>
                      <a:pt x="4941" y="1985"/>
                    </a:cubicBezTo>
                    <a:cubicBezTo>
                      <a:pt x="5275" y="1902"/>
                      <a:pt x="5608" y="1807"/>
                      <a:pt x="5929" y="1723"/>
                    </a:cubicBezTo>
                    <a:cubicBezTo>
                      <a:pt x="6251" y="1628"/>
                      <a:pt x="6584" y="1569"/>
                      <a:pt x="6882" y="1342"/>
                    </a:cubicBezTo>
                    <a:cubicBezTo>
                      <a:pt x="7037" y="1247"/>
                      <a:pt x="7156" y="1069"/>
                      <a:pt x="7203" y="914"/>
                    </a:cubicBezTo>
                    <a:cubicBezTo>
                      <a:pt x="7227" y="842"/>
                      <a:pt x="7227" y="830"/>
                      <a:pt x="7263" y="795"/>
                    </a:cubicBezTo>
                    <a:cubicBezTo>
                      <a:pt x="7287" y="771"/>
                      <a:pt x="7322" y="747"/>
                      <a:pt x="7370" y="747"/>
                    </a:cubicBezTo>
                    <a:cubicBezTo>
                      <a:pt x="7477" y="747"/>
                      <a:pt x="7620" y="771"/>
                      <a:pt x="7751" y="783"/>
                    </a:cubicBezTo>
                    <a:cubicBezTo>
                      <a:pt x="7773" y="783"/>
                      <a:pt x="7796" y="783"/>
                      <a:pt x="7819" y="783"/>
                    </a:cubicBezTo>
                    <a:cubicBezTo>
                      <a:pt x="7937" y="783"/>
                      <a:pt x="8071" y="775"/>
                      <a:pt x="8180" y="676"/>
                    </a:cubicBezTo>
                    <a:cubicBezTo>
                      <a:pt x="8239" y="616"/>
                      <a:pt x="8263" y="545"/>
                      <a:pt x="8287" y="485"/>
                    </a:cubicBezTo>
                    <a:cubicBezTo>
                      <a:pt x="8299" y="426"/>
                      <a:pt x="8299" y="366"/>
                      <a:pt x="8311" y="330"/>
                    </a:cubicBezTo>
                    <a:cubicBezTo>
                      <a:pt x="8346" y="247"/>
                      <a:pt x="8406" y="187"/>
                      <a:pt x="8477" y="152"/>
                    </a:cubicBezTo>
                    <a:cubicBezTo>
                      <a:pt x="8546" y="120"/>
                      <a:pt x="8614" y="110"/>
                      <a:pt x="8679" y="110"/>
                    </a:cubicBezTo>
                    <a:cubicBezTo>
                      <a:pt x="8762" y="110"/>
                      <a:pt x="8840" y="127"/>
                      <a:pt x="8906" y="140"/>
                    </a:cubicBezTo>
                    <a:cubicBezTo>
                      <a:pt x="9025" y="187"/>
                      <a:pt x="9120" y="235"/>
                      <a:pt x="9180" y="259"/>
                    </a:cubicBezTo>
                    <a:lnTo>
                      <a:pt x="9256" y="303"/>
                    </a:lnTo>
                    <a:lnTo>
                      <a:pt x="9256" y="303"/>
                    </a:lnTo>
                    <a:cubicBezTo>
                      <a:pt x="9246" y="296"/>
                      <a:pt x="9222" y="280"/>
                      <a:pt x="9180" y="247"/>
                    </a:cubicBezTo>
                    <a:cubicBezTo>
                      <a:pt x="9132" y="199"/>
                      <a:pt x="9037" y="140"/>
                      <a:pt x="8918" y="80"/>
                    </a:cubicBezTo>
                    <a:cubicBezTo>
                      <a:pt x="8846" y="40"/>
                      <a:pt x="8736" y="0"/>
                      <a:pt x="8613"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339;p38"/>
              <p:cNvSpPr/>
              <p:nvPr/>
            </p:nvSpPr>
            <p:spPr>
              <a:xfrm>
                <a:off x="3148900" y="2310525"/>
                <a:ext cx="417925" cy="144400"/>
              </a:xfrm>
              <a:custGeom>
                <a:avLst/>
                <a:gdLst/>
                <a:ahLst/>
                <a:cxnLst/>
                <a:rect l="l" t="t" r="r" b="b"/>
                <a:pathLst>
                  <a:path w="16717" h="5776" extrusionOk="0">
                    <a:moveTo>
                      <a:pt x="0" y="1"/>
                    </a:moveTo>
                    <a:cubicBezTo>
                      <a:pt x="0" y="1"/>
                      <a:pt x="227" y="132"/>
                      <a:pt x="607" y="346"/>
                    </a:cubicBezTo>
                    <a:cubicBezTo>
                      <a:pt x="1000" y="572"/>
                      <a:pt x="1560" y="894"/>
                      <a:pt x="2274" y="1263"/>
                    </a:cubicBezTo>
                    <a:cubicBezTo>
                      <a:pt x="3703" y="2001"/>
                      <a:pt x="5739" y="2942"/>
                      <a:pt x="8061" y="3751"/>
                    </a:cubicBezTo>
                    <a:cubicBezTo>
                      <a:pt x="10406" y="4549"/>
                      <a:pt x="12573" y="5073"/>
                      <a:pt x="14157" y="5371"/>
                    </a:cubicBezTo>
                    <a:cubicBezTo>
                      <a:pt x="14943" y="5513"/>
                      <a:pt x="15586" y="5621"/>
                      <a:pt x="16026" y="5680"/>
                    </a:cubicBezTo>
                    <a:cubicBezTo>
                      <a:pt x="16455" y="5740"/>
                      <a:pt x="16717" y="5775"/>
                      <a:pt x="16717" y="5775"/>
                    </a:cubicBezTo>
                    <a:cubicBezTo>
                      <a:pt x="16717" y="5775"/>
                      <a:pt x="16478" y="5728"/>
                      <a:pt x="16026" y="5621"/>
                    </a:cubicBezTo>
                    <a:cubicBezTo>
                      <a:pt x="15597" y="5537"/>
                      <a:pt x="14954" y="5371"/>
                      <a:pt x="14181" y="5180"/>
                    </a:cubicBezTo>
                    <a:cubicBezTo>
                      <a:pt x="12621" y="4775"/>
                      <a:pt x="10490" y="4168"/>
                      <a:pt x="8180" y="3370"/>
                    </a:cubicBezTo>
                    <a:cubicBezTo>
                      <a:pt x="5858" y="2573"/>
                      <a:pt x="3822" y="1739"/>
                      <a:pt x="2346" y="1084"/>
                    </a:cubicBezTo>
                    <a:cubicBezTo>
                      <a:pt x="1619" y="751"/>
                      <a:pt x="1024" y="489"/>
                      <a:pt x="619" y="298"/>
                    </a:cubicBezTo>
                    <a:cubicBezTo>
                      <a:pt x="227" y="96"/>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340;p38"/>
              <p:cNvSpPr/>
              <p:nvPr/>
            </p:nvSpPr>
            <p:spPr>
              <a:xfrm>
                <a:off x="3202475" y="2295950"/>
                <a:ext cx="157475" cy="53300"/>
              </a:xfrm>
              <a:custGeom>
                <a:avLst/>
                <a:gdLst/>
                <a:ahLst/>
                <a:cxnLst/>
                <a:rect l="l" t="t" r="r" b="b"/>
                <a:pathLst>
                  <a:path w="6299" h="2132" extrusionOk="0">
                    <a:moveTo>
                      <a:pt x="0" y="0"/>
                    </a:moveTo>
                    <a:cubicBezTo>
                      <a:pt x="0" y="0"/>
                      <a:pt x="310" y="215"/>
                      <a:pt x="834" y="512"/>
                    </a:cubicBezTo>
                    <a:cubicBezTo>
                      <a:pt x="1358" y="834"/>
                      <a:pt x="2108" y="1203"/>
                      <a:pt x="2989" y="1501"/>
                    </a:cubicBezTo>
                    <a:cubicBezTo>
                      <a:pt x="3882" y="1798"/>
                      <a:pt x="4703" y="1965"/>
                      <a:pt x="5311" y="2036"/>
                    </a:cubicBezTo>
                    <a:cubicBezTo>
                      <a:pt x="5918" y="2132"/>
                      <a:pt x="6299" y="2132"/>
                      <a:pt x="6299" y="2132"/>
                    </a:cubicBezTo>
                    <a:cubicBezTo>
                      <a:pt x="6299" y="2132"/>
                      <a:pt x="5942" y="2024"/>
                      <a:pt x="5334" y="1846"/>
                    </a:cubicBezTo>
                    <a:cubicBezTo>
                      <a:pt x="4763" y="1667"/>
                      <a:pt x="3965" y="1429"/>
                      <a:pt x="3108" y="1132"/>
                    </a:cubicBezTo>
                    <a:cubicBezTo>
                      <a:pt x="2251" y="834"/>
                      <a:pt x="1465" y="548"/>
                      <a:pt x="905" y="334"/>
                    </a:cubicBezTo>
                    <a:cubicBezTo>
                      <a:pt x="358" y="131"/>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341;p38"/>
              <p:cNvSpPr/>
              <p:nvPr/>
            </p:nvSpPr>
            <p:spPr>
              <a:xfrm>
                <a:off x="3350400" y="2308150"/>
                <a:ext cx="753100" cy="336375"/>
              </a:xfrm>
              <a:custGeom>
                <a:avLst/>
                <a:gdLst/>
                <a:ahLst/>
                <a:cxnLst/>
                <a:rect l="l" t="t" r="r" b="b"/>
                <a:pathLst>
                  <a:path w="30124" h="13455" extrusionOk="0">
                    <a:moveTo>
                      <a:pt x="1" y="1"/>
                    </a:moveTo>
                    <a:lnTo>
                      <a:pt x="1" y="1"/>
                    </a:lnTo>
                    <a:cubicBezTo>
                      <a:pt x="1" y="1"/>
                      <a:pt x="418" y="215"/>
                      <a:pt x="1179" y="584"/>
                    </a:cubicBezTo>
                    <a:cubicBezTo>
                      <a:pt x="1941" y="953"/>
                      <a:pt x="3037" y="1477"/>
                      <a:pt x="4442" y="2060"/>
                    </a:cubicBezTo>
                    <a:cubicBezTo>
                      <a:pt x="5835" y="2632"/>
                      <a:pt x="7526" y="3275"/>
                      <a:pt x="9442" y="3846"/>
                    </a:cubicBezTo>
                    <a:cubicBezTo>
                      <a:pt x="11359" y="4406"/>
                      <a:pt x="13491" y="4894"/>
                      <a:pt x="15705" y="5513"/>
                    </a:cubicBezTo>
                    <a:cubicBezTo>
                      <a:pt x="17908" y="6120"/>
                      <a:pt x="19979" y="6859"/>
                      <a:pt x="21730" y="7775"/>
                    </a:cubicBezTo>
                    <a:cubicBezTo>
                      <a:pt x="23504" y="8668"/>
                      <a:pt x="25004" y="9645"/>
                      <a:pt x="26242" y="10514"/>
                    </a:cubicBezTo>
                    <a:cubicBezTo>
                      <a:pt x="27480" y="11371"/>
                      <a:pt x="28433" y="12121"/>
                      <a:pt x="29100" y="12633"/>
                    </a:cubicBezTo>
                    <a:cubicBezTo>
                      <a:pt x="29754" y="13169"/>
                      <a:pt x="30124" y="13455"/>
                      <a:pt x="30124" y="13455"/>
                    </a:cubicBezTo>
                    <a:cubicBezTo>
                      <a:pt x="30124" y="13455"/>
                      <a:pt x="29766" y="13145"/>
                      <a:pt x="29135" y="12597"/>
                    </a:cubicBezTo>
                    <a:cubicBezTo>
                      <a:pt x="28492" y="12038"/>
                      <a:pt x="27552" y="11252"/>
                      <a:pt x="26349" y="10347"/>
                    </a:cubicBezTo>
                    <a:cubicBezTo>
                      <a:pt x="25147" y="9442"/>
                      <a:pt x="23658" y="8406"/>
                      <a:pt x="21884" y="7478"/>
                    </a:cubicBezTo>
                    <a:cubicBezTo>
                      <a:pt x="20122" y="6525"/>
                      <a:pt x="18027" y="5751"/>
                      <a:pt x="15812" y="5132"/>
                    </a:cubicBezTo>
                    <a:cubicBezTo>
                      <a:pt x="13598" y="4513"/>
                      <a:pt x="11455" y="4049"/>
                      <a:pt x="9526" y="3525"/>
                    </a:cubicBezTo>
                    <a:cubicBezTo>
                      <a:pt x="7609" y="3025"/>
                      <a:pt x="5930" y="2429"/>
                      <a:pt x="4513" y="1894"/>
                    </a:cubicBezTo>
                    <a:cubicBezTo>
                      <a:pt x="3096" y="1358"/>
                      <a:pt x="1989" y="882"/>
                      <a:pt x="1215" y="536"/>
                    </a:cubicBezTo>
                    <a:cubicBezTo>
                      <a:pt x="441" y="191"/>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342;p38"/>
              <p:cNvSpPr/>
              <p:nvPr/>
            </p:nvSpPr>
            <p:spPr>
              <a:xfrm>
                <a:off x="3711475" y="2464725"/>
                <a:ext cx="299450" cy="144375"/>
              </a:xfrm>
              <a:custGeom>
                <a:avLst/>
                <a:gdLst/>
                <a:ahLst/>
                <a:cxnLst/>
                <a:rect l="l" t="t" r="r" b="b"/>
                <a:pathLst>
                  <a:path w="11978" h="5775" extrusionOk="0">
                    <a:moveTo>
                      <a:pt x="0" y="0"/>
                    </a:moveTo>
                    <a:cubicBezTo>
                      <a:pt x="0" y="0"/>
                      <a:pt x="179" y="48"/>
                      <a:pt x="500" y="131"/>
                    </a:cubicBezTo>
                    <a:cubicBezTo>
                      <a:pt x="833" y="226"/>
                      <a:pt x="1310" y="357"/>
                      <a:pt x="1893" y="536"/>
                    </a:cubicBezTo>
                    <a:cubicBezTo>
                      <a:pt x="3048" y="893"/>
                      <a:pt x="4608" y="1477"/>
                      <a:pt x="6275" y="2274"/>
                    </a:cubicBezTo>
                    <a:cubicBezTo>
                      <a:pt x="7930" y="3084"/>
                      <a:pt x="9370" y="3941"/>
                      <a:pt x="10370" y="4632"/>
                    </a:cubicBezTo>
                    <a:cubicBezTo>
                      <a:pt x="10882" y="4977"/>
                      <a:pt x="11275" y="5263"/>
                      <a:pt x="11549" y="5465"/>
                    </a:cubicBezTo>
                    <a:cubicBezTo>
                      <a:pt x="11835" y="5656"/>
                      <a:pt x="11978" y="5775"/>
                      <a:pt x="11978" y="5775"/>
                    </a:cubicBezTo>
                    <a:cubicBezTo>
                      <a:pt x="11978" y="5775"/>
                      <a:pt x="11835" y="5656"/>
                      <a:pt x="11609" y="5418"/>
                    </a:cubicBezTo>
                    <a:cubicBezTo>
                      <a:pt x="11359" y="5203"/>
                      <a:pt x="10978" y="4870"/>
                      <a:pt x="10501" y="4489"/>
                    </a:cubicBezTo>
                    <a:cubicBezTo>
                      <a:pt x="9549" y="3715"/>
                      <a:pt x="8144" y="2739"/>
                      <a:pt x="6453" y="1929"/>
                    </a:cubicBezTo>
                    <a:cubicBezTo>
                      <a:pt x="4774" y="1108"/>
                      <a:pt x="3143" y="619"/>
                      <a:pt x="1953" y="346"/>
                    </a:cubicBezTo>
                    <a:cubicBezTo>
                      <a:pt x="1334" y="215"/>
                      <a:pt x="857" y="119"/>
                      <a:pt x="524" y="84"/>
                    </a:cubicBezTo>
                    <a:cubicBezTo>
                      <a:pt x="191" y="36"/>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343;p38"/>
              <p:cNvSpPr/>
              <p:nvPr/>
            </p:nvSpPr>
            <p:spPr>
              <a:xfrm>
                <a:off x="3836175" y="2531400"/>
                <a:ext cx="103325" cy="50925"/>
              </a:xfrm>
              <a:custGeom>
                <a:avLst/>
                <a:gdLst/>
                <a:ahLst/>
                <a:cxnLst/>
                <a:rect l="l" t="t" r="r" b="b"/>
                <a:pathLst>
                  <a:path w="4133" h="2037" extrusionOk="0">
                    <a:moveTo>
                      <a:pt x="1" y="0"/>
                    </a:moveTo>
                    <a:lnTo>
                      <a:pt x="1" y="0"/>
                    </a:lnTo>
                    <a:cubicBezTo>
                      <a:pt x="1" y="0"/>
                      <a:pt x="870" y="572"/>
                      <a:pt x="2001" y="1131"/>
                    </a:cubicBezTo>
                    <a:cubicBezTo>
                      <a:pt x="3156" y="1679"/>
                      <a:pt x="4132" y="2036"/>
                      <a:pt x="4132" y="2036"/>
                    </a:cubicBezTo>
                    <a:cubicBezTo>
                      <a:pt x="4132" y="2036"/>
                      <a:pt x="3346" y="1346"/>
                      <a:pt x="2180" y="774"/>
                    </a:cubicBezTo>
                    <a:cubicBezTo>
                      <a:pt x="1037" y="203"/>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344;p38"/>
              <p:cNvSpPr/>
              <p:nvPr/>
            </p:nvSpPr>
            <p:spPr>
              <a:xfrm>
                <a:off x="3885900" y="2465900"/>
                <a:ext cx="229200" cy="144400"/>
              </a:xfrm>
              <a:custGeom>
                <a:avLst/>
                <a:gdLst/>
                <a:ahLst/>
                <a:cxnLst/>
                <a:rect l="l" t="t" r="r" b="b"/>
                <a:pathLst>
                  <a:path w="9168" h="5776" extrusionOk="0">
                    <a:moveTo>
                      <a:pt x="0" y="1"/>
                    </a:moveTo>
                    <a:cubicBezTo>
                      <a:pt x="0" y="1"/>
                      <a:pt x="536" y="287"/>
                      <a:pt x="1405" y="763"/>
                    </a:cubicBezTo>
                    <a:cubicBezTo>
                      <a:pt x="2262" y="1239"/>
                      <a:pt x="3429" y="1918"/>
                      <a:pt x="4691" y="2715"/>
                    </a:cubicBezTo>
                    <a:cubicBezTo>
                      <a:pt x="5953" y="3501"/>
                      <a:pt x="7072" y="4275"/>
                      <a:pt x="7870" y="4835"/>
                    </a:cubicBezTo>
                    <a:cubicBezTo>
                      <a:pt x="8680" y="5418"/>
                      <a:pt x="9168" y="5775"/>
                      <a:pt x="9168" y="5775"/>
                    </a:cubicBezTo>
                    <a:cubicBezTo>
                      <a:pt x="9168" y="5775"/>
                      <a:pt x="8751" y="5347"/>
                      <a:pt x="7989" y="4692"/>
                    </a:cubicBezTo>
                    <a:cubicBezTo>
                      <a:pt x="7251" y="4037"/>
                      <a:pt x="6179" y="3180"/>
                      <a:pt x="4894" y="2382"/>
                    </a:cubicBezTo>
                    <a:cubicBezTo>
                      <a:pt x="3632" y="1572"/>
                      <a:pt x="2393" y="965"/>
                      <a:pt x="1488" y="584"/>
                    </a:cubicBezTo>
                    <a:cubicBezTo>
                      <a:pt x="584" y="191"/>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345;p38"/>
              <p:cNvSpPr/>
              <p:nvPr/>
            </p:nvSpPr>
            <p:spPr>
              <a:xfrm>
                <a:off x="4109725" y="2592700"/>
                <a:ext cx="85150" cy="134575"/>
              </a:xfrm>
              <a:custGeom>
                <a:avLst/>
                <a:gdLst/>
                <a:ahLst/>
                <a:cxnLst/>
                <a:rect l="l" t="t" r="r" b="b"/>
                <a:pathLst>
                  <a:path w="3406" h="5383" extrusionOk="0">
                    <a:moveTo>
                      <a:pt x="1" y="1"/>
                    </a:moveTo>
                    <a:cubicBezTo>
                      <a:pt x="1" y="1"/>
                      <a:pt x="275" y="263"/>
                      <a:pt x="644" y="691"/>
                    </a:cubicBezTo>
                    <a:cubicBezTo>
                      <a:pt x="1048" y="1120"/>
                      <a:pt x="1560" y="1751"/>
                      <a:pt x="2060" y="2477"/>
                    </a:cubicBezTo>
                    <a:cubicBezTo>
                      <a:pt x="2584" y="3204"/>
                      <a:pt x="2953" y="3906"/>
                      <a:pt x="3144" y="4454"/>
                    </a:cubicBezTo>
                    <a:cubicBezTo>
                      <a:pt x="3251" y="4740"/>
                      <a:pt x="3311" y="4966"/>
                      <a:pt x="3346" y="5121"/>
                    </a:cubicBezTo>
                    <a:cubicBezTo>
                      <a:pt x="3370" y="5287"/>
                      <a:pt x="3382" y="5383"/>
                      <a:pt x="3382" y="5383"/>
                    </a:cubicBezTo>
                    <a:cubicBezTo>
                      <a:pt x="3382" y="5383"/>
                      <a:pt x="3406" y="5287"/>
                      <a:pt x="3406" y="5121"/>
                    </a:cubicBezTo>
                    <a:cubicBezTo>
                      <a:pt x="3406" y="4942"/>
                      <a:pt x="3382" y="4704"/>
                      <a:pt x="3346" y="4406"/>
                    </a:cubicBezTo>
                    <a:cubicBezTo>
                      <a:pt x="3239" y="3811"/>
                      <a:pt x="2918" y="3013"/>
                      <a:pt x="2382" y="2263"/>
                    </a:cubicBezTo>
                    <a:cubicBezTo>
                      <a:pt x="1870" y="1513"/>
                      <a:pt x="1251" y="930"/>
                      <a:pt x="798" y="561"/>
                    </a:cubicBezTo>
                    <a:cubicBezTo>
                      <a:pt x="334" y="180"/>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346;p38"/>
              <p:cNvSpPr/>
              <p:nvPr/>
            </p:nvSpPr>
            <p:spPr>
              <a:xfrm>
                <a:off x="4116875" y="2643900"/>
                <a:ext cx="58075" cy="75050"/>
              </a:xfrm>
              <a:custGeom>
                <a:avLst/>
                <a:gdLst/>
                <a:ahLst/>
                <a:cxnLst/>
                <a:rect l="l" t="t" r="r" b="b"/>
                <a:pathLst>
                  <a:path w="2323" h="3002" extrusionOk="0">
                    <a:moveTo>
                      <a:pt x="0" y="1"/>
                    </a:moveTo>
                    <a:lnTo>
                      <a:pt x="0" y="1"/>
                    </a:lnTo>
                    <a:cubicBezTo>
                      <a:pt x="0" y="1"/>
                      <a:pt x="143" y="156"/>
                      <a:pt x="358" y="453"/>
                    </a:cubicBezTo>
                    <a:cubicBezTo>
                      <a:pt x="572" y="727"/>
                      <a:pt x="870" y="1096"/>
                      <a:pt x="1179" y="1501"/>
                    </a:cubicBezTo>
                    <a:cubicBezTo>
                      <a:pt x="1489" y="1918"/>
                      <a:pt x="1774" y="2287"/>
                      <a:pt x="1989" y="2561"/>
                    </a:cubicBezTo>
                    <a:cubicBezTo>
                      <a:pt x="2191" y="2823"/>
                      <a:pt x="2322" y="3001"/>
                      <a:pt x="2322" y="3001"/>
                    </a:cubicBezTo>
                    <a:cubicBezTo>
                      <a:pt x="2322" y="3001"/>
                      <a:pt x="2286" y="2775"/>
                      <a:pt x="2167" y="2453"/>
                    </a:cubicBezTo>
                    <a:cubicBezTo>
                      <a:pt x="2024" y="2120"/>
                      <a:pt x="1822" y="1680"/>
                      <a:pt x="1489" y="1251"/>
                    </a:cubicBezTo>
                    <a:cubicBezTo>
                      <a:pt x="1167" y="810"/>
                      <a:pt x="774" y="501"/>
                      <a:pt x="500" y="298"/>
                    </a:cubicBezTo>
                    <a:cubicBezTo>
                      <a:pt x="203" y="84"/>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347;p38"/>
              <p:cNvSpPr/>
              <p:nvPr/>
            </p:nvSpPr>
            <p:spPr>
              <a:xfrm>
                <a:off x="4088000" y="2650450"/>
                <a:ext cx="44675" cy="61950"/>
              </a:xfrm>
              <a:custGeom>
                <a:avLst/>
                <a:gdLst/>
                <a:ahLst/>
                <a:cxnLst/>
                <a:rect l="l" t="t" r="r" b="b"/>
                <a:pathLst>
                  <a:path w="1787" h="2478" extrusionOk="0">
                    <a:moveTo>
                      <a:pt x="0" y="1"/>
                    </a:moveTo>
                    <a:cubicBezTo>
                      <a:pt x="0" y="1"/>
                      <a:pt x="84" y="167"/>
                      <a:pt x="239" y="406"/>
                    </a:cubicBezTo>
                    <a:cubicBezTo>
                      <a:pt x="381" y="632"/>
                      <a:pt x="596" y="953"/>
                      <a:pt x="834" y="1287"/>
                    </a:cubicBezTo>
                    <a:cubicBezTo>
                      <a:pt x="1072" y="1620"/>
                      <a:pt x="1310" y="1906"/>
                      <a:pt x="1489" y="2132"/>
                    </a:cubicBezTo>
                    <a:cubicBezTo>
                      <a:pt x="1667" y="2334"/>
                      <a:pt x="1786" y="2477"/>
                      <a:pt x="1786" y="2477"/>
                    </a:cubicBezTo>
                    <a:cubicBezTo>
                      <a:pt x="1786" y="2477"/>
                      <a:pt x="1751" y="2299"/>
                      <a:pt x="1667" y="2025"/>
                    </a:cubicBezTo>
                    <a:cubicBezTo>
                      <a:pt x="1572" y="1763"/>
                      <a:pt x="1417" y="1406"/>
                      <a:pt x="1155" y="1048"/>
                    </a:cubicBezTo>
                    <a:cubicBezTo>
                      <a:pt x="905" y="691"/>
                      <a:pt x="608" y="417"/>
                      <a:pt x="381" y="251"/>
                    </a:cubicBezTo>
                    <a:cubicBezTo>
                      <a:pt x="167" y="96"/>
                      <a:pt x="1"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348;p38"/>
              <p:cNvSpPr/>
              <p:nvPr/>
            </p:nvSpPr>
            <p:spPr>
              <a:xfrm>
                <a:off x="3958225" y="2621000"/>
                <a:ext cx="94075" cy="97650"/>
              </a:xfrm>
              <a:custGeom>
                <a:avLst/>
                <a:gdLst/>
                <a:ahLst/>
                <a:cxnLst/>
                <a:rect l="l" t="t" r="r" b="b"/>
                <a:pathLst>
                  <a:path w="3763" h="3906" extrusionOk="0">
                    <a:moveTo>
                      <a:pt x="0" y="0"/>
                    </a:moveTo>
                    <a:lnTo>
                      <a:pt x="0" y="0"/>
                    </a:lnTo>
                    <a:cubicBezTo>
                      <a:pt x="0" y="0"/>
                      <a:pt x="238" y="202"/>
                      <a:pt x="608" y="536"/>
                    </a:cubicBezTo>
                    <a:cubicBezTo>
                      <a:pt x="977" y="857"/>
                      <a:pt x="1465" y="1310"/>
                      <a:pt x="1989" y="1845"/>
                    </a:cubicBezTo>
                    <a:cubicBezTo>
                      <a:pt x="2489" y="2381"/>
                      <a:pt x="2941" y="2893"/>
                      <a:pt x="3251" y="3274"/>
                    </a:cubicBezTo>
                    <a:cubicBezTo>
                      <a:pt x="3572" y="3667"/>
                      <a:pt x="3763" y="3905"/>
                      <a:pt x="3763" y="3905"/>
                    </a:cubicBezTo>
                    <a:cubicBezTo>
                      <a:pt x="3763" y="3905"/>
                      <a:pt x="3656" y="3608"/>
                      <a:pt x="3417" y="3155"/>
                    </a:cubicBezTo>
                    <a:cubicBezTo>
                      <a:pt x="3191" y="2715"/>
                      <a:pt x="2810" y="2119"/>
                      <a:pt x="2274" y="1572"/>
                    </a:cubicBezTo>
                    <a:cubicBezTo>
                      <a:pt x="1739" y="1012"/>
                      <a:pt x="1155" y="607"/>
                      <a:pt x="727" y="357"/>
                    </a:cubicBezTo>
                    <a:cubicBezTo>
                      <a:pt x="274" y="107"/>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349;p38"/>
              <p:cNvSpPr/>
              <p:nvPr/>
            </p:nvSpPr>
            <p:spPr>
              <a:xfrm>
                <a:off x="3496850" y="1763150"/>
                <a:ext cx="266725" cy="269700"/>
              </a:xfrm>
              <a:custGeom>
                <a:avLst/>
                <a:gdLst/>
                <a:ahLst/>
                <a:cxnLst/>
                <a:rect l="l" t="t" r="r" b="b"/>
                <a:pathLst>
                  <a:path w="10669" h="10788" extrusionOk="0">
                    <a:moveTo>
                      <a:pt x="10669" y="0"/>
                    </a:moveTo>
                    <a:cubicBezTo>
                      <a:pt x="10668" y="1"/>
                      <a:pt x="8132" y="2275"/>
                      <a:pt x="5192" y="5251"/>
                    </a:cubicBezTo>
                    <a:cubicBezTo>
                      <a:pt x="2239" y="8227"/>
                      <a:pt x="1" y="10787"/>
                      <a:pt x="1" y="10787"/>
                    </a:cubicBezTo>
                    <a:cubicBezTo>
                      <a:pt x="1" y="10787"/>
                      <a:pt x="2525" y="8513"/>
                      <a:pt x="5466" y="5537"/>
                    </a:cubicBezTo>
                    <a:cubicBezTo>
                      <a:pt x="8418" y="2560"/>
                      <a:pt x="10668" y="1"/>
                      <a:pt x="10669"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350;p38"/>
              <p:cNvSpPr/>
              <p:nvPr/>
            </p:nvSpPr>
            <p:spPr>
              <a:xfrm>
                <a:off x="3340575" y="1840825"/>
                <a:ext cx="312575" cy="303950"/>
              </a:xfrm>
              <a:custGeom>
                <a:avLst/>
                <a:gdLst/>
                <a:ahLst/>
                <a:cxnLst/>
                <a:rect l="l" t="t" r="r" b="b"/>
                <a:pathLst>
                  <a:path w="12503" h="12158" extrusionOk="0">
                    <a:moveTo>
                      <a:pt x="12502" y="1"/>
                    </a:moveTo>
                    <a:lnTo>
                      <a:pt x="12502" y="1"/>
                    </a:lnTo>
                    <a:cubicBezTo>
                      <a:pt x="12502" y="1"/>
                      <a:pt x="9490" y="2501"/>
                      <a:pt x="6037" y="5859"/>
                    </a:cubicBezTo>
                    <a:cubicBezTo>
                      <a:pt x="2585" y="9228"/>
                      <a:pt x="1" y="12157"/>
                      <a:pt x="1" y="12157"/>
                    </a:cubicBezTo>
                    <a:cubicBezTo>
                      <a:pt x="1" y="12157"/>
                      <a:pt x="2870" y="9502"/>
                      <a:pt x="6311" y="6144"/>
                    </a:cubicBezTo>
                    <a:cubicBezTo>
                      <a:pt x="9764" y="2799"/>
                      <a:pt x="12502" y="1"/>
                      <a:pt x="12502"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351;p38"/>
              <p:cNvSpPr/>
              <p:nvPr/>
            </p:nvSpPr>
            <p:spPr>
              <a:xfrm>
                <a:off x="3575725" y="1813450"/>
                <a:ext cx="82775" cy="79500"/>
              </a:xfrm>
              <a:custGeom>
                <a:avLst/>
                <a:gdLst/>
                <a:ahLst/>
                <a:cxnLst/>
                <a:rect l="l" t="t" r="r" b="b"/>
                <a:pathLst>
                  <a:path w="3311" h="3180" extrusionOk="0">
                    <a:moveTo>
                      <a:pt x="3311" y="0"/>
                    </a:moveTo>
                    <a:cubicBezTo>
                      <a:pt x="3311" y="1"/>
                      <a:pt x="2441" y="560"/>
                      <a:pt x="1513" y="1441"/>
                    </a:cubicBezTo>
                    <a:cubicBezTo>
                      <a:pt x="608" y="2310"/>
                      <a:pt x="1" y="3179"/>
                      <a:pt x="1" y="3179"/>
                    </a:cubicBezTo>
                    <a:cubicBezTo>
                      <a:pt x="1" y="3179"/>
                      <a:pt x="870" y="2608"/>
                      <a:pt x="1799" y="1739"/>
                    </a:cubicBezTo>
                    <a:cubicBezTo>
                      <a:pt x="2703" y="846"/>
                      <a:pt x="3311" y="1"/>
                      <a:pt x="331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352;p38"/>
              <p:cNvSpPr/>
              <p:nvPr/>
            </p:nvSpPr>
            <p:spPr>
              <a:xfrm>
                <a:off x="3125375" y="2154550"/>
                <a:ext cx="176550" cy="167925"/>
              </a:xfrm>
              <a:custGeom>
                <a:avLst/>
                <a:gdLst/>
                <a:ahLst/>
                <a:cxnLst/>
                <a:rect l="l" t="t" r="r" b="b"/>
                <a:pathLst>
                  <a:path w="7062" h="6717" extrusionOk="0">
                    <a:moveTo>
                      <a:pt x="7061" y="1"/>
                    </a:moveTo>
                    <a:cubicBezTo>
                      <a:pt x="7061" y="1"/>
                      <a:pt x="6656" y="382"/>
                      <a:pt x="6037" y="1013"/>
                    </a:cubicBezTo>
                    <a:lnTo>
                      <a:pt x="3608" y="3454"/>
                    </a:lnTo>
                    <a:cubicBezTo>
                      <a:pt x="2656" y="4394"/>
                      <a:pt x="1775" y="5228"/>
                      <a:pt x="1108" y="5799"/>
                    </a:cubicBezTo>
                    <a:cubicBezTo>
                      <a:pt x="763" y="6085"/>
                      <a:pt x="489" y="6323"/>
                      <a:pt x="298" y="6478"/>
                    </a:cubicBezTo>
                    <a:cubicBezTo>
                      <a:pt x="108" y="6621"/>
                      <a:pt x="1" y="6716"/>
                      <a:pt x="1" y="6716"/>
                    </a:cubicBezTo>
                    <a:cubicBezTo>
                      <a:pt x="1" y="6716"/>
                      <a:pt x="120" y="6633"/>
                      <a:pt x="334" y="6514"/>
                    </a:cubicBezTo>
                    <a:cubicBezTo>
                      <a:pt x="536" y="6395"/>
                      <a:pt x="834" y="6204"/>
                      <a:pt x="1203" y="5954"/>
                    </a:cubicBezTo>
                    <a:cubicBezTo>
                      <a:pt x="1953" y="5442"/>
                      <a:pt x="2906" y="4668"/>
                      <a:pt x="3870" y="3716"/>
                    </a:cubicBezTo>
                    <a:cubicBezTo>
                      <a:pt x="4835" y="2751"/>
                      <a:pt x="5632" y="1811"/>
                      <a:pt x="6180" y="1132"/>
                    </a:cubicBezTo>
                    <a:cubicBezTo>
                      <a:pt x="6728" y="442"/>
                      <a:pt x="7061" y="1"/>
                      <a:pt x="706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353;p38"/>
              <p:cNvSpPr/>
              <p:nvPr/>
            </p:nvSpPr>
            <p:spPr>
              <a:xfrm>
                <a:off x="3216175" y="2177475"/>
                <a:ext cx="92275" cy="100350"/>
              </a:xfrm>
              <a:custGeom>
                <a:avLst/>
                <a:gdLst/>
                <a:ahLst/>
                <a:cxnLst/>
                <a:rect l="l" t="t" r="r" b="b"/>
                <a:pathLst>
                  <a:path w="3691" h="4014" extrusionOk="0">
                    <a:moveTo>
                      <a:pt x="3691" y="1"/>
                    </a:moveTo>
                    <a:cubicBezTo>
                      <a:pt x="3691" y="1"/>
                      <a:pt x="3488" y="227"/>
                      <a:pt x="3143" y="584"/>
                    </a:cubicBezTo>
                    <a:cubicBezTo>
                      <a:pt x="2810" y="941"/>
                      <a:pt x="2334" y="1429"/>
                      <a:pt x="1834" y="1977"/>
                    </a:cubicBezTo>
                    <a:cubicBezTo>
                      <a:pt x="1322" y="2549"/>
                      <a:pt x="869" y="3061"/>
                      <a:pt x="536" y="3418"/>
                    </a:cubicBezTo>
                    <a:cubicBezTo>
                      <a:pt x="214" y="3787"/>
                      <a:pt x="0" y="4013"/>
                      <a:pt x="0" y="4013"/>
                    </a:cubicBezTo>
                    <a:cubicBezTo>
                      <a:pt x="0" y="4013"/>
                      <a:pt x="274" y="3846"/>
                      <a:pt x="667" y="3549"/>
                    </a:cubicBezTo>
                    <a:cubicBezTo>
                      <a:pt x="1072" y="3251"/>
                      <a:pt x="1595" y="2823"/>
                      <a:pt x="2119" y="2251"/>
                    </a:cubicBezTo>
                    <a:cubicBezTo>
                      <a:pt x="2619" y="1691"/>
                      <a:pt x="3024" y="1120"/>
                      <a:pt x="3286" y="703"/>
                    </a:cubicBezTo>
                    <a:cubicBezTo>
                      <a:pt x="3560" y="287"/>
                      <a:pt x="3691" y="1"/>
                      <a:pt x="369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354;p38"/>
              <p:cNvSpPr/>
              <p:nvPr/>
            </p:nvSpPr>
            <p:spPr>
              <a:xfrm>
                <a:off x="3288800" y="2047400"/>
                <a:ext cx="192000" cy="186375"/>
              </a:xfrm>
              <a:custGeom>
                <a:avLst/>
                <a:gdLst/>
                <a:ahLst/>
                <a:cxnLst/>
                <a:rect l="l" t="t" r="r" b="b"/>
                <a:pathLst>
                  <a:path w="7680" h="7455" extrusionOk="0">
                    <a:moveTo>
                      <a:pt x="7680" y="1"/>
                    </a:moveTo>
                    <a:lnTo>
                      <a:pt x="7680" y="1"/>
                    </a:lnTo>
                    <a:cubicBezTo>
                      <a:pt x="7679" y="1"/>
                      <a:pt x="5834" y="1537"/>
                      <a:pt x="3703" y="3584"/>
                    </a:cubicBezTo>
                    <a:cubicBezTo>
                      <a:pt x="1572" y="5644"/>
                      <a:pt x="0" y="7454"/>
                      <a:pt x="0" y="7454"/>
                    </a:cubicBezTo>
                    <a:cubicBezTo>
                      <a:pt x="0" y="7454"/>
                      <a:pt x="1858" y="5918"/>
                      <a:pt x="3977" y="3870"/>
                    </a:cubicBezTo>
                    <a:cubicBezTo>
                      <a:pt x="6096" y="1811"/>
                      <a:pt x="7679" y="1"/>
                      <a:pt x="768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355;p38"/>
              <p:cNvSpPr/>
              <p:nvPr/>
            </p:nvSpPr>
            <p:spPr>
              <a:xfrm>
                <a:off x="3444175" y="2314400"/>
                <a:ext cx="385175" cy="117300"/>
              </a:xfrm>
              <a:custGeom>
                <a:avLst/>
                <a:gdLst/>
                <a:ahLst/>
                <a:cxnLst/>
                <a:rect l="l" t="t" r="r" b="b"/>
                <a:pathLst>
                  <a:path w="15407" h="4692" extrusionOk="0">
                    <a:moveTo>
                      <a:pt x="0" y="1"/>
                    </a:moveTo>
                    <a:cubicBezTo>
                      <a:pt x="0" y="1"/>
                      <a:pt x="167" y="155"/>
                      <a:pt x="524" y="358"/>
                    </a:cubicBezTo>
                    <a:cubicBezTo>
                      <a:pt x="881" y="572"/>
                      <a:pt x="1429" y="786"/>
                      <a:pt x="2131" y="1013"/>
                    </a:cubicBezTo>
                    <a:cubicBezTo>
                      <a:pt x="3536" y="1465"/>
                      <a:pt x="5453" y="2060"/>
                      <a:pt x="7596" y="2668"/>
                    </a:cubicBezTo>
                    <a:cubicBezTo>
                      <a:pt x="11883" y="3894"/>
                      <a:pt x="15407" y="4692"/>
                      <a:pt x="15407" y="4692"/>
                    </a:cubicBezTo>
                    <a:cubicBezTo>
                      <a:pt x="15407" y="4692"/>
                      <a:pt x="12002" y="3513"/>
                      <a:pt x="7704" y="2310"/>
                    </a:cubicBezTo>
                    <a:cubicBezTo>
                      <a:pt x="5560" y="1703"/>
                      <a:pt x="3608" y="1191"/>
                      <a:pt x="2191" y="834"/>
                    </a:cubicBezTo>
                    <a:cubicBezTo>
                      <a:pt x="1477" y="679"/>
                      <a:pt x="929" y="501"/>
                      <a:pt x="560" y="322"/>
                    </a:cubicBezTo>
                    <a:cubicBezTo>
                      <a:pt x="179" y="144"/>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356;p38"/>
              <p:cNvSpPr/>
              <p:nvPr/>
            </p:nvSpPr>
            <p:spPr>
              <a:xfrm>
                <a:off x="3863575" y="2437625"/>
                <a:ext cx="72650" cy="27725"/>
              </a:xfrm>
              <a:custGeom>
                <a:avLst/>
                <a:gdLst/>
                <a:ahLst/>
                <a:cxnLst/>
                <a:rect l="l" t="t" r="r" b="b"/>
                <a:pathLst>
                  <a:path w="2906" h="1109" extrusionOk="0">
                    <a:moveTo>
                      <a:pt x="0" y="1"/>
                    </a:moveTo>
                    <a:lnTo>
                      <a:pt x="0" y="1"/>
                    </a:lnTo>
                    <a:cubicBezTo>
                      <a:pt x="0" y="1"/>
                      <a:pt x="584" y="429"/>
                      <a:pt x="1381" y="727"/>
                    </a:cubicBezTo>
                    <a:cubicBezTo>
                      <a:pt x="2191" y="1049"/>
                      <a:pt x="2905" y="1108"/>
                      <a:pt x="2905" y="1108"/>
                    </a:cubicBezTo>
                    <a:cubicBezTo>
                      <a:pt x="2905" y="1108"/>
                      <a:pt x="2334" y="668"/>
                      <a:pt x="1524" y="370"/>
                    </a:cubicBezTo>
                    <a:cubicBezTo>
                      <a:pt x="715" y="60"/>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357;p38"/>
              <p:cNvSpPr/>
              <p:nvPr/>
            </p:nvSpPr>
            <p:spPr>
              <a:xfrm>
                <a:off x="3946600" y="2472750"/>
                <a:ext cx="69700" cy="31275"/>
              </a:xfrm>
              <a:custGeom>
                <a:avLst/>
                <a:gdLst/>
                <a:ahLst/>
                <a:cxnLst/>
                <a:rect l="l" t="t" r="r" b="b"/>
                <a:pathLst>
                  <a:path w="2788" h="1251" extrusionOk="0">
                    <a:moveTo>
                      <a:pt x="1" y="1"/>
                    </a:moveTo>
                    <a:cubicBezTo>
                      <a:pt x="1" y="1"/>
                      <a:pt x="549" y="453"/>
                      <a:pt x="1311" y="798"/>
                    </a:cubicBezTo>
                    <a:cubicBezTo>
                      <a:pt x="2085" y="1144"/>
                      <a:pt x="2787" y="1251"/>
                      <a:pt x="2787" y="1251"/>
                    </a:cubicBezTo>
                    <a:cubicBezTo>
                      <a:pt x="2787" y="1251"/>
                      <a:pt x="2251" y="787"/>
                      <a:pt x="1477" y="441"/>
                    </a:cubicBezTo>
                    <a:cubicBezTo>
                      <a:pt x="704" y="96"/>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358;p38"/>
              <p:cNvSpPr/>
              <p:nvPr/>
            </p:nvSpPr>
            <p:spPr>
              <a:xfrm>
                <a:off x="4902675" y="2928475"/>
                <a:ext cx="380450" cy="163100"/>
              </a:xfrm>
              <a:custGeom>
                <a:avLst/>
                <a:gdLst/>
                <a:ahLst/>
                <a:cxnLst/>
                <a:rect l="l" t="t" r="r" b="b"/>
                <a:pathLst>
                  <a:path w="15218" h="6524" extrusionOk="0">
                    <a:moveTo>
                      <a:pt x="1" y="0"/>
                    </a:moveTo>
                    <a:cubicBezTo>
                      <a:pt x="1" y="0"/>
                      <a:pt x="835" y="441"/>
                      <a:pt x="2120" y="1250"/>
                    </a:cubicBezTo>
                    <a:cubicBezTo>
                      <a:pt x="3406" y="2024"/>
                      <a:pt x="5144" y="3191"/>
                      <a:pt x="7192" y="4298"/>
                    </a:cubicBezTo>
                    <a:cubicBezTo>
                      <a:pt x="9252" y="5394"/>
                      <a:pt x="11276" y="6084"/>
                      <a:pt x="12776" y="6334"/>
                    </a:cubicBezTo>
                    <a:cubicBezTo>
                      <a:pt x="13514" y="6453"/>
                      <a:pt x="14134" y="6501"/>
                      <a:pt x="14562" y="6513"/>
                    </a:cubicBezTo>
                    <a:cubicBezTo>
                      <a:pt x="14701" y="6521"/>
                      <a:pt x="14820" y="6523"/>
                      <a:pt x="14917" y="6523"/>
                    </a:cubicBezTo>
                    <a:cubicBezTo>
                      <a:pt x="15111" y="6523"/>
                      <a:pt x="15217" y="6513"/>
                      <a:pt x="15217" y="6513"/>
                    </a:cubicBezTo>
                    <a:cubicBezTo>
                      <a:pt x="15217" y="6513"/>
                      <a:pt x="14991" y="6501"/>
                      <a:pt x="14562" y="6465"/>
                    </a:cubicBezTo>
                    <a:cubicBezTo>
                      <a:pt x="14145" y="6429"/>
                      <a:pt x="13538" y="6334"/>
                      <a:pt x="12800" y="6156"/>
                    </a:cubicBezTo>
                    <a:cubicBezTo>
                      <a:pt x="11348" y="5834"/>
                      <a:pt x="9395" y="5060"/>
                      <a:pt x="7371" y="3965"/>
                    </a:cubicBezTo>
                    <a:cubicBezTo>
                      <a:pt x="5347" y="2881"/>
                      <a:pt x="3549" y="1786"/>
                      <a:pt x="2204" y="1084"/>
                    </a:cubicBezTo>
                    <a:cubicBezTo>
                      <a:pt x="870" y="369"/>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359;p38"/>
              <p:cNvSpPr/>
              <p:nvPr/>
            </p:nvSpPr>
            <p:spPr>
              <a:xfrm>
                <a:off x="5262850" y="2983825"/>
                <a:ext cx="21750" cy="106900"/>
              </a:xfrm>
              <a:custGeom>
                <a:avLst/>
                <a:gdLst/>
                <a:ahLst/>
                <a:cxnLst/>
                <a:rect l="l" t="t" r="r" b="b"/>
                <a:pathLst>
                  <a:path w="870" h="4276" extrusionOk="0">
                    <a:moveTo>
                      <a:pt x="0" y="1"/>
                    </a:moveTo>
                    <a:cubicBezTo>
                      <a:pt x="0" y="1"/>
                      <a:pt x="60" y="989"/>
                      <a:pt x="274" y="2156"/>
                    </a:cubicBezTo>
                    <a:cubicBezTo>
                      <a:pt x="477" y="3334"/>
                      <a:pt x="774" y="4275"/>
                      <a:pt x="774" y="4275"/>
                    </a:cubicBezTo>
                    <a:cubicBezTo>
                      <a:pt x="774" y="4275"/>
                      <a:pt x="870" y="3275"/>
                      <a:pt x="655" y="2084"/>
                    </a:cubicBezTo>
                    <a:cubicBezTo>
                      <a:pt x="441" y="894"/>
                      <a:pt x="1"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360;p38"/>
              <p:cNvSpPr/>
              <p:nvPr/>
            </p:nvSpPr>
            <p:spPr>
              <a:xfrm>
                <a:off x="5263750" y="3072225"/>
                <a:ext cx="42875" cy="90225"/>
              </a:xfrm>
              <a:custGeom>
                <a:avLst/>
                <a:gdLst/>
                <a:ahLst/>
                <a:cxnLst/>
                <a:rect l="l" t="t" r="r" b="b"/>
                <a:pathLst>
                  <a:path w="1715" h="3609" extrusionOk="0">
                    <a:moveTo>
                      <a:pt x="806" y="1667"/>
                    </a:moveTo>
                    <a:cubicBezTo>
                      <a:pt x="806" y="1667"/>
                      <a:pt x="807" y="1667"/>
                      <a:pt x="808" y="1668"/>
                    </a:cubicBezTo>
                    <a:lnTo>
                      <a:pt x="798" y="1668"/>
                    </a:lnTo>
                    <a:cubicBezTo>
                      <a:pt x="802" y="1668"/>
                      <a:pt x="805" y="1667"/>
                      <a:pt x="806" y="1667"/>
                    </a:cubicBezTo>
                    <a:close/>
                    <a:moveTo>
                      <a:pt x="24" y="1"/>
                    </a:moveTo>
                    <a:cubicBezTo>
                      <a:pt x="24" y="1"/>
                      <a:pt x="0" y="37"/>
                      <a:pt x="0" y="156"/>
                    </a:cubicBezTo>
                    <a:cubicBezTo>
                      <a:pt x="12" y="215"/>
                      <a:pt x="24" y="299"/>
                      <a:pt x="83" y="394"/>
                    </a:cubicBezTo>
                    <a:cubicBezTo>
                      <a:pt x="119" y="441"/>
                      <a:pt x="155" y="477"/>
                      <a:pt x="214" y="525"/>
                    </a:cubicBezTo>
                    <a:cubicBezTo>
                      <a:pt x="250" y="537"/>
                      <a:pt x="274" y="560"/>
                      <a:pt x="322" y="572"/>
                    </a:cubicBezTo>
                    <a:cubicBezTo>
                      <a:pt x="357" y="584"/>
                      <a:pt x="381" y="584"/>
                      <a:pt x="417" y="584"/>
                    </a:cubicBezTo>
                    <a:cubicBezTo>
                      <a:pt x="381" y="596"/>
                      <a:pt x="429" y="584"/>
                      <a:pt x="393" y="656"/>
                    </a:cubicBezTo>
                    <a:cubicBezTo>
                      <a:pt x="381" y="691"/>
                      <a:pt x="381" y="715"/>
                      <a:pt x="357" y="775"/>
                    </a:cubicBezTo>
                    <a:cubicBezTo>
                      <a:pt x="334" y="810"/>
                      <a:pt x="310" y="858"/>
                      <a:pt x="274" y="882"/>
                    </a:cubicBezTo>
                    <a:lnTo>
                      <a:pt x="191" y="977"/>
                    </a:lnTo>
                    <a:cubicBezTo>
                      <a:pt x="155" y="1013"/>
                      <a:pt x="131" y="1060"/>
                      <a:pt x="119" y="1108"/>
                    </a:cubicBezTo>
                    <a:cubicBezTo>
                      <a:pt x="119" y="1099"/>
                      <a:pt x="117" y="1094"/>
                      <a:pt x="113" y="1094"/>
                    </a:cubicBezTo>
                    <a:cubicBezTo>
                      <a:pt x="103" y="1094"/>
                      <a:pt x="83" y="1127"/>
                      <a:pt x="83" y="1180"/>
                    </a:cubicBezTo>
                    <a:cubicBezTo>
                      <a:pt x="83" y="1251"/>
                      <a:pt x="143" y="1370"/>
                      <a:pt x="298" y="1430"/>
                    </a:cubicBezTo>
                    <a:cubicBezTo>
                      <a:pt x="345" y="1453"/>
                      <a:pt x="381" y="1465"/>
                      <a:pt x="429" y="1465"/>
                    </a:cubicBezTo>
                    <a:lnTo>
                      <a:pt x="512" y="1465"/>
                    </a:lnTo>
                    <a:lnTo>
                      <a:pt x="500" y="1477"/>
                    </a:lnTo>
                    <a:lnTo>
                      <a:pt x="488" y="1525"/>
                    </a:lnTo>
                    <a:cubicBezTo>
                      <a:pt x="476" y="1549"/>
                      <a:pt x="464" y="1596"/>
                      <a:pt x="464" y="1632"/>
                    </a:cubicBezTo>
                    <a:cubicBezTo>
                      <a:pt x="464" y="1775"/>
                      <a:pt x="524" y="1870"/>
                      <a:pt x="595" y="1942"/>
                    </a:cubicBezTo>
                    <a:cubicBezTo>
                      <a:pt x="621" y="1967"/>
                      <a:pt x="653" y="1984"/>
                      <a:pt x="687" y="1996"/>
                    </a:cubicBezTo>
                    <a:lnTo>
                      <a:pt x="687" y="1996"/>
                    </a:lnTo>
                    <a:cubicBezTo>
                      <a:pt x="837" y="2607"/>
                      <a:pt x="1159" y="2973"/>
                      <a:pt x="1357" y="3216"/>
                    </a:cubicBezTo>
                    <a:cubicBezTo>
                      <a:pt x="1572" y="3489"/>
                      <a:pt x="1715" y="3608"/>
                      <a:pt x="1715" y="3608"/>
                    </a:cubicBezTo>
                    <a:cubicBezTo>
                      <a:pt x="1715" y="3608"/>
                      <a:pt x="1619" y="3442"/>
                      <a:pt x="1488" y="3156"/>
                    </a:cubicBezTo>
                    <a:cubicBezTo>
                      <a:pt x="1334" y="2846"/>
                      <a:pt x="1084" y="2406"/>
                      <a:pt x="1024" y="1822"/>
                    </a:cubicBezTo>
                    <a:lnTo>
                      <a:pt x="802" y="1752"/>
                    </a:lnTo>
                    <a:lnTo>
                      <a:pt x="802" y="1752"/>
                    </a:lnTo>
                    <a:cubicBezTo>
                      <a:pt x="806" y="1744"/>
                      <a:pt x="815" y="1728"/>
                      <a:pt x="834" y="1703"/>
                    </a:cubicBezTo>
                    <a:cubicBezTo>
                      <a:pt x="837" y="1694"/>
                      <a:pt x="840" y="1687"/>
                      <a:pt x="843" y="1682"/>
                    </a:cubicBezTo>
                    <a:lnTo>
                      <a:pt x="843" y="1682"/>
                    </a:lnTo>
                    <a:cubicBezTo>
                      <a:pt x="850" y="1685"/>
                      <a:pt x="859" y="1688"/>
                      <a:pt x="869" y="1692"/>
                    </a:cubicBezTo>
                    <a:lnTo>
                      <a:pt x="869" y="1668"/>
                    </a:lnTo>
                    <a:lnTo>
                      <a:pt x="893" y="1656"/>
                    </a:lnTo>
                    <a:cubicBezTo>
                      <a:pt x="929" y="1608"/>
                      <a:pt x="1024" y="1572"/>
                      <a:pt x="1107" y="1525"/>
                    </a:cubicBezTo>
                    <a:lnTo>
                      <a:pt x="1107" y="1406"/>
                    </a:lnTo>
                    <a:lnTo>
                      <a:pt x="1107" y="1370"/>
                    </a:lnTo>
                    <a:cubicBezTo>
                      <a:pt x="1107" y="1346"/>
                      <a:pt x="1107" y="1334"/>
                      <a:pt x="1096" y="1299"/>
                    </a:cubicBezTo>
                    <a:cubicBezTo>
                      <a:pt x="1048" y="1191"/>
                      <a:pt x="988" y="1132"/>
                      <a:pt x="905" y="1108"/>
                    </a:cubicBezTo>
                    <a:cubicBezTo>
                      <a:pt x="834" y="1081"/>
                      <a:pt x="755" y="1068"/>
                      <a:pt x="676" y="1068"/>
                    </a:cubicBezTo>
                    <a:cubicBezTo>
                      <a:pt x="649" y="1068"/>
                      <a:pt x="622" y="1069"/>
                      <a:pt x="595" y="1072"/>
                    </a:cubicBezTo>
                    <a:lnTo>
                      <a:pt x="536" y="1096"/>
                    </a:lnTo>
                    <a:lnTo>
                      <a:pt x="512" y="1096"/>
                    </a:lnTo>
                    <a:cubicBezTo>
                      <a:pt x="509" y="1098"/>
                      <a:pt x="507" y="1098"/>
                      <a:pt x="504" y="1098"/>
                    </a:cubicBezTo>
                    <a:cubicBezTo>
                      <a:pt x="488" y="1098"/>
                      <a:pt x="476" y="1070"/>
                      <a:pt x="452" y="1070"/>
                    </a:cubicBezTo>
                    <a:cubicBezTo>
                      <a:pt x="448" y="1070"/>
                      <a:pt x="445" y="1071"/>
                      <a:pt x="441" y="1072"/>
                    </a:cubicBezTo>
                    <a:cubicBezTo>
                      <a:pt x="441" y="1060"/>
                      <a:pt x="453" y="1060"/>
                      <a:pt x="453" y="1049"/>
                    </a:cubicBezTo>
                    <a:cubicBezTo>
                      <a:pt x="476" y="1037"/>
                      <a:pt x="476" y="1013"/>
                      <a:pt x="488" y="1001"/>
                    </a:cubicBezTo>
                    <a:cubicBezTo>
                      <a:pt x="536" y="941"/>
                      <a:pt x="560" y="894"/>
                      <a:pt x="572" y="834"/>
                    </a:cubicBezTo>
                    <a:cubicBezTo>
                      <a:pt x="607" y="739"/>
                      <a:pt x="607" y="620"/>
                      <a:pt x="595" y="560"/>
                    </a:cubicBezTo>
                    <a:cubicBezTo>
                      <a:pt x="582" y="483"/>
                      <a:pt x="559" y="465"/>
                      <a:pt x="540" y="465"/>
                    </a:cubicBezTo>
                    <a:cubicBezTo>
                      <a:pt x="524" y="465"/>
                      <a:pt x="512" y="477"/>
                      <a:pt x="512" y="477"/>
                    </a:cubicBezTo>
                    <a:lnTo>
                      <a:pt x="357" y="477"/>
                    </a:lnTo>
                    <a:cubicBezTo>
                      <a:pt x="322" y="477"/>
                      <a:pt x="298" y="465"/>
                      <a:pt x="262" y="453"/>
                    </a:cubicBezTo>
                    <a:cubicBezTo>
                      <a:pt x="203" y="418"/>
                      <a:pt x="155" y="394"/>
                      <a:pt x="131" y="346"/>
                    </a:cubicBezTo>
                    <a:cubicBezTo>
                      <a:pt x="60" y="275"/>
                      <a:pt x="36" y="203"/>
                      <a:pt x="24" y="144"/>
                    </a:cubicBezTo>
                    <a:cubicBezTo>
                      <a:pt x="12" y="37"/>
                      <a:pt x="24" y="1"/>
                      <a:pt x="2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361;p38"/>
              <p:cNvSpPr/>
              <p:nvPr/>
            </p:nvSpPr>
            <p:spPr>
              <a:xfrm>
                <a:off x="5214625" y="2416800"/>
                <a:ext cx="19975" cy="180400"/>
              </a:xfrm>
              <a:custGeom>
                <a:avLst/>
                <a:gdLst/>
                <a:ahLst/>
                <a:cxnLst/>
                <a:rect l="l" t="t" r="r" b="b"/>
                <a:pathLst>
                  <a:path w="799" h="7216" extrusionOk="0">
                    <a:moveTo>
                      <a:pt x="24" y="0"/>
                    </a:moveTo>
                    <a:lnTo>
                      <a:pt x="24" y="0"/>
                    </a:lnTo>
                    <a:cubicBezTo>
                      <a:pt x="24" y="1"/>
                      <a:pt x="1" y="1644"/>
                      <a:pt x="203" y="3632"/>
                    </a:cubicBezTo>
                    <a:cubicBezTo>
                      <a:pt x="417" y="5632"/>
                      <a:pt x="786" y="7216"/>
                      <a:pt x="786" y="7216"/>
                    </a:cubicBezTo>
                    <a:cubicBezTo>
                      <a:pt x="786" y="7216"/>
                      <a:pt x="798" y="5584"/>
                      <a:pt x="608" y="3584"/>
                    </a:cubicBezTo>
                    <a:cubicBezTo>
                      <a:pt x="394" y="1596"/>
                      <a:pt x="25" y="1"/>
                      <a:pt x="24"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362;p38"/>
              <p:cNvSpPr/>
              <p:nvPr/>
            </p:nvSpPr>
            <p:spPr>
              <a:xfrm>
                <a:off x="5228325" y="2611750"/>
                <a:ext cx="13425" cy="41100"/>
              </a:xfrm>
              <a:custGeom>
                <a:avLst/>
                <a:gdLst/>
                <a:ahLst/>
                <a:cxnLst/>
                <a:rect l="l" t="t" r="r" b="b"/>
                <a:pathLst>
                  <a:path w="537" h="1644" extrusionOk="0">
                    <a:moveTo>
                      <a:pt x="155" y="1"/>
                    </a:moveTo>
                    <a:cubicBezTo>
                      <a:pt x="155" y="1"/>
                      <a:pt x="0" y="382"/>
                      <a:pt x="72" y="846"/>
                    </a:cubicBezTo>
                    <a:cubicBezTo>
                      <a:pt x="131" y="1299"/>
                      <a:pt x="393" y="1644"/>
                      <a:pt x="393" y="1644"/>
                    </a:cubicBezTo>
                    <a:cubicBezTo>
                      <a:pt x="393" y="1644"/>
                      <a:pt x="536" y="1239"/>
                      <a:pt x="465" y="787"/>
                    </a:cubicBezTo>
                    <a:cubicBezTo>
                      <a:pt x="405" y="346"/>
                      <a:pt x="155" y="1"/>
                      <a:pt x="155"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363;p38"/>
              <p:cNvSpPr/>
              <p:nvPr/>
            </p:nvSpPr>
            <p:spPr>
              <a:xfrm>
                <a:off x="5233675" y="2668625"/>
                <a:ext cx="12525" cy="25325"/>
              </a:xfrm>
              <a:custGeom>
                <a:avLst/>
                <a:gdLst/>
                <a:ahLst/>
                <a:cxnLst/>
                <a:rect l="l" t="t" r="r" b="b"/>
                <a:pathLst>
                  <a:path w="501" h="1013" extrusionOk="0">
                    <a:moveTo>
                      <a:pt x="143" y="0"/>
                    </a:moveTo>
                    <a:cubicBezTo>
                      <a:pt x="143" y="0"/>
                      <a:pt x="1" y="274"/>
                      <a:pt x="60" y="560"/>
                    </a:cubicBezTo>
                    <a:cubicBezTo>
                      <a:pt x="120" y="833"/>
                      <a:pt x="358" y="1012"/>
                      <a:pt x="358" y="1012"/>
                    </a:cubicBezTo>
                    <a:cubicBezTo>
                      <a:pt x="358" y="1012"/>
                      <a:pt x="501" y="750"/>
                      <a:pt x="441" y="464"/>
                    </a:cubicBezTo>
                    <a:cubicBezTo>
                      <a:pt x="382" y="179"/>
                      <a:pt x="143" y="0"/>
                      <a:pt x="143"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364;p38"/>
              <p:cNvSpPr/>
              <p:nvPr/>
            </p:nvSpPr>
            <p:spPr>
              <a:xfrm>
                <a:off x="4231775" y="2555500"/>
                <a:ext cx="211050" cy="113725"/>
              </a:xfrm>
              <a:custGeom>
                <a:avLst/>
                <a:gdLst/>
                <a:ahLst/>
                <a:cxnLst/>
                <a:rect l="l" t="t" r="r" b="b"/>
                <a:pathLst>
                  <a:path w="8442" h="4549" extrusionOk="0">
                    <a:moveTo>
                      <a:pt x="8442" y="1"/>
                    </a:moveTo>
                    <a:cubicBezTo>
                      <a:pt x="8442" y="1"/>
                      <a:pt x="7882" y="48"/>
                      <a:pt x="6989" y="167"/>
                    </a:cubicBezTo>
                    <a:cubicBezTo>
                      <a:pt x="6072" y="286"/>
                      <a:pt x="4834" y="501"/>
                      <a:pt x="3536" y="1060"/>
                    </a:cubicBezTo>
                    <a:cubicBezTo>
                      <a:pt x="2239" y="1608"/>
                      <a:pt x="1238" y="2489"/>
                      <a:pt x="703" y="3239"/>
                    </a:cubicBezTo>
                    <a:cubicBezTo>
                      <a:pt x="441" y="3608"/>
                      <a:pt x="262" y="3930"/>
                      <a:pt x="155" y="4168"/>
                    </a:cubicBezTo>
                    <a:cubicBezTo>
                      <a:pt x="48" y="4406"/>
                      <a:pt x="0" y="4549"/>
                      <a:pt x="0" y="4549"/>
                    </a:cubicBezTo>
                    <a:cubicBezTo>
                      <a:pt x="0" y="4549"/>
                      <a:pt x="84" y="4406"/>
                      <a:pt x="214" y="4204"/>
                    </a:cubicBezTo>
                    <a:cubicBezTo>
                      <a:pt x="345" y="3989"/>
                      <a:pt x="572" y="3692"/>
                      <a:pt x="869" y="3370"/>
                    </a:cubicBezTo>
                    <a:cubicBezTo>
                      <a:pt x="1465" y="2703"/>
                      <a:pt x="2465" y="1953"/>
                      <a:pt x="3703" y="1417"/>
                    </a:cubicBezTo>
                    <a:cubicBezTo>
                      <a:pt x="4929" y="882"/>
                      <a:pt x="6132" y="584"/>
                      <a:pt x="7013" y="358"/>
                    </a:cubicBezTo>
                    <a:cubicBezTo>
                      <a:pt x="7894" y="144"/>
                      <a:pt x="8442" y="1"/>
                      <a:pt x="8442"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365;p38"/>
              <p:cNvSpPr/>
              <p:nvPr/>
            </p:nvSpPr>
            <p:spPr>
              <a:xfrm>
                <a:off x="4238625" y="2543600"/>
                <a:ext cx="122050" cy="84850"/>
              </a:xfrm>
              <a:custGeom>
                <a:avLst/>
                <a:gdLst/>
                <a:ahLst/>
                <a:cxnLst/>
                <a:rect l="l" t="t" r="r" b="b"/>
                <a:pathLst>
                  <a:path w="4882" h="3394" extrusionOk="0">
                    <a:moveTo>
                      <a:pt x="4882" y="0"/>
                    </a:moveTo>
                    <a:cubicBezTo>
                      <a:pt x="4881" y="0"/>
                      <a:pt x="4560" y="60"/>
                      <a:pt x="4012" y="262"/>
                    </a:cubicBezTo>
                    <a:cubicBezTo>
                      <a:pt x="3500" y="441"/>
                      <a:pt x="2798" y="762"/>
                      <a:pt x="2107" y="1239"/>
                    </a:cubicBezTo>
                    <a:cubicBezTo>
                      <a:pt x="1429" y="1715"/>
                      <a:pt x="893" y="2263"/>
                      <a:pt x="536" y="2679"/>
                    </a:cubicBezTo>
                    <a:cubicBezTo>
                      <a:pt x="179" y="3120"/>
                      <a:pt x="0" y="3394"/>
                      <a:pt x="0" y="3394"/>
                    </a:cubicBezTo>
                    <a:cubicBezTo>
                      <a:pt x="0" y="3394"/>
                      <a:pt x="250" y="3191"/>
                      <a:pt x="667" y="2834"/>
                    </a:cubicBezTo>
                    <a:cubicBezTo>
                      <a:pt x="1083" y="2489"/>
                      <a:pt x="1667" y="2024"/>
                      <a:pt x="2334" y="1572"/>
                    </a:cubicBezTo>
                    <a:cubicBezTo>
                      <a:pt x="3000" y="1096"/>
                      <a:pt x="3643" y="703"/>
                      <a:pt x="4108" y="441"/>
                    </a:cubicBezTo>
                    <a:cubicBezTo>
                      <a:pt x="4584" y="167"/>
                      <a:pt x="4882" y="0"/>
                      <a:pt x="488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366;p38"/>
              <p:cNvSpPr/>
              <p:nvPr/>
            </p:nvSpPr>
            <p:spPr>
              <a:xfrm>
                <a:off x="4257375" y="2538825"/>
                <a:ext cx="64000" cy="44675"/>
              </a:xfrm>
              <a:custGeom>
                <a:avLst/>
                <a:gdLst/>
                <a:ahLst/>
                <a:cxnLst/>
                <a:rect l="l" t="t" r="r" b="b"/>
                <a:pathLst>
                  <a:path w="2560" h="1787" extrusionOk="0">
                    <a:moveTo>
                      <a:pt x="2560" y="1"/>
                    </a:moveTo>
                    <a:cubicBezTo>
                      <a:pt x="2560" y="1"/>
                      <a:pt x="2381" y="13"/>
                      <a:pt x="2096" y="96"/>
                    </a:cubicBezTo>
                    <a:cubicBezTo>
                      <a:pt x="1810" y="179"/>
                      <a:pt x="1429" y="334"/>
                      <a:pt x="1048" y="584"/>
                    </a:cubicBezTo>
                    <a:cubicBezTo>
                      <a:pt x="679" y="834"/>
                      <a:pt x="393" y="1144"/>
                      <a:pt x="238" y="1382"/>
                    </a:cubicBezTo>
                    <a:cubicBezTo>
                      <a:pt x="72" y="1620"/>
                      <a:pt x="0" y="1787"/>
                      <a:pt x="0" y="1787"/>
                    </a:cubicBezTo>
                    <a:cubicBezTo>
                      <a:pt x="0" y="1787"/>
                      <a:pt x="572" y="1382"/>
                      <a:pt x="1274" y="894"/>
                    </a:cubicBezTo>
                    <a:cubicBezTo>
                      <a:pt x="1977" y="406"/>
                      <a:pt x="2560" y="1"/>
                      <a:pt x="256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367;p38"/>
              <p:cNvSpPr/>
              <p:nvPr/>
            </p:nvSpPr>
            <p:spPr>
              <a:xfrm>
                <a:off x="4278200" y="2525450"/>
                <a:ext cx="26225" cy="21450"/>
              </a:xfrm>
              <a:custGeom>
                <a:avLst/>
                <a:gdLst/>
                <a:ahLst/>
                <a:cxnLst/>
                <a:rect l="l" t="t" r="r" b="b"/>
                <a:pathLst>
                  <a:path w="1049" h="858" extrusionOk="0">
                    <a:moveTo>
                      <a:pt x="1048" y="0"/>
                    </a:moveTo>
                    <a:cubicBezTo>
                      <a:pt x="1048" y="0"/>
                      <a:pt x="691" y="48"/>
                      <a:pt x="393" y="286"/>
                    </a:cubicBezTo>
                    <a:cubicBezTo>
                      <a:pt x="96" y="524"/>
                      <a:pt x="1" y="857"/>
                      <a:pt x="1" y="857"/>
                    </a:cubicBezTo>
                    <a:cubicBezTo>
                      <a:pt x="1" y="857"/>
                      <a:pt x="358" y="822"/>
                      <a:pt x="655" y="584"/>
                    </a:cubicBezTo>
                    <a:cubicBezTo>
                      <a:pt x="953" y="345"/>
                      <a:pt x="1048" y="0"/>
                      <a:pt x="1048"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368;p38"/>
              <p:cNvSpPr/>
              <p:nvPr/>
            </p:nvSpPr>
            <p:spPr>
              <a:xfrm>
                <a:off x="4466025" y="1966875"/>
                <a:ext cx="222975" cy="82350"/>
              </a:xfrm>
              <a:custGeom>
                <a:avLst/>
                <a:gdLst/>
                <a:ahLst/>
                <a:cxnLst/>
                <a:rect l="l" t="t" r="r" b="b"/>
                <a:pathLst>
                  <a:path w="8919" h="3294" extrusionOk="0">
                    <a:moveTo>
                      <a:pt x="7223" y="1"/>
                    </a:moveTo>
                    <a:cubicBezTo>
                      <a:pt x="6834" y="1"/>
                      <a:pt x="6386" y="43"/>
                      <a:pt x="5906" y="102"/>
                    </a:cubicBezTo>
                    <a:cubicBezTo>
                      <a:pt x="5322" y="198"/>
                      <a:pt x="4680" y="340"/>
                      <a:pt x="4049" y="567"/>
                    </a:cubicBezTo>
                    <a:cubicBezTo>
                      <a:pt x="3406" y="805"/>
                      <a:pt x="2810" y="1090"/>
                      <a:pt x="2298" y="1388"/>
                    </a:cubicBezTo>
                    <a:cubicBezTo>
                      <a:pt x="1798" y="1698"/>
                      <a:pt x="1370" y="2019"/>
                      <a:pt x="1024" y="2293"/>
                    </a:cubicBezTo>
                    <a:cubicBezTo>
                      <a:pt x="703" y="2579"/>
                      <a:pt x="429" y="2829"/>
                      <a:pt x="262" y="3007"/>
                    </a:cubicBezTo>
                    <a:cubicBezTo>
                      <a:pt x="84" y="3186"/>
                      <a:pt x="0" y="3293"/>
                      <a:pt x="0" y="3293"/>
                    </a:cubicBezTo>
                    <a:cubicBezTo>
                      <a:pt x="0" y="3293"/>
                      <a:pt x="108" y="3198"/>
                      <a:pt x="298" y="3055"/>
                    </a:cubicBezTo>
                    <a:cubicBezTo>
                      <a:pt x="489" y="2888"/>
                      <a:pt x="786" y="2686"/>
                      <a:pt x="1143" y="2448"/>
                    </a:cubicBezTo>
                    <a:cubicBezTo>
                      <a:pt x="1512" y="2186"/>
                      <a:pt x="1965" y="1936"/>
                      <a:pt x="2465" y="1674"/>
                    </a:cubicBezTo>
                    <a:cubicBezTo>
                      <a:pt x="2989" y="1400"/>
                      <a:pt x="3560" y="1150"/>
                      <a:pt x="4179" y="924"/>
                    </a:cubicBezTo>
                    <a:cubicBezTo>
                      <a:pt x="4787" y="698"/>
                      <a:pt x="5406" y="543"/>
                      <a:pt x="5965" y="424"/>
                    </a:cubicBezTo>
                    <a:cubicBezTo>
                      <a:pt x="6537" y="305"/>
                      <a:pt x="7049" y="221"/>
                      <a:pt x="7489" y="186"/>
                    </a:cubicBezTo>
                    <a:cubicBezTo>
                      <a:pt x="7930" y="138"/>
                      <a:pt x="8275" y="126"/>
                      <a:pt x="8525" y="126"/>
                    </a:cubicBezTo>
                    <a:lnTo>
                      <a:pt x="8918" y="126"/>
                    </a:lnTo>
                    <a:lnTo>
                      <a:pt x="8513" y="78"/>
                    </a:lnTo>
                    <a:cubicBezTo>
                      <a:pt x="8275" y="43"/>
                      <a:pt x="7918" y="19"/>
                      <a:pt x="7466" y="7"/>
                    </a:cubicBezTo>
                    <a:cubicBezTo>
                      <a:pt x="7388" y="3"/>
                      <a:pt x="7307" y="1"/>
                      <a:pt x="7223"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369;p38"/>
              <p:cNvSpPr/>
              <p:nvPr/>
            </p:nvSpPr>
            <p:spPr>
              <a:xfrm>
                <a:off x="4457400" y="2007825"/>
                <a:ext cx="164025" cy="72350"/>
              </a:xfrm>
              <a:custGeom>
                <a:avLst/>
                <a:gdLst/>
                <a:ahLst/>
                <a:cxnLst/>
                <a:rect l="l" t="t" r="r" b="b"/>
                <a:pathLst>
                  <a:path w="6561" h="2894" extrusionOk="0">
                    <a:moveTo>
                      <a:pt x="6299" y="0"/>
                    </a:moveTo>
                    <a:cubicBezTo>
                      <a:pt x="6120" y="0"/>
                      <a:pt x="5834" y="0"/>
                      <a:pt x="5513" y="36"/>
                    </a:cubicBezTo>
                    <a:cubicBezTo>
                      <a:pt x="4834" y="95"/>
                      <a:pt x="3917" y="286"/>
                      <a:pt x="2977" y="715"/>
                    </a:cubicBezTo>
                    <a:cubicBezTo>
                      <a:pt x="2024" y="1155"/>
                      <a:pt x="1298" y="1750"/>
                      <a:pt x="822" y="2203"/>
                    </a:cubicBezTo>
                    <a:cubicBezTo>
                      <a:pt x="584" y="2441"/>
                      <a:pt x="381" y="2620"/>
                      <a:pt x="238" y="2727"/>
                    </a:cubicBezTo>
                    <a:cubicBezTo>
                      <a:pt x="83" y="2834"/>
                      <a:pt x="0" y="2893"/>
                      <a:pt x="0" y="2893"/>
                    </a:cubicBezTo>
                    <a:cubicBezTo>
                      <a:pt x="0" y="2893"/>
                      <a:pt x="107" y="2858"/>
                      <a:pt x="274" y="2786"/>
                    </a:cubicBezTo>
                    <a:cubicBezTo>
                      <a:pt x="429" y="2703"/>
                      <a:pt x="667" y="2560"/>
                      <a:pt x="941" y="2370"/>
                    </a:cubicBezTo>
                    <a:cubicBezTo>
                      <a:pt x="1476" y="2000"/>
                      <a:pt x="2215" y="1512"/>
                      <a:pt x="3131" y="1096"/>
                    </a:cubicBezTo>
                    <a:cubicBezTo>
                      <a:pt x="4024" y="655"/>
                      <a:pt x="4882" y="405"/>
                      <a:pt x="5525" y="238"/>
                    </a:cubicBezTo>
                    <a:cubicBezTo>
                      <a:pt x="5834" y="167"/>
                      <a:pt x="6096" y="107"/>
                      <a:pt x="6275" y="84"/>
                    </a:cubicBezTo>
                    <a:cubicBezTo>
                      <a:pt x="6453" y="48"/>
                      <a:pt x="6560" y="36"/>
                      <a:pt x="6560" y="36"/>
                    </a:cubicBezTo>
                    <a:cubicBezTo>
                      <a:pt x="6560" y="36"/>
                      <a:pt x="6465" y="36"/>
                      <a:pt x="6299"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370;p38"/>
              <p:cNvSpPr/>
              <p:nvPr/>
            </p:nvSpPr>
            <p:spPr>
              <a:xfrm>
                <a:off x="4442800" y="2046225"/>
                <a:ext cx="112250" cy="59550"/>
              </a:xfrm>
              <a:custGeom>
                <a:avLst/>
                <a:gdLst/>
                <a:ahLst/>
                <a:cxnLst/>
                <a:rect l="l" t="t" r="r" b="b"/>
                <a:pathLst>
                  <a:path w="4490" h="2382" extrusionOk="0">
                    <a:moveTo>
                      <a:pt x="4489" y="0"/>
                    </a:moveTo>
                    <a:cubicBezTo>
                      <a:pt x="4489" y="0"/>
                      <a:pt x="4192" y="36"/>
                      <a:pt x="3739" y="83"/>
                    </a:cubicBezTo>
                    <a:cubicBezTo>
                      <a:pt x="3275" y="191"/>
                      <a:pt x="2656" y="381"/>
                      <a:pt x="2013" y="726"/>
                    </a:cubicBezTo>
                    <a:cubicBezTo>
                      <a:pt x="1370" y="1072"/>
                      <a:pt x="870" y="1488"/>
                      <a:pt x="525" y="1822"/>
                    </a:cubicBezTo>
                    <a:cubicBezTo>
                      <a:pt x="179" y="2143"/>
                      <a:pt x="1" y="2381"/>
                      <a:pt x="1" y="2381"/>
                    </a:cubicBezTo>
                    <a:cubicBezTo>
                      <a:pt x="1" y="2381"/>
                      <a:pt x="263" y="2238"/>
                      <a:pt x="644" y="1977"/>
                    </a:cubicBezTo>
                    <a:cubicBezTo>
                      <a:pt x="1037" y="1726"/>
                      <a:pt x="1584" y="1417"/>
                      <a:pt x="2191" y="1084"/>
                    </a:cubicBezTo>
                    <a:cubicBezTo>
                      <a:pt x="2799" y="762"/>
                      <a:pt x="3382" y="488"/>
                      <a:pt x="3799" y="298"/>
                    </a:cubicBezTo>
                    <a:cubicBezTo>
                      <a:pt x="4215" y="119"/>
                      <a:pt x="4489" y="0"/>
                      <a:pt x="4489"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371;p38"/>
              <p:cNvSpPr/>
              <p:nvPr/>
            </p:nvSpPr>
            <p:spPr>
              <a:xfrm>
                <a:off x="4435075" y="2082225"/>
                <a:ext cx="90200" cy="46775"/>
              </a:xfrm>
              <a:custGeom>
                <a:avLst/>
                <a:gdLst/>
                <a:ahLst/>
                <a:cxnLst/>
                <a:rect l="l" t="t" r="r" b="b"/>
                <a:pathLst>
                  <a:path w="3608" h="1871" extrusionOk="0">
                    <a:moveTo>
                      <a:pt x="3608" y="1"/>
                    </a:moveTo>
                    <a:cubicBezTo>
                      <a:pt x="3608" y="1"/>
                      <a:pt x="3358" y="25"/>
                      <a:pt x="2977" y="108"/>
                    </a:cubicBezTo>
                    <a:cubicBezTo>
                      <a:pt x="2620" y="179"/>
                      <a:pt x="2119" y="334"/>
                      <a:pt x="1607" y="596"/>
                    </a:cubicBezTo>
                    <a:cubicBezTo>
                      <a:pt x="1107" y="858"/>
                      <a:pt x="691" y="1179"/>
                      <a:pt x="417" y="1429"/>
                    </a:cubicBezTo>
                    <a:cubicBezTo>
                      <a:pt x="155" y="1691"/>
                      <a:pt x="0" y="1870"/>
                      <a:pt x="0" y="1870"/>
                    </a:cubicBezTo>
                    <a:cubicBezTo>
                      <a:pt x="0" y="1870"/>
                      <a:pt x="810" y="1453"/>
                      <a:pt x="1798" y="941"/>
                    </a:cubicBezTo>
                    <a:cubicBezTo>
                      <a:pt x="2798" y="417"/>
                      <a:pt x="3608" y="1"/>
                      <a:pt x="3608"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372;p38"/>
              <p:cNvSpPr/>
              <p:nvPr/>
            </p:nvSpPr>
            <p:spPr>
              <a:xfrm>
                <a:off x="4438050" y="2117350"/>
                <a:ext cx="52100" cy="29500"/>
              </a:xfrm>
              <a:custGeom>
                <a:avLst/>
                <a:gdLst/>
                <a:ahLst/>
                <a:cxnLst/>
                <a:rect l="l" t="t" r="r" b="b"/>
                <a:pathLst>
                  <a:path w="2084" h="1180" extrusionOk="0">
                    <a:moveTo>
                      <a:pt x="2084" y="1"/>
                    </a:moveTo>
                    <a:lnTo>
                      <a:pt x="2084" y="1"/>
                    </a:lnTo>
                    <a:cubicBezTo>
                      <a:pt x="2084" y="1"/>
                      <a:pt x="1953" y="1"/>
                      <a:pt x="1715" y="60"/>
                    </a:cubicBezTo>
                    <a:cubicBezTo>
                      <a:pt x="1488" y="108"/>
                      <a:pt x="1191" y="191"/>
                      <a:pt x="893" y="358"/>
                    </a:cubicBezTo>
                    <a:cubicBezTo>
                      <a:pt x="607" y="525"/>
                      <a:pt x="369" y="727"/>
                      <a:pt x="226" y="894"/>
                    </a:cubicBezTo>
                    <a:cubicBezTo>
                      <a:pt x="72" y="1060"/>
                      <a:pt x="0" y="1179"/>
                      <a:pt x="0" y="1179"/>
                    </a:cubicBezTo>
                    <a:cubicBezTo>
                      <a:pt x="0" y="1179"/>
                      <a:pt x="131" y="1132"/>
                      <a:pt x="345" y="1037"/>
                    </a:cubicBezTo>
                    <a:cubicBezTo>
                      <a:pt x="548" y="965"/>
                      <a:pt x="822" y="846"/>
                      <a:pt x="1096" y="679"/>
                    </a:cubicBezTo>
                    <a:cubicBezTo>
                      <a:pt x="1381" y="525"/>
                      <a:pt x="1619" y="358"/>
                      <a:pt x="1798" y="227"/>
                    </a:cubicBezTo>
                    <a:cubicBezTo>
                      <a:pt x="1977" y="84"/>
                      <a:pt x="2084" y="1"/>
                      <a:pt x="208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373;p38"/>
              <p:cNvSpPr/>
              <p:nvPr/>
            </p:nvSpPr>
            <p:spPr>
              <a:xfrm>
                <a:off x="4570800" y="2554600"/>
                <a:ext cx="372400" cy="176550"/>
              </a:xfrm>
              <a:custGeom>
                <a:avLst/>
                <a:gdLst/>
                <a:ahLst/>
                <a:cxnLst/>
                <a:rect l="l" t="t" r="r" b="b"/>
                <a:pathLst>
                  <a:path w="14896" h="7062" extrusionOk="0">
                    <a:moveTo>
                      <a:pt x="0" y="1"/>
                    </a:moveTo>
                    <a:cubicBezTo>
                      <a:pt x="0" y="1"/>
                      <a:pt x="227" y="72"/>
                      <a:pt x="631" y="191"/>
                    </a:cubicBezTo>
                    <a:cubicBezTo>
                      <a:pt x="1036" y="310"/>
                      <a:pt x="1596" y="489"/>
                      <a:pt x="2310" y="739"/>
                    </a:cubicBezTo>
                    <a:cubicBezTo>
                      <a:pt x="3727" y="1227"/>
                      <a:pt x="5644" y="1977"/>
                      <a:pt x="7716" y="2954"/>
                    </a:cubicBezTo>
                    <a:cubicBezTo>
                      <a:pt x="9764" y="3942"/>
                      <a:pt x="11573" y="4966"/>
                      <a:pt x="12847" y="5752"/>
                    </a:cubicBezTo>
                    <a:cubicBezTo>
                      <a:pt x="13490" y="6145"/>
                      <a:pt x="14002" y="6466"/>
                      <a:pt x="14347" y="6704"/>
                    </a:cubicBezTo>
                    <a:cubicBezTo>
                      <a:pt x="14705" y="6930"/>
                      <a:pt x="14895" y="7061"/>
                      <a:pt x="14895" y="7061"/>
                    </a:cubicBezTo>
                    <a:cubicBezTo>
                      <a:pt x="14895" y="7061"/>
                      <a:pt x="14728" y="6918"/>
                      <a:pt x="14395" y="6680"/>
                    </a:cubicBezTo>
                    <a:cubicBezTo>
                      <a:pt x="14062" y="6406"/>
                      <a:pt x="13574" y="6037"/>
                      <a:pt x="12966" y="5609"/>
                    </a:cubicBezTo>
                    <a:cubicBezTo>
                      <a:pt x="11740" y="4728"/>
                      <a:pt x="9978" y="3609"/>
                      <a:pt x="7894" y="2620"/>
                    </a:cubicBezTo>
                    <a:cubicBezTo>
                      <a:pt x="5811" y="1632"/>
                      <a:pt x="3822" y="965"/>
                      <a:pt x="2370" y="561"/>
                    </a:cubicBezTo>
                    <a:cubicBezTo>
                      <a:pt x="1655" y="358"/>
                      <a:pt x="1060" y="215"/>
                      <a:pt x="643" y="132"/>
                    </a:cubicBezTo>
                    <a:cubicBezTo>
                      <a:pt x="227" y="37"/>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374;p38"/>
              <p:cNvSpPr/>
              <p:nvPr/>
            </p:nvSpPr>
            <p:spPr>
              <a:xfrm>
                <a:off x="4950000" y="2734100"/>
                <a:ext cx="74450" cy="44375"/>
              </a:xfrm>
              <a:custGeom>
                <a:avLst/>
                <a:gdLst/>
                <a:ahLst/>
                <a:cxnLst/>
                <a:rect l="l" t="t" r="r" b="b"/>
                <a:pathLst>
                  <a:path w="2978" h="1775" extrusionOk="0">
                    <a:moveTo>
                      <a:pt x="1" y="0"/>
                    </a:moveTo>
                    <a:cubicBezTo>
                      <a:pt x="1" y="0"/>
                      <a:pt x="108" y="167"/>
                      <a:pt x="334" y="405"/>
                    </a:cubicBezTo>
                    <a:cubicBezTo>
                      <a:pt x="549" y="643"/>
                      <a:pt x="894" y="941"/>
                      <a:pt x="1311" y="1191"/>
                    </a:cubicBezTo>
                    <a:cubicBezTo>
                      <a:pt x="1739" y="1429"/>
                      <a:pt x="2156" y="1596"/>
                      <a:pt x="2477" y="1667"/>
                    </a:cubicBezTo>
                    <a:cubicBezTo>
                      <a:pt x="2787" y="1762"/>
                      <a:pt x="2978" y="1774"/>
                      <a:pt x="2978" y="1774"/>
                    </a:cubicBezTo>
                    <a:cubicBezTo>
                      <a:pt x="2978" y="1774"/>
                      <a:pt x="2811" y="1655"/>
                      <a:pt x="2561" y="1501"/>
                    </a:cubicBezTo>
                    <a:cubicBezTo>
                      <a:pt x="2299" y="1346"/>
                      <a:pt x="1918" y="1108"/>
                      <a:pt x="1513" y="870"/>
                    </a:cubicBezTo>
                    <a:cubicBezTo>
                      <a:pt x="1120" y="608"/>
                      <a:pt x="751" y="405"/>
                      <a:pt x="465" y="250"/>
                    </a:cubicBezTo>
                    <a:cubicBezTo>
                      <a:pt x="180" y="96"/>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375;p38"/>
              <p:cNvSpPr/>
              <p:nvPr/>
            </p:nvSpPr>
            <p:spPr>
              <a:xfrm>
                <a:off x="4655625" y="2552225"/>
                <a:ext cx="205125" cy="107475"/>
              </a:xfrm>
              <a:custGeom>
                <a:avLst/>
                <a:gdLst/>
                <a:ahLst/>
                <a:cxnLst/>
                <a:rect l="l" t="t" r="r" b="b"/>
                <a:pathLst>
                  <a:path w="8205" h="4299" extrusionOk="0">
                    <a:moveTo>
                      <a:pt x="1" y="1"/>
                    </a:moveTo>
                    <a:lnTo>
                      <a:pt x="1" y="1"/>
                    </a:lnTo>
                    <a:cubicBezTo>
                      <a:pt x="1" y="1"/>
                      <a:pt x="144" y="36"/>
                      <a:pt x="358" y="108"/>
                    </a:cubicBezTo>
                    <a:cubicBezTo>
                      <a:pt x="584" y="167"/>
                      <a:pt x="917" y="275"/>
                      <a:pt x="1298" y="417"/>
                    </a:cubicBezTo>
                    <a:cubicBezTo>
                      <a:pt x="1703" y="572"/>
                      <a:pt x="2144" y="763"/>
                      <a:pt x="2656" y="1001"/>
                    </a:cubicBezTo>
                    <a:cubicBezTo>
                      <a:pt x="3156" y="1251"/>
                      <a:pt x="3692" y="1537"/>
                      <a:pt x="4251" y="1846"/>
                    </a:cubicBezTo>
                    <a:cubicBezTo>
                      <a:pt x="5347" y="2489"/>
                      <a:pt x="6335" y="3132"/>
                      <a:pt x="7049" y="3573"/>
                    </a:cubicBezTo>
                    <a:cubicBezTo>
                      <a:pt x="7764" y="4037"/>
                      <a:pt x="8204" y="4299"/>
                      <a:pt x="8204" y="4299"/>
                    </a:cubicBezTo>
                    <a:cubicBezTo>
                      <a:pt x="8204" y="4299"/>
                      <a:pt x="7799" y="3965"/>
                      <a:pt x="7144" y="3406"/>
                    </a:cubicBezTo>
                    <a:cubicBezTo>
                      <a:pt x="6490" y="2870"/>
                      <a:pt x="5573" y="2156"/>
                      <a:pt x="4442" y="1501"/>
                    </a:cubicBezTo>
                    <a:cubicBezTo>
                      <a:pt x="3870" y="1179"/>
                      <a:pt x="3311" y="906"/>
                      <a:pt x="2787" y="703"/>
                    </a:cubicBezTo>
                    <a:cubicBezTo>
                      <a:pt x="2251" y="489"/>
                      <a:pt x="1775" y="346"/>
                      <a:pt x="1358" y="239"/>
                    </a:cubicBezTo>
                    <a:cubicBezTo>
                      <a:pt x="953" y="132"/>
                      <a:pt x="620" y="72"/>
                      <a:pt x="382" y="48"/>
                    </a:cubicBezTo>
                    <a:cubicBezTo>
                      <a:pt x="144" y="13"/>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376;p38"/>
              <p:cNvSpPr/>
              <p:nvPr/>
            </p:nvSpPr>
            <p:spPr>
              <a:xfrm>
                <a:off x="4708600" y="2537050"/>
                <a:ext cx="118200" cy="58650"/>
              </a:xfrm>
              <a:custGeom>
                <a:avLst/>
                <a:gdLst/>
                <a:ahLst/>
                <a:cxnLst/>
                <a:rect l="l" t="t" r="r" b="b"/>
                <a:pathLst>
                  <a:path w="4728" h="2346" extrusionOk="0">
                    <a:moveTo>
                      <a:pt x="1" y="0"/>
                    </a:moveTo>
                    <a:cubicBezTo>
                      <a:pt x="1" y="0"/>
                      <a:pt x="251" y="143"/>
                      <a:pt x="680" y="370"/>
                    </a:cubicBezTo>
                    <a:cubicBezTo>
                      <a:pt x="1096" y="596"/>
                      <a:pt x="1680" y="893"/>
                      <a:pt x="2335" y="1215"/>
                    </a:cubicBezTo>
                    <a:cubicBezTo>
                      <a:pt x="2989" y="1548"/>
                      <a:pt x="3585" y="1810"/>
                      <a:pt x="4013" y="2025"/>
                    </a:cubicBezTo>
                    <a:cubicBezTo>
                      <a:pt x="4442" y="2227"/>
                      <a:pt x="4728" y="2346"/>
                      <a:pt x="4728" y="2346"/>
                    </a:cubicBezTo>
                    <a:cubicBezTo>
                      <a:pt x="4728" y="2346"/>
                      <a:pt x="4513" y="2155"/>
                      <a:pt x="4121" y="1858"/>
                    </a:cubicBezTo>
                    <a:cubicBezTo>
                      <a:pt x="3740" y="1572"/>
                      <a:pt x="3168" y="1203"/>
                      <a:pt x="2513" y="882"/>
                    </a:cubicBezTo>
                    <a:cubicBezTo>
                      <a:pt x="1858" y="548"/>
                      <a:pt x="1215" y="322"/>
                      <a:pt x="763" y="191"/>
                    </a:cubicBezTo>
                    <a:cubicBezTo>
                      <a:pt x="299" y="60"/>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377;p38"/>
              <p:cNvSpPr/>
              <p:nvPr/>
            </p:nvSpPr>
            <p:spPr>
              <a:xfrm>
                <a:off x="4738075" y="2521275"/>
                <a:ext cx="82775" cy="47350"/>
              </a:xfrm>
              <a:custGeom>
                <a:avLst/>
                <a:gdLst/>
                <a:ahLst/>
                <a:cxnLst/>
                <a:rect l="l" t="t" r="r" b="b"/>
                <a:pathLst>
                  <a:path w="3311" h="1894" extrusionOk="0">
                    <a:moveTo>
                      <a:pt x="1" y="0"/>
                    </a:moveTo>
                    <a:lnTo>
                      <a:pt x="1" y="0"/>
                    </a:lnTo>
                    <a:cubicBezTo>
                      <a:pt x="1" y="0"/>
                      <a:pt x="691" y="512"/>
                      <a:pt x="1608" y="1036"/>
                    </a:cubicBezTo>
                    <a:cubicBezTo>
                      <a:pt x="2513" y="1536"/>
                      <a:pt x="3311" y="1894"/>
                      <a:pt x="3311" y="1894"/>
                    </a:cubicBezTo>
                    <a:cubicBezTo>
                      <a:pt x="3311" y="1894"/>
                      <a:pt x="3168" y="1715"/>
                      <a:pt x="2894" y="1513"/>
                    </a:cubicBezTo>
                    <a:cubicBezTo>
                      <a:pt x="2644" y="1274"/>
                      <a:pt x="2263" y="977"/>
                      <a:pt x="1799" y="703"/>
                    </a:cubicBezTo>
                    <a:cubicBezTo>
                      <a:pt x="1334" y="441"/>
                      <a:pt x="894" y="262"/>
                      <a:pt x="548" y="155"/>
                    </a:cubicBezTo>
                    <a:cubicBezTo>
                      <a:pt x="215" y="48"/>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378;p38"/>
              <p:cNvSpPr/>
              <p:nvPr/>
            </p:nvSpPr>
            <p:spPr>
              <a:xfrm>
                <a:off x="4749100" y="2504300"/>
                <a:ext cx="72650" cy="36050"/>
              </a:xfrm>
              <a:custGeom>
                <a:avLst/>
                <a:gdLst/>
                <a:ahLst/>
                <a:cxnLst/>
                <a:rect l="l" t="t" r="r" b="b"/>
                <a:pathLst>
                  <a:path w="2906" h="1442" extrusionOk="0">
                    <a:moveTo>
                      <a:pt x="0" y="1"/>
                    </a:moveTo>
                    <a:cubicBezTo>
                      <a:pt x="0" y="1"/>
                      <a:pt x="596" y="465"/>
                      <a:pt x="1381" y="858"/>
                    </a:cubicBezTo>
                    <a:cubicBezTo>
                      <a:pt x="2179" y="1263"/>
                      <a:pt x="2905" y="1441"/>
                      <a:pt x="2905" y="1441"/>
                    </a:cubicBezTo>
                    <a:cubicBezTo>
                      <a:pt x="2905" y="1441"/>
                      <a:pt x="2370" y="906"/>
                      <a:pt x="1548" y="501"/>
                    </a:cubicBezTo>
                    <a:cubicBezTo>
                      <a:pt x="750" y="108"/>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379;p38"/>
              <p:cNvSpPr/>
              <p:nvPr/>
            </p:nvSpPr>
            <p:spPr>
              <a:xfrm>
                <a:off x="4533300" y="2299175"/>
                <a:ext cx="410775" cy="172125"/>
              </a:xfrm>
              <a:custGeom>
                <a:avLst/>
                <a:gdLst/>
                <a:ahLst/>
                <a:cxnLst/>
                <a:rect l="l" t="t" r="r" b="b"/>
                <a:pathLst>
                  <a:path w="16431" h="6885" extrusionOk="0">
                    <a:moveTo>
                      <a:pt x="2455" y="1"/>
                    </a:moveTo>
                    <a:cubicBezTo>
                      <a:pt x="1720" y="1"/>
                      <a:pt x="1127" y="56"/>
                      <a:pt x="703" y="121"/>
                    </a:cubicBezTo>
                    <a:cubicBezTo>
                      <a:pt x="476" y="157"/>
                      <a:pt x="298" y="193"/>
                      <a:pt x="179" y="217"/>
                    </a:cubicBezTo>
                    <a:cubicBezTo>
                      <a:pt x="60" y="229"/>
                      <a:pt x="0" y="241"/>
                      <a:pt x="0" y="241"/>
                    </a:cubicBezTo>
                    <a:cubicBezTo>
                      <a:pt x="0" y="241"/>
                      <a:pt x="60" y="241"/>
                      <a:pt x="179" y="229"/>
                    </a:cubicBezTo>
                    <a:cubicBezTo>
                      <a:pt x="310" y="229"/>
                      <a:pt x="476" y="193"/>
                      <a:pt x="715" y="181"/>
                    </a:cubicBezTo>
                    <a:cubicBezTo>
                      <a:pt x="963" y="168"/>
                      <a:pt x="1269" y="156"/>
                      <a:pt x="1625" y="156"/>
                    </a:cubicBezTo>
                    <a:cubicBezTo>
                      <a:pt x="1936" y="156"/>
                      <a:pt x="2285" y="165"/>
                      <a:pt x="2667" y="193"/>
                    </a:cubicBezTo>
                    <a:cubicBezTo>
                      <a:pt x="4298" y="312"/>
                      <a:pt x="6537" y="848"/>
                      <a:pt x="8799" y="1943"/>
                    </a:cubicBezTo>
                    <a:cubicBezTo>
                      <a:pt x="11061" y="3015"/>
                      <a:pt x="12930" y="4336"/>
                      <a:pt x="14276" y="5289"/>
                    </a:cubicBezTo>
                    <a:cubicBezTo>
                      <a:pt x="14943" y="5777"/>
                      <a:pt x="15478" y="6182"/>
                      <a:pt x="15847" y="6444"/>
                    </a:cubicBezTo>
                    <a:cubicBezTo>
                      <a:pt x="16217" y="6729"/>
                      <a:pt x="16431" y="6884"/>
                      <a:pt x="16431" y="6884"/>
                    </a:cubicBezTo>
                    <a:cubicBezTo>
                      <a:pt x="16431" y="6884"/>
                      <a:pt x="16240" y="6717"/>
                      <a:pt x="15895" y="6408"/>
                    </a:cubicBezTo>
                    <a:cubicBezTo>
                      <a:pt x="15538" y="6110"/>
                      <a:pt x="15038" y="5658"/>
                      <a:pt x="14395" y="5134"/>
                    </a:cubicBezTo>
                    <a:cubicBezTo>
                      <a:pt x="13097" y="4098"/>
                      <a:pt x="11264" y="2681"/>
                      <a:pt x="8966" y="1586"/>
                    </a:cubicBezTo>
                    <a:cubicBezTo>
                      <a:pt x="6656" y="479"/>
                      <a:pt x="4334" y="14"/>
                      <a:pt x="2667" y="2"/>
                    </a:cubicBezTo>
                    <a:cubicBezTo>
                      <a:pt x="2595" y="1"/>
                      <a:pt x="2524" y="1"/>
                      <a:pt x="2455"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380;p38"/>
              <p:cNvSpPr/>
              <p:nvPr/>
            </p:nvSpPr>
            <p:spPr>
              <a:xfrm>
                <a:off x="4605925" y="2269450"/>
                <a:ext cx="239925" cy="89625"/>
              </a:xfrm>
              <a:custGeom>
                <a:avLst/>
                <a:gdLst/>
                <a:ahLst/>
                <a:cxnLst/>
                <a:rect l="l" t="t" r="r" b="b"/>
                <a:pathLst>
                  <a:path w="9597" h="3585" extrusionOk="0">
                    <a:moveTo>
                      <a:pt x="0" y="1"/>
                    </a:moveTo>
                    <a:cubicBezTo>
                      <a:pt x="0" y="1"/>
                      <a:pt x="143" y="36"/>
                      <a:pt x="393" y="96"/>
                    </a:cubicBezTo>
                    <a:cubicBezTo>
                      <a:pt x="655" y="156"/>
                      <a:pt x="1024" y="239"/>
                      <a:pt x="1477" y="358"/>
                    </a:cubicBezTo>
                    <a:cubicBezTo>
                      <a:pt x="2382" y="596"/>
                      <a:pt x="3596" y="965"/>
                      <a:pt x="4930" y="1465"/>
                    </a:cubicBezTo>
                    <a:cubicBezTo>
                      <a:pt x="6251" y="1953"/>
                      <a:pt x="7430" y="2477"/>
                      <a:pt x="8263" y="2894"/>
                    </a:cubicBezTo>
                    <a:cubicBezTo>
                      <a:pt x="8680" y="3096"/>
                      <a:pt x="9013" y="3275"/>
                      <a:pt x="9240" y="3394"/>
                    </a:cubicBezTo>
                    <a:cubicBezTo>
                      <a:pt x="9466" y="3513"/>
                      <a:pt x="9597" y="3585"/>
                      <a:pt x="9597" y="3585"/>
                    </a:cubicBezTo>
                    <a:cubicBezTo>
                      <a:pt x="9597" y="3585"/>
                      <a:pt x="9478" y="3513"/>
                      <a:pt x="9251" y="3335"/>
                    </a:cubicBezTo>
                    <a:cubicBezTo>
                      <a:pt x="9049" y="3168"/>
                      <a:pt x="8728" y="2965"/>
                      <a:pt x="8335" y="2703"/>
                    </a:cubicBezTo>
                    <a:cubicBezTo>
                      <a:pt x="7525" y="2215"/>
                      <a:pt x="6382" y="1596"/>
                      <a:pt x="5049" y="1084"/>
                    </a:cubicBezTo>
                    <a:cubicBezTo>
                      <a:pt x="3703" y="584"/>
                      <a:pt x="2429" y="298"/>
                      <a:pt x="1501" y="167"/>
                    </a:cubicBezTo>
                    <a:cubicBezTo>
                      <a:pt x="1036" y="84"/>
                      <a:pt x="667" y="48"/>
                      <a:pt x="393" y="36"/>
                    </a:cubicBezTo>
                    <a:cubicBezTo>
                      <a:pt x="143" y="13"/>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381;p38"/>
              <p:cNvSpPr/>
              <p:nvPr/>
            </p:nvSpPr>
            <p:spPr>
              <a:xfrm>
                <a:off x="4695525" y="2253075"/>
                <a:ext cx="99725" cy="43200"/>
              </a:xfrm>
              <a:custGeom>
                <a:avLst/>
                <a:gdLst/>
                <a:ahLst/>
                <a:cxnLst/>
                <a:rect l="l" t="t" r="r" b="b"/>
                <a:pathLst>
                  <a:path w="3989" h="1728" extrusionOk="0">
                    <a:moveTo>
                      <a:pt x="0" y="1"/>
                    </a:moveTo>
                    <a:cubicBezTo>
                      <a:pt x="0" y="1"/>
                      <a:pt x="869" y="513"/>
                      <a:pt x="1953" y="989"/>
                    </a:cubicBezTo>
                    <a:cubicBezTo>
                      <a:pt x="3036" y="1465"/>
                      <a:pt x="3989" y="1727"/>
                      <a:pt x="3989" y="1727"/>
                    </a:cubicBezTo>
                    <a:cubicBezTo>
                      <a:pt x="3989" y="1727"/>
                      <a:pt x="3215" y="1108"/>
                      <a:pt x="2096" y="608"/>
                    </a:cubicBezTo>
                    <a:cubicBezTo>
                      <a:pt x="977" y="132"/>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382;p38"/>
              <p:cNvSpPr/>
              <p:nvPr/>
            </p:nvSpPr>
            <p:spPr>
              <a:xfrm>
                <a:off x="4717550" y="2234025"/>
                <a:ext cx="58050" cy="26825"/>
              </a:xfrm>
              <a:custGeom>
                <a:avLst/>
                <a:gdLst/>
                <a:ahLst/>
                <a:cxnLst/>
                <a:rect l="l" t="t" r="r" b="b"/>
                <a:pathLst>
                  <a:path w="2322" h="1073" extrusionOk="0">
                    <a:moveTo>
                      <a:pt x="0" y="1"/>
                    </a:moveTo>
                    <a:cubicBezTo>
                      <a:pt x="0" y="1"/>
                      <a:pt x="488" y="358"/>
                      <a:pt x="1119" y="644"/>
                    </a:cubicBezTo>
                    <a:cubicBezTo>
                      <a:pt x="1738" y="930"/>
                      <a:pt x="2322" y="1072"/>
                      <a:pt x="2322" y="1072"/>
                    </a:cubicBezTo>
                    <a:cubicBezTo>
                      <a:pt x="2322" y="1072"/>
                      <a:pt x="2227" y="953"/>
                      <a:pt x="2048" y="799"/>
                    </a:cubicBezTo>
                    <a:cubicBezTo>
                      <a:pt x="1869" y="632"/>
                      <a:pt x="1608" y="441"/>
                      <a:pt x="1274" y="287"/>
                    </a:cubicBezTo>
                    <a:cubicBezTo>
                      <a:pt x="953" y="144"/>
                      <a:pt x="619" y="60"/>
                      <a:pt x="381" y="37"/>
                    </a:cubicBezTo>
                    <a:cubicBezTo>
                      <a:pt x="143" y="1"/>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383;p38"/>
              <p:cNvSpPr/>
              <p:nvPr/>
            </p:nvSpPr>
            <p:spPr>
              <a:xfrm>
                <a:off x="4739875" y="2215275"/>
                <a:ext cx="63125" cy="34275"/>
              </a:xfrm>
              <a:custGeom>
                <a:avLst/>
                <a:gdLst/>
                <a:ahLst/>
                <a:cxnLst/>
                <a:rect l="l" t="t" r="r" b="b"/>
                <a:pathLst>
                  <a:path w="2525" h="1371" extrusionOk="0">
                    <a:moveTo>
                      <a:pt x="0" y="1"/>
                    </a:moveTo>
                    <a:cubicBezTo>
                      <a:pt x="0" y="1"/>
                      <a:pt x="524" y="429"/>
                      <a:pt x="1203" y="799"/>
                    </a:cubicBezTo>
                    <a:cubicBezTo>
                      <a:pt x="1893" y="1168"/>
                      <a:pt x="2524" y="1370"/>
                      <a:pt x="2524" y="1370"/>
                    </a:cubicBezTo>
                    <a:cubicBezTo>
                      <a:pt x="2524" y="1370"/>
                      <a:pt x="2096" y="846"/>
                      <a:pt x="1381" y="453"/>
                    </a:cubicBezTo>
                    <a:cubicBezTo>
                      <a:pt x="679" y="72"/>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384;p38"/>
              <p:cNvSpPr/>
              <p:nvPr/>
            </p:nvSpPr>
            <p:spPr>
              <a:xfrm>
                <a:off x="3982925" y="2403400"/>
                <a:ext cx="247675" cy="245000"/>
              </a:xfrm>
              <a:custGeom>
                <a:avLst/>
                <a:gdLst/>
                <a:ahLst/>
                <a:cxnLst/>
                <a:rect l="l" t="t" r="r" b="b"/>
                <a:pathLst>
                  <a:path w="9907" h="9800" extrusionOk="0">
                    <a:moveTo>
                      <a:pt x="1" y="1"/>
                    </a:moveTo>
                    <a:cubicBezTo>
                      <a:pt x="1" y="1"/>
                      <a:pt x="203" y="72"/>
                      <a:pt x="524" y="239"/>
                    </a:cubicBezTo>
                    <a:cubicBezTo>
                      <a:pt x="691" y="310"/>
                      <a:pt x="894" y="405"/>
                      <a:pt x="1120" y="524"/>
                    </a:cubicBezTo>
                    <a:cubicBezTo>
                      <a:pt x="1346" y="643"/>
                      <a:pt x="1608" y="763"/>
                      <a:pt x="1894" y="929"/>
                    </a:cubicBezTo>
                    <a:cubicBezTo>
                      <a:pt x="2179" y="1072"/>
                      <a:pt x="2489" y="1251"/>
                      <a:pt x="2799" y="1465"/>
                    </a:cubicBezTo>
                    <a:cubicBezTo>
                      <a:pt x="3132" y="1656"/>
                      <a:pt x="3453" y="1894"/>
                      <a:pt x="3811" y="2132"/>
                    </a:cubicBezTo>
                    <a:cubicBezTo>
                      <a:pt x="4501" y="2632"/>
                      <a:pt x="5227" y="3227"/>
                      <a:pt x="5930" y="3918"/>
                    </a:cubicBezTo>
                    <a:cubicBezTo>
                      <a:pt x="6632" y="4596"/>
                      <a:pt x="7228" y="5311"/>
                      <a:pt x="7740" y="6001"/>
                    </a:cubicBezTo>
                    <a:cubicBezTo>
                      <a:pt x="7978" y="6347"/>
                      <a:pt x="8240" y="6668"/>
                      <a:pt x="8430" y="7001"/>
                    </a:cubicBezTo>
                    <a:cubicBezTo>
                      <a:pt x="8644" y="7311"/>
                      <a:pt x="8811" y="7621"/>
                      <a:pt x="8978" y="7906"/>
                    </a:cubicBezTo>
                    <a:cubicBezTo>
                      <a:pt x="9145" y="8192"/>
                      <a:pt x="9264" y="8454"/>
                      <a:pt x="9383" y="8680"/>
                    </a:cubicBezTo>
                    <a:cubicBezTo>
                      <a:pt x="9502" y="8906"/>
                      <a:pt x="9585" y="9109"/>
                      <a:pt x="9668" y="9276"/>
                    </a:cubicBezTo>
                    <a:cubicBezTo>
                      <a:pt x="9811" y="9621"/>
                      <a:pt x="9907" y="9799"/>
                      <a:pt x="9907" y="9799"/>
                    </a:cubicBezTo>
                    <a:cubicBezTo>
                      <a:pt x="9907" y="9799"/>
                      <a:pt x="9835" y="9597"/>
                      <a:pt x="9728" y="9264"/>
                    </a:cubicBezTo>
                    <a:cubicBezTo>
                      <a:pt x="9680" y="9085"/>
                      <a:pt x="9609" y="8871"/>
                      <a:pt x="9502" y="8633"/>
                    </a:cubicBezTo>
                    <a:cubicBezTo>
                      <a:pt x="9406" y="8383"/>
                      <a:pt x="9311" y="8109"/>
                      <a:pt x="9156" y="7811"/>
                    </a:cubicBezTo>
                    <a:cubicBezTo>
                      <a:pt x="9025" y="7513"/>
                      <a:pt x="8859" y="7192"/>
                      <a:pt x="8668" y="6859"/>
                    </a:cubicBezTo>
                    <a:cubicBezTo>
                      <a:pt x="8490" y="6525"/>
                      <a:pt x="8263" y="6180"/>
                      <a:pt x="8025" y="5811"/>
                    </a:cubicBezTo>
                    <a:cubicBezTo>
                      <a:pt x="7525" y="5096"/>
                      <a:pt x="6930" y="4346"/>
                      <a:pt x="6216" y="3632"/>
                    </a:cubicBezTo>
                    <a:cubicBezTo>
                      <a:pt x="5477" y="2929"/>
                      <a:pt x="4727" y="2334"/>
                      <a:pt x="4013" y="1846"/>
                    </a:cubicBezTo>
                    <a:cubicBezTo>
                      <a:pt x="3632" y="1608"/>
                      <a:pt x="3299" y="1382"/>
                      <a:pt x="2953" y="1203"/>
                    </a:cubicBezTo>
                    <a:cubicBezTo>
                      <a:pt x="2608" y="1013"/>
                      <a:pt x="2287" y="870"/>
                      <a:pt x="1989" y="727"/>
                    </a:cubicBezTo>
                    <a:cubicBezTo>
                      <a:pt x="1691" y="584"/>
                      <a:pt x="1405" y="477"/>
                      <a:pt x="1167" y="393"/>
                    </a:cubicBezTo>
                    <a:cubicBezTo>
                      <a:pt x="929" y="286"/>
                      <a:pt x="715" y="227"/>
                      <a:pt x="536" y="167"/>
                    </a:cubicBezTo>
                    <a:cubicBezTo>
                      <a:pt x="203" y="60"/>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385;p38"/>
              <p:cNvSpPr/>
              <p:nvPr/>
            </p:nvSpPr>
            <p:spPr>
              <a:xfrm>
                <a:off x="4076400" y="2410250"/>
                <a:ext cx="165500" cy="196175"/>
              </a:xfrm>
              <a:custGeom>
                <a:avLst/>
                <a:gdLst/>
                <a:ahLst/>
                <a:cxnLst/>
                <a:rect l="l" t="t" r="r" b="b"/>
                <a:pathLst>
                  <a:path w="6620" h="7847" extrusionOk="0">
                    <a:moveTo>
                      <a:pt x="0" y="0"/>
                    </a:moveTo>
                    <a:lnTo>
                      <a:pt x="0" y="0"/>
                    </a:lnTo>
                    <a:cubicBezTo>
                      <a:pt x="0" y="0"/>
                      <a:pt x="131" y="72"/>
                      <a:pt x="345" y="227"/>
                    </a:cubicBezTo>
                    <a:cubicBezTo>
                      <a:pt x="464" y="286"/>
                      <a:pt x="595" y="381"/>
                      <a:pt x="762" y="489"/>
                    </a:cubicBezTo>
                    <a:cubicBezTo>
                      <a:pt x="917" y="584"/>
                      <a:pt x="1095" y="691"/>
                      <a:pt x="1298" y="846"/>
                    </a:cubicBezTo>
                    <a:cubicBezTo>
                      <a:pt x="1691" y="1108"/>
                      <a:pt x="2131" y="1465"/>
                      <a:pt x="2608" y="1882"/>
                    </a:cubicBezTo>
                    <a:cubicBezTo>
                      <a:pt x="3060" y="2298"/>
                      <a:pt x="3560" y="2786"/>
                      <a:pt x="4013" y="3346"/>
                    </a:cubicBezTo>
                    <a:cubicBezTo>
                      <a:pt x="4477" y="3894"/>
                      <a:pt x="4882" y="4453"/>
                      <a:pt x="5227" y="4977"/>
                    </a:cubicBezTo>
                    <a:cubicBezTo>
                      <a:pt x="5548" y="5513"/>
                      <a:pt x="5822" y="6013"/>
                      <a:pt x="6025" y="6442"/>
                    </a:cubicBezTo>
                    <a:cubicBezTo>
                      <a:pt x="6144" y="6644"/>
                      <a:pt x="6215" y="6835"/>
                      <a:pt x="6299" y="7013"/>
                    </a:cubicBezTo>
                    <a:cubicBezTo>
                      <a:pt x="6370" y="7180"/>
                      <a:pt x="6429" y="7347"/>
                      <a:pt x="6477" y="7466"/>
                    </a:cubicBezTo>
                    <a:cubicBezTo>
                      <a:pt x="6560" y="7716"/>
                      <a:pt x="6620" y="7847"/>
                      <a:pt x="6620" y="7847"/>
                    </a:cubicBezTo>
                    <a:lnTo>
                      <a:pt x="6537" y="7454"/>
                    </a:lnTo>
                    <a:cubicBezTo>
                      <a:pt x="6501" y="7323"/>
                      <a:pt x="6477" y="7156"/>
                      <a:pt x="6418" y="6977"/>
                    </a:cubicBezTo>
                    <a:cubicBezTo>
                      <a:pt x="6370" y="6775"/>
                      <a:pt x="6310" y="6573"/>
                      <a:pt x="6215" y="6346"/>
                    </a:cubicBezTo>
                    <a:cubicBezTo>
                      <a:pt x="6072" y="5906"/>
                      <a:pt x="5834" y="5370"/>
                      <a:pt x="5525" y="4799"/>
                    </a:cubicBezTo>
                    <a:cubicBezTo>
                      <a:pt x="5203" y="4239"/>
                      <a:pt x="4810" y="3644"/>
                      <a:pt x="4334" y="3072"/>
                    </a:cubicBezTo>
                    <a:cubicBezTo>
                      <a:pt x="3834" y="2513"/>
                      <a:pt x="3334" y="2013"/>
                      <a:pt x="2822" y="1620"/>
                    </a:cubicBezTo>
                    <a:cubicBezTo>
                      <a:pt x="2322" y="1215"/>
                      <a:pt x="1846" y="905"/>
                      <a:pt x="1417" y="667"/>
                    </a:cubicBezTo>
                    <a:cubicBezTo>
                      <a:pt x="1203" y="548"/>
                      <a:pt x="1012" y="453"/>
                      <a:pt x="834" y="369"/>
                    </a:cubicBezTo>
                    <a:cubicBezTo>
                      <a:pt x="667" y="274"/>
                      <a:pt x="500" y="203"/>
                      <a:pt x="381" y="155"/>
                    </a:cubicBezTo>
                    <a:cubicBezTo>
                      <a:pt x="131" y="60"/>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386;p38"/>
              <p:cNvSpPr/>
              <p:nvPr/>
            </p:nvSpPr>
            <p:spPr>
              <a:xfrm>
                <a:off x="4180875" y="2454000"/>
                <a:ext cx="75925" cy="120575"/>
              </a:xfrm>
              <a:custGeom>
                <a:avLst/>
                <a:gdLst/>
                <a:ahLst/>
                <a:cxnLst/>
                <a:rect l="l" t="t" r="r" b="b"/>
                <a:pathLst>
                  <a:path w="3037" h="4823" extrusionOk="0">
                    <a:moveTo>
                      <a:pt x="0" y="1"/>
                    </a:moveTo>
                    <a:lnTo>
                      <a:pt x="0" y="1"/>
                    </a:lnTo>
                    <a:cubicBezTo>
                      <a:pt x="0" y="1"/>
                      <a:pt x="60" y="48"/>
                      <a:pt x="167" y="167"/>
                    </a:cubicBezTo>
                    <a:cubicBezTo>
                      <a:pt x="286" y="251"/>
                      <a:pt x="453" y="405"/>
                      <a:pt x="631" y="596"/>
                    </a:cubicBezTo>
                    <a:cubicBezTo>
                      <a:pt x="1000" y="965"/>
                      <a:pt x="1477" y="1525"/>
                      <a:pt x="1893" y="2191"/>
                    </a:cubicBezTo>
                    <a:cubicBezTo>
                      <a:pt x="2310" y="2858"/>
                      <a:pt x="2608" y="3513"/>
                      <a:pt x="2786" y="4001"/>
                    </a:cubicBezTo>
                    <a:cubicBezTo>
                      <a:pt x="2882" y="4263"/>
                      <a:pt x="2941" y="4454"/>
                      <a:pt x="2977" y="4596"/>
                    </a:cubicBezTo>
                    <a:cubicBezTo>
                      <a:pt x="3012" y="4751"/>
                      <a:pt x="3036" y="4823"/>
                      <a:pt x="3036" y="4823"/>
                    </a:cubicBezTo>
                    <a:lnTo>
                      <a:pt x="3036" y="4585"/>
                    </a:lnTo>
                    <a:cubicBezTo>
                      <a:pt x="3036" y="4442"/>
                      <a:pt x="3024" y="4215"/>
                      <a:pt x="2977" y="3942"/>
                    </a:cubicBezTo>
                    <a:cubicBezTo>
                      <a:pt x="2893" y="3406"/>
                      <a:pt x="2667" y="2680"/>
                      <a:pt x="2227" y="1965"/>
                    </a:cubicBezTo>
                    <a:cubicBezTo>
                      <a:pt x="1774" y="1251"/>
                      <a:pt x="1215" y="751"/>
                      <a:pt x="762" y="429"/>
                    </a:cubicBezTo>
                    <a:cubicBezTo>
                      <a:pt x="536" y="286"/>
                      <a:pt x="345" y="167"/>
                      <a:pt x="215" y="108"/>
                    </a:cubicBezTo>
                    <a:cubicBezTo>
                      <a:pt x="84" y="48"/>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387;p38"/>
              <p:cNvSpPr/>
              <p:nvPr/>
            </p:nvSpPr>
            <p:spPr>
              <a:xfrm>
                <a:off x="4220450" y="2450725"/>
                <a:ext cx="54800" cy="87550"/>
              </a:xfrm>
              <a:custGeom>
                <a:avLst/>
                <a:gdLst/>
                <a:ahLst/>
                <a:cxnLst/>
                <a:rect l="l" t="t" r="r" b="b"/>
                <a:pathLst>
                  <a:path w="2192" h="3502" extrusionOk="0">
                    <a:moveTo>
                      <a:pt x="1" y="1"/>
                    </a:moveTo>
                    <a:cubicBezTo>
                      <a:pt x="1" y="1"/>
                      <a:pt x="144" y="191"/>
                      <a:pt x="382" y="489"/>
                    </a:cubicBezTo>
                    <a:cubicBezTo>
                      <a:pt x="620" y="786"/>
                      <a:pt x="918" y="1203"/>
                      <a:pt x="1215" y="1679"/>
                    </a:cubicBezTo>
                    <a:cubicBezTo>
                      <a:pt x="1501" y="2156"/>
                      <a:pt x="1751" y="2608"/>
                      <a:pt x="1918" y="2941"/>
                    </a:cubicBezTo>
                    <a:cubicBezTo>
                      <a:pt x="2084" y="3275"/>
                      <a:pt x="2191" y="3501"/>
                      <a:pt x="2191" y="3501"/>
                    </a:cubicBezTo>
                    <a:cubicBezTo>
                      <a:pt x="2191" y="3501"/>
                      <a:pt x="2191" y="3263"/>
                      <a:pt x="2108" y="2870"/>
                    </a:cubicBezTo>
                    <a:cubicBezTo>
                      <a:pt x="2037" y="2489"/>
                      <a:pt x="1858" y="1965"/>
                      <a:pt x="1549" y="1453"/>
                    </a:cubicBezTo>
                    <a:cubicBezTo>
                      <a:pt x="1215" y="953"/>
                      <a:pt x="834" y="584"/>
                      <a:pt x="525" y="346"/>
                    </a:cubicBezTo>
                    <a:cubicBezTo>
                      <a:pt x="203" y="108"/>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388;p38"/>
              <p:cNvSpPr/>
              <p:nvPr/>
            </p:nvSpPr>
            <p:spPr>
              <a:xfrm>
                <a:off x="4244275" y="2440900"/>
                <a:ext cx="44675" cy="59900"/>
              </a:xfrm>
              <a:custGeom>
                <a:avLst/>
                <a:gdLst/>
                <a:ahLst/>
                <a:cxnLst/>
                <a:rect l="l" t="t" r="r" b="b"/>
                <a:pathLst>
                  <a:path w="1787" h="2396" extrusionOk="0">
                    <a:moveTo>
                      <a:pt x="0" y="1"/>
                    </a:moveTo>
                    <a:cubicBezTo>
                      <a:pt x="0" y="1"/>
                      <a:pt x="226" y="679"/>
                      <a:pt x="679" y="1358"/>
                    </a:cubicBezTo>
                    <a:cubicBezTo>
                      <a:pt x="917" y="1691"/>
                      <a:pt x="1191" y="1965"/>
                      <a:pt x="1381" y="2168"/>
                    </a:cubicBezTo>
                    <a:cubicBezTo>
                      <a:pt x="1489" y="2251"/>
                      <a:pt x="1560" y="2346"/>
                      <a:pt x="1655" y="2382"/>
                    </a:cubicBezTo>
                    <a:cubicBezTo>
                      <a:pt x="1678" y="2392"/>
                      <a:pt x="1698" y="2395"/>
                      <a:pt x="1715" y="2395"/>
                    </a:cubicBezTo>
                    <a:cubicBezTo>
                      <a:pt x="1761" y="2395"/>
                      <a:pt x="1786" y="2370"/>
                      <a:pt x="1786" y="2370"/>
                    </a:cubicBezTo>
                    <a:lnTo>
                      <a:pt x="1786" y="2370"/>
                    </a:lnTo>
                    <a:cubicBezTo>
                      <a:pt x="1786" y="2370"/>
                      <a:pt x="1782" y="2371"/>
                      <a:pt x="1776" y="2371"/>
                    </a:cubicBezTo>
                    <a:cubicBezTo>
                      <a:pt x="1759" y="2371"/>
                      <a:pt x="1725" y="2365"/>
                      <a:pt x="1691" y="2322"/>
                    </a:cubicBezTo>
                    <a:cubicBezTo>
                      <a:pt x="1655" y="2287"/>
                      <a:pt x="1619" y="2168"/>
                      <a:pt x="1560" y="2049"/>
                    </a:cubicBezTo>
                    <a:cubicBezTo>
                      <a:pt x="1441" y="1787"/>
                      <a:pt x="1262" y="1465"/>
                      <a:pt x="1024" y="1120"/>
                    </a:cubicBezTo>
                    <a:cubicBezTo>
                      <a:pt x="548" y="441"/>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389;p38"/>
              <p:cNvSpPr/>
              <p:nvPr/>
            </p:nvSpPr>
            <p:spPr>
              <a:xfrm>
                <a:off x="4265700" y="2432875"/>
                <a:ext cx="28000" cy="34550"/>
              </a:xfrm>
              <a:custGeom>
                <a:avLst/>
                <a:gdLst/>
                <a:ahLst/>
                <a:cxnLst/>
                <a:rect l="l" t="t" r="r" b="b"/>
                <a:pathLst>
                  <a:path w="1120" h="1382" extrusionOk="0">
                    <a:moveTo>
                      <a:pt x="0" y="0"/>
                    </a:moveTo>
                    <a:cubicBezTo>
                      <a:pt x="0" y="0"/>
                      <a:pt x="96" y="429"/>
                      <a:pt x="405" y="822"/>
                    </a:cubicBezTo>
                    <a:cubicBezTo>
                      <a:pt x="715" y="1203"/>
                      <a:pt x="1120" y="1381"/>
                      <a:pt x="1120" y="1381"/>
                    </a:cubicBezTo>
                    <a:cubicBezTo>
                      <a:pt x="1120" y="1381"/>
                      <a:pt x="1024" y="953"/>
                      <a:pt x="715" y="560"/>
                    </a:cubicBezTo>
                    <a:cubicBezTo>
                      <a:pt x="405" y="179"/>
                      <a:pt x="1"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390;p38"/>
              <p:cNvSpPr/>
              <p:nvPr/>
            </p:nvSpPr>
            <p:spPr>
              <a:xfrm>
                <a:off x="4266900" y="2416500"/>
                <a:ext cx="31575" cy="29500"/>
              </a:xfrm>
              <a:custGeom>
                <a:avLst/>
                <a:gdLst/>
                <a:ahLst/>
                <a:cxnLst/>
                <a:rect l="l" t="t" r="r" b="b"/>
                <a:pathLst>
                  <a:path w="1263" h="1180" extrusionOk="0">
                    <a:moveTo>
                      <a:pt x="0" y="0"/>
                    </a:moveTo>
                    <a:lnTo>
                      <a:pt x="0" y="0"/>
                    </a:lnTo>
                    <a:cubicBezTo>
                      <a:pt x="0" y="0"/>
                      <a:pt x="179" y="381"/>
                      <a:pt x="524" y="703"/>
                    </a:cubicBezTo>
                    <a:cubicBezTo>
                      <a:pt x="857" y="1012"/>
                      <a:pt x="1262" y="1179"/>
                      <a:pt x="1262" y="1179"/>
                    </a:cubicBezTo>
                    <a:cubicBezTo>
                      <a:pt x="1262" y="1179"/>
                      <a:pt x="1167" y="762"/>
                      <a:pt x="810" y="417"/>
                    </a:cubicBezTo>
                    <a:cubicBezTo>
                      <a:pt x="429" y="72"/>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391;p38"/>
              <p:cNvSpPr/>
              <p:nvPr/>
            </p:nvSpPr>
            <p:spPr>
              <a:xfrm>
                <a:off x="4235925" y="1856600"/>
                <a:ext cx="175650" cy="132500"/>
              </a:xfrm>
              <a:custGeom>
                <a:avLst/>
                <a:gdLst/>
                <a:ahLst/>
                <a:cxnLst/>
                <a:rect l="l" t="t" r="r" b="b"/>
                <a:pathLst>
                  <a:path w="7026" h="5300" extrusionOk="0">
                    <a:moveTo>
                      <a:pt x="1" y="1"/>
                    </a:moveTo>
                    <a:cubicBezTo>
                      <a:pt x="1" y="1"/>
                      <a:pt x="120" y="37"/>
                      <a:pt x="346" y="96"/>
                    </a:cubicBezTo>
                    <a:cubicBezTo>
                      <a:pt x="465" y="132"/>
                      <a:pt x="596" y="179"/>
                      <a:pt x="751" y="239"/>
                    </a:cubicBezTo>
                    <a:cubicBezTo>
                      <a:pt x="894" y="298"/>
                      <a:pt x="1072" y="334"/>
                      <a:pt x="1275" y="429"/>
                    </a:cubicBezTo>
                    <a:cubicBezTo>
                      <a:pt x="1656" y="572"/>
                      <a:pt x="2084" y="787"/>
                      <a:pt x="2561" y="1037"/>
                    </a:cubicBezTo>
                    <a:cubicBezTo>
                      <a:pt x="3025" y="1311"/>
                      <a:pt x="3537" y="1620"/>
                      <a:pt x="4025" y="1989"/>
                    </a:cubicBezTo>
                    <a:cubicBezTo>
                      <a:pt x="4513" y="2358"/>
                      <a:pt x="4942" y="2763"/>
                      <a:pt x="5335" y="3132"/>
                    </a:cubicBezTo>
                    <a:cubicBezTo>
                      <a:pt x="5704" y="3513"/>
                      <a:pt x="6037" y="3882"/>
                      <a:pt x="6275" y="4204"/>
                    </a:cubicBezTo>
                    <a:cubicBezTo>
                      <a:pt x="6406" y="4370"/>
                      <a:pt x="6514" y="4525"/>
                      <a:pt x="6597" y="4656"/>
                    </a:cubicBezTo>
                    <a:cubicBezTo>
                      <a:pt x="6704" y="4775"/>
                      <a:pt x="6776" y="4894"/>
                      <a:pt x="6835" y="5001"/>
                    </a:cubicBezTo>
                    <a:cubicBezTo>
                      <a:pt x="6954" y="5192"/>
                      <a:pt x="7026" y="5299"/>
                      <a:pt x="7026" y="5299"/>
                    </a:cubicBezTo>
                    <a:cubicBezTo>
                      <a:pt x="7026" y="5299"/>
                      <a:pt x="6990" y="5180"/>
                      <a:pt x="6883" y="4954"/>
                    </a:cubicBezTo>
                    <a:cubicBezTo>
                      <a:pt x="6835" y="4847"/>
                      <a:pt x="6776" y="4716"/>
                      <a:pt x="6704" y="4561"/>
                    </a:cubicBezTo>
                    <a:cubicBezTo>
                      <a:pt x="6633" y="4418"/>
                      <a:pt x="6549" y="4251"/>
                      <a:pt x="6430" y="4073"/>
                    </a:cubicBezTo>
                    <a:cubicBezTo>
                      <a:pt x="6228" y="3716"/>
                      <a:pt x="5930" y="3299"/>
                      <a:pt x="5573" y="2882"/>
                    </a:cubicBezTo>
                    <a:cubicBezTo>
                      <a:pt x="5216" y="2465"/>
                      <a:pt x="4763" y="2037"/>
                      <a:pt x="4263" y="1644"/>
                    </a:cubicBezTo>
                    <a:cubicBezTo>
                      <a:pt x="3739" y="1275"/>
                      <a:pt x="3216" y="965"/>
                      <a:pt x="2715" y="727"/>
                    </a:cubicBezTo>
                    <a:cubicBezTo>
                      <a:pt x="2204" y="501"/>
                      <a:pt x="1727" y="334"/>
                      <a:pt x="1334" y="239"/>
                    </a:cubicBezTo>
                    <a:cubicBezTo>
                      <a:pt x="1120" y="179"/>
                      <a:pt x="941" y="144"/>
                      <a:pt x="775" y="120"/>
                    </a:cubicBezTo>
                    <a:cubicBezTo>
                      <a:pt x="620" y="72"/>
                      <a:pt x="477" y="60"/>
                      <a:pt x="358" y="37"/>
                    </a:cubicBezTo>
                    <a:cubicBezTo>
                      <a:pt x="144" y="13"/>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392;p38"/>
              <p:cNvSpPr/>
              <p:nvPr/>
            </p:nvSpPr>
            <p:spPr>
              <a:xfrm>
                <a:off x="4233850" y="1902150"/>
                <a:ext cx="169700" cy="120275"/>
              </a:xfrm>
              <a:custGeom>
                <a:avLst/>
                <a:gdLst/>
                <a:ahLst/>
                <a:cxnLst/>
                <a:rect l="l" t="t" r="r" b="b"/>
                <a:pathLst>
                  <a:path w="6788" h="4811" extrusionOk="0">
                    <a:moveTo>
                      <a:pt x="1" y="0"/>
                    </a:moveTo>
                    <a:cubicBezTo>
                      <a:pt x="1" y="0"/>
                      <a:pt x="120" y="24"/>
                      <a:pt x="322" y="60"/>
                    </a:cubicBezTo>
                    <a:cubicBezTo>
                      <a:pt x="536" y="108"/>
                      <a:pt x="846" y="203"/>
                      <a:pt x="1203" y="322"/>
                    </a:cubicBezTo>
                    <a:cubicBezTo>
                      <a:pt x="1929" y="560"/>
                      <a:pt x="2882" y="1048"/>
                      <a:pt x="3799" y="1775"/>
                    </a:cubicBezTo>
                    <a:cubicBezTo>
                      <a:pt x="4703" y="2501"/>
                      <a:pt x="5430" y="3275"/>
                      <a:pt x="5954" y="3858"/>
                    </a:cubicBezTo>
                    <a:cubicBezTo>
                      <a:pt x="6478" y="4441"/>
                      <a:pt x="6787" y="4811"/>
                      <a:pt x="6787" y="4811"/>
                    </a:cubicBezTo>
                    <a:cubicBezTo>
                      <a:pt x="6787" y="4811"/>
                      <a:pt x="6561" y="4394"/>
                      <a:pt x="6120" y="3739"/>
                    </a:cubicBezTo>
                    <a:cubicBezTo>
                      <a:pt x="5680" y="3084"/>
                      <a:pt x="5001" y="2227"/>
                      <a:pt x="4049" y="1465"/>
                    </a:cubicBezTo>
                    <a:cubicBezTo>
                      <a:pt x="3072" y="703"/>
                      <a:pt x="2036" y="286"/>
                      <a:pt x="1263" y="120"/>
                    </a:cubicBezTo>
                    <a:cubicBezTo>
                      <a:pt x="870" y="36"/>
                      <a:pt x="560" y="0"/>
                      <a:pt x="334"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393;p38"/>
              <p:cNvSpPr/>
              <p:nvPr/>
            </p:nvSpPr>
            <p:spPr>
              <a:xfrm>
                <a:off x="4283250" y="1946200"/>
                <a:ext cx="80100" cy="65500"/>
              </a:xfrm>
              <a:custGeom>
                <a:avLst/>
                <a:gdLst/>
                <a:ahLst/>
                <a:cxnLst/>
                <a:rect l="l" t="t" r="r" b="b"/>
                <a:pathLst>
                  <a:path w="3204" h="2620" extrusionOk="0">
                    <a:moveTo>
                      <a:pt x="1" y="1"/>
                    </a:moveTo>
                    <a:lnTo>
                      <a:pt x="1" y="1"/>
                    </a:lnTo>
                    <a:cubicBezTo>
                      <a:pt x="1" y="1"/>
                      <a:pt x="191" y="132"/>
                      <a:pt x="513" y="346"/>
                    </a:cubicBezTo>
                    <a:cubicBezTo>
                      <a:pt x="822" y="548"/>
                      <a:pt x="1239" y="858"/>
                      <a:pt x="1668" y="1215"/>
                    </a:cubicBezTo>
                    <a:cubicBezTo>
                      <a:pt x="2096" y="1572"/>
                      <a:pt x="2489" y="1917"/>
                      <a:pt x="2751" y="2191"/>
                    </a:cubicBezTo>
                    <a:cubicBezTo>
                      <a:pt x="3037" y="2453"/>
                      <a:pt x="3204" y="2620"/>
                      <a:pt x="3204" y="2620"/>
                    </a:cubicBezTo>
                    <a:cubicBezTo>
                      <a:pt x="3204" y="2620"/>
                      <a:pt x="3108" y="2394"/>
                      <a:pt x="2930" y="2072"/>
                    </a:cubicBezTo>
                    <a:cubicBezTo>
                      <a:pt x="2727" y="1739"/>
                      <a:pt x="2394" y="1310"/>
                      <a:pt x="1942" y="917"/>
                    </a:cubicBezTo>
                    <a:cubicBezTo>
                      <a:pt x="1465" y="548"/>
                      <a:pt x="965" y="310"/>
                      <a:pt x="608" y="179"/>
                    </a:cubicBezTo>
                    <a:cubicBezTo>
                      <a:pt x="239" y="48"/>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394;p38"/>
              <p:cNvSpPr/>
              <p:nvPr/>
            </p:nvSpPr>
            <p:spPr>
              <a:xfrm>
                <a:off x="4294875" y="2002925"/>
                <a:ext cx="52700" cy="48075"/>
              </a:xfrm>
              <a:custGeom>
                <a:avLst/>
                <a:gdLst/>
                <a:ahLst/>
                <a:cxnLst/>
                <a:rect l="l" t="t" r="r" b="b"/>
                <a:pathLst>
                  <a:path w="2108" h="1923" extrusionOk="0">
                    <a:moveTo>
                      <a:pt x="193" y="1"/>
                    </a:moveTo>
                    <a:cubicBezTo>
                      <a:pt x="151" y="1"/>
                      <a:pt x="117" y="9"/>
                      <a:pt x="84" y="18"/>
                    </a:cubicBezTo>
                    <a:cubicBezTo>
                      <a:pt x="0" y="53"/>
                      <a:pt x="12" y="125"/>
                      <a:pt x="12" y="125"/>
                    </a:cubicBezTo>
                    <a:cubicBezTo>
                      <a:pt x="12" y="125"/>
                      <a:pt x="24" y="77"/>
                      <a:pt x="107" y="77"/>
                    </a:cubicBezTo>
                    <a:cubicBezTo>
                      <a:pt x="179" y="77"/>
                      <a:pt x="250" y="137"/>
                      <a:pt x="357" y="232"/>
                    </a:cubicBezTo>
                    <a:cubicBezTo>
                      <a:pt x="560" y="387"/>
                      <a:pt x="834" y="613"/>
                      <a:pt x="1119" y="887"/>
                    </a:cubicBezTo>
                    <a:cubicBezTo>
                      <a:pt x="1393" y="1149"/>
                      <a:pt x="1643" y="1411"/>
                      <a:pt x="1822" y="1601"/>
                    </a:cubicBezTo>
                    <a:cubicBezTo>
                      <a:pt x="2012" y="1792"/>
                      <a:pt x="2108" y="1923"/>
                      <a:pt x="2108" y="1923"/>
                    </a:cubicBezTo>
                    <a:cubicBezTo>
                      <a:pt x="2108" y="1923"/>
                      <a:pt x="2096" y="1768"/>
                      <a:pt x="1989" y="1506"/>
                    </a:cubicBezTo>
                    <a:cubicBezTo>
                      <a:pt x="1893" y="1244"/>
                      <a:pt x="1691" y="899"/>
                      <a:pt x="1381" y="601"/>
                    </a:cubicBezTo>
                    <a:cubicBezTo>
                      <a:pt x="1072" y="303"/>
                      <a:pt x="715" y="125"/>
                      <a:pt x="441" y="53"/>
                    </a:cubicBezTo>
                    <a:cubicBezTo>
                      <a:pt x="369" y="41"/>
                      <a:pt x="322" y="18"/>
                      <a:pt x="250" y="6"/>
                    </a:cubicBezTo>
                    <a:cubicBezTo>
                      <a:pt x="229" y="2"/>
                      <a:pt x="211" y="1"/>
                      <a:pt x="193"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395;p38"/>
              <p:cNvSpPr/>
              <p:nvPr/>
            </p:nvSpPr>
            <p:spPr>
              <a:xfrm>
                <a:off x="4289225" y="2038775"/>
                <a:ext cx="37225" cy="29200"/>
              </a:xfrm>
              <a:custGeom>
                <a:avLst/>
                <a:gdLst/>
                <a:ahLst/>
                <a:cxnLst/>
                <a:rect l="l" t="t" r="r" b="b"/>
                <a:pathLst>
                  <a:path w="1489" h="1168" extrusionOk="0">
                    <a:moveTo>
                      <a:pt x="0" y="0"/>
                    </a:moveTo>
                    <a:lnTo>
                      <a:pt x="0" y="0"/>
                    </a:lnTo>
                    <a:cubicBezTo>
                      <a:pt x="0" y="0"/>
                      <a:pt x="72" y="96"/>
                      <a:pt x="191" y="227"/>
                    </a:cubicBezTo>
                    <a:cubicBezTo>
                      <a:pt x="310" y="358"/>
                      <a:pt x="476" y="524"/>
                      <a:pt x="667" y="667"/>
                    </a:cubicBezTo>
                    <a:cubicBezTo>
                      <a:pt x="857" y="834"/>
                      <a:pt x="1072" y="941"/>
                      <a:pt x="1226" y="1024"/>
                    </a:cubicBezTo>
                    <a:cubicBezTo>
                      <a:pt x="1381" y="1120"/>
                      <a:pt x="1488" y="1167"/>
                      <a:pt x="1488" y="1167"/>
                    </a:cubicBezTo>
                    <a:cubicBezTo>
                      <a:pt x="1488" y="1167"/>
                      <a:pt x="1453" y="1060"/>
                      <a:pt x="1369" y="870"/>
                    </a:cubicBezTo>
                    <a:cubicBezTo>
                      <a:pt x="1286" y="715"/>
                      <a:pt x="1131" y="512"/>
                      <a:pt x="929" y="346"/>
                    </a:cubicBezTo>
                    <a:cubicBezTo>
                      <a:pt x="703" y="179"/>
                      <a:pt x="476" y="96"/>
                      <a:pt x="298" y="48"/>
                    </a:cubicBezTo>
                    <a:cubicBezTo>
                      <a:pt x="119" y="0"/>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396;p38"/>
              <p:cNvSpPr/>
              <p:nvPr/>
            </p:nvSpPr>
            <p:spPr>
              <a:xfrm>
                <a:off x="3982625" y="2187600"/>
                <a:ext cx="289650" cy="171175"/>
              </a:xfrm>
              <a:custGeom>
                <a:avLst/>
                <a:gdLst/>
                <a:ahLst/>
                <a:cxnLst/>
                <a:rect l="l" t="t" r="r" b="b"/>
                <a:pathLst>
                  <a:path w="11586" h="6847" extrusionOk="0">
                    <a:moveTo>
                      <a:pt x="1" y="1"/>
                    </a:moveTo>
                    <a:cubicBezTo>
                      <a:pt x="1" y="1"/>
                      <a:pt x="179" y="60"/>
                      <a:pt x="513" y="167"/>
                    </a:cubicBezTo>
                    <a:cubicBezTo>
                      <a:pt x="846" y="274"/>
                      <a:pt x="1310" y="429"/>
                      <a:pt x="1894" y="655"/>
                    </a:cubicBezTo>
                    <a:cubicBezTo>
                      <a:pt x="2453" y="882"/>
                      <a:pt x="3144" y="1167"/>
                      <a:pt x="3870" y="1501"/>
                    </a:cubicBezTo>
                    <a:cubicBezTo>
                      <a:pt x="4620" y="1858"/>
                      <a:pt x="5406" y="2263"/>
                      <a:pt x="6204" y="2739"/>
                    </a:cubicBezTo>
                    <a:cubicBezTo>
                      <a:pt x="7013" y="3215"/>
                      <a:pt x="7752" y="3703"/>
                      <a:pt x="8406" y="4180"/>
                    </a:cubicBezTo>
                    <a:cubicBezTo>
                      <a:pt x="9061" y="4656"/>
                      <a:pt x="9645" y="5108"/>
                      <a:pt x="10109" y="5513"/>
                    </a:cubicBezTo>
                    <a:cubicBezTo>
                      <a:pt x="10573" y="5906"/>
                      <a:pt x="10942" y="6239"/>
                      <a:pt x="11193" y="6478"/>
                    </a:cubicBezTo>
                    <a:cubicBezTo>
                      <a:pt x="11443" y="6716"/>
                      <a:pt x="11585" y="6847"/>
                      <a:pt x="11585" y="6847"/>
                    </a:cubicBezTo>
                    <a:cubicBezTo>
                      <a:pt x="11585" y="6847"/>
                      <a:pt x="11466" y="6704"/>
                      <a:pt x="11240" y="6430"/>
                    </a:cubicBezTo>
                    <a:cubicBezTo>
                      <a:pt x="11014" y="6156"/>
                      <a:pt x="10692" y="5787"/>
                      <a:pt x="10240" y="5358"/>
                    </a:cubicBezTo>
                    <a:cubicBezTo>
                      <a:pt x="9799" y="4930"/>
                      <a:pt x="9240" y="4430"/>
                      <a:pt x="8609" y="3918"/>
                    </a:cubicBezTo>
                    <a:cubicBezTo>
                      <a:pt x="7966" y="3406"/>
                      <a:pt x="7216" y="2882"/>
                      <a:pt x="6406" y="2394"/>
                    </a:cubicBezTo>
                    <a:cubicBezTo>
                      <a:pt x="5585" y="1906"/>
                      <a:pt x="4763" y="1513"/>
                      <a:pt x="4001" y="1191"/>
                    </a:cubicBezTo>
                    <a:cubicBezTo>
                      <a:pt x="3251" y="882"/>
                      <a:pt x="2549" y="643"/>
                      <a:pt x="1953" y="465"/>
                    </a:cubicBezTo>
                    <a:cubicBezTo>
                      <a:pt x="1358" y="298"/>
                      <a:pt x="870" y="167"/>
                      <a:pt x="525" y="108"/>
                    </a:cubicBezTo>
                    <a:cubicBezTo>
                      <a:pt x="191" y="48"/>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397;p38"/>
              <p:cNvSpPr/>
              <p:nvPr/>
            </p:nvSpPr>
            <p:spPr>
              <a:xfrm>
                <a:off x="4128175" y="2210825"/>
                <a:ext cx="99450" cy="64900"/>
              </a:xfrm>
              <a:custGeom>
                <a:avLst/>
                <a:gdLst/>
                <a:ahLst/>
                <a:cxnLst/>
                <a:rect l="l" t="t" r="r" b="b"/>
                <a:pathLst>
                  <a:path w="3978" h="2596" extrusionOk="0">
                    <a:moveTo>
                      <a:pt x="1" y="0"/>
                    </a:moveTo>
                    <a:cubicBezTo>
                      <a:pt x="1" y="0"/>
                      <a:pt x="870" y="572"/>
                      <a:pt x="1977" y="1310"/>
                    </a:cubicBezTo>
                    <a:cubicBezTo>
                      <a:pt x="3085" y="2024"/>
                      <a:pt x="3977" y="2596"/>
                      <a:pt x="3977" y="2596"/>
                    </a:cubicBezTo>
                    <a:cubicBezTo>
                      <a:pt x="3977" y="2596"/>
                      <a:pt x="3811" y="2381"/>
                      <a:pt x="3513" y="2084"/>
                    </a:cubicBezTo>
                    <a:cubicBezTo>
                      <a:pt x="3215" y="1750"/>
                      <a:pt x="2763" y="1346"/>
                      <a:pt x="2203" y="977"/>
                    </a:cubicBezTo>
                    <a:cubicBezTo>
                      <a:pt x="1632" y="607"/>
                      <a:pt x="1084" y="357"/>
                      <a:pt x="668" y="203"/>
                    </a:cubicBezTo>
                    <a:cubicBezTo>
                      <a:pt x="263" y="60"/>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398;p38"/>
              <p:cNvSpPr/>
              <p:nvPr/>
            </p:nvSpPr>
            <p:spPr>
              <a:xfrm>
                <a:off x="4185025" y="2212900"/>
                <a:ext cx="47950" cy="35150"/>
              </a:xfrm>
              <a:custGeom>
                <a:avLst/>
                <a:gdLst/>
                <a:ahLst/>
                <a:cxnLst/>
                <a:rect l="l" t="t" r="r" b="b"/>
                <a:pathLst>
                  <a:path w="1918" h="1406" extrusionOk="0">
                    <a:moveTo>
                      <a:pt x="1" y="1"/>
                    </a:moveTo>
                    <a:lnTo>
                      <a:pt x="1" y="1"/>
                    </a:lnTo>
                    <a:cubicBezTo>
                      <a:pt x="1" y="1"/>
                      <a:pt x="310" y="477"/>
                      <a:pt x="846" y="870"/>
                    </a:cubicBezTo>
                    <a:cubicBezTo>
                      <a:pt x="1370" y="1251"/>
                      <a:pt x="1918" y="1406"/>
                      <a:pt x="1918" y="1406"/>
                    </a:cubicBezTo>
                    <a:cubicBezTo>
                      <a:pt x="1918" y="1406"/>
                      <a:pt x="1608" y="929"/>
                      <a:pt x="1072" y="536"/>
                    </a:cubicBezTo>
                    <a:cubicBezTo>
                      <a:pt x="549" y="155"/>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399;p38"/>
              <p:cNvSpPr/>
              <p:nvPr/>
            </p:nvSpPr>
            <p:spPr>
              <a:xfrm>
                <a:off x="4198125" y="2195925"/>
                <a:ext cx="44675" cy="26225"/>
              </a:xfrm>
              <a:custGeom>
                <a:avLst/>
                <a:gdLst/>
                <a:ahLst/>
                <a:cxnLst/>
                <a:rect l="l" t="t" r="r" b="b"/>
                <a:pathLst>
                  <a:path w="1787" h="1049" extrusionOk="0">
                    <a:moveTo>
                      <a:pt x="1" y="1"/>
                    </a:moveTo>
                    <a:cubicBezTo>
                      <a:pt x="1" y="1"/>
                      <a:pt x="334" y="370"/>
                      <a:pt x="822" y="656"/>
                    </a:cubicBezTo>
                    <a:cubicBezTo>
                      <a:pt x="1299" y="930"/>
                      <a:pt x="1787" y="1049"/>
                      <a:pt x="1787" y="1049"/>
                    </a:cubicBezTo>
                    <a:cubicBezTo>
                      <a:pt x="1787" y="1049"/>
                      <a:pt x="1513" y="620"/>
                      <a:pt x="1013" y="310"/>
                    </a:cubicBezTo>
                    <a:cubicBezTo>
                      <a:pt x="501" y="13"/>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400;p38"/>
              <p:cNvSpPr/>
              <p:nvPr/>
            </p:nvSpPr>
            <p:spPr>
              <a:xfrm>
                <a:off x="4220150" y="2186850"/>
                <a:ext cx="28900" cy="14625"/>
              </a:xfrm>
              <a:custGeom>
                <a:avLst/>
                <a:gdLst/>
                <a:ahLst/>
                <a:cxnLst/>
                <a:rect l="l" t="t" r="r" b="b"/>
                <a:pathLst>
                  <a:path w="1156" h="585" extrusionOk="0">
                    <a:moveTo>
                      <a:pt x="123" y="0"/>
                    </a:moveTo>
                    <a:cubicBezTo>
                      <a:pt x="48" y="0"/>
                      <a:pt x="1" y="7"/>
                      <a:pt x="1" y="7"/>
                    </a:cubicBezTo>
                    <a:cubicBezTo>
                      <a:pt x="1" y="7"/>
                      <a:pt x="156" y="304"/>
                      <a:pt x="489" y="459"/>
                    </a:cubicBezTo>
                    <a:cubicBezTo>
                      <a:pt x="686" y="565"/>
                      <a:pt x="902" y="585"/>
                      <a:pt x="1033" y="585"/>
                    </a:cubicBezTo>
                    <a:cubicBezTo>
                      <a:pt x="1108" y="585"/>
                      <a:pt x="1156" y="578"/>
                      <a:pt x="1156" y="578"/>
                    </a:cubicBezTo>
                    <a:cubicBezTo>
                      <a:pt x="1156" y="578"/>
                      <a:pt x="977" y="269"/>
                      <a:pt x="668" y="126"/>
                    </a:cubicBezTo>
                    <a:cubicBezTo>
                      <a:pt x="471" y="20"/>
                      <a:pt x="254" y="0"/>
                      <a:pt x="123"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401;p38"/>
              <p:cNvSpPr/>
              <p:nvPr/>
            </p:nvSpPr>
            <p:spPr>
              <a:xfrm>
                <a:off x="4228200" y="2167775"/>
                <a:ext cx="32175" cy="13300"/>
              </a:xfrm>
              <a:custGeom>
                <a:avLst/>
                <a:gdLst/>
                <a:ahLst/>
                <a:cxnLst/>
                <a:rect l="l" t="t" r="r" b="b"/>
                <a:pathLst>
                  <a:path w="1287" h="532" extrusionOk="0">
                    <a:moveTo>
                      <a:pt x="241" y="0"/>
                    </a:moveTo>
                    <a:cubicBezTo>
                      <a:pt x="98" y="0"/>
                      <a:pt x="0" y="20"/>
                      <a:pt x="0" y="20"/>
                    </a:cubicBezTo>
                    <a:cubicBezTo>
                      <a:pt x="0" y="20"/>
                      <a:pt x="215" y="317"/>
                      <a:pt x="572" y="448"/>
                    </a:cubicBezTo>
                    <a:cubicBezTo>
                      <a:pt x="731" y="514"/>
                      <a:pt x="896" y="532"/>
                      <a:pt x="1026" y="532"/>
                    </a:cubicBezTo>
                    <a:cubicBezTo>
                      <a:pt x="1179" y="532"/>
                      <a:pt x="1286" y="508"/>
                      <a:pt x="1286" y="508"/>
                    </a:cubicBezTo>
                    <a:cubicBezTo>
                      <a:pt x="1286" y="508"/>
                      <a:pt x="1072" y="210"/>
                      <a:pt x="715" y="79"/>
                    </a:cubicBezTo>
                    <a:cubicBezTo>
                      <a:pt x="544" y="17"/>
                      <a:pt x="373" y="0"/>
                      <a:pt x="24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402;p38"/>
              <p:cNvSpPr/>
              <p:nvPr/>
            </p:nvSpPr>
            <p:spPr>
              <a:xfrm>
                <a:off x="4240400" y="2145775"/>
                <a:ext cx="32175" cy="16025"/>
              </a:xfrm>
              <a:custGeom>
                <a:avLst/>
                <a:gdLst/>
                <a:ahLst/>
                <a:cxnLst/>
                <a:rect l="l" t="t" r="r" b="b"/>
                <a:pathLst>
                  <a:path w="1287" h="641" extrusionOk="0">
                    <a:moveTo>
                      <a:pt x="118" y="1"/>
                    </a:moveTo>
                    <a:cubicBezTo>
                      <a:pt x="45" y="1"/>
                      <a:pt x="0" y="7"/>
                      <a:pt x="0" y="7"/>
                    </a:cubicBezTo>
                    <a:cubicBezTo>
                      <a:pt x="0" y="7"/>
                      <a:pt x="191" y="316"/>
                      <a:pt x="548" y="495"/>
                    </a:cubicBezTo>
                    <a:cubicBezTo>
                      <a:pt x="812" y="622"/>
                      <a:pt x="1075" y="641"/>
                      <a:pt x="1205" y="641"/>
                    </a:cubicBezTo>
                    <a:cubicBezTo>
                      <a:pt x="1256" y="641"/>
                      <a:pt x="1286" y="638"/>
                      <a:pt x="1286" y="638"/>
                    </a:cubicBezTo>
                    <a:cubicBezTo>
                      <a:pt x="1286" y="638"/>
                      <a:pt x="1096" y="316"/>
                      <a:pt x="727" y="138"/>
                    </a:cubicBezTo>
                    <a:cubicBezTo>
                      <a:pt x="494" y="21"/>
                      <a:pt x="256" y="1"/>
                      <a:pt x="118"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403;p38"/>
              <p:cNvSpPr/>
              <p:nvPr/>
            </p:nvSpPr>
            <p:spPr>
              <a:xfrm>
                <a:off x="4261825" y="2129550"/>
                <a:ext cx="18475" cy="12825"/>
              </a:xfrm>
              <a:custGeom>
                <a:avLst/>
                <a:gdLst/>
                <a:ahLst/>
                <a:cxnLst/>
                <a:rect l="l" t="t" r="r" b="b"/>
                <a:pathLst>
                  <a:path w="739" h="513" extrusionOk="0">
                    <a:moveTo>
                      <a:pt x="1" y="1"/>
                    </a:moveTo>
                    <a:cubicBezTo>
                      <a:pt x="1" y="1"/>
                      <a:pt x="13" y="72"/>
                      <a:pt x="36" y="168"/>
                    </a:cubicBezTo>
                    <a:cubicBezTo>
                      <a:pt x="72" y="251"/>
                      <a:pt x="144" y="358"/>
                      <a:pt x="251" y="429"/>
                    </a:cubicBezTo>
                    <a:cubicBezTo>
                      <a:pt x="358" y="489"/>
                      <a:pt x="489" y="513"/>
                      <a:pt x="572" y="513"/>
                    </a:cubicBezTo>
                    <a:cubicBezTo>
                      <a:pt x="679" y="513"/>
                      <a:pt x="739" y="477"/>
                      <a:pt x="739" y="477"/>
                    </a:cubicBezTo>
                    <a:lnTo>
                      <a:pt x="667" y="334"/>
                    </a:lnTo>
                    <a:cubicBezTo>
                      <a:pt x="620" y="239"/>
                      <a:pt x="548" y="144"/>
                      <a:pt x="453" y="96"/>
                    </a:cubicBezTo>
                    <a:cubicBezTo>
                      <a:pt x="370" y="25"/>
                      <a:pt x="251" y="13"/>
                      <a:pt x="155"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404;p38"/>
              <p:cNvSpPr/>
              <p:nvPr/>
            </p:nvSpPr>
            <p:spPr>
              <a:xfrm>
                <a:off x="3927550" y="1657175"/>
                <a:ext cx="105400" cy="101525"/>
              </a:xfrm>
              <a:custGeom>
                <a:avLst/>
                <a:gdLst/>
                <a:ahLst/>
                <a:cxnLst/>
                <a:rect l="l" t="t" r="r" b="b"/>
                <a:pathLst>
                  <a:path w="4216" h="4061" extrusionOk="0">
                    <a:moveTo>
                      <a:pt x="1" y="1"/>
                    </a:moveTo>
                    <a:cubicBezTo>
                      <a:pt x="1" y="1"/>
                      <a:pt x="144" y="298"/>
                      <a:pt x="442" y="739"/>
                    </a:cubicBezTo>
                    <a:cubicBezTo>
                      <a:pt x="739" y="1191"/>
                      <a:pt x="1192" y="1787"/>
                      <a:pt x="1787" y="2358"/>
                    </a:cubicBezTo>
                    <a:cubicBezTo>
                      <a:pt x="2382" y="2930"/>
                      <a:pt x="2989" y="3358"/>
                      <a:pt x="3454" y="3644"/>
                    </a:cubicBezTo>
                    <a:cubicBezTo>
                      <a:pt x="3918" y="3930"/>
                      <a:pt x="4216" y="4061"/>
                      <a:pt x="4216" y="4061"/>
                    </a:cubicBezTo>
                    <a:cubicBezTo>
                      <a:pt x="4216" y="4061"/>
                      <a:pt x="3966" y="3834"/>
                      <a:pt x="3561" y="3489"/>
                    </a:cubicBezTo>
                    <a:cubicBezTo>
                      <a:pt x="3168" y="3132"/>
                      <a:pt x="2632" y="2644"/>
                      <a:pt x="2049" y="2084"/>
                    </a:cubicBezTo>
                    <a:cubicBezTo>
                      <a:pt x="1477" y="1525"/>
                      <a:pt x="965" y="1001"/>
                      <a:pt x="596" y="620"/>
                    </a:cubicBezTo>
                    <a:cubicBezTo>
                      <a:pt x="227" y="227"/>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405;p38"/>
              <p:cNvSpPr/>
              <p:nvPr/>
            </p:nvSpPr>
            <p:spPr>
              <a:xfrm>
                <a:off x="3920425" y="1678025"/>
                <a:ext cx="44075" cy="55075"/>
              </a:xfrm>
              <a:custGeom>
                <a:avLst/>
                <a:gdLst/>
                <a:ahLst/>
                <a:cxnLst/>
                <a:rect l="l" t="t" r="r" b="b"/>
                <a:pathLst>
                  <a:path w="1763" h="2203" extrusionOk="0">
                    <a:moveTo>
                      <a:pt x="0" y="0"/>
                    </a:moveTo>
                    <a:cubicBezTo>
                      <a:pt x="0" y="0"/>
                      <a:pt x="48" y="155"/>
                      <a:pt x="143" y="393"/>
                    </a:cubicBezTo>
                    <a:cubicBezTo>
                      <a:pt x="238" y="631"/>
                      <a:pt x="393" y="964"/>
                      <a:pt x="643" y="1274"/>
                    </a:cubicBezTo>
                    <a:cubicBezTo>
                      <a:pt x="893" y="1584"/>
                      <a:pt x="1179" y="1822"/>
                      <a:pt x="1393" y="1977"/>
                    </a:cubicBezTo>
                    <a:cubicBezTo>
                      <a:pt x="1608" y="2119"/>
                      <a:pt x="1762" y="2203"/>
                      <a:pt x="1762" y="2203"/>
                    </a:cubicBezTo>
                    <a:cubicBezTo>
                      <a:pt x="1762" y="2203"/>
                      <a:pt x="1691" y="2048"/>
                      <a:pt x="1524" y="1846"/>
                    </a:cubicBezTo>
                    <a:cubicBezTo>
                      <a:pt x="1369" y="1619"/>
                      <a:pt x="1179" y="1334"/>
                      <a:pt x="941" y="1036"/>
                    </a:cubicBezTo>
                    <a:cubicBezTo>
                      <a:pt x="715" y="738"/>
                      <a:pt x="476" y="488"/>
                      <a:pt x="298" y="298"/>
                    </a:cubicBezTo>
                    <a:lnTo>
                      <a:pt x="0" y="0"/>
                    </a:ln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406;p38"/>
              <p:cNvSpPr/>
              <p:nvPr/>
            </p:nvSpPr>
            <p:spPr>
              <a:xfrm>
                <a:off x="3854625" y="1739325"/>
                <a:ext cx="52425" cy="40800"/>
              </a:xfrm>
              <a:custGeom>
                <a:avLst/>
                <a:gdLst/>
                <a:ahLst/>
                <a:cxnLst/>
                <a:rect l="l" t="t" r="r" b="b"/>
                <a:pathLst>
                  <a:path w="2097" h="1632" extrusionOk="0">
                    <a:moveTo>
                      <a:pt x="1" y="1"/>
                    </a:moveTo>
                    <a:lnTo>
                      <a:pt x="1" y="1"/>
                    </a:lnTo>
                    <a:cubicBezTo>
                      <a:pt x="1" y="1"/>
                      <a:pt x="61" y="132"/>
                      <a:pt x="215" y="346"/>
                    </a:cubicBezTo>
                    <a:cubicBezTo>
                      <a:pt x="358" y="548"/>
                      <a:pt x="584" y="798"/>
                      <a:pt x="882" y="1037"/>
                    </a:cubicBezTo>
                    <a:cubicBezTo>
                      <a:pt x="1180" y="1275"/>
                      <a:pt x="1477" y="1430"/>
                      <a:pt x="1715" y="1513"/>
                    </a:cubicBezTo>
                    <a:cubicBezTo>
                      <a:pt x="1954" y="1608"/>
                      <a:pt x="2096" y="1632"/>
                      <a:pt x="2096" y="1632"/>
                    </a:cubicBezTo>
                    <a:cubicBezTo>
                      <a:pt x="2096" y="1632"/>
                      <a:pt x="1680" y="1156"/>
                      <a:pt x="1132" y="727"/>
                    </a:cubicBezTo>
                    <a:cubicBezTo>
                      <a:pt x="549" y="287"/>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407;p38"/>
              <p:cNvSpPr/>
              <p:nvPr/>
            </p:nvSpPr>
            <p:spPr>
              <a:xfrm>
                <a:off x="3530500" y="2110500"/>
                <a:ext cx="175025" cy="115525"/>
              </a:xfrm>
              <a:custGeom>
                <a:avLst/>
                <a:gdLst/>
                <a:ahLst/>
                <a:cxnLst/>
                <a:rect l="l" t="t" r="r" b="b"/>
                <a:pathLst>
                  <a:path w="7001" h="4621" extrusionOk="0">
                    <a:moveTo>
                      <a:pt x="0" y="1"/>
                    </a:moveTo>
                    <a:cubicBezTo>
                      <a:pt x="0" y="1"/>
                      <a:pt x="310" y="358"/>
                      <a:pt x="869" y="894"/>
                    </a:cubicBezTo>
                    <a:cubicBezTo>
                      <a:pt x="1417" y="1418"/>
                      <a:pt x="2227" y="2120"/>
                      <a:pt x="3203" y="2763"/>
                    </a:cubicBezTo>
                    <a:cubicBezTo>
                      <a:pt x="4191" y="3394"/>
                      <a:pt x="5144" y="3870"/>
                      <a:pt x="5834" y="4168"/>
                    </a:cubicBezTo>
                    <a:cubicBezTo>
                      <a:pt x="6548" y="4466"/>
                      <a:pt x="7001" y="4620"/>
                      <a:pt x="7001" y="4620"/>
                    </a:cubicBezTo>
                    <a:cubicBezTo>
                      <a:pt x="7001" y="4620"/>
                      <a:pt x="6596" y="4382"/>
                      <a:pt x="5929" y="3978"/>
                    </a:cubicBezTo>
                    <a:cubicBezTo>
                      <a:pt x="5263" y="3585"/>
                      <a:pt x="4382" y="3061"/>
                      <a:pt x="3417" y="2418"/>
                    </a:cubicBezTo>
                    <a:cubicBezTo>
                      <a:pt x="2465" y="1787"/>
                      <a:pt x="1595" y="1180"/>
                      <a:pt x="988" y="739"/>
                    </a:cubicBezTo>
                    <a:cubicBezTo>
                      <a:pt x="381" y="287"/>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408;p38"/>
              <p:cNvSpPr/>
              <p:nvPr/>
            </p:nvSpPr>
            <p:spPr>
              <a:xfrm>
                <a:off x="3556375" y="2081925"/>
                <a:ext cx="44675" cy="31275"/>
              </a:xfrm>
              <a:custGeom>
                <a:avLst/>
                <a:gdLst/>
                <a:ahLst/>
                <a:cxnLst/>
                <a:rect l="l" t="t" r="r" b="b"/>
                <a:pathLst>
                  <a:path w="1787" h="1251" extrusionOk="0">
                    <a:moveTo>
                      <a:pt x="1" y="1"/>
                    </a:moveTo>
                    <a:lnTo>
                      <a:pt x="1" y="1"/>
                    </a:lnTo>
                    <a:cubicBezTo>
                      <a:pt x="1" y="1"/>
                      <a:pt x="275" y="441"/>
                      <a:pt x="775" y="787"/>
                    </a:cubicBezTo>
                    <a:cubicBezTo>
                      <a:pt x="1275" y="1132"/>
                      <a:pt x="1787" y="1251"/>
                      <a:pt x="1787" y="1251"/>
                    </a:cubicBezTo>
                    <a:cubicBezTo>
                      <a:pt x="1787" y="1251"/>
                      <a:pt x="1513" y="810"/>
                      <a:pt x="1001" y="465"/>
                    </a:cubicBezTo>
                    <a:cubicBezTo>
                      <a:pt x="501" y="120"/>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409;p38"/>
              <p:cNvSpPr/>
              <p:nvPr/>
            </p:nvSpPr>
            <p:spPr>
              <a:xfrm>
                <a:off x="3575725" y="2060800"/>
                <a:ext cx="44675" cy="27100"/>
              </a:xfrm>
              <a:custGeom>
                <a:avLst/>
                <a:gdLst/>
                <a:ahLst/>
                <a:cxnLst/>
                <a:rect l="l" t="t" r="r" b="b"/>
                <a:pathLst>
                  <a:path w="1787" h="1084" extrusionOk="0">
                    <a:moveTo>
                      <a:pt x="1" y="0"/>
                    </a:moveTo>
                    <a:cubicBezTo>
                      <a:pt x="1" y="1"/>
                      <a:pt x="298" y="417"/>
                      <a:pt x="787" y="715"/>
                    </a:cubicBezTo>
                    <a:cubicBezTo>
                      <a:pt x="1275" y="1013"/>
                      <a:pt x="1787" y="1084"/>
                      <a:pt x="1787" y="1084"/>
                    </a:cubicBezTo>
                    <a:cubicBezTo>
                      <a:pt x="1787" y="1084"/>
                      <a:pt x="1501" y="667"/>
                      <a:pt x="989" y="370"/>
                    </a:cubicBezTo>
                    <a:cubicBezTo>
                      <a:pt x="501" y="72"/>
                      <a:pt x="1" y="1"/>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410;p38"/>
              <p:cNvSpPr/>
              <p:nvPr/>
            </p:nvSpPr>
            <p:spPr>
              <a:xfrm>
                <a:off x="3595975" y="2038475"/>
                <a:ext cx="25925" cy="19675"/>
              </a:xfrm>
              <a:custGeom>
                <a:avLst/>
                <a:gdLst/>
                <a:ahLst/>
                <a:cxnLst/>
                <a:rect l="l" t="t" r="r" b="b"/>
                <a:pathLst>
                  <a:path w="1037" h="787" extrusionOk="0">
                    <a:moveTo>
                      <a:pt x="0" y="1"/>
                    </a:moveTo>
                    <a:cubicBezTo>
                      <a:pt x="0" y="1"/>
                      <a:pt x="108" y="322"/>
                      <a:pt x="393" y="548"/>
                    </a:cubicBezTo>
                    <a:cubicBezTo>
                      <a:pt x="679" y="774"/>
                      <a:pt x="1036" y="786"/>
                      <a:pt x="1036" y="786"/>
                    </a:cubicBezTo>
                    <a:cubicBezTo>
                      <a:pt x="1036" y="786"/>
                      <a:pt x="929" y="453"/>
                      <a:pt x="643" y="239"/>
                    </a:cubicBezTo>
                    <a:cubicBezTo>
                      <a:pt x="358" y="12"/>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411;p38"/>
              <p:cNvSpPr/>
              <p:nvPr/>
            </p:nvSpPr>
            <p:spPr>
              <a:xfrm>
                <a:off x="3611450" y="2019575"/>
                <a:ext cx="24125" cy="12350"/>
              </a:xfrm>
              <a:custGeom>
                <a:avLst/>
                <a:gdLst/>
                <a:ahLst/>
                <a:cxnLst/>
                <a:rect l="l" t="t" r="r" b="b"/>
                <a:pathLst>
                  <a:path w="965" h="494" extrusionOk="0">
                    <a:moveTo>
                      <a:pt x="282" y="0"/>
                    </a:moveTo>
                    <a:cubicBezTo>
                      <a:pt x="244" y="0"/>
                      <a:pt x="209" y="3"/>
                      <a:pt x="179" y="6"/>
                    </a:cubicBezTo>
                    <a:cubicBezTo>
                      <a:pt x="72" y="30"/>
                      <a:pt x="1" y="54"/>
                      <a:pt x="1" y="54"/>
                    </a:cubicBezTo>
                    <a:cubicBezTo>
                      <a:pt x="1" y="54"/>
                      <a:pt x="36" y="114"/>
                      <a:pt x="120" y="185"/>
                    </a:cubicBezTo>
                    <a:cubicBezTo>
                      <a:pt x="191" y="268"/>
                      <a:pt x="274" y="352"/>
                      <a:pt x="417" y="411"/>
                    </a:cubicBezTo>
                    <a:cubicBezTo>
                      <a:pt x="548" y="471"/>
                      <a:pt x="679" y="483"/>
                      <a:pt x="786" y="483"/>
                    </a:cubicBezTo>
                    <a:cubicBezTo>
                      <a:pt x="822" y="491"/>
                      <a:pt x="854" y="493"/>
                      <a:pt x="880" y="493"/>
                    </a:cubicBezTo>
                    <a:cubicBezTo>
                      <a:pt x="933" y="493"/>
                      <a:pt x="965" y="483"/>
                      <a:pt x="965" y="483"/>
                    </a:cubicBezTo>
                    <a:cubicBezTo>
                      <a:pt x="965" y="483"/>
                      <a:pt x="929" y="411"/>
                      <a:pt x="894" y="328"/>
                    </a:cubicBezTo>
                    <a:cubicBezTo>
                      <a:pt x="810" y="221"/>
                      <a:pt x="727" y="114"/>
                      <a:pt x="572" y="54"/>
                    </a:cubicBezTo>
                    <a:cubicBezTo>
                      <a:pt x="473" y="13"/>
                      <a:pt x="369" y="0"/>
                      <a:pt x="28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412;p38"/>
              <p:cNvSpPr/>
              <p:nvPr/>
            </p:nvSpPr>
            <p:spPr>
              <a:xfrm>
                <a:off x="3350400" y="2217075"/>
                <a:ext cx="106600" cy="25450"/>
              </a:xfrm>
              <a:custGeom>
                <a:avLst/>
                <a:gdLst/>
                <a:ahLst/>
                <a:cxnLst/>
                <a:rect l="l" t="t" r="r" b="b"/>
                <a:pathLst>
                  <a:path w="4264" h="1018" extrusionOk="0">
                    <a:moveTo>
                      <a:pt x="1" y="0"/>
                    </a:moveTo>
                    <a:lnTo>
                      <a:pt x="1" y="0"/>
                    </a:lnTo>
                    <a:cubicBezTo>
                      <a:pt x="1" y="0"/>
                      <a:pt x="215" y="131"/>
                      <a:pt x="584" y="298"/>
                    </a:cubicBezTo>
                    <a:cubicBezTo>
                      <a:pt x="941" y="465"/>
                      <a:pt x="1465" y="655"/>
                      <a:pt x="2061" y="798"/>
                    </a:cubicBezTo>
                    <a:cubicBezTo>
                      <a:pt x="2656" y="953"/>
                      <a:pt x="3204" y="1000"/>
                      <a:pt x="3608" y="1012"/>
                    </a:cubicBezTo>
                    <a:cubicBezTo>
                      <a:pt x="3743" y="1016"/>
                      <a:pt x="3861" y="1018"/>
                      <a:pt x="3958" y="1018"/>
                    </a:cubicBezTo>
                    <a:cubicBezTo>
                      <a:pt x="4152" y="1018"/>
                      <a:pt x="4263" y="1012"/>
                      <a:pt x="4263" y="1012"/>
                    </a:cubicBezTo>
                    <a:cubicBezTo>
                      <a:pt x="4263" y="1012"/>
                      <a:pt x="3323" y="715"/>
                      <a:pt x="2144" y="429"/>
                    </a:cubicBezTo>
                    <a:cubicBezTo>
                      <a:pt x="989" y="143"/>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413;p38"/>
              <p:cNvSpPr/>
              <p:nvPr/>
            </p:nvSpPr>
            <p:spPr>
              <a:xfrm>
                <a:off x="3366475" y="2199750"/>
                <a:ext cx="48850" cy="13675"/>
              </a:xfrm>
              <a:custGeom>
                <a:avLst/>
                <a:gdLst/>
                <a:ahLst/>
                <a:cxnLst/>
                <a:rect l="l" t="t" r="r" b="b"/>
                <a:pathLst>
                  <a:path w="1954" h="547" extrusionOk="0">
                    <a:moveTo>
                      <a:pt x="487" y="1"/>
                    </a:moveTo>
                    <a:cubicBezTo>
                      <a:pt x="199" y="1"/>
                      <a:pt x="1" y="50"/>
                      <a:pt x="1" y="50"/>
                    </a:cubicBezTo>
                    <a:cubicBezTo>
                      <a:pt x="1" y="50"/>
                      <a:pt x="417" y="324"/>
                      <a:pt x="941" y="455"/>
                    </a:cubicBezTo>
                    <a:cubicBezTo>
                      <a:pt x="1251" y="531"/>
                      <a:pt x="1542" y="547"/>
                      <a:pt x="1731" y="547"/>
                    </a:cubicBezTo>
                    <a:cubicBezTo>
                      <a:pt x="1869" y="547"/>
                      <a:pt x="1953" y="538"/>
                      <a:pt x="1953" y="538"/>
                    </a:cubicBezTo>
                    <a:cubicBezTo>
                      <a:pt x="1953" y="538"/>
                      <a:pt x="1584" y="217"/>
                      <a:pt x="1025" y="62"/>
                    </a:cubicBezTo>
                    <a:cubicBezTo>
                      <a:pt x="830" y="16"/>
                      <a:pt x="645" y="1"/>
                      <a:pt x="487"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414;p38"/>
              <p:cNvSpPr/>
              <p:nvPr/>
            </p:nvSpPr>
            <p:spPr>
              <a:xfrm>
                <a:off x="3390600" y="2171725"/>
                <a:ext cx="31275" cy="11725"/>
              </a:xfrm>
              <a:custGeom>
                <a:avLst/>
                <a:gdLst/>
                <a:ahLst/>
                <a:cxnLst/>
                <a:rect l="l" t="t" r="r" b="b"/>
                <a:pathLst>
                  <a:path w="1251" h="469" extrusionOk="0">
                    <a:moveTo>
                      <a:pt x="415" y="0"/>
                    </a:moveTo>
                    <a:cubicBezTo>
                      <a:pt x="176" y="0"/>
                      <a:pt x="0" y="76"/>
                      <a:pt x="0" y="76"/>
                    </a:cubicBezTo>
                    <a:cubicBezTo>
                      <a:pt x="0" y="76"/>
                      <a:pt x="262" y="314"/>
                      <a:pt x="584" y="409"/>
                    </a:cubicBezTo>
                    <a:cubicBezTo>
                      <a:pt x="726" y="455"/>
                      <a:pt x="869" y="468"/>
                      <a:pt x="986" y="468"/>
                    </a:cubicBezTo>
                    <a:cubicBezTo>
                      <a:pt x="1141" y="468"/>
                      <a:pt x="1250" y="445"/>
                      <a:pt x="1250" y="445"/>
                    </a:cubicBezTo>
                    <a:cubicBezTo>
                      <a:pt x="1250" y="445"/>
                      <a:pt x="1048" y="147"/>
                      <a:pt x="703" y="40"/>
                    </a:cubicBezTo>
                    <a:cubicBezTo>
                      <a:pt x="602" y="11"/>
                      <a:pt x="504" y="0"/>
                      <a:pt x="415"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415;p38"/>
              <p:cNvSpPr/>
              <p:nvPr/>
            </p:nvSpPr>
            <p:spPr>
              <a:xfrm>
                <a:off x="3495950" y="2066750"/>
                <a:ext cx="35750" cy="12850"/>
              </a:xfrm>
              <a:custGeom>
                <a:avLst/>
                <a:gdLst/>
                <a:ahLst/>
                <a:cxnLst/>
                <a:rect l="l" t="t" r="r" b="b"/>
                <a:pathLst>
                  <a:path w="1430" h="514" extrusionOk="0">
                    <a:moveTo>
                      <a:pt x="1" y="1"/>
                    </a:moveTo>
                    <a:cubicBezTo>
                      <a:pt x="1" y="1"/>
                      <a:pt x="60" y="72"/>
                      <a:pt x="168" y="179"/>
                    </a:cubicBezTo>
                    <a:cubicBezTo>
                      <a:pt x="275" y="286"/>
                      <a:pt x="430" y="405"/>
                      <a:pt x="644" y="465"/>
                    </a:cubicBezTo>
                    <a:cubicBezTo>
                      <a:pt x="758" y="499"/>
                      <a:pt x="872" y="513"/>
                      <a:pt x="975" y="513"/>
                    </a:cubicBezTo>
                    <a:cubicBezTo>
                      <a:pt x="1055" y="513"/>
                      <a:pt x="1129" y="504"/>
                      <a:pt x="1192" y="489"/>
                    </a:cubicBezTo>
                    <a:cubicBezTo>
                      <a:pt x="1346" y="477"/>
                      <a:pt x="1430" y="429"/>
                      <a:pt x="1430" y="429"/>
                    </a:cubicBezTo>
                    <a:cubicBezTo>
                      <a:pt x="1430" y="429"/>
                      <a:pt x="1358" y="370"/>
                      <a:pt x="1239" y="298"/>
                    </a:cubicBezTo>
                    <a:cubicBezTo>
                      <a:pt x="1120" y="239"/>
                      <a:pt x="953" y="143"/>
                      <a:pt x="763" y="84"/>
                    </a:cubicBezTo>
                    <a:cubicBezTo>
                      <a:pt x="572" y="24"/>
                      <a:pt x="394" y="13"/>
                      <a:pt x="239"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416;p38"/>
              <p:cNvSpPr/>
              <p:nvPr/>
            </p:nvSpPr>
            <p:spPr>
              <a:xfrm>
                <a:off x="3512625" y="2047400"/>
                <a:ext cx="24725" cy="11650"/>
              </a:xfrm>
              <a:custGeom>
                <a:avLst/>
                <a:gdLst/>
                <a:ahLst/>
                <a:cxnLst/>
                <a:rect l="l" t="t" r="r" b="b"/>
                <a:pathLst>
                  <a:path w="989" h="466" extrusionOk="0">
                    <a:moveTo>
                      <a:pt x="302" y="1"/>
                    </a:moveTo>
                    <a:cubicBezTo>
                      <a:pt x="133" y="1"/>
                      <a:pt x="1" y="48"/>
                      <a:pt x="1" y="48"/>
                    </a:cubicBezTo>
                    <a:cubicBezTo>
                      <a:pt x="1" y="48"/>
                      <a:pt x="155" y="310"/>
                      <a:pt x="417" y="417"/>
                    </a:cubicBezTo>
                    <a:cubicBezTo>
                      <a:pt x="509" y="453"/>
                      <a:pt x="603" y="465"/>
                      <a:pt x="687" y="465"/>
                    </a:cubicBezTo>
                    <a:cubicBezTo>
                      <a:pt x="857" y="465"/>
                      <a:pt x="989" y="417"/>
                      <a:pt x="989" y="417"/>
                    </a:cubicBezTo>
                    <a:cubicBezTo>
                      <a:pt x="989" y="417"/>
                      <a:pt x="834" y="144"/>
                      <a:pt x="572" y="48"/>
                    </a:cubicBezTo>
                    <a:cubicBezTo>
                      <a:pt x="481" y="13"/>
                      <a:pt x="387" y="1"/>
                      <a:pt x="302"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417;p38"/>
              <p:cNvSpPr/>
              <p:nvPr/>
            </p:nvSpPr>
            <p:spPr>
              <a:xfrm>
                <a:off x="3541800" y="2027850"/>
                <a:ext cx="21450" cy="11150"/>
              </a:xfrm>
              <a:custGeom>
                <a:avLst/>
                <a:gdLst/>
                <a:ahLst/>
                <a:cxnLst/>
                <a:rect l="l" t="t" r="r" b="b"/>
                <a:pathLst>
                  <a:path w="858" h="446" extrusionOk="0">
                    <a:moveTo>
                      <a:pt x="301" y="1"/>
                    </a:moveTo>
                    <a:cubicBezTo>
                      <a:pt x="136" y="1"/>
                      <a:pt x="0" y="56"/>
                      <a:pt x="0" y="56"/>
                    </a:cubicBezTo>
                    <a:cubicBezTo>
                      <a:pt x="0" y="56"/>
                      <a:pt x="120" y="318"/>
                      <a:pt x="358" y="414"/>
                    </a:cubicBezTo>
                    <a:cubicBezTo>
                      <a:pt x="424" y="437"/>
                      <a:pt x="493" y="445"/>
                      <a:pt x="557" y="445"/>
                    </a:cubicBezTo>
                    <a:cubicBezTo>
                      <a:pt x="722" y="445"/>
                      <a:pt x="858" y="390"/>
                      <a:pt x="858" y="390"/>
                    </a:cubicBezTo>
                    <a:cubicBezTo>
                      <a:pt x="858" y="390"/>
                      <a:pt x="739" y="128"/>
                      <a:pt x="501" y="33"/>
                    </a:cubicBezTo>
                    <a:cubicBezTo>
                      <a:pt x="434" y="9"/>
                      <a:pt x="365" y="1"/>
                      <a:pt x="30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418;p38"/>
              <p:cNvSpPr/>
              <p:nvPr/>
            </p:nvSpPr>
            <p:spPr>
              <a:xfrm>
                <a:off x="3503400" y="2281375"/>
                <a:ext cx="359000" cy="107175"/>
              </a:xfrm>
              <a:custGeom>
                <a:avLst/>
                <a:gdLst/>
                <a:ahLst/>
                <a:cxnLst/>
                <a:rect l="l" t="t" r="r" b="b"/>
                <a:pathLst>
                  <a:path w="14360" h="4287" extrusionOk="0">
                    <a:moveTo>
                      <a:pt x="1" y="0"/>
                    </a:moveTo>
                    <a:cubicBezTo>
                      <a:pt x="1" y="0"/>
                      <a:pt x="3168" y="1143"/>
                      <a:pt x="7132" y="2334"/>
                    </a:cubicBezTo>
                    <a:cubicBezTo>
                      <a:pt x="11085" y="3512"/>
                      <a:pt x="14360" y="4286"/>
                      <a:pt x="14360" y="4286"/>
                    </a:cubicBezTo>
                    <a:cubicBezTo>
                      <a:pt x="14360" y="4286"/>
                      <a:pt x="11192" y="3143"/>
                      <a:pt x="7240" y="1953"/>
                    </a:cubicBezTo>
                    <a:cubicBezTo>
                      <a:pt x="3275" y="774"/>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419;p38"/>
              <p:cNvSpPr/>
              <p:nvPr/>
            </p:nvSpPr>
            <p:spPr>
              <a:xfrm>
                <a:off x="3535850" y="2266775"/>
                <a:ext cx="176225" cy="59550"/>
              </a:xfrm>
              <a:custGeom>
                <a:avLst/>
                <a:gdLst/>
                <a:ahLst/>
                <a:cxnLst/>
                <a:rect l="l" t="t" r="r" b="b"/>
                <a:pathLst>
                  <a:path w="7049" h="2382" extrusionOk="0">
                    <a:moveTo>
                      <a:pt x="0" y="1"/>
                    </a:moveTo>
                    <a:cubicBezTo>
                      <a:pt x="0" y="1"/>
                      <a:pt x="1560" y="596"/>
                      <a:pt x="3513" y="1251"/>
                    </a:cubicBezTo>
                    <a:cubicBezTo>
                      <a:pt x="5442" y="1906"/>
                      <a:pt x="7049" y="2382"/>
                      <a:pt x="7049" y="2382"/>
                    </a:cubicBezTo>
                    <a:cubicBezTo>
                      <a:pt x="7049" y="2382"/>
                      <a:pt x="6680" y="2179"/>
                      <a:pt x="6073" y="1882"/>
                    </a:cubicBezTo>
                    <a:cubicBezTo>
                      <a:pt x="5453" y="1584"/>
                      <a:pt x="4608" y="1215"/>
                      <a:pt x="3632" y="882"/>
                    </a:cubicBezTo>
                    <a:cubicBezTo>
                      <a:pt x="2667" y="560"/>
                      <a:pt x="1751" y="334"/>
                      <a:pt x="1084" y="203"/>
                    </a:cubicBezTo>
                    <a:cubicBezTo>
                      <a:pt x="417" y="60"/>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420;p38"/>
              <p:cNvSpPr/>
              <p:nvPr/>
            </p:nvSpPr>
            <p:spPr>
              <a:xfrm>
                <a:off x="3534650" y="2247425"/>
                <a:ext cx="84575" cy="30400"/>
              </a:xfrm>
              <a:custGeom>
                <a:avLst/>
                <a:gdLst/>
                <a:ahLst/>
                <a:cxnLst/>
                <a:rect l="l" t="t" r="r" b="b"/>
                <a:pathLst>
                  <a:path w="3383" h="1216" extrusionOk="0">
                    <a:moveTo>
                      <a:pt x="1" y="1"/>
                    </a:moveTo>
                    <a:cubicBezTo>
                      <a:pt x="1" y="1"/>
                      <a:pt x="703" y="453"/>
                      <a:pt x="1620" y="798"/>
                    </a:cubicBezTo>
                    <a:cubicBezTo>
                      <a:pt x="2561" y="1120"/>
                      <a:pt x="3382" y="1215"/>
                      <a:pt x="3382" y="1215"/>
                    </a:cubicBezTo>
                    <a:cubicBezTo>
                      <a:pt x="3382" y="1215"/>
                      <a:pt x="2692" y="751"/>
                      <a:pt x="1763" y="417"/>
                    </a:cubicBezTo>
                    <a:cubicBezTo>
                      <a:pt x="822" y="96"/>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421;p38"/>
              <p:cNvSpPr/>
              <p:nvPr/>
            </p:nvSpPr>
            <p:spPr>
              <a:xfrm>
                <a:off x="3540900" y="2226150"/>
                <a:ext cx="47050" cy="16400"/>
              </a:xfrm>
              <a:custGeom>
                <a:avLst/>
                <a:gdLst/>
                <a:ahLst/>
                <a:cxnLst/>
                <a:rect l="l" t="t" r="r" b="b"/>
                <a:pathLst>
                  <a:path w="1882" h="656" extrusionOk="0">
                    <a:moveTo>
                      <a:pt x="161" y="1"/>
                    </a:moveTo>
                    <a:cubicBezTo>
                      <a:pt x="61" y="1"/>
                      <a:pt x="1" y="6"/>
                      <a:pt x="1" y="6"/>
                    </a:cubicBezTo>
                    <a:cubicBezTo>
                      <a:pt x="1" y="6"/>
                      <a:pt x="358" y="352"/>
                      <a:pt x="882" y="518"/>
                    </a:cubicBezTo>
                    <a:cubicBezTo>
                      <a:pt x="1216" y="635"/>
                      <a:pt x="1539" y="655"/>
                      <a:pt x="1724" y="655"/>
                    </a:cubicBezTo>
                    <a:cubicBezTo>
                      <a:pt x="1823" y="655"/>
                      <a:pt x="1882" y="649"/>
                      <a:pt x="1882" y="649"/>
                    </a:cubicBezTo>
                    <a:cubicBezTo>
                      <a:pt x="1882" y="649"/>
                      <a:pt x="1525" y="316"/>
                      <a:pt x="1001" y="137"/>
                    </a:cubicBezTo>
                    <a:cubicBezTo>
                      <a:pt x="675" y="21"/>
                      <a:pt x="349" y="1"/>
                      <a:pt x="16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422;p38"/>
              <p:cNvSpPr/>
              <p:nvPr/>
            </p:nvSpPr>
            <p:spPr>
              <a:xfrm>
                <a:off x="3515000" y="2193500"/>
                <a:ext cx="24450" cy="13175"/>
              </a:xfrm>
              <a:custGeom>
                <a:avLst/>
                <a:gdLst/>
                <a:ahLst/>
                <a:cxnLst/>
                <a:rect l="l" t="t" r="r" b="b"/>
                <a:pathLst>
                  <a:path w="978" h="527" extrusionOk="0">
                    <a:moveTo>
                      <a:pt x="314" y="0"/>
                    </a:moveTo>
                    <a:cubicBezTo>
                      <a:pt x="264" y="0"/>
                      <a:pt x="219" y="6"/>
                      <a:pt x="180" y="15"/>
                    </a:cubicBezTo>
                    <a:cubicBezTo>
                      <a:pt x="72" y="38"/>
                      <a:pt x="1" y="74"/>
                      <a:pt x="1" y="74"/>
                    </a:cubicBezTo>
                    <a:cubicBezTo>
                      <a:pt x="1" y="74"/>
                      <a:pt x="49" y="134"/>
                      <a:pt x="144" y="217"/>
                    </a:cubicBezTo>
                    <a:cubicBezTo>
                      <a:pt x="227" y="288"/>
                      <a:pt x="322" y="360"/>
                      <a:pt x="441" y="419"/>
                    </a:cubicBezTo>
                    <a:cubicBezTo>
                      <a:pt x="561" y="479"/>
                      <a:pt x="703" y="491"/>
                      <a:pt x="799" y="515"/>
                    </a:cubicBezTo>
                    <a:cubicBezTo>
                      <a:pt x="906" y="527"/>
                      <a:pt x="977" y="527"/>
                      <a:pt x="977" y="527"/>
                    </a:cubicBezTo>
                    <a:cubicBezTo>
                      <a:pt x="977" y="527"/>
                      <a:pt x="965" y="455"/>
                      <a:pt x="906" y="348"/>
                    </a:cubicBezTo>
                    <a:cubicBezTo>
                      <a:pt x="846" y="241"/>
                      <a:pt x="739" y="122"/>
                      <a:pt x="596" y="62"/>
                    </a:cubicBezTo>
                    <a:cubicBezTo>
                      <a:pt x="498" y="17"/>
                      <a:pt x="400" y="0"/>
                      <a:pt x="314"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423;p38"/>
              <p:cNvSpPr/>
              <p:nvPr/>
            </p:nvSpPr>
            <p:spPr>
              <a:xfrm>
                <a:off x="4025500" y="2731725"/>
                <a:ext cx="351250" cy="135750"/>
              </a:xfrm>
              <a:custGeom>
                <a:avLst/>
                <a:gdLst/>
                <a:ahLst/>
                <a:cxnLst/>
                <a:rect l="l" t="t" r="r" b="b"/>
                <a:pathLst>
                  <a:path w="14050" h="5430" extrusionOk="0">
                    <a:moveTo>
                      <a:pt x="0" y="0"/>
                    </a:moveTo>
                    <a:cubicBezTo>
                      <a:pt x="1" y="0"/>
                      <a:pt x="3060" y="1393"/>
                      <a:pt x="6941" y="2893"/>
                    </a:cubicBezTo>
                    <a:cubicBezTo>
                      <a:pt x="10835" y="4405"/>
                      <a:pt x="14050" y="5429"/>
                      <a:pt x="14050" y="5429"/>
                    </a:cubicBezTo>
                    <a:cubicBezTo>
                      <a:pt x="14050" y="5429"/>
                      <a:pt x="10978" y="4024"/>
                      <a:pt x="7096" y="2524"/>
                    </a:cubicBezTo>
                    <a:cubicBezTo>
                      <a:pt x="3215" y="1024"/>
                      <a:pt x="1"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424;p38"/>
              <p:cNvSpPr/>
              <p:nvPr/>
            </p:nvSpPr>
            <p:spPr>
              <a:xfrm>
                <a:off x="4029950" y="2719800"/>
                <a:ext cx="156600" cy="59575"/>
              </a:xfrm>
              <a:custGeom>
                <a:avLst/>
                <a:gdLst/>
                <a:ahLst/>
                <a:cxnLst/>
                <a:rect l="l" t="t" r="r" b="b"/>
                <a:pathLst>
                  <a:path w="6264" h="2383" extrusionOk="0">
                    <a:moveTo>
                      <a:pt x="1" y="1"/>
                    </a:moveTo>
                    <a:cubicBezTo>
                      <a:pt x="1" y="1"/>
                      <a:pt x="1334" y="715"/>
                      <a:pt x="3061" y="1370"/>
                    </a:cubicBezTo>
                    <a:cubicBezTo>
                      <a:pt x="4787" y="2037"/>
                      <a:pt x="6263" y="2382"/>
                      <a:pt x="6263" y="2382"/>
                    </a:cubicBezTo>
                    <a:cubicBezTo>
                      <a:pt x="6263" y="2382"/>
                      <a:pt x="4930" y="1668"/>
                      <a:pt x="3192" y="1013"/>
                    </a:cubicBezTo>
                    <a:cubicBezTo>
                      <a:pt x="1477" y="334"/>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425;p38"/>
              <p:cNvSpPr/>
              <p:nvPr/>
            </p:nvSpPr>
            <p:spPr>
              <a:xfrm>
                <a:off x="4058525" y="2714150"/>
                <a:ext cx="124750" cy="47350"/>
              </a:xfrm>
              <a:custGeom>
                <a:avLst/>
                <a:gdLst/>
                <a:ahLst/>
                <a:cxnLst/>
                <a:rect l="l" t="t" r="r" b="b"/>
                <a:pathLst>
                  <a:path w="4990" h="1894" extrusionOk="0">
                    <a:moveTo>
                      <a:pt x="1" y="1"/>
                    </a:moveTo>
                    <a:cubicBezTo>
                      <a:pt x="1" y="1"/>
                      <a:pt x="1060" y="608"/>
                      <a:pt x="2430" y="1132"/>
                    </a:cubicBezTo>
                    <a:cubicBezTo>
                      <a:pt x="3799" y="1656"/>
                      <a:pt x="4989" y="1894"/>
                      <a:pt x="4989" y="1894"/>
                    </a:cubicBezTo>
                    <a:cubicBezTo>
                      <a:pt x="4989" y="1894"/>
                      <a:pt x="3942" y="1275"/>
                      <a:pt x="2561" y="763"/>
                    </a:cubicBezTo>
                    <a:cubicBezTo>
                      <a:pt x="1191" y="239"/>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426;p38"/>
              <p:cNvSpPr/>
              <p:nvPr/>
            </p:nvSpPr>
            <p:spPr>
              <a:xfrm>
                <a:off x="4118350" y="2718625"/>
                <a:ext cx="130400" cy="49425"/>
              </a:xfrm>
              <a:custGeom>
                <a:avLst/>
                <a:gdLst/>
                <a:ahLst/>
                <a:cxnLst/>
                <a:rect l="l" t="t" r="r" b="b"/>
                <a:pathLst>
                  <a:path w="5216" h="1977" extrusionOk="0">
                    <a:moveTo>
                      <a:pt x="1" y="0"/>
                    </a:moveTo>
                    <a:cubicBezTo>
                      <a:pt x="1" y="0"/>
                      <a:pt x="1096" y="619"/>
                      <a:pt x="2537" y="1179"/>
                    </a:cubicBezTo>
                    <a:cubicBezTo>
                      <a:pt x="3978" y="1715"/>
                      <a:pt x="5216" y="1977"/>
                      <a:pt x="5216" y="1977"/>
                    </a:cubicBezTo>
                    <a:cubicBezTo>
                      <a:pt x="5216" y="1977"/>
                      <a:pt x="4120" y="1358"/>
                      <a:pt x="2680" y="798"/>
                    </a:cubicBezTo>
                    <a:cubicBezTo>
                      <a:pt x="1239" y="262"/>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427;p38"/>
              <p:cNvSpPr/>
              <p:nvPr/>
            </p:nvSpPr>
            <p:spPr>
              <a:xfrm>
                <a:off x="5117900" y="2785300"/>
                <a:ext cx="11625" cy="60150"/>
              </a:xfrm>
              <a:custGeom>
                <a:avLst/>
                <a:gdLst/>
                <a:ahLst/>
                <a:cxnLst/>
                <a:rect l="l" t="t" r="r" b="b"/>
                <a:pathLst>
                  <a:path w="465" h="2406" extrusionOk="0">
                    <a:moveTo>
                      <a:pt x="464" y="0"/>
                    </a:moveTo>
                    <a:lnTo>
                      <a:pt x="464" y="0"/>
                    </a:lnTo>
                    <a:cubicBezTo>
                      <a:pt x="464" y="0"/>
                      <a:pt x="357" y="96"/>
                      <a:pt x="214" y="322"/>
                    </a:cubicBezTo>
                    <a:cubicBezTo>
                      <a:pt x="119" y="512"/>
                      <a:pt x="0" y="846"/>
                      <a:pt x="0" y="1203"/>
                    </a:cubicBezTo>
                    <a:cubicBezTo>
                      <a:pt x="0" y="1572"/>
                      <a:pt x="95" y="1881"/>
                      <a:pt x="202" y="2096"/>
                    </a:cubicBezTo>
                    <a:cubicBezTo>
                      <a:pt x="310" y="2298"/>
                      <a:pt x="417" y="2405"/>
                      <a:pt x="417" y="2405"/>
                    </a:cubicBezTo>
                    <a:cubicBezTo>
                      <a:pt x="417" y="2405"/>
                      <a:pt x="417" y="2262"/>
                      <a:pt x="393" y="2036"/>
                    </a:cubicBezTo>
                    <a:lnTo>
                      <a:pt x="393" y="1203"/>
                    </a:lnTo>
                    <a:cubicBezTo>
                      <a:pt x="417" y="893"/>
                      <a:pt x="417" y="596"/>
                      <a:pt x="429" y="369"/>
                    </a:cubicBezTo>
                    <a:cubicBezTo>
                      <a:pt x="441" y="131"/>
                      <a:pt x="464" y="0"/>
                      <a:pt x="464"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428;p38"/>
              <p:cNvSpPr/>
              <p:nvPr/>
            </p:nvSpPr>
            <p:spPr>
              <a:xfrm>
                <a:off x="5097050" y="2811200"/>
                <a:ext cx="10750" cy="29775"/>
              </a:xfrm>
              <a:custGeom>
                <a:avLst/>
                <a:gdLst/>
                <a:ahLst/>
                <a:cxnLst/>
                <a:rect l="l" t="t" r="r" b="b"/>
                <a:pathLst>
                  <a:path w="430" h="1191" extrusionOk="0">
                    <a:moveTo>
                      <a:pt x="191" y="0"/>
                    </a:moveTo>
                    <a:cubicBezTo>
                      <a:pt x="191" y="0"/>
                      <a:pt x="1" y="262"/>
                      <a:pt x="24" y="607"/>
                    </a:cubicBezTo>
                    <a:cubicBezTo>
                      <a:pt x="48" y="941"/>
                      <a:pt x="251" y="1191"/>
                      <a:pt x="251" y="1191"/>
                    </a:cubicBezTo>
                    <a:cubicBezTo>
                      <a:pt x="251" y="1191"/>
                      <a:pt x="429" y="905"/>
                      <a:pt x="417" y="583"/>
                    </a:cubicBezTo>
                    <a:cubicBezTo>
                      <a:pt x="405" y="250"/>
                      <a:pt x="191" y="0"/>
                      <a:pt x="19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429;p38"/>
              <p:cNvSpPr/>
              <p:nvPr/>
            </p:nvSpPr>
            <p:spPr>
              <a:xfrm>
                <a:off x="5064025" y="2168250"/>
                <a:ext cx="10725" cy="52425"/>
              </a:xfrm>
              <a:custGeom>
                <a:avLst/>
                <a:gdLst/>
                <a:ahLst/>
                <a:cxnLst/>
                <a:rect l="l" t="t" r="r" b="b"/>
                <a:pathLst>
                  <a:path w="429" h="2097" extrusionOk="0">
                    <a:moveTo>
                      <a:pt x="214" y="1"/>
                    </a:moveTo>
                    <a:cubicBezTo>
                      <a:pt x="214" y="1"/>
                      <a:pt x="60" y="477"/>
                      <a:pt x="24" y="1048"/>
                    </a:cubicBezTo>
                    <a:cubicBezTo>
                      <a:pt x="0" y="1608"/>
                      <a:pt x="95" y="2096"/>
                      <a:pt x="95" y="2096"/>
                    </a:cubicBezTo>
                    <a:cubicBezTo>
                      <a:pt x="95" y="2096"/>
                      <a:pt x="155" y="2001"/>
                      <a:pt x="226" y="1798"/>
                    </a:cubicBezTo>
                    <a:cubicBezTo>
                      <a:pt x="310" y="1608"/>
                      <a:pt x="393" y="1358"/>
                      <a:pt x="417" y="1060"/>
                    </a:cubicBezTo>
                    <a:cubicBezTo>
                      <a:pt x="429" y="763"/>
                      <a:pt x="381" y="489"/>
                      <a:pt x="322" y="298"/>
                    </a:cubicBezTo>
                    <a:cubicBezTo>
                      <a:pt x="274" y="120"/>
                      <a:pt x="214" y="1"/>
                      <a:pt x="21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430;p38"/>
              <p:cNvSpPr/>
              <p:nvPr/>
            </p:nvSpPr>
            <p:spPr>
              <a:xfrm>
                <a:off x="3860000" y="2309950"/>
                <a:ext cx="44975" cy="74425"/>
              </a:xfrm>
              <a:custGeom>
                <a:avLst/>
                <a:gdLst/>
                <a:ahLst/>
                <a:cxnLst/>
                <a:rect l="l" t="t" r="r" b="b"/>
                <a:pathLst>
                  <a:path w="1799" h="2977" extrusionOk="0">
                    <a:moveTo>
                      <a:pt x="1798" y="0"/>
                    </a:moveTo>
                    <a:lnTo>
                      <a:pt x="1798" y="0"/>
                    </a:lnTo>
                    <a:cubicBezTo>
                      <a:pt x="1798" y="0"/>
                      <a:pt x="1227" y="572"/>
                      <a:pt x="727" y="1393"/>
                    </a:cubicBezTo>
                    <a:cubicBezTo>
                      <a:pt x="238" y="2226"/>
                      <a:pt x="0" y="2977"/>
                      <a:pt x="0" y="2977"/>
                    </a:cubicBezTo>
                    <a:cubicBezTo>
                      <a:pt x="0" y="2977"/>
                      <a:pt x="572" y="2417"/>
                      <a:pt x="1072" y="1595"/>
                    </a:cubicBezTo>
                    <a:cubicBezTo>
                      <a:pt x="1560" y="774"/>
                      <a:pt x="1798" y="0"/>
                      <a:pt x="1798"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431;p38"/>
              <p:cNvSpPr/>
              <p:nvPr/>
            </p:nvSpPr>
            <p:spPr>
              <a:xfrm>
                <a:off x="3877250" y="2371850"/>
                <a:ext cx="14625" cy="20850"/>
              </a:xfrm>
              <a:custGeom>
                <a:avLst/>
                <a:gdLst/>
                <a:ahLst/>
                <a:cxnLst/>
                <a:rect l="l" t="t" r="r" b="b"/>
                <a:pathLst>
                  <a:path w="585" h="834" extrusionOk="0">
                    <a:moveTo>
                      <a:pt x="572" y="0"/>
                    </a:moveTo>
                    <a:cubicBezTo>
                      <a:pt x="572" y="0"/>
                      <a:pt x="513" y="24"/>
                      <a:pt x="418" y="84"/>
                    </a:cubicBezTo>
                    <a:cubicBezTo>
                      <a:pt x="346" y="143"/>
                      <a:pt x="239" y="227"/>
                      <a:pt x="168" y="322"/>
                    </a:cubicBezTo>
                    <a:cubicBezTo>
                      <a:pt x="96" y="429"/>
                      <a:pt x="48" y="548"/>
                      <a:pt x="37" y="655"/>
                    </a:cubicBezTo>
                    <a:cubicBezTo>
                      <a:pt x="1" y="762"/>
                      <a:pt x="1" y="834"/>
                      <a:pt x="1" y="834"/>
                    </a:cubicBezTo>
                    <a:cubicBezTo>
                      <a:pt x="1" y="834"/>
                      <a:pt x="72" y="834"/>
                      <a:pt x="179" y="786"/>
                    </a:cubicBezTo>
                    <a:cubicBezTo>
                      <a:pt x="275" y="739"/>
                      <a:pt x="394" y="667"/>
                      <a:pt x="477" y="548"/>
                    </a:cubicBezTo>
                    <a:cubicBezTo>
                      <a:pt x="560" y="429"/>
                      <a:pt x="584" y="274"/>
                      <a:pt x="584" y="179"/>
                    </a:cubicBezTo>
                    <a:cubicBezTo>
                      <a:pt x="584" y="72"/>
                      <a:pt x="572" y="0"/>
                      <a:pt x="57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432;p38"/>
              <p:cNvSpPr/>
              <p:nvPr/>
            </p:nvSpPr>
            <p:spPr>
              <a:xfrm>
                <a:off x="3895125" y="2380475"/>
                <a:ext cx="16100" cy="16400"/>
              </a:xfrm>
              <a:custGeom>
                <a:avLst/>
                <a:gdLst/>
                <a:ahLst/>
                <a:cxnLst/>
                <a:rect l="l" t="t" r="r" b="b"/>
                <a:pathLst>
                  <a:path w="644" h="656" extrusionOk="0">
                    <a:moveTo>
                      <a:pt x="596" y="1"/>
                    </a:moveTo>
                    <a:lnTo>
                      <a:pt x="596" y="1"/>
                    </a:lnTo>
                    <a:cubicBezTo>
                      <a:pt x="595" y="1"/>
                      <a:pt x="334" y="37"/>
                      <a:pt x="167" y="203"/>
                    </a:cubicBezTo>
                    <a:cubicBezTo>
                      <a:pt x="24" y="382"/>
                      <a:pt x="0" y="656"/>
                      <a:pt x="0" y="656"/>
                    </a:cubicBezTo>
                    <a:cubicBezTo>
                      <a:pt x="0" y="656"/>
                      <a:pt x="4" y="656"/>
                      <a:pt x="10" y="656"/>
                    </a:cubicBezTo>
                    <a:cubicBezTo>
                      <a:pt x="62" y="656"/>
                      <a:pt x="306" y="646"/>
                      <a:pt x="465" y="477"/>
                    </a:cubicBezTo>
                    <a:cubicBezTo>
                      <a:pt x="643" y="275"/>
                      <a:pt x="596" y="1"/>
                      <a:pt x="596"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433;p38"/>
              <p:cNvSpPr/>
              <p:nvPr/>
            </p:nvSpPr>
            <p:spPr>
              <a:xfrm>
                <a:off x="4099000" y="1753925"/>
                <a:ext cx="31300" cy="50325"/>
              </a:xfrm>
              <a:custGeom>
                <a:avLst/>
                <a:gdLst/>
                <a:ahLst/>
                <a:cxnLst/>
                <a:rect l="l" t="t" r="r" b="b"/>
                <a:pathLst>
                  <a:path w="1252" h="2013" extrusionOk="0">
                    <a:moveTo>
                      <a:pt x="1251" y="0"/>
                    </a:moveTo>
                    <a:lnTo>
                      <a:pt x="1251" y="0"/>
                    </a:lnTo>
                    <a:cubicBezTo>
                      <a:pt x="1251" y="0"/>
                      <a:pt x="811" y="357"/>
                      <a:pt x="465" y="905"/>
                    </a:cubicBezTo>
                    <a:cubicBezTo>
                      <a:pt x="120" y="1465"/>
                      <a:pt x="1" y="2012"/>
                      <a:pt x="1" y="2012"/>
                    </a:cubicBezTo>
                    <a:cubicBezTo>
                      <a:pt x="1" y="2012"/>
                      <a:pt x="453" y="1667"/>
                      <a:pt x="799" y="1107"/>
                    </a:cubicBezTo>
                    <a:cubicBezTo>
                      <a:pt x="1132" y="548"/>
                      <a:pt x="1251" y="0"/>
                      <a:pt x="125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434;p38"/>
              <p:cNvSpPr/>
              <p:nvPr/>
            </p:nvSpPr>
            <p:spPr>
              <a:xfrm>
                <a:off x="4130275" y="1766125"/>
                <a:ext cx="14300" cy="18475"/>
              </a:xfrm>
              <a:custGeom>
                <a:avLst/>
                <a:gdLst/>
                <a:ahLst/>
                <a:cxnLst/>
                <a:rect l="l" t="t" r="r" b="b"/>
                <a:pathLst>
                  <a:path w="572" h="739" extrusionOk="0">
                    <a:moveTo>
                      <a:pt x="572" y="0"/>
                    </a:moveTo>
                    <a:cubicBezTo>
                      <a:pt x="572" y="0"/>
                      <a:pt x="488" y="0"/>
                      <a:pt x="405" y="24"/>
                    </a:cubicBezTo>
                    <a:cubicBezTo>
                      <a:pt x="298" y="60"/>
                      <a:pt x="179" y="119"/>
                      <a:pt x="107" y="238"/>
                    </a:cubicBezTo>
                    <a:cubicBezTo>
                      <a:pt x="36" y="346"/>
                      <a:pt x="0" y="477"/>
                      <a:pt x="24" y="584"/>
                    </a:cubicBezTo>
                    <a:cubicBezTo>
                      <a:pt x="24" y="679"/>
                      <a:pt x="48" y="739"/>
                      <a:pt x="48" y="739"/>
                    </a:cubicBezTo>
                    <a:lnTo>
                      <a:pt x="191" y="667"/>
                    </a:lnTo>
                    <a:cubicBezTo>
                      <a:pt x="286" y="619"/>
                      <a:pt x="369" y="548"/>
                      <a:pt x="429" y="465"/>
                    </a:cubicBezTo>
                    <a:cubicBezTo>
                      <a:pt x="488" y="358"/>
                      <a:pt x="524" y="250"/>
                      <a:pt x="536" y="167"/>
                    </a:cubicBezTo>
                    <a:cubicBezTo>
                      <a:pt x="572" y="72"/>
                      <a:pt x="572" y="0"/>
                      <a:pt x="57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435;p38"/>
              <p:cNvSpPr/>
              <p:nvPr/>
            </p:nvSpPr>
            <p:spPr>
              <a:xfrm>
                <a:off x="3648350" y="2253075"/>
                <a:ext cx="34575" cy="42000"/>
              </a:xfrm>
              <a:custGeom>
                <a:avLst/>
                <a:gdLst/>
                <a:ahLst/>
                <a:cxnLst/>
                <a:rect l="l" t="t" r="r" b="b"/>
                <a:pathLst>
                  <a:path w="1383" h="1680" extrusionOk="0">
                    <a:moveTo>
                      <a:pt x="1382" y="1"/>
                    </a:moveTo>
                    <a:lnTo>
                      <a:pt x="1382" y="1"/>
                    </a:lnTo>
                    <a:cubicBezTo>
                      <a:pt x="1382" y="1"/>
                      <a:pt x="918" y="251"/>
                      <a:pt x="549" y="715"/>
                    </a:cubicBezTo>
                    <a:cubicBezTo>
                      <a:pt x="156" y="1180"/>
                      <a:pt x="1" y="1680"/>
                      <a:pt x="1" y="1680"/>
                    </a:cubicBezTo>
                    <a:cubicBezTo>
                      <a:pt x="1" y="1680"/>
                      <a:pt x="465" y="1430"/>
                      <a:pt x="846" y="965"/>
                    </a:cubicBezTo>
                    <a:cubicBezTo>
                      <a:pt x="1227" y="513"/>
                      <a:pt x="1382" y="1"/>
                      <a:pt x="1382"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436;p38"/>
              <p:cNvSpPr/>
              <p:nvPr/>
            </p:nvSpPr>
            <p:spPr>
              <a:xfrm>
                <a:off x="3665325" y="2277200"/>
                <a:ext cx="19975" cy="22950"/>
              </a:xfrm>
              <a:custGeom>
                <a:avLst/>
                <a:gdLst/>
                <a:ahLst/>
                <a:cxnLst/>
                <a:rect l="l" t="t" r="r" b="b"/>
                <a:pathLst>
                  <a:path w="799" h="918" extrusionOk="0">
                    <a:moveTo>
                      <a:pt x="798" y="0"/>
                    </a:moveTo>
                    <a:lnTo>
                      <a:pt x="798" y="0"/>
                    </a:lnTo>
                    <a:cubicBezTo>
                      <a:pt x="798" y="0"/>
                      <a:pt x="465" y="84"/>
                      <a:pt x="251" y="334"/>
                    </a:cubicBezTo>
                    <a:cubicBezTo>
                      <a:pt x="24" y="572"/>
                      <a:pt x="1" y="917"/>
                      <a:pt x="1" y="917"/>
                    </a:cubicBezTo>
                    <a:cubicBezTo>
                      <a:pt x="1" y="917"/>
                      <a:pt x="322" y="834"/>
                      <a:pt x="548" y="584"/>
                    </a:cubicBezTo>
                    <a:cubicBezTo>
                      <a:pt x="774" y="346"/>
                      <a:pt x="798" y="0"/>
                      <a:pt x="798"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437;p38"/>
              <p:cNvSpPr/>
              <p:nvPr/>
            </p:nvSpPr>
            <p:spPr>
              <a:xfrm>
                <a:off x="4449050" y="2891250"/>
                <a:ext cx="460800" cy="175350"/>
              </a:xfrm>
              <a:custGeom>
                <a:avLst/>
                <a:gdLst/>
                <a:ahLst/>
                <a:cxnLst/>
                <a:rect l="l" t="t" r="r" b="b"/>
                <a:pathLst>
                  <a:path w="18432" h="7014" extrusionOk="0">
                    <a:moveTo>
                      <a:pt x="1" y="1"/>
                    </a:moveTo>
                    <a:cubicBezTo>
                      <a:pt x="1" y="1"/>
                      <a:pt x="4049" y="1751"/>
                      <a:pt x="9145" y="3692"/>
                    </a:cubicBezTo>
                    <a:cubicBezTo>
                      <a:pt x="14229" y="5621"/>
                      <a:pt x="18432" y="7014"/>
                      <a:pt x="18432" y="7014"/>
                    </a:cubicBezTo>
                    <a:cubicBezTo>
                      <a:pt x="18432" y="7014"/>
                      <a:pt x="14383" y="5252"/>
                      <a:pt x="9288" y="3323"/>
                    </a:cubicBezTo>
                    <a:cubicBezTo>
                      <a:pt x="4204" y="1382"/>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438;p38"/>
              <p:cNvSpPr/>
              <p:nvPr/>
            </p:nvSpPr>
            <p:spPr>
              <a:xfrm>
                <a:off x="4925600" y="3071050"/>
                <a:ext cx="52125" cy="19675"/>
              </a:xfrm>
              <a:custGeom>
                <a:avLst/>
                <a:gdLst/>
                <a:ahLst/>
                <a:cxnLst/>
                <a:rect l="l" t="t" r="r" b="b"/>
                <a:pathLst>
                  <a:path w="2085" h="787" extrusionOk="0">
                    <a:moveTo>
                      <a:pt x="1" y="0"/>
                    </a:moveTo>
                    <a:cubicBezTo>
                      <a:pt x="1" y="0"/>
                      <a:pt x="382" y="357"/>
                      <a:pt x="965" y="572"/>
                    </a:cubicBezTo>
                    <a:cubicBezTo>
                      <a:pt x="1548" y="786"/>
                      <a:pt x="2084" y="786"/>
                      <a:pt x="2084" y="786"/>
                    </a:cubicBezTo>
                    <a:cubicBezTo>
                      <a:pt x="2084" y="786"/>
                      <a:pt x="1691" y="429"/>
                      <a:pt x="1108" y="203"/>
                    </a:cubicBezTo>
                    <a:cubicBezTo>
                      <a:pt x="525" y="0"/>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439;p38"/>
              <p:cNvSpPr/>
              <p:nvPr/>
            </p:nvSpPr>
            <p:spPr>
              <a:xfrm>
                <a:off x="4994950" y="3093775"/>
                <a:ext cx="31875" cy="13500"/>
              </a:xfrm>
              <a:custGeom>
                <a:avLst/>
                <a:gdLst/>
                <a:ahLst/>
                <a:cxnLst/>
                <a:rect l="l" t="t" r="r" b="b"/>
                <a:pathLst>
                  <a:path w="1275" h="540" extrusionOk="0">
                    <a:moveTo>
                      <a:pt x="240" y="0"/>
                    </a:moveTo>
                    <a:cubicBezTo>
                      <a:pt x="98" y="0"/>
                      <a:pt x="1" y="20"/>
                      <a:pt x="1" y="20"/>
                    </a:cubicBezTo>
                    <a:cubicBezTo>
                      <a:pt x="1" y="20"/>
                      <a:pt x="215" y="318"/>
                      <a:pt x="572" y="460"/>
                    </a:cubicBezTo>
                    <a:cubicBezTo>
                      <a:pt x="732" y="523"/>
                      <a:pt x="899" y="539"/>
                      <a:pt x="1031" y="539"/>
                    </a:cubicBezTo>
                    <a:cubicBezTo>
                      <a:pt x="1174" y="539"/>
                      <a:pt x="1275" y="520"/>
                      <a:pt x="1275" y="520"/>
                    </a:cubicBezTo>
                    <a:cubicBezTo>
                      <a:pt x="1275" y="520"/>
                      <a:pt x="1049" y="222"/>
                      <a:pt x="703" y="79"/>
                    </a:cubicBezTo>
                    <a:cubicBezTo>
                      <a:pt x="538" y="17"/>
                      <a:pt x="370" y="0"/>
                      <a:pt x="24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440;p38"/>
              <p:cNvSpPr/>
              <p:nvPr/>
            </p:nvSpPr>
            <p:spPr>
              <a:xfrm>
                <a:off x="5042275" y="3114625"/>
                <a:ext cx="26825" cy="11900"/>
              </a:xfrm>
              <a:custGeom>
                <a:avLst/>
                <a:gdLst/>
                <a:ahLst/>
                <a:cxnLst/>
                <a:rect l="l" t="t" r="r" b="b"/>
                <a:pathLst>
                  <a:path w="1073" h="476" extrusionOk="0">
                    <a:moveTo>
                      <a:pt x="272" y="0"/>
                    </a:moveTo>
                    <a:cubicBezTo>
                      <a:pt x="116" y="0"/>
                      <a:pt x="1" y="31"/>
                      <a:pt x="1" y="31"/>
                    </a:cubicBezTo>
                    <a:cubicBezTo>
                      <a:pt x="1" y="31"/>
                      <a:pt x="168" y="305"/>
                      <a:pt x="465" y="424"/>
                    </a:cubicBezTo>
                    <a:cubicBezTo>
                      <a:pt x="572" y="463"/>
                      <a:pt x="681" y="475"/>
                      <a:pt x="776" y="475"/>
                    </a:cubicBezTo>
                    <a:cubicBezTo>
                      <a:pt x="946" y="475"/>
                      <a:pt x="1072" y="436"/>
                      <a:pt x="1072" y="436"/>
                    </a:cubicBezTo>
                    <a:cubicBezTo>
                      <a:pt x="1072" y="436"/>
                      <a:pt x="906" y="162"/>
                      <a:pt x="608" y="55"/>
                    </a:cubicBezTo>
                    <a:cubicBezTo>
                      <a:pt x="492" y="13"/>
                      <a:pt x="373" y="0"/>
                      <a:pt x="27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441;p38"/>
              <p:cNvSpPr/>
              <p:nvPr/>
            </p:nvSpPr>
            <p:spPr>
              <a:xfrm>
                <a:off x="5104500" y="3139425"/>
                <a:ext cx="44375" cy="16800"/>
              </a:xfrm>
              <a:custGeom>
                <a:avLst/>
                <a:gdLst/>
                <a:ahLst/>
                <a:cxnLst/>
                <a:rect l="l" t="t" r="r" b="b"/>
                <a:pathLst>
                  <a:path w="1775" h="672" extrusionOk="0">
                    <a:moveTo>
                      <a:pt x="102" y="1"/>
                    </a:moveTo>
                    <a:cubicBezTo>
                      <a:pt x="37" y="1"/>
                      <a:pt x="0" y="4"/>
                      <a:pt x="0" y="4"/>
                    </a:cubicBezTo>
                    <a:cubicBezTo>
                      <a:pt x="0" y="4"/>
                      <a:pt x="322" y="325"/>
                      <a:pt x="822" y="516"/>
                    </a:cubicBezTo>
                    <a:cubicBezTo>
                      <a:pt x="1207" y="657"/>
                      <a:pt x="1578" y="671"/>
                      <a:pt x="1717" y="671"/>
                    </a:cubicBezTo>
                    <a:cubicBezTo>
                      <a:pt x="1754" y="671"/>
                      <a:pt x="1774" y="670"/>
                      <a:pt x="1774" y="670"/>
                    </a:cubicBezTo>
                    <a:cubicBezTo>
                      <a:pt x="1774" y="670"/>
                      <a:pt x="1441" y="325"/>
                      <a:pt x="953" y="147"/>
                    </a:cubicBezTo>
                    <a:cubicBezTo>
                      <a:pt x="596" y="19"/>
                      <a:pt x="263" y="1"/>
                      <a:pt x="102"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442;p38"/>
              <p:cNvSpPr/>
              <p:nvPr/>
            </p:nvSpPr>
            <p:spPr>
              <a:xfrm>
                <a:off x="3391175" y="2492100"/>
                <a:ext cx="606350" cy="231000"/>
              </a:xfrm>
              <a:custGeom>
                <a:avLst/>
                <a:gdLst/>
                <a:ahLst/>
                <a:cxnLst/>
                <a:rect l="l" t="t" r="r" b="b"/>
                <a:pathLst>
                  <a:path w="24254" h="9240" extrusionOk="0">
                    <a:moveTo>
                      <a:pt x="1" y="1"/>
                    </a:moveTo>
                    <a:cubicBezTo>
                      <a:pt x="2" y="1"/>
                      <a:pt x="5359" y="2263"/>
                      <a:pt x="12050" y="4799"/>
                    </a:cubicBezTo>
                    <a:cubicBezTo>
                      <a:pt x="18753" y="7347"/>
                      <a:pt x="24254" y="9240"/>
                      <a:pt x="24254" y="9240"/>
                    </a:cubicBezTo>
                    <a:cubicBezTo>
                      <a:pt x="24254" y="9240"/>
                      <a:pt x="18896" y="6978"/>
                      <a:pt x="12205" y="4430"/>
                    </a:cubicBezTo>
                    <a:cubicBezTo>
                      <a:pt x="5502" y="1882"/>
                      <a:pt x="2"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443;p38"/>
              <p:cNvSpPr/>
              <p:nvPr/>
            </p:nvSpPr>
            <p:spPr>
              <a:xfrm>
                <a:off x="3365875" y="2483750"/>
                <a:ext cx="10450" cy="7200"/>
              </a:xfrm>
              <a:custGeom>
                <a:avLst/>
                <a:gdLst/>
                <a:ahLst/>
                <a:cxnLst/>
                <a:rect l="l" t="t" r="r" b="b"/>
                <a:pathLst>
                  <a:path w="418" h="288" extrusionOk="0">
                    <a:moveTo>
                      <a:pt x="178" y="0"/>
                    </a:moveTo>
                    <a:cubicBezTo>
                      <a:pt x="157" y="0"/>
                      <a:pt x="144" y="1"/>
                      <a:pt x="144" y="1"/>
                    </a:cubicBezTo>
                    <a:cubicBezTo>
                      <a:pt x="144" y="1"/>
                      <a:pt x="1" y="156"/>
                      <a:pt x="25" y="227"/>
                    </a:cubicBezTo>
                    <a:cubicBezTo>
                      <a:pt x="51" y="281"/>
                      <a:pt x="172" y="288"/>
                      <a:pt x="231" y="288"/>
                    </a:cubicBezTo>
                    <a:cubicBezTo>
                      <a:pt x="250" y="288"/>
                      <a:pt x="263" y="287"/>
                      <a:pt x="263" y="287"/>
                    </a:cubicBezTo>
                    <a:cubicBezTo>
                      <a:pt x="263" y="287"/>
                      <a:pt x="418" y="132"/>
                      <a:pt x="382" y="61"/>
                    </a:cubicBezTo>
                    <a:cubicBezTo>
                      <a:pt x="364" y="7"/>
                      <a:pt x="239" y="0"/>
                      <a:pt x="178"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444;p38"/>
              <p:cNvSpPr/>
              <p:nvPr/>
            </p:nvSpPr>
            <p:spPr>
              <a:xfrm>
                <a:off x="3254550" y="2441875"/>
                <a:ext cx="25325" cy="11775"/>
              </a:xfrm>
              <a:custGeom>
                <a:avLst/>
                <a:gdLst/>
                <a:ahLst/>
                <a:cxnLst/>
                <a:rect l="l" t="t" r="r" b="b"/>
                <a:pathLst>
                  <a:path w="1013" h="471" extrusionOk="0">
                    <a:moveTo>
                      <a:pt x="288" y="1"/>
                    </a:moveTo>
                    <a:cubicBezTo>
                      <a:pt x="124" y="1"/>
                      <a:pt x="1" y="45"/>
                      <a:pt x="1" y="45"/>
                    </a:cubicBezTo>
                    <a:cubicBezTo>
                      <a:pt x="1" y="45"/>
                      <a:pt x="144" y="307"/>
                      <a:pt x="430" y="414"/>
                    </a:cubicBezTo>
                    <a:cubicBezTo>
                      <a:pt x="532" y="457"/>
                      <a:pt x="635" y="470"/>
                      <a:pt x="726" y="470"/>
                    </a:cubicBezTo>
                    <a:cubicBezTo>
                      <a:pt x="890" y="470"/>
                      <a:pt x="1013" y="426"/>
                      <a:pt x="1013" y="426"/>
                    </a:cubicBezTo>
                    <a:cubicBezTo>
                      <a:pt x="1013" y="426"/>
                      <a:pt x="858" y="164"/>
                      <a:pt x="584" y="57"/>
                    </a:cubicBezTo>
                    <a:cubicBezTo>
                      <a:pt x="482" y="14"/>
                      <a:pt x="379" y="1"/>
                      <a:pt x="288"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45;p38"/>
              <p:cNvSpPr/>
              <p:nvPr/>
            </p:nvSpPr>
            <p:spPr>
              <a:xfrm>
                <a:off x="4807725" y="3065975"/>
                <a:ext cx="148550" cy="56575"/>
              </a:xfrm>
              <a:custGeom>
                <a:avLst/>
                <a:gdLst/>
                <a:ahLst/>
                <a:cxnLst/>
                <a:rect l="l" t="t" r="r" b="b"/>
                <a:pathLst>
                  <a:path w="5942" h="2263" extrusionOk="0">
                    <a:moveTo>
                      <a:pt x="1" y="1"/>
                    </a:moveTo>
                    <a:lnTo>
                      <a:pt x="1" y="1"/>
                    </a:lnTo>
                    <a:cubicBezTo>
                      <a:pt x="1" y="1"/>
                      <a:pt x="1275" y="691"/>
                      <a:pt x="2906" y="1310"/>
                    </a:cubicBezTo>
                    <a:cubicBezTo>
                      <a:pt x="4549" y="1942"/>
                      <a:pt x="5942" y="2263"/>
                      <a:pt x="5942" y="2263"/>
                    </a:cubicBezTo>
                    <a:cubicBezTo>
                      <a:pt x="5942" y="2263"/>
                      <a:pt x="4692" y="1572"/>
                      <a:pt x="3037" y="953"/>
                    </a:cubicBezTo>
                    <a:cubicBezTo>
                      <a:pt x="1406" y="334"/>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446;p38"/>
              <p:cNvSpPr/>
              <p:nvPr/>
            </p:nvSpPr>
            <p:spPr>
              <a:xfrm>
                <a:off x="3101575" y="2163200"/>
                <a:ext cx="25" cy="25"/>
              </a:xfrm>
              <a:custGeom>
                <a:avLst/>
                <a:gdLst/>
                <a:ahLst/>
                <a:cxnLst/>
                <a:rect l="l" t="t" r="r" b="b"/>
                <a:pathLst>
                  <a:path w="1" h="1" extrusionOk="0">
                    <a:moveTo>
                      <a:pt x="0" y="0"/>
                    </a:move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447;p38"/>
              <p:cNvSpPr/>
              <p:nvPr/>
            </p:nvSpPr>
            <p:spPr>
              <a:xfrm>
                <a:off x="3335525" y="1978050"/>
                <a:ext cx="25" cy="25"/>
              </a:xfrm>
              <a:custGeom>
                <a:avLst/>
                <a:gdLst/>
                <a:ahLst/>
                <a:cxnLst/>
                <a:rect l="l" t="t" r="r" b="b"/>
                <a:pathLst>
                  <a:path w="1" h="1" extrusionOk="0">
                    <a:moveTo>
                      <a:pt x="0" y="1"/>
                    </a:move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448;p38"/>
              <p:cNvSpPr/>
              <p:nvPr/>
            </p:nvSpPr>
            <p:spPr>
              <a:xfrm>
                <a:off x="4480000" y="1694975"/>
                <a:ext cx="472725" cy="324775"/>
              </a:xfrm>
              <a:custGeom>
                <a:avLst/>
                <a:gdLst/>
                <a:ahLst/>
                <a:cxnLst/>
                <a:rect l="l" t="t" r="r" b="b"/>
                <a:pathLst>
                  <a:path w="18909" h="12991" extrusionOk="0">
                    <a:moveTo>
                      <a:pt x="18634" y="1"/>
                    </a:moveTo>
                    <a:lnTo>
                      <a:pt x="18634" y="1"/>
                    </a:lnTo>
                    <a:cubicBezTo>
                      <a:pt x="18682" y="156"/>
                      <a:pt x="18730" y="406"/>
                      <a:pt x="18741" y="715"/>
                    </a:cubicBezTo>
                    <a:cubicBezTo>
                      <a:pt x="18753" y="1346"/>
                      <a:pt x="18587" y="2299"/>
                      <a:pt x="17956" y="3204"/>
                    </a:cubicBezTo>
                    <a:cubicBezTo>
                      <a:pt x="17325" y="4120"/>
                      <a:pt x="16182" y="4894"/>
                      <a:pt x="14777" y="5335"/>
                    </a:cubicBezTo>
                    <a:cubicBezTo>
                      <a:pt x="13384" y="5787"/>
                      <a:pt x="11729" y="5894"/>
                      <a:pt x="9990" y="6109"/>
                    </a:cubicBezTo>
                    <a:cubicBezTo>
                      <a:pt x="8228" y="6299"/>
                      <a:pt x="6561" y="6752"/>
                      <a:pt x="5180" y="7430"/>
                    </a:cubicBezTo>
                    <a:cubicBezTo>
                      <a:pt x="3787" y="8097"/>
                      <a:pt x="2668" y="8966"/>
                      <a:pt x="1882" y="9811"/>
                    </a:cubicBezTo>
                    <a:cubicBezTo>
                      <a:pt x="1073" y="10657"/>
                      <a:pt x="608" y="11478"/>
                      <a:pt x="358" y="12074"/>
                    </a:cubicBezTo>
                    <a:cubicBezTo>
                      <a:pt x="215" y="12359"/>
                      <a:pt x="156" y="12586"/>
                      <a:pt x="96" y="12752"/>
                    </a:cubicBezTo>
                    <a:cubicBezTo>
                      <a:pt x="37" y="12907"/>
                      <a:pt x="1" y="12990"/>
                      <a:pt x="1" y="12990"/>
                    </a:cubicBezTo>
                    <a:cubicBezTo>
                      <a:pt x="1" y="12990"/>
                      <a:pt x="37" y="12907"/>
                      <a:pt x="108" y="12752"/>
                    </a:cubicBezTo>
                    <a:cubicBezTo>
                      <a:pt x="180" y="12609"/>
                      <a:pt x="275" y="12371"/>
                      <a:pt x="442" y="12097"/>
                    </a:cubicBezTo>
                    <a:cubicBezTo>
                      <a:pt x="739" y="11538"/>
                      <a:pt x="1251" y="10764"/>
                      <a:pt x="2085" y="10002"/>
                    </a:cubicBezTo>
                    <a:cubicBezTo>
                      <a:pt x="3692" y="8442"/>
                      <a:pt x="6609" y="7025"/>
                      <a:pt x="10050" y="6704"/>
                    </a:cubicBezTo>
                    <a:cubicBezTo>
                      <a:pt x="11764" y="6502"/>
                      <a:pt x="13467" y="6347"/>
                      <a:pt x="14931" y="5811"/>
                    </a:cubicBezTo>
                    <a:cubicBezTo>
                      <a:pt x="16396" y="5299"/>
                      <a:pt x="17587" y="4394"/>
                      <a:pt x="18194" y="3370"/>
                    </a:cubicBezTo>
                    <a:cubicBezTo>
                      <a:pt x="18813" y="2358"/>
                      <a:pt x="18908" y="1358"/>
                      <a:pt x="18813" y="715"/>
                    </a:cubicBezTo>
                    <a:cubicBezTo>
                      <a:pt x="18777" y="406"/>
                      <a:pt x="18694" y="167"/>
                      <a:pt x="1863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449;p38"/>
              <p:cNvSpPr/>
              <p:nvPr/>
            </p:nvSpPr>
            <p:spPr>
              <a:xfrm>
                <a:off x="4942875" y="1689025"/>
                <a:ext cx="163425" cy="922750"/>
              </a:xfrm>
              <a:custGeom>
                <a:avLst/>
                <a:gdLst/>
                <a:ahLst/>
                <a:cxnLst/>
                <a:rect l="l" t="t" r="r" b="b"/>
                <a:pathLst>
                  <a:path w="6537" h="36910" extrusionOk="0">
                    <a:moveTo>
                      <a:pt x="0" y="1"/>
                    </a:moveTo>
                    <a:cubicBezTo>
                      <a:pt x="2" y="2"/>
                      <a:pt x="121" y="73"/>
                      <a:pt x="334" y="227"/>
                    </a:cubicBezTo>
                    <a:cubicBezTo>
                      <a:pt x="536" y="370"/>
                      <a:pt x="822" y="608"/>
                      <a:pt x="1155" y="989"/>
                    </a:cubicBezTo>
                    <a:cubicBezTo>
                      <a:pt x="1810" y="1703"/>
                      <a:pt x="2501" y="2953"/>
                      <a:pt x="3060" y="4596"/>
                    </a:cubicBezTo>
                    <a:cubicBezTo>
                      <a:pt x="3620" y="6263"/>
                      <a:pt x="4215" y="8252"/>
                      <a:pt x="4691" y="10514"/>
                    </a:cubicBezTo>
                    <a:cubicBezTo>
                      <a:pt x="5144" y="12776"/>
                      <a:pt x="5501" y="15288"/>
                      <a:pt x="5632" y="17931"/>
                    </a:cubicBezTo>
                    <a:cubicBezTo>
                      <a:pt x="5918" y="23253"/>
                      <a:pt x="5275" y="28075"/>
                      <a:pt x="4465" y="31469"/>
                    </a:cubicBezTo>
                    <a:cubicBezTo>
                      <a:pt x="4275" y="32326"/>
                      <a:pt x="4096" y="33088"/>
                      <a:pt x="3894" y="33755"/>
                    </a:cubicBezTo>
                    <a:cubicBezTo>
                      <a:pt x="3691" y="34422"/>
                      <a:pt x="3536" y="35005"/>
                      <a:pt x="3370" y="35469"/>
                    </a:cubicBezTo>
                    <a:cubicBezTo>
                      <a:pt x="3072" y="36386"/>
                      <a:pt x="2893" y="36910"/>
                      <a:pt x="2893" y="36910"/>
                    </a:cubicBezTo>
                    <a:cubicBezTo>
                      <a:pt x="2893" y="36910"/>
                      <a:pt x="3096" y="36410"/>
                      <a:pt x="3477" y="35457"/>
                    </a:cubicBezTo>
                    <a:cubicBezTo>
                      <a:pt x="3667" y="35005"/>
                      <a:pt x="3858" y="34422"/>
                      <a:pt x="4084" y="33767"/>
                    </a:cubicBezTo>
                    <a:cubicBezTo>
                      <a:pt x="4322" y="33112"/>
                      <a:pt x="4548" y="32362"/>
                      <a:pt x="4787" y="31504"/>
                    </a:cubicBezTo>
                    <a:cubicBezTo>
                      <a:pt x="5739" y="28135"/>
                      <a:pt x="6537" y="23265"/>
                      <a:pt x="6251" y="17872"/>
                    </a:cubicBezTo>
                    <a:cubicBezTo>
                      <a:pt x="6108" y="15193"/>
                      <a:pt x="5715" y="12657"/>
                      <a:pt x="5203" y="10371"/>
                    </a:cubicBezTo>
                    <a:cubicBezTo>
                      <a:pt x="4667" y="8109"/>
                      <a:pt x="3977" y="6120"/>
                      <a:pt x="3358" y="4477"/>
                    </a:cubicBezTo>
                    <a:cubicBezTo>
                      <a:pt x="2715" y="2846"/>
                      <a:pt x="1929" y="1608"/>
                      <a:pt x="1227" y="905"/>
                    </a:cubicBezTo>
                    <a:cubicBezTo>
                      <a:pt x="869" y="572"/>
                      <a:pt x="560" y="346"/>
                      <a:pt x="345" y="191"/>
                    </a:cubicBezTo>
                    <a:cubicBezTo>
                      <a:pt x="121" y="73"/>
                      <a:pt x="2" y="2"/>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450;p38"/>
              <p:cNvSpPr/>
              <p:nvPr/>
            </p:nvSpPr>
            <p:spPr>
              <a:xfrm>
                <a:off x="4221650" y="2505975"/>
                <a:ext cx="790600" cy="210275"/>
              </a:xfrm>
              <a:custGeom>
                <a:avLst/>
                <a:gdLst/>
                <a:ahLst/>
                <a:cxnLst/>
                <a:rect l="l" t="t" r="r" b="b"/>
                <a:pathLst>
                  <a:path w="31624" h="8411" extrusionOk="0">
                    <a:moveTo>
                      <a:pt x="31623" y="3934"/>
                    </a:moveTo>
                    <a:cubicBezTo>
                      <a:pt x="31623" y="3934"/>
                      <a:pt x="31516" y="3994"/>
                      <a:pt x="31314" y="4125"/>
                    </a:cubicBezTo>
                    <a:cubicBezTo>
                      <a:pt x="31516" y="4006"/>
                      <a:pt x="31623" y="3934"/>
                      <a:pt x="31623" y="3934"/>
                    </a:cubicBezTo>
                    <a:close/>
                    <a:moveTo>
                      <a:pt x="14063" y="0"/>
                    </a:moveTo>
                    <a:cubicBezTo>
                      <a:pt x="11743" y="0"/>
                      <a:pt x="9519" y="291"/>
                      <a:pt x="7573" y="910"/>
                    </a:cubicBezTo>
                    <a:cubicBezTo>
                      <a:pt x="5489" y="1589"/>
                      <a:pt x="3751" y="2660"/>
                      <a:pt x="2584" y="3827"/>
                    </a:cubicBezTo>
                    <a:cubicBezTo>
                      <a:pt x="1393" y="4994"/>
                      <a:pt x="739" y="6196"/>
                      <a:pt x="417" y="7042"/>
                    </a:cubicBezTo>
                    <a:cubicBezTo>
                      <a:pt x="238" y="7482"/>
                      <a:pt x="143" y="7816"/>
                      <a:pt x="84" y="8054"/>
                    </a:cubicBezTo>
                    <a:lnTo>
                      <a:pt x="35" y="8264"/>
                    </a:lnTo>
                    <a:lnTo>
                      <a:pt x="35" y="8264"/>
                    </a:lnTo>
                    <a:cubicBezTo>
                      <a:pt x="49" y="8208"/>
                      <a:pt x="69" y="8138"/>
                      <a:pt x="96" y="8054"/>
                    </a:cubicBezTo>
                    <a:cubicBezTo>
                      <a:pt x="179" y="7840"/>
                      <a:pt x="298" y="7506"/>
                      <a:pt x="489" y="7089"/>
                    </a:cubicBezTo>
                    <a:cubicBezTo>
                      <a:pt x="870" y="6268"/>
                      <a:pt x="1572" y="5125"/>
                      <a:pt x="2775" y="4053"/>
                    </a:cubicBezTo>
                    <a:cubicBezTo>
                      <a:pt x="3953" y="2958"/>
                      <a:pt x="5668" y="1982"/>
                      <a:pt x="7704" y="1410"/>
                    </a:cubicBezTo>
                    <a:cubicBezTo>
                      <a:pt x="9608" y="853"/>
                      <a:pt x="11804" y="609"/>
                      <a:pt x="14088" y="609"/>
                    </a:cubicBezTo>
                    <a:cubicBezTo>
                      <a:pt x="14245" y="609"/>
                      <a:pt x="14403" y="610"/>
                      <a:pt x="14562" y="612"/>
                    </a:cubicBezTo>
                    <a:cubicBezTo>
                      <a:pt x="15800" y="648"/>
                      <a:pt x="16991" y="767"/>
                      <a:pt x="18110" y="1053"/>
                    </a:cubicBezTo>
                    <a:cubicBezTo>
                      <a:pt x="19229" y="1315"/>
                      <a:pt x="20229" y="1744"/>
                      <a:pt x="21205" y="2220"/>
                    </a:cubicBezTo>
                    <a:cubicBezTo>
                      <a:pt x="23110" y="3196"/>
                      <a:pt x="24849" y="4184"/>
                      <a:pt x="26468" y="4565"/>
                    </a:cubicBezTo>
                    <a:cubicBezTo>
                      <a:pt x="27191" y="4753"/>
                      <a:pt x="27868" y="4827"/>
                      <a:pt x="28475" y="4827"/>
                    </a:cubicBezTo>
                    <a:cubicBezTo>
                      <a:pt x="29217" y="4827"/>
                      <a:pt x="29853" y="4716"/>
                      <a:pt x="30337" y="4565"/>
                    </a:cubicBezTo>
                    <a:cubicBezTo>
                      <a:pt x="30790" y="4411"/>
                      <a:pt x="31099" y="4244"/>
                      <a:pt x="31314" y="4125"/>
                    </a:cubicBezTo>
                    <a:lnTo>
                      <a:pt x="31314" y="4125"/>
                    </a:lnTo>
                    <a:cubicBezTo>
                      <a:pt x="31088" y="4232"/>
                      <a:pt x="30778" y="4375"/>
                      <a:pt x="30326" y="4482"/>
                    </a:cubicBezTo>
                    <a:cubicBezTo>
                      <a:pt x="29935" y="4582"/>
                      <a:pt x="29455" y="4647"/>
                      <a:pt x="28908" y="4647"/>
                    </a:cubicBezTo>
                    <a:cubicBezTo>
                      <a:pt x="28220" y="4647"/>
                      <a:pt x="27425" y="4545"/>
                      <a:pt x="26563" y="4280"/>
                    </a:cubicBezTo>
                    <a:cubicBezTo>
                      <a:pt x="25003" y="3827"/>
                      <a:pt x="23360" y="2803"/>
                      <a:pt x="21444" y="1779"/>
                    </a:cubicBezTo>
                    <a:cubicBezTo>
                      <a:pt x="20491" y="1267"/>
                      <a:pt x="19419" y="779"/>
                      <a:pt x="18253" y="481"/>
                    </a:cubicBezTo>
                    <a:cubicBezTo>
                      <a:pt x="17098" y="184"/>
                      <a:pt x="15859" y="29"/>
                      <a:pt x="14597" y="5"/>
                    </a:cubicBezTo>
                    <a:cubicBezTo>
                      <a:pt x="14419" y="2"/>
                      <a:pt x="14241" y="0"/>
                      <a:pt x="14063" y="0"/>
                    </a:cubicBezTo>
                    <a:close/>
                    <a:moveTo>
                      <a:pt x="35" y="8264"/>
                    </a:moveTo>
                    <a:cubicBezTo>
                      <a:pt x="10" y="8359"/>
                      <a:pt x="0" y="8411"/>
                      <a:pt x="0" y="8411"/>
                    </a:cubicBezTo>
                    <a:lnTo>
                      <a:pt x="35" y="8264"/>
                    </a:ln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451;p38"/>
              <p:cNvSpPr/>
              <p:nvPr/>
            </p:nvSpPr>
            <p:spPr>
              <a:xfrm>
                <a:off x="4967575" y="1766725"/>
                <a:ext cx="70275" cy="246475"/>
              </a:xfrm>
              <a:custGeom>
                <a:avLst/>
                <a:gdLst/>
                <a:ahLst/>
                <a:cxnLst/>
                <a:rect l="l" t="t" r="r" b="b"/>
                <a:pathLst>
                  <a:path w="2811" h="9859" extrusionOk="0">
                    <a:moveTo>
                      <a:pt x="0" y="0"/>
                    </a:moveTo>
                    <a:lnTo>
                      <a:pt x="0" y="0"/>
                    </a:lnTo>
                    <a:cubicBezTo>
                      <a:pt x="0" y="0"/>
                      <a:pt x="155" y="560"/>
                      <a:pt x="441" y="1453"/>
                    </a:cubicBezTo>
                    <a:cubicBezTo>
                      <a:pt x="727" y="2346"/>
                      <a:pt x="1084" y="3560"/>
                      <a:pt x="1477" y="4917"/>
                    </a:cubicBezTo>
                    <a:cubicBezTo>
                      <a:pt x="1858" y="6263"/>
                      <a:pt x="2191" y="7501"/>
                      <a:pt x="2429" y="8394"/>
                    </a:cubicBezTo>
                    <a:cubicBezTo>
                      <a:pt x="2644" y="9287"/>
                      <a:pt x="2798" y="9858"/>
                      <a:pt x="2798" y="9858"/>
                    </a:cubicBezTo>
                    <a:cubicBezTo>
                      <a:pt x="2798" y="9858"/>
                      <a:pt x="2810" y="9275"/>
                      <a:pt x="2727" y="8335"/>
                    </a:cubicBezTo>
                    <a:cubicBezTo>
                      <a:pt x="2632" y="7394"/>
                      <a:pt x="2441" y="6120"/>
                      <a:pt x="2048" y="4739"/>
                    </a:cubicBezTo>
                    <a:cubicBezTo>
                      <a:pt x="1667" y="3358"/>
                      <a:pt x="1143" y="2167"/>
                      <a:pt x="727" y="1334"/>
                    </a:cubicBezTo>
                    <a:cubicBezTo>
                      <a:pt x="310" y="500"/>
                      <a:pt x="1"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452;p38"/>
              <p:cNvSpPr/>
              <p:nvPr/>
            </p:nvSpPr>
            <p:spPr>
              <a:xfrm>
                <a:off x="4466925" y="1872375"/>
                <a:ext cx="408700" cy="144700"/>
              </a:xfrm>
              <a:custGeom>
                <a:avLst/>
                <a:gdLst/>
                <a:ahLst/>
                <a:cxnLst/>
                <a:rect l="l" t="t" r="r" b="b"/>
                <a:pathLst>
                  <a:path w="16348" h="5788" extrusionOk="0">
                    <a:moveTo>
                      <a:pt x="16347" y="1"/>
                    </a:moveTo>
                    <a:cubicBezTo>
                      <a:pt x="16347" y="1"/>
                      <a:pt x="16109" y="96"/>
                      <a:pt x="15657" y="191"/>
                    </a:cubicBezTo>
                    <a:cubicBezTo>
                      <a:pt x="15228" y="310"/>
                      <a:pt x="14585" y="513"/>
                      <a:pt x="13788" y="608"/>
                    </a:cubicBezTo>
                    <a:cubicBezTo>
                      <a:pt x="12990" y="727"/>
                      <a:pt x="12014" y="810"/>
                      <a:pt x="10942" y="846"/>
                    </a:cubicBezTo>
                    <a:cubicBezTo>
                      <a:pt x="9870" y="906"/>
                      <a:pt x="8680" y="941"/>
                      <a:pt x="7430" y="1108"/>
                    </a:cubicBezTo>
                    <a:cubicBezTo>
                      <a:pt x="6191" y="1275"/>
                      <a:pt x="5001" y="1584"/>
                      <a:pt x="4024" y="2073"/>
                    </a:cubicBezTo>
                    <a:cubicBezTo>
                      <a:pt x="3048" y="2549"/>
                      <a:pt x="2238" y="3144"/>
                      <a:pt x="1643" y="3704"/>
                    </a:cubicBezTo>
                    <a:cubicBezTo>
                      <a:pt x="1048" y="4275"/>
                      <a:pt x="643" y="4811"/>
                      <a:pt x="381" y="5180"/>
                    </a:cubicBezTo>
                    <a:cubicBezTo>
                      <a:pt x="262" y="5371"/>
                      <a:pt x="155" y="5525"/>
                      <a:pt x="95" y="5632"/>
                    </a:cubicBezTo>
                    <a:cubicBezTo>
                      <a:pt x="36" y="5740"/>
                      <a:pt x="0" y="5787"/>
                      <a:pt x="0" y="5787"/>
                    </a:cubicBezTo>
                    <a:cubicBezTo>
                      <a:pt x="0" y="5787"/>
                      <a:pt x="36" y="5752"/>
                      <a:pt x="107" y="5644"/>
                    </a:cubicBezTo>
                    <a:cubicBezTo>
                      <a:pt x="167" y="5537"/>
                      <a:pt x="274" y="5406"/>
                      <a:pt x="417" y="5228"/>
                    </a:cubicBezTo>
                    <a:cubicBezTo>
                      <a:pt x="703" y="4882"/>
                      <a:pt x="1131" y="4382"/>
                      <a:pt x="1762" y="3858"/>
                    </a:cubicBezTo>
                    <a:cubicBezTo>
                      <a:pt x="2381" y="3335"/>
                      <a:pt x="3191" y="2787"/>
                      <a:pt x="4155" y="2358"/>
                    </a:cubicBezTo>
                    <a:cubicBezTo>
                      <a:pt x="5120" y="1918"/>
                      <a:pt x="6275" y="1644"/>
                      <a:pt x="7489" y="1477"/>
                    </a:cubicBezTo>
                    <a:cubicBezTo>
                      <a:pt x="8715" y="1311"/>
                      <a:pt x="9906" y="1275"/>
                      <a:pt x="10978" y="1180"/>
                    </a:cubicBezTo>
                    <a:cubicBezTo>
                      <a:pt x="12049" y="1108"/>
                      <a:pt x="13026" y="989"/>
                      <a:pt x="13835" y="822"/>
                    </a:cubicBezTo>
                    <a:cubicBezTo>
                      <a:pt x="14633" y="680"/>
                      <a:pt x="15264" y="453"/>
                      <a:pt x="15693" y="287"/>
                    </a:cubicBezTo>
                    <a:cubicBezTo>
                      <a:pt x="16109" y="108"/>
                      <a:pt x="16347" y="1"/>
                      <a:pt x="16347"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453;p38"/>
              <p:cNvSpPr/>
              <p:nvPr/>
            </p:nvSpPr>
            <p:spPr>
              <a:xfrm>
                <a:off x="4889875" y="1845000"/>
                <a:ext cx="31575" cy="22050"/>
              </a:xfrm>
              <a:custGeom>
                <a:avLst/>
                <a:gdLst/>
                <a:ahLst/>
                <a:cxnLst/>
                <a:rect l="l" t="t" r="r" b="b"/>
                <a:pathLst>
                  <a:path w="1263" h="882" extrusionOk="0">
                    <a:moveTo>
                      <a:pt x="1263" y="0"/>
                    </a:moveTo>
                    <a:cubicBezTo>
                      <a:pt x="1263" y="0"/>
                      <a:pt x="870" y="60"/>
                      <a:pt x="537" y="298"/>
                    </a:cubicBezTo>
                    <a:cubicBezTo>
                      <a:pt x="191" y="536"/>
                      <a:pt x="1" y="882"/>
                      <a:pt x="1" y="882"/>
                    </a:cubicBezTo>
                    <a:cubicBezTo>
                      <a:pt x="1" y="882"/>
                      <a:pt x="370" y="822"/>
                      <a:pt x="727" y="584"/>
                    </a:cubicBezTo>
                    <a:cubicBezTo>
                      <a:pt x="1072" y="346"/>
                      <a:pt x="1263" y="1"/>
                      <a:pt x="1263"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454;p38"/>
              <p:cNvSpPr/>
              <p:nvPr/>
            </p:nvSpPr>
            <p:spPr>
              <a:xfrm>
                <a:off x="5036025" y="2284350"/>
                <a:ext cx="21750" cy="156575"/>
              </a:xfrm>
              <a:custGeom>
                <a:avLst/>
                <a:gdLst/>
                <a:ahLst/>
                <a:cxnLst/>
                <a:rect l="l" t="t" r="r" b="b"/>
                <a:pathLst>
                  <a:path w="870" h="6263" extrusionOk="0">
                    <a:moveTo>
                      <a:pt x="870" y="0"/>
                    </a:moveTo>
                    <a:lnTo>
                      <a:pt x="870" y="0"/>
                    </a:lnTo>
                    <a:cubicBezTo>
                      <a:pt x="870" y="0"/>
                      <a:pt x="501" y="1381"/>
                      <a:pt x="263" y="3108"/>
                    </a:cubicBezTo>
                    <a:cubicBezTo>
                      <a:pt x="25" y="4834"/>
                      <a:pt x="1" y="6263"/>
                      <a:pt x="1" y="6263"/>
                    </a:cubicBezTo>
                    <a:cubicBezTo>
                      <a:pt x="1" y="6263"/>
                      <a:pt x="370" y="4894"/>
                      <a:pt x="608" y="3155"/>
                    </a:cubicBezTo>
                    <a:cubicBezTo>
                      <a:pt x="846" y="1417"/>
                      <a:pt x="870" y="0"/>
                      <a:pt x="87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455;p38"/>
              <p:cNvSpPr/>
              <p:nvPr/>
            </p:nvSpPr>
            <p:spPr>
              <a:xfrm>
                <a:off x="5055375" y="2246825"/>
                <a:ext cx="8950" cy="17900"/>
              </a:xfrm>
              <a:custGeom>
                <a:avLst/>
                <a:gdLst/>
                <a:ahLst/>
                <a:cxnLst/>
                <a:rect l="l" t="t" r="r" b="b"/>
                <a:pathLst>
                  <a:path w="358" h="716" extrusionOk="0">
                    <a:moveTo>
                      <a:pt x="179" y="1"/>
                    </a:moveTo>
                    <a:cubicBezTo>
                      <a:pt x="179" y="1"/>
                      <a:pt x="1" y="168"/>
                      <a:pt x="1" y="358"/>
                    </a:cubicBezTo>
                    <a:cubicBezTo>
                      <a:pt x="1" y="549"/>
                      <a:pt x="179" y="715"/>
                      <a:pt x="179" y="715"/>
                    </a:cubicBezTo>
                    <a:cubicBezTo>
                      <a:pt x="179" y="715"/>
                      <a:pt x="346" y="560"/>
                      <a:pt x="358" y="358"/>
                    </a:cubicBezTo>
                    <a:cubicBezTo>
                      <a:pt x="358" y="168"/>
                      <a:pt x="179" y="1"/>
                      <a:pt x="179"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456;p38"/>
              <p:cNvSpPr/>
              <p:nvPr/>
            </p:nvSpPr>
            <p:spPr>
              <a:xfrm>
                <a:off x="4015675" y="2738550"/>
                <a:ext cx="217900" cy="124750"/>
              </a:xfrm>
              <a:custGeom>
                <a:avLst/>
                <a:gdLst/>
                <a:ahLst/>
                <a:cxnLst/>
                <a:rect l="l" t="t" r="r" b="b"/>
                <a:pathLst>
                  <a:path w="8716" h="4990" extrusionOk="0">
                    <a:moveTo>
                      <a:pt x="0" y="1"/>
                    </a:moveTo>
                    <a:cubicBezTo>
                      <a:pt x="0" y="1"/>
                      <a:pt x="36" y="156"/>
                      <a:pt x="107" y="406"/>
                    </a:cubicBezTo>
                    <a:cubicBezTo>
                      <a:pt x="191" y="656"/>
                      <a:pt x="346" y="1037"/>
                      <a:pt x="596" y="1454"/>
                    </a:cubicBezTo>
                    <a:cubicBezTo>
                      <a:pt x="1084" y="2299"/>
                      <a:pt x="2096" y="3299"/>
                      <a:pt x="3465" y="3918"/>
                    </a:cubicBezTo>
                    <a:cubicBezTo>
                      <a:pt x="4846" y="4549"/>
                      <a:pt x="6191" y="4740"/>
                      <a:pt x="7144" y="4859"/>
                    </a:cubicBezTo>
                    <a:cubicBezTo>
                      <a:pt x="8120" y="4954"/>
                      <a:pt x="8716" y="4990"/>
                      <a:pt x="8716" y="4990"/>
                    </a:cubicBezTo>
                    <a:cubicBezTo>
                      <a:pt x="8716" y="4990"/>
                      <a:pt x="8132" y="4883"/>
                      <a:pt x="7192" y="4704"/>
                    </a:cubicBezTo>
                    <a:cubicBezTo>
                      <a:pt x="6251" y="4513"/>
                      <a:pt x="4941" y="4228"/>
                      <a:pt x="3632" y="3620"/>
                    </a:cubicBezTo>
                    <a:cubicBezTo>
                      <a:pt x="2310" y="3013"/>
                      <a:pt x="1298" y="2132"/>
                      <a:pt x="750" y="1358"/>
                    </a:cubicBezTo>
                    <a:cubicBezTo>
                      <a:pt x="465" y="989"/>
                      <a:pt x="274" y="644"/>
                      <a:pt x="167" y="394"/>
                    </a:cubicBezTo>
                    <a:cubicBezTo>
                      <a:pt x="48" y="144"/>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457;p38"/>
              <p:cNvSpPr/>
              <p:nvPr/>
            </p:nvSpPr>
            <p:spPr>
              <a:xfrm>
                <a:off x="4086800" y="2797800"/>
                <a:ext cx="25" cy="25"/>
              </a:xfrm>
              <a:custGeom>
                <a:avLst/>
                <a:gdLst/>
                <a:ahLst/>
                <a:cxnLst/>
                <a:rect l="l" t="t" r="r" b="b"/>
                <a:pathLst>
                  <a:path w="1" h="1" extrusionOk="0">
                    <a:moveTo>
                      <a:pt x="1" y="0"/>
                    </a:move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458;p38"/>
              <p:cNvSpPr/>
              <p:nvPr/>
            </p:nvSpPr>
            <p:spPr>
              <a:xfrm>
                <a:off x="4069250" y="2783800"/>
                <a:ext cx="73550" cy="37525"/>
              </a:xfrm>
              <a:custGeom>
                <a:avLst/>
                <a:gdLst/>
                <a:ahLst/>
                <a:cxnLst/>
                <a:rect l="l" t="t" r="r" b="b"/>
                <a:pathLst>
                  <a:path w="2942" h="1501" extrusionOk="0">
                    <a:moveTo>
                      <a:pt x="0" y="1"/>
                    </a:moveTo>
                    <a:cubicBezTo>
                      <a:pt x="0" y="1"/>
                      <a:pt x="119" y="144"/>
                      <a:pt x="346" y="358"/>
                    </a:cubicBezTo>
                    <a:cubicBezTo>
                      <a:pt x="584" y="548"/>
                      <a:pt x="917" y="810"/>
                      <a:pt x="1334" y="1025"/>
                    </a:cubicBezTo>
                    <a:cubicBezTo>
                      <a:pt x="1751" y="1251"/>
                      <a:pt x="2143" y="1370"/>
                      <a:pt x="2441" y="1429"/>
                    </a:cubicBezTo>
                    <a:cubicBezTo>
                      <a:pt x="2739" y="1489"/>
                      <a:pt x="2941" y="1501"/>
                      <a:pt x="2941" y="1501"/>
                    </a:cubicBezTo>
                    <a:cubicBezTo>
                      <a:pt x="2941" y="1501"/>
                      <a:pt x="2263" y="1132"/>
                      <a:pt x="1489" y="715"/>
                    </a:cubicBezTo>
                    <a:cubicBezTo>
                      <a:pt x="691" y="310"/>
                      <a:pt x="1"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459;p38"/>
              <p:cNvSpPr/>
              <p:nvPr/>
            </p:nvSpPr>
            <p:spPr>
              <a:xfrm>
                <a:off x="4090975" y="2778475"/>
                <a:ext cx="47350" cy="19350"/>
              </a:xfrm>
              <a:custGeom>
                <a:avLst/>
                <a:gdLst/>
                <a:ahLst/>
                <a:cxnLst/>
                <a:rect l="l" t="t" r="r" b="b"/>
                <a:pathLst>
                  <a:path w="1894" h="774" extrusionOk="0">
                    <a:moveTo>
                      <a:pt x="195" y="1"/>
                    </a:moveTo>
                    <a:cubicBezTo>
                      <a:pt x="74" y="1"/>
                      <a:pt x="1" y="11"/>
                      <a:pt x="1" y="11"/>
                    </a:cubicBezTo>
                    <a:cubicBezTo>
                      <a:pt x="1" y="11"/>
                      <a:pt x="405" y="273"/>
                      <a:pt x="905" y="476"/>
                    </a:cubicBezTo>
                    <a:cubicBezTo>
                      <a:pt x="1417" y="678"/>
                      <a:pt x="1894" y="773"/>
                      <a:pt x="1894" y="773"/>
                    </a:cubicBezTo>
                    <a:cubicBezTo>
                      <a:pt x="1894" y="773"/>
                      <a:pt x="1596" y="380"/>
                      <a:pt x="1036" y="166"/>
                    </a:cubicBezTo>
                    <a:cubicBezTo>
                      <a:pt x="701" y="27"/>
                      <a:pt x="387" y="1"/>
                      <a:pt x="195"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310" name="Google Shape;495;p16"/>
          <p:cNvCxnSpPr/>
          <p:nvPr/>
        </p:nvCxnSpPr>
        <p:spPr>
          <a:xfrm rot="10800000" flipV="1">
            <a:off x="4786314" y="1500180"/>
            <a:ext cx="1571636" cy="928694"/>
          </a:xfrm>
          <a:prstGeom prst="bentConnector3">
            <a:avLst>
              <a:gd name="adj1" fmla="val 50000"/>
            </a:avLst>
          </a:prstGeom>
          <a:noFill/>
          <a:ln w="28575" cap="flat" cmpd="sng">
            <a:solidFill>
              <a:schemeClr val="dk2"/>
            </a:solidFill>
            <a:prstDash val="solid"/>
            <a:round/>
            <a:headEnd type="none" w="med" len="med"/>
            <a:tailEnd type="oval" w="med" len="med"/>
          </a:ln>
        </p:spPr>
      </p:cxnSp>
      <p:cxnSp>
        <p:nvCxnSpPr>
          <p:cNvPr id="313" name="Google Shape;495;p16"/>
          <p:cNvCxnSpPr/>
          <p:nvPr/>
        </p:nvCxnSpPr>
        <p:spPr>
          <a:xfrm rot="10800000">
            <a:off x="4857752" y="2786064"/>
            <a:ext cx="1857388" cy="1214446"/>
          </a:xfrm>
          <a:prstGeom prst="bentConnector3">
            <a:avLst>
              <a:gd name="adj1" fmla="val 50000"/>
            </a:avLst>
          </a:prstGeom>
          <a:noFill/>
          <a:ln w="28575" cap="flat" cmpd="sng">
            <a:solidFill>
              <a:schemeClr val="dk2"/>
            </a:solidFill>
            <a:prstDash val="solid"/>
            <a:round/>
            <a:headEnd type="none" w="med" len="med"/>
            <a:tailEnd type="oval" w="med" len="med"/>
          </a:ln>
        </p:spPr>
      </p:cxnSp>
      <p:sp>
        <p:nvSpPr>
          <p:cNvPr id="316" name="Rectangle 315"/>
          <p:cNvSpPr/>
          <p:nvPr/>
        </p:nvSpPr>
        <p:spPr>
          <a:xfrm>
            <a:off x="285720" y="1214428"/>
            <a:ext cx="2071702" cy="923330"/>
          </a:xfrm>
          <a:prstGeom prst="rect">
            <a:avLst/>
          </a:prstGeom>
        </p:spPr>
        <p:txBody>
          <a:bodyPr wrap="square">
            <a:spAutoFit/>
          </a:bodyPr>
          <a:lstStyle/>
          <a:p>
            <a:pPr lvl="0" algn="ctr"/>
            <a:r>
              <a:rPr lang="en-IN" sz="1800" b="1" dirty="0" smtClean="0">
                <a:solidFill>
                  <a:schemeClr val="tx2"/>
                </a:solidFill>
                <a:latin typeface="Merriweather"/>
                <a:ea typeface="Merriweather"/>
                <a:cs typeface="Merriweather"/>
                <a:sym typeface="Merriweather"/>
              </a:rPr>
              <a:t>Freedom – human, natural and personal</a:t>
            </a:r>
            <a:endParaRPr lang="en-IN" sz="1800" b="1" dirty="0">
              <a:solidFill>
                <a:schemeClr val="tx2"/>
              </a:solidFill>
              <a:latin typeface="Merriweather"/>
              <a:ea typeface="Merriweather"/>
              <a:cs typeface="Merriweather"/>
              <a:sym typeface="Merriweather"/>
            </a:endParaRPr>
          </a:p>
        </p:txBody>
      </p:sp>
      <p:cxnSp>
        <p:nvCxnSpPr>
          <p:cNvPr id="319" name="Google Shape;505;p16"/>
          <p:cNvCxnSpPr/>
          <p:nvPr/>
        </p:nvCxnSpPr>
        <p:spPr>
          <a:xfrm>
            <a:off x="2357422" y="1571618"/>
            <a:ext cx="1857388" cy="785818"/>
          </a:xfrm>
          <a:prstGeom prst="bentConnector3">
            <a:avLst>
              <a:gd name="adj1" fmla="val 50000"/>
            </a:avLst>
          </a:prstGeom>
          <a:noFill/>
          <a:ln w="28575" cap="flat" cmpd="sng">
            <a:solidFill>
              <a:schemeClr val="lt2"/>
            </a:solidFill>
            <a:prstDash val="solid"/>
            <a:round/>
            <a:headEnd type="none" w="med" len="med"/>
            <a:tailEnd type="oval" w="med" len="med"/>
          </a:ln>
        </p:spPr>
      </p:cxnSp>
      <p:cxnSp>
        <p:nvCxnSpPr>
          <p:cNvPr id="320" name="Google Shape;505;p16"/>
          <p:cNvCxnSpPr/>
          <p:nvPr/>
        </p:nvCxnSpPr>
        <p:spPr>
          <a:xfrm flipV="1">
            <a:off x="2428860" y="2714626"/>
            <a:ext cx="1785950" cy="1214446"/>
          </a:xfrm>
          <a:prstGeom prst="bentConnector3">
            <a:avLst>
              <a:gd name="adj1" fmla="val 50000"/>
            </a:avLst>
          </a:prstGeom>
          <a:noFill/>
          <a:ln w="28575" cap="flat" cmpd="sng">
            <a:solidFill>
              <a:schemeClr val="lt2"/>
            </a:solidFill>
            <a:prstDash val="solid"/>
            <a:round/>
            <a:headEnd type="none" w="med" len="med"/>
            <a:tailEnd type="oval" w="med" len="med"/>
          </a:ln>
        </p:spPr>
      </p:cxnSp>
      <p:sp>
        <p:nvSpPr>
          <p:cNvPr id="331" name="Rectangle 330"/>
          <p:cNvSpPr/>
          <p:nvPr/>
        </p:nvSpPr>
        <p:spPr>
          <a:xfrm>
            <a:off x="6786578" y="2643188"/>
            <a:ext cx="2357454" cy="369332"/>
          </a:xfrm>
          <a:prstGeom prst="rect">
            <a:avLst/>
          </a:prstGeom>
        </p:spPr>
        <p:txBody>
          <a:bodyPr wrap="square">
            <a:spAutoFit/>
          </a:bodyPr>
          <a:lstStyle/>
          <a:p>
            <a:r>
              <a:rPr lang="en-US" sz="1800" i="1" dirty="0" smtClean="0">
                <a:solidFill>
                  <a:schemeClr val="bg2"/>
                </a:solidFill>
                <a:latin typeface="Merriweather" charset="0"/>
              </a:rPr>
              <a:t>Rich Like Us </a:t>
            </a:r>
            <a:endParaRPr lang="en-IN" sz="1800" i="1" dirty="0">
              <a:solidFill>
                <a:schemeClr val="bg2"/>
              </a:solidFill>
              <a:latin typeface="Merriweather"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08"/>
        <p:cNvGrpSpPr/>
        <p:nvPr/>
      </p:nvGrpSpPr>
      <p:grpSpPr>
        <a:xfrm>
          <a:off x="0" y="0"/>
          <a:ext cx="0" cy="0"/>
          <a:chOff x="0" y="0"/>
          <a:chExt cx="0" cy="0"/>
        </a:xfrm>
      </p:grpSpPr>
      <p:sp>
        <p:nvSpPr>
          <p:cNvPr id="4109" name="Google Shape;4109;p38"/>
          <p:cNvSpPr txBox="1">
            <a:spLocks noGrp="1"/>
          </p:cNvSpPr>
          <p:nvPr>
            <p:ph type="title"/>
          </p:nvPr>
        </p:nvSpPr>
        <p:spPr>
          <a:xfrm>
            <a:off x="538575" y="538575"/>
            <a:ext cx="80670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t> </a:t>
            </a:r>
            <a:endParaRPr b="1"/>
          </a:p>
        </p:txBody>
      </p:sp>
      <p:sp>
        <p:nvSpPr>
          <p:cNvPr id="4110" name="Google Shape;4110;p38"/>
          <p:cNvSpPr/>
          <p:nvPr/>
        </p:nvSpPr>
        <p:spPr>
          <a:xfrm rot="1734648">
            <a:off x="402167" y="788091"/>
            <a:ext cx="5534747" cy="3090535"/>
          </a:xfrm>
          <a:custGeom>
            <a:avLst/>
            <a:gdLst/>
            <a:ahLst/>
            <a:cxnLst/>
            <a:rect l="l" t="t" r="r" b="b"/>
            <a:pathLst>
              <a:path w="70800" h="39183" extrusionOk="0">
                <a:moveTo>
                  <a:pt x="70065" y="0"/>
                </a:moveTo>
                <a:cubicBezTo>
                  <a:pt x="69994" y="0"/>
                  <a:pt x="69919" y="17"/>
                  <a:pt x="69842" y="55"/>
                </a:cubicBezTo>
                <a:cubicBezTo>
                  <a:pt x="68505" y="754"/>
                  <a:pt x="67168" y="1392"/>
                  <a:pt x="65830" y="2092"/>
                </a:cubicBezTo>
                <a:cubicBezTo>
                  <a:pt x="63854" y="3155"/>
                  <a:pt x="61879" y="4219"/>
                  <a:pt x="59903" y="5313"/>
                </a:cubicBezTo>
                <a:cubicBezTo>
                  <a:pt x="54584" y="8171"/>
                  <a:pt x="49265" y="11058"/>
                  <a:pt x="43976" y="13976"/>
                </a:cubicBezTo>
                <a:cubicBezTo>
                  <a:pt x="38018" y="17289"/>
                  <a:pt x="32061" y="20602"/>
                  <a:pt x="26133" y="23916"/>
                </a:cubicBezTo>
                <a:cubicBezTo>
                  <a:pt x="20875" y="26894"/>
                  <a:pt x="15586" y="29873"/>
                  <a:pt x="10328" y="32882"/>
                </a:cubicBezTo>
                <a:cubicBezTo>
                  <a:pt x="7106" y="34676"/>
                  <a:pt x="3853" y="36499"/>
                  <a:pt x="753" y="38445"/>
                </a:cubicBezTo>
                <a:lnTo>
                  <a:pt x="175" y="38809"/>
                </a:lnTo>
                <a:cubicBezTo>
                  <a:pt x="1" y="38934"/>
                  <a:pt x="113" y="39182"/>
                  <a:pt x="277" y="39182"/>
                </a:cubicBezTo>
                <a:cubicBezTo>
                  <a:pt x="312" y="39182"/>
                  <a:pt x="350" y="39171"/>
                  <a:pt x="388" y="39144"/>
                </a:cubicBezTo>
                <a:cubicBezTo>
                  <a:pt x="3215" y="37411"/>
                  <a:pt x="6194" y="35831"/>
                  <a:pt x="9081" y="34220"/>
                </a:cubicBezTo>
                <a:cubicBezTo>
                  <a:pt x="14188" y="31363"/>
                  <a:pt x="19294" y="28566"/>
                  <a:pt x="24431" y="25800"/>
                </a:cubicBezTo>
                <a:lnTo>
                  <a:pt x="42365" y="16104"/>
                </a:lnTo>
                <a:cubicBezTo>
                  <a:pt x="47866" y="13125"/>
                  <a:pt x="53338" y="10146"/>
                  <a:pt x="58839" y="7168"/>
                </a:cubicBezTo>
                <a:cubicBezTo>
                  <a:pt x="62426" y="5222"/>
                  <a:pt x="66013" y="3307"/>
                  <a:pt x="69599" y="1301"/>
                </a:cubicBezTo>
                <a:cubicBezTo>
                  <a:pt x="69842" y="1180"/>
                  <a:pt x="70086" y="1028"/>
                  <a:pt x="70329" y="906"/>
                </a:cubicBezTo>
                <a:cubicBezTo>
                  <a:pt x="70800" y="645"/>
                  <a:pt x="70505" y="0"/>
                  <a:pt x="70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111;p38"/>
          <p:cNvGrpSpPr/>
          <p:nvPr/>
        </p:nvGrpSpPr>
        <p:grpSpPr>
          <a:xfrm>
            <a:off x="71406" y="285734"/>
            <a:ext cx="3357586" cy="1428760"/>
            <a:chOff x="1051414" y="1000114"/>
            <a:chExt cx="3357586" cy="1428760"/>
          </a:xfrm>
        </p:grpSpPr>
        <p:sp>
          <p:nvSpPr>
            <p:cNvPr id="4125" name="Google Shape;4125;p38"/>
            <p:cNvSpPr/>
            <p:nvPr/>
          </p:nvSpPr>
          <p:spPr>
            <a:xfrm>
              <a:off x="1175355" y="1033080"/>
              <a:ext cx="6146" cy="16470"/>
            </a:xfrm>
            <a:custGeom>
              <a:avLst/>
              <a:gdLst/>
              <a:ahLst/>
              <a:cxnLst/>
              <a:rect l="l" t="t" r="r" b="b"/>
              <a:pathLst>
                <a:path w="153" h="410" extrusionOk="0">
                  <a:moveTo>
                    <a:pt x="61" y="1"/>
                  </a:moveTo>
                  <a:cubicBezTo>
                    <a:pt x="31" y="31"/>
                    <a:pt x="31" y="31"/>
                    <a:pt x="31" y="61"/>
                  </a:cubicBezTo>
                  <a:lnTo>
                    <a:pt x="31" y="274"/>
                  </a:lnTo>
                  <a:cubicBezTo>
                    <a:pt x="1" y="274"/>
                    <a:pt x="1" y="305"/>
                    <a:pt x="31" y="335"/>
                  </a:cubicBezTo>
                  <a:lnTo>
                    <a:pt x="31" y="365"/>
                  </a:lnTo>
                  <a:cubicBezTo>
                    <a:pt x="31" y="365"/>
                    <a:pt x="61" y="396"/>
                    <a:pt x="61" y="396"/>
                  </a:cubicBezTo>
                  <a:cubicBezTo>
                    <a:pt x="72" y="406"/>
                    <a:pt x="82" y="409"/>
                    <a:pt x="91" y="409"/>
                  </a:cubicBezTo>
                  <a:cubicBezTo>
                    <a:pt x="109" y="409"/>
                    <a:pt x="122" y="396"/>
                    <a:pt x="122" y="396"/>
                  </a:cubicBezTo>
                  <a:lnTo>
                    <a:pt x="153" y="365"/>
                  </a:lnTo>
                  <a:cubicBezTo>
                    <a:pt x="153" y="335"/>
                    <a:pt x="153" y="305"/>
                    <a:pt x="153" y="305"/>
                  </a:cubicBezTo>
                  <a:lnTo>
                    <a:pt x="153" y="92"/>
                  </a:lnTo>
                  <a:cubicBezTo>
                    <a:pt x="153" y="61"/>
                    <a:pt x="122" y="61"/>
                    <a:pt x="122" y="31"/>
                  </a:cubicBezTo>
                  <a:cubicBezTo>
                    <a:pt x="122" y="31"/>
                    <a:pt x="92"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 name="Google Shape;4127;p38"/>
            <p:cNvGrpSpPr/>
            <p:nvPr/>
          </p:nvGrpSpPr>
          <p:grpSpPr>
            <a:xfrm>
              <a:off x="1051414" y="1000114"/>
              <a:ext cx="3357586" cy="1428760"/>
              <a:chOff x="6823564" y="882829"/>
              <a:chExt cx="3357586" cy="1428760"/>
            </a:xfrm>
          </p:grpSpPr>
          <p:sp>
            <p:nvSpPr>
              <p:cNvPr id="4128" name="Google Shape;4128;p38"/>
              <p:cNvSpPr/>
              <p:nvPr/>
            </p:nvSpPr>
            <p:spPr>
              <a:xfrm>
                <a:off x="6823564" y="1809689"/>
                <a:ext cx="3357586" cy="501900"/>
              </a:xfrm>
              <a:prstGeom prst="rect">
                <a:avLst/>
              </a:prstGeom>
              <a:noFill/>
              <a:ln>
                <a:noFill/>
              </a:ln>
            </p:spPr>
            <p:txBody>
              <a:bodyPr spcFirstLastPara="1" wrap="square" lIns="270000" tIns="91425" rIns="274300" bIns="91425" anchor="ctr" anchorCtr="0">
                <a:noAutofit/>
              </a:bodyPr>
              <a:lstStyle/>
              <a:p>
                <a:pPr algn="just"/>
                <a:r>
                  <a:rPr lang="en-IN" sz="1200" b="1" dirty="0" smtClean="0">
                    <a:latin typeface="+mj-lt"/>
                  </a:rPr>
                  <a:t>"[T]inkers, tailors and tradesmen .. . rich men, poor men, beggar men .. . all sorts and classes of Hindus and Muslims erased their differences and came together in response to Gandhi's call for civil disobedience.” </a:t>
                </a:r>
                <a:r>
                  <a:rPr lang="en-IN" sz="1200" b="1" dirty="0" smtClean="0">
                    <a:latin typeface="+mj-lt"/>
                  </a:rPr>
                  <a:t>(</a:t>
                </a:r>
                <a:r>
                  <a:rPr lang="en-IN" sz="1200" b="1" i="1" dirty="0" smtClean="0"/>
                  <a:t>Rich Like Us</a:t>
                </a:r>
                <a:r>
                  <a:rPr lang="en-IN" sz="1200" b="1" dirty="0" smtClean="0">
                    <a:latin typeface="+mj-lt"/>
                  </a:rPr>
                  <a:t> </a:t>
                </a:r>
                <a:r>
                  <a:rPr lang="en-IN" sz="1200" b="1" dirty="0" smtClean="0">
                    <a:latin typeface="+mj-lt"/>
                  </a:rPr>
                  <a:t>115-116)</a:t>
                </a:r>
                <a:endParaRPr lang="en-IN" sz="1200" b="1" dirty="0">
                  <a:latin typeface="+mj-lt"/>
                </a:endParaRPr>
              </a:p>
            </p:txBody>
          </p:sp>
          <p:sp>
            <p:nvSpPr>
              <p:cNvPr id="4129" name="Google Shape;4129;p38"/>
              <p:cNvSpPr txBox="1"/>
              <p:nvPr/>
            </p:nvSpPr>
            <p:spPr>
              <a:xfrm>
                <a:off x="6966440" y="882829"/>
                <a:ext cx="1850144"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smtClean="0">
                    <a:solidFill>
                      <a:schemeClr val="dk2"/>
                    </a:solidFill>
                    <a:latin typeface="Merriweather"/>
                    <a:ea typeface="Merriweather"/>
                    <a:cs typeface="Merriweather"/>
                    <a:sym typeface="Merriweather"/>
                  </a:rPr>
                  <a:t>Nationalistic </a:t>
                </a:r>
                <a:r>
                  <a:rPr lang="en" sz="1800" b="1" dirty="0" smtClean="0">
                    <a:solidFill>
                      <a:schemeClr val="dk2"/>
                    </a:solidFill>
                    <a:latin typeface="Merriweather"/>
                    <a:ea typeface="Merriweather"/>
                    <a:cs typeface="Merriweather"/>
                    <a:sym typeface="Merriweather"/>
                  </a:rPr>
                  <a:t>viewpoint</a:t>
                </a:r>
                <a:endParaRPr sz="1800" b="1">
                  <a:solidFill>
                    <a:schemeClr val="dk2"/>
                  </a:solidFill>
                  <a:latin typeface="Merriweather"/>
                  <a:ea typeface="Merriweather"/>
                  <a:cs typeface="Merriweather"/>
                  <a:sym typeface="Merriweather"/>
                </a:endParaRPr>
              </a:p>
            </p:txBody>
          </p:sp>
        </p:grpSp>
      </p:grpSp>
      <p:grpSp>
        <p:nvGrpSpPr>
          <p:cNvPr id="5" name="Google Shape;4130;p38"/>
          <p:cNvGrpSpPr/>
          <p:nvPr/>
        </p:nvGrpSpPr>
        <p:grpSpPr>
          <a:xfrm>
            <a:off x="3786182" y="2500312"/>
            <a:ext cx="3929090" cy="2338219"/>
            <a:chOff x="1071538" y="2428874"/>
            <a:chExt cx="3929090" cy="2338219"/>
          </a:xfrm>
        </p:grpSpPr>
        <p:sp>
          <p:nvSpPr>
            <p:cNvPr id="4144" name="Google Shape;4144;p38"/>
            <p:cNvSpPr/>
            <p:nvPr/>
          </p:nvSpPr>
          <p:spPr>
            <a:xfrm>
              <a:off x="1208771" y="4751186"/>
              <a:ext cx="4941" cy="15907"/>
            </a:xfrm>
            <a:custGeom>
              <a:avLst/>
              <a:gdLst/>
              <a:ahLst/>
              <a:cxnLst/>
              <a:rect l="l" t="t" r="r" b="b"/>
              <a:pathLst>
                <a:path w="123" h="396" extrusionOk="0">
                  <a:moveTo>
                    <a:pt x="61" y="1"/>
                  </a:moveTo>
                  <a:cubicBezTo>
                    <a:pt x="61" y="1"/>
                    <a:pt x="31" y="1"/>
                    <a:pt x="0" y="31"/>
                  </a:cubicBezTo>
                  <a:cubicBezTo>
                    <a:pt x="0" y="31"/>
                    <a:pt x="0" y="31"/>
                    <a:pt x="0" y="61"/>
                  </a:cubicBezTo>
                  <a:cubicBezTo>
                    <a:pt x="0" y="61"/>
                    <a:pt x="0" y="92"/>
                    <a:pt x="0" y="122"/>
                  </a:cubicBezTo>
                  <a:lnTo>
                    <a:pt x="0" y="335"/>
                  </a:lnTo>
                  <a:cubicBezTo>
                    <a:pt x="0" y="335"/>
                    <a:pt x="0" y="365"/>
                    <a:pt x="0" y="396"/>
                  </a:cubicBezTo>
                  <a:lnTo>
                    <a:pt x="92" y="396"/>
                  </a:lnTo>
                  <a:cubicBezTo>
                    <a:pt x="92" y="396"/>
                    <a:pt x="122" y="365"/>
                    <a:pt x="122" y="365"/>
                  </a:cubicBezTo>
                  <a:lnTo>
                    <a:pt x="122" y="335"/>
                  </a:lnTo>
                  <a:lnTo>
                    <a:pt x="122" y="153"/>
                  </a:lnTo>
                  <a:cubicBezTo>
                    <a:pt x="122" y="122"/>
                    <a:pt x="122" y="92"/>
                    <a:pt x="122" y="92"/>
                  </a:cubicBezTo>
                  <a:lnTo>
                    <a:pt x="122" y="61"/>
                  </a:lnTo>
                  <a:cubicBezTo>
                    <a:pt x="122" y="31"/>
                    <a:pt x="92" y="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4146;p38"/>
            <p:cNvGrpSpPr/>
            <p:nvPr/>
          </p:nvGrpSpPr>
          <p:grpSpPr>
            <a:xfrm>
              <a:off x="1071538" y="2428874"/>
              <a:ext cx="3929090" cy="1714512"/>
              <a:chOff x="6843688" y="2499764"/>
              <a:chExt cx="3929090" cy="1714512"/>
            </a:xfrm>
          </p:grpSpPr>
          <p:sp>
            <p:nvSpPr>
              <p:cNvPr id="4147" name="Google Shape;4147;p38"/>
              <p:cNvSpPr/>
              <p:nvPr/>
            </p:nvSpPr>
            <p:spPr>
              <a:xfrm>
                <a:off x="6843688" y="3428458"/>
                <a:ext cx="3929090" cy="785818"/>
              </a:xfrm>
              <a:prstGeom prst="rect">
                <a:avLst/>
              </a:prstGeom>
              <a:noFill/>
              <a:ln>
                <a:noFill/>
              </a:ln>
            </p:spPr>
            <p:txBody>
              <a:bodyPr spcFirstLastPara="1" wrap="square" lIns="274300" tIns="91425" rIns="274300" bIns="91425" anchor="ctr" anchorCtr="0">
                <a:noAutofit/>
              </a:bodyPr>
              <a:lstStyle/>
              <a:p>
                <a:r>
                  <a:rPr lang="en-IN" sz="1200" b="1" dirty="0" smtClean="0">
                    <a:latin typeface="+mj-lt"/>
                  </a:rPr>
                  <a:t>"</a:t>
                </a:r>
                <a:r>
                  <a:rPr lang="en-IN" b="1" dirty="0" smtClean="0">
                    <a:latin typeface="+mj-lt"/>
                  </a:rPr>
                  <a:t>Early one morning she left the family mansion...she walked out to star in the most sensational scandal of the generation. Society has not forgiven this liaison between an illiterate </a:t>
                </a:r>
                <a:r>
                  <a:rPr lang="en-IN" b="1" dirty="0" err="1" smtClean="0">
                    <a:latin typeface="+mj-lt"/>
                  </a:rPr>
                  <a:t>Ranee</a:t>
                </a:r>
                <a:r>
                  <a:rPr lang="en-IN" b="1" dirty="0" smtClean="0">
                    <a:latin typeface="+mj-lt"/>
                  </a:rPr>
                  <a:t> and her communist lover, and the shameless public exhibition they make of it."</a:t>
                </a:r>
                <a:r>
                  <a:rPr lang="en-IN" b="1" i="1" dirty="0" smtClean="0">
                    <a:latin typeface="+mj-lt"/>
                  </a:rPr>
                  <a:t> </a:t>
                </a:r>
                <a:r>
                  <a:rPr lang="en-IN" b="1" i="1" dirty="0" smtClean="0">
                    <a:latin typeface="+mj-lt"/>
                  </a:rPr>
                  <a:t>(</a:t>
                </a:r>
                <a:r>
                  <a:rPr lang="en-IN" b="1" i="1" dirty="0" smtClean="0"/>
                  <a:t>Mistaken Identity</a:t>
                </a:r>
                <a:r>
                  <a:rPr lang="en-IN" b="1" i="1" dirty="0" smtClean="0">
                    <a:latin typeface="+mj-lt"/>
                  </a:rPr>
                  <a:t> </a:t>
                </a:r>
                <a:r>
                  <a:rPr lang="en-IN" sz="1200" b="1" dirty="0" smtClean="0">
                    <a:latin typeface="+mj-lt"/>
                  </a:rPr>
                  <a:t>238)</a:t>
                </a:r>
                <a:endParaRPr lang="en-IN" sz="1200" b="1" dirty="0">
                  <a:latin typeface="+mj-lt"/>
                </a:endParaRPr>
              </a:p>
            </p:txBody>
          </p:sp>
          <p:sp>
            <p:nvSpPr>
              <p:cNvPr id="4148" name="Google Shape;4148;p38"/>
              <p:cNvSpPr txBox="1"/>
              <p:nvPr/>
            </p:nvSpPr>
            <p:spPr>
              <a:xfrm>
                <a:off x="7129440" y="2499764"/>
                <a:ext cx="15654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smtClean="0">
                    <a:solidFill>
                      <a:schemeClr val="tx2"/>
                    </a:solidFill>
                    <a:latin typeface="Merriweather"/>
                    <a:ea typeface="Merriweather"/>
                    <a:cs typeface="Merriweather"/>
                    <a:sym typeface="Merriweather"/>
                  </a:rPr>
                  <a:t>Freedom</a:t>
                </a:r>
                <a:endParaRPr sz="1800" b="1">
                  <a:solidFill>
                    <a:schemeClr val="tx2"/>
                  </a:solidFill>
                  <a:latin typeface="Merriweather"/>
                  <a:ea typeface="Merriweather"/>
                  <a:cs typeface="Merriweather"/>
                  <a:sym typeface="Merriweather"/>
                </a:endParaRPr>
              </a:p>
            </p:txBody>
          </p:sp>
        </p:grpSp>
      </p:grpSp>
      <p:grpSp>
        <p:nvGrpSpPr>
          <p:cNvPr id="8" name="Google Shape;4149;p38"/>
          <p:cNvGrpSpPr/>
          <p:nvPr/>
        </p:nvGrpSpPr>
        <p:grpSpPr>
          <a:xfrm>
            <a:off x="294624" y="2571750"/>
            <a:ext cx="3127838" cy="1928217"/>
            <a:chOff x="3925378" y="2857502"/>
            <a:chExt cx="3127838" cy="1928217"/>
          </a:xfrm>
        </p:grpSpPr>
        <p:sp>
          <p:nvSpPr>
            <p:cNvPr id="4157" name="Google Shape;4157;p38"/>
            <p:cNvSpPr/>
            <p:nvPr/>
          </p:nvSpPr>
          <p:spPr>
            <a:xfrm>
              <a:off x="3925378" y="4137296"/>
              <a:ext cx="6146" cy="15907"/>
            </a:xfrm>
            <a:custGeom>
              <a:avLst/>
              <a:gdLst/>
              <a:ahLst/>
              <a:cxnLst/>
              <a:rect l="l" t="t" r="r" b="b"/>
              <a:pathLst>
                <a:path w="153" h="396" extrusionOk="0">
                  <a:moveTo>
                    <a:pt x="92" y="0"/>
                  </a:moveTo>
                  <a:cubicBezTo>
                    <a:pt x="61" y="0"/>
                    <a:pt x="61" y="0"/>
                    <a:pt x="31" y="31"/>
                  </a:cubicBezTo>
                  <a:cubicBezTo>
                    <a:pt x="31" y="31"/>
                    <a:pt x="31" y="31"/>
                    <a:pt x="31" y="61"/>
                  </a:cubicBezTo>
                  <a:cubicBezTo>
                    <a:pt x="1" y="61"/>
                    <a:pt x="1" y="92"/>
                    <a:pt x="31" y="122"/>
                  </a:cubicBezTo>
                  <a:lnTo>
                    <a:pt x="31" y="335"/>
                  </a:lnTo>
                  <a:cubicBezTo>
                    <a:pt x="31" y="335"/>
                    <a:pt x="31" y="365"/>
                    <a:pt x="31" y="365"/>
                  </a:cubicBezTo>
                  <a:lnTo>
                    <a:pt x="61" y="396"/>
                  </a:lnTo>
                  <a:lnTo>
                    <a:pt x="122" y="396"/>
                  </a:lnTo>
                  <a:cubicBezTo>
                    <a:pt x="122" y="396"/>
                    <a:pt x="153" y="365"/>
                    <a:pt x="153" y="365"/>
                  </a:cubicBezTo>
                  <a:lnTo>
                    <a:pt x="153" y="335"/>
                  </a:lnTo>
                  <a:lnTo>
                    <a:pt x="153" y="152"/>
                  </a:lnTo>
                  <a:cubicBezTo>
                    <a:pt x="153" y="122"/>
                    <a:pt x="153" y="92"/>
                    <a:pt x="153" y="92"/>
                  </a:cubicBezTo>
                  <a:lnTo>
                    <a:pt x="153" y="61"/>
                  </a:lnTo>
                  <a:cubicBezTo>
                    <a:pt x="153" y="31"/>
                    <a:pt x="122"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4160;p38"/>
            <p:cNvGrpSpPr/>
            <p:nvPr/>
          </p:nvGrpSpPr>
          <p:grpSpPr>
            <a:xfrm>
              <a:off x="3987912" y="2857502"/>
              <a:ext cx="3065304" cy="1928217"/>
              <a:chOff x="6502512" y="915537"/>
              <a:chExt cx="3065304" cy="1928217"/>
            </a:xfrm>
          </p:grpSpPr>
          <p:sp>
            <p:nvSpPr>
              <p:cNvPr id="4161" name="Google Shape;4161;p38"/>
              <p:cNvSpPr/>
              <p:nvPr/>
            </p:nvSpPr>
            <p:spPr>
              <a:xfrm>
                <a:off x="6502512" y="2201421"/>
                <a:ext cx="3065304" cy="642333"/>
              </a:xfrm>
              <a:prstGeom prst="rect">
                <a:avLst/>
              </a:prstGeom>
              <a:noFill/>
              <a:ln>
                <a:noFill/>
              </a:ln>
            </p:spPr>
            <p:txBody>
              <a:bodyPr spcFirstLastPara="1" wrap="square" lIns="90000" tIns="91425" rIns="274300" bIns="91425" anchor="ctr" anchorCtr="0">
                <a:noAutofit/>
              </a:bodyPr>
              <a:lstStyle/>
              <a:p>
                <a:pPr>
                  <a:buFont typeface="Arial" pitchFamily="34" charset="0"/>
                  <a:buChar char="•"/>
                </a:pPr>
                <a:r>
                  <a:rPr lang="en-IN" sz="1200" b="1" dirty="0" smtClean="0">
                    <a:latin typeface="+mj-lt"/>
                  </a:rPr>
                  <a:t>"I was a civil servant until I was thrown out, soon after the emergency began." </a:t>
                </a:r>
                <a:r>
                  <a:rPr lang="en-IN" sz="1200" b="1" dirty="0" smtClean="0">
                    <a:latin typeface="+mj-lt"/>
                  </a:rPr>
                  <a:t>(</a:t>
                </a:r>
                <a:r>
                  <a:rPr lang="en-IN" sz="1200" b="1" i="1" dirty="0" smtClean="0"/>
                  <a:t>Rich Like Us </a:t>
                </a:r>
                <a:r>
                  <a:rPr lang="en-IN" sz="1200" b="1" dirty="0" smtClean="0">
                    <a:latin typeface="+mj-lt"/>
                  </a:rPr>
                  <a:t>232</a:t>
                </a:r>
                <a:r>
                  <a:rPr lang="en-IN" sz="1200" b="1" dirty="0" smtClean="0">
                    <a:latin typeface="+mj-lt"/>
                  </a:rPr>
                  <a:t>)</a:t>
                </a:r>
              </a:p>
              <a:p>
                <a:pPr>
                  <a:buFont typeface="Arial" pitchFamily="34" charset="0"/>
                  <a:buChar char="•"/>
                </a:pPr>
                <a:endParaRPr lang="en-US" sz="1200" b="1" dirty="0" smtClean="0">
                  <a:latin typeface="+mj-lt"/>
                </a:endParaRPr>
              </a:p>
              <a:p>
                <a:pPr>
                  <a:buFont typeface="Arial" pitchFamily="34" charset="0"/>
                  <a:buChar char="•"/>
                </a:pPr>
                <a:r>
                  <a:rPr lang="en-IN" sz="1200" b="1" dirty="0" smtClean="0">
                    <a:latin typeface="+mj-lt"/>
                  </a:rPr>
                  <a:t>I “t was always </a:t>
                </a:r>
                <a:r>
                  <a:rPr lang="en-IN" sz="1200" b="1" dirty="0" err="1" smtClean="0">
                    <a:latin typeface="+mj-lt"/>
                  </a:rPr>
                  <a:t>Sita</a:t>
                </a:r>
                <a:r>
                  <a:rPr lang="en-IN" sz="1200" b="1" dirty="0" smtClean="0">
                    <a:latin typeface="+mj-lt"/>
                  </a:rPr>
                  <a:t> who had to pray to be swallowed by the earth, and always a woman who had to climb her husband’s pyre and be burned alive.” </a:t>
                </a:r>
                <a:r>
                  <a:rPr lang="en-IN" sz="1200" b="1" dirty="0" smtClean="0">
                    <a:latin typeface="+mj-lt"/>
                  </a:rPr>
                  <a:t>(</a:t>
                </a:r>
                <a:r>
                  <a:rPr lang="en-IN" sz="1200" b="1" i="1" dirty="0" smtClean="0">
                    <a:latin typeface="+mj-lt"/>
                  </a:rPr>
                  <a:t>Rich Like Us </a:t>
                </a:r>
                <a:r>
                  <a:rPr lang="en-IN" sz="1200" b="1" dirty="0" smtClean="0">
                    <a:latin typeface="+mj-lt"/>
                  </a:rPr>
                  <a:t>67</a:t>
                </a:r>
                <a:r>
                  <a:rPr lang="en-IN" sz="1200" b="1" dirty="0" smtClean="0">
                    <a:latin typeface="+mj-lt"/>
                  </a:rPr>
                  <a:t>)</a:t>
                </a:r>
              </a:p>
              <a:p>
                <a:pPr>
                  <a:buFont typeface="Arial" pitchFamily="34" charset="0"/>
                  <a:buChar char="•"/>
                </a:pPr>
                <a:endParaRPr lang="en-IN" sz="1200" b="1" dirty="0">
                  <a:latin typeface="+mj-lt"/>
                </a:endParaRPr>
              </a:p>
            </p:txBody>
          </p:sp>
          <p:sp>
            <p:nvSpPr>
              <p:cNvPr id="4162" name="Google Shape;4162;p38"/>
              <p:cNvSpPr txBox="1"/>
              <p:nvPr/>
            </p:nvSpPr>
            <p:spPr>
              <a:xfrm>
                <a:off x="6509043" y="915537"/>
                <a:ext cx="2208047"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smtClean="0">
                    <a:solidFill>
                      <a:schemeClr val="bg2"/>
                    </a:solidFill>
                    <a:latin typeface="Merriweather"/>
                    <a:ea typeface="Merriweather"/>
                    <a:cs typeface="Merriweather"/>
                    <a:sym typeface="Merriweather"/>
                  </a:rPr>
                  <a:t>Victimization of </a:t>
                </a:r>
                <a:r>
                  <a:rPr lang="en" sz="1800" b="1" dirty="0" smtClean="0">
                    <a:solidFill>
                      <a:schemeClr val="bg2"/>
                    </a:solidFill>
                    <a:latin typeface="Merriweather"/>
                    <a:ea typeface="Merriweather"/>
                    <a:cs typeface="Merriweather"/>
                    <a:sym typeface="Merriweather"/>
                  </a:rPr>
                  <a:t>woman</a:t>
                </a:r>
                <a:endParaRPr sz="1800" b="1">
                  <a:solidFill>
                    <a:schemeClr val="bg2"/>
                  </a:solidFill>
                  <a:latin typeface="Merriweather"/>
                  <a:ea typeface="Merriweather"/>
                  <a:cs typeface="Merriweather"/>
                  <a:sym typeface="Merriweather"/>
                </a:endParaRPr>
              </a:p>
            </p:txBody>
          </p:sp>
        </p:grpSp>
      </p:grpSp>
      <p:grpSp>
        <p:nvGrpSpPr>
          <p:cNvPr id="11" name="Google Shape;4163;p38"/>
          <p:cNvGrpSpPr/>
          <p:nvPr/>
        </p:nvGrpSpPr>
        <p:grpSpPr>
          <a:xfrm>
            <a:off x="3699465" y="214296"/>
            <a:ext cx="2514936" cy="1359156"/>
            <a:chOff x="3914451" y="928676"/>
            <a:chExt cx="2514936" cy="1359156"/>
          </a:xfrm>
        </p:grpSpPr>
        <p:sp>
          <p:nvSpPr>
            <p:cNvPr id="4171" name="Google Shape;4171;p38"/>
            <p:cNvSpPr/>
            <p:nvPr/>
          </p:nvSpPr>
          <p:spPr>
            <a:xfrm>
              <a:off x="3914451" y="1647425"/>
              <a:ext cx="6146" cy="15907"/>
            </a:xfrm>
            <a:custGeom>
              <a:avLst/>
              <a:gdLst/>
              <a:ahLst/>
              <a:cxnLst/>
              <a:rect l="l" t="t" r="r" b="b"/>
              <a:pathLst>
                <a:path w="153" h="396" extrusionOk="0">
                  <a:moveTo>
                    <a:pt x="61" y="1"/>
                  </a:moveTo>
                  <a:cubicBezTo>
                    <a:pt x="31" y="1"/>
                    <a:pt x="31" y="31"/>
                    <a:pt x="31" y="61"/>
                  </a:cubicBezTo>
                  <a:cubicBezTo>
                    <a:pt x="31" y="122"/>
                    <a:pt x="31" y="183"/>
                    <a:pt x="1" y="274"/>
                  </a:cubicBezTo>
                  <a:cubicBezTo>
                    <a:pt x="1" y="274"/>
                    <a:pt x="1" y="305"/>
                    <a:pt x="1" y="335"/>
                  </a:cubicBezTo>
                  <a:cubicBezTo>
                    <a:pt x="1" y="365"/>
                    <a:pt x="31" y="396"/>
                    <a:pt x="61" y="396"/>
                  </a:cubicBezTo>
                  <a:cubicBezTo>
                    <a:pt x="92" y="396"/>
                    <a:pt x="92" y="396"/>
                    <a:pt x="122" y="365"/>
                  </a:cubicBezTo>
                  <a:lnTo>
                    <a:pt x="153" y="335"/>
                  </a:lnTo>
                  <a:cubicBezTo>
                    <a:pt x="153" y="335"/>
                    <a:pt x="153" y="305"/>
                    <a:pt x="153" y="305"/>
                  </a:cubicBezTo>
                  <a:lnTo>
                    <a:pt x="153" y="92"/>
                  </a:lnTo>
                  <a:cubicBezTo>
                    <a:pt x="122" y="61"/>
                    <a:pt x="122" y="31"/>
                    <a:pt x="122" y="31"/>
                  </a:cubicBezTo>
                  <a:cubicBezTo>
                    <a:pt x="122" y="1"/>
                    <a:pt x="92"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4174;p38"/>
            <p:cNvGrpSpPr/>
            <p:nvPr/>
          </p:nvGrpSpPr>
          <p:grpSpPr>
            <a:xfrm>
              <a:off x="4144044" y="928676"/>
              <a:ext cx="2285343" cy="1359156"/>
              <a:chOff x="6658644" y="2734477"/>
              <a:chExt cx="2285343" cy="1359156"/>
            </a:xfrm>
          </p:grpSpPr>
          <p:sp>
            <p:nvSpPr>
              <p:cNvPr id="4175" name="Google Shape;4175;p38"/>
              <p:cNvSpPr/>
              <p:nvPr/>
            </p:nvSpPr>
            <p:spPr>
              <a:xfrm>
                <a:off x="6664502" y="3591733"/>
                <a:ext cx="2279485" cy="501900"/>
              </a:xfrm>
              <a:prstGeom prst="rect">
                <a:avLst/>
              </a:prstGeom>
              <a:noFill/>
              <a:ln>
                <a:noFill/>
              </a:ln>
            </p:spPr>
            <p:txBody>
              <a:bodyPr spcFirstLastPara="1" wrap="square" lIns="90000" tIns="91425" rIns="274300" bIns="91425" anchor="ctr" anchorCtr="0">
                <a:noAutofit/>
              </a:bodyPr>
              <a:lstStyle/>
              <a:p>
                <a:pPr lvl="0" algn="just">
                  <a:buSzPts val="1100"/>
                </a:pPr>
                <a:r>
                  <a:rPr lang="en-IN" sz="1200" b="1" dirty="0" smtClean="0">
                    <a:latin typeface="+mj-lt"/>
                  </a:rPr>
                  <a:t>“I knelt too, facing Mecca, and prayed in imitation of </a:t>
                </a:r>
                <a:r>
                  <a:rPr lang="en-IN" sz="1200" b="1" dirty="0" err="1" smtClean="0">
                    <a:latin typeface="+mj-lt"/>
                  </a:rPr>
                  <a:t>Razia</a:t>
                </a:r>
                <a:r>
                  <a:rPr lang="en-IN" sz="1200" b="1" dirty="0" smtClean="0">
                    <a:latin typeface="+mj-lt"/>
                  </a:rPr>
                  <a:t>, yet as naturally as if I have been doing it since birth.” </a:t>
                </a:r>
                <a:r>
                  <a:rPr lang="en-IN" sz="1200" b="1" dirty="0" smtClean="0">
                    <a:latin typeface="+mj-lt"/>
                  </a:rPr>
                  <a:t>(</a:t>
                </a:r>
                <a:r>
                  <a:rPr lang="en-IN" sz="1200" b="1" i="1" dirty="0" smtClean="0">
                    <a:latin typeface="+mj-lt"/>
                  </a:rPr>
                  <a:t>Mistaken Identity </a:t>
                </a:r>
                <a:r>
                  <a:rPr lang="en-IN" sz="1200" b="1" dirty="0" smtClean="0">
                    <a:latin typeface="+mj-lt"/>
                  </a:rPr>
                  <a:t>55</a:t>
                </a:r>
                <a:r>
                  <a:rPr lang="en-IN" sz="1200" b="1" dirty="0" smtClean="0">
                    <a:latin typeface="+mj-lt"/>
                  </a:rPr>
                  <a:t>) </a:t>
                </a:r>
                <a:endParaRPr sz="1200" b="1">
                  <a:solidFill>
                    <a:schemeClr val="dk1"/>
                  </a:solidFill>
                  <a:latin typeface="+mj-lt"/>
                  <a:ea typeface="Livvic"/>
                  <a:cs typeface="Livvic"/>
                  <a:sym typeface="Livvic"/>
                </a:endParaRPr>
              </a:p>
            </p:txBody>
          </p:sp>
          <p:sp>
            <p:nvSpPr>
              <p:cNvPr id="4176" name="Google Shape;4176;p38"/>
              <p:cNvSpPr txBox="1"/>
              <p:nvPr/>
            </p:nvSpPr>
            <p:spPr>
              <a:xfrm>
                <a:off x="6658644" y="2734477"/>
                <a:ext cx="2065172"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smtClean="0">
                    <a:solidFill>
                      <a:schemeClr val="tx2"/>
                    </a:solidFill>
                    <a:latin typeface="Merriweather"/>
                    <a:ea typeface="Merriweather"/>
                    <a:cs typeface="Merriweather"/>
                    <a:sym typeface="Merriweather"/>
                  </a:rPr>
                  <a:t>Man – </a:t>
                </a:r>
                <a:r>
                  <a:rPr lang="en" sz="1800" b="1" dirty="0" smtClean="0">
                    <a:solidFill>
                      <a:schemeClr val="tx2"/>
                    </a:solidFill>
                    <a:latin typeface="Merriweather"/>
                    <a:ea typeface="Merriweather"/>
                    <a:cs typeface="Merriweather"/>
                    <a:sym typeface="Merriweather"/>
                  </a:rPr>
                  <a:t>w</a:t>
                </a:r>
                <a:r>
                  <a:rPr lang="en-IN" sz="1800" b="1" dirty="0" smtClean="0">
                    <a:solidFill>
                      <a:schemeClr val="tx2"/>
                    </a:solidFill>
                    <a:latin typeface="Merriweather"/>
                    <a:ea typeface="Merriweather"/>
                    <a:cs typeface="Merriweather"/>
                    <a:sym typeface="Merriweather"/>
                  </a:rPr>
                  <a:t>o</a:t>
                </a:r>
                <a:r>
                  <a:rPr lang="en" sz="1800" b="1" dirty="0" smtClean="0">
                    <a:solidFill>
                      <a:schemeClr val="tx2"/>
                    </a:solidFill>
                    <a:latin typeface="Merriweather"/>
                    <a:ea typeface="Merriweather"/>
                    <a:cs typeface="Merriweather"/>
                    <a:sym typeface="Merriweather"/>
                  </a:rPr>
                  <a:t>man </a:t>
                </a:r>
                <a:r>
                  <a:rPr lang="en" sz="1800" b="1" dirty="0" smtClean="0">
                    <a:solidFill>
                      <a:schemeClr val="tx2"/>
                    </a:solidFill>
                    <a:latin typeface="Merriweather"/>
                    <a:ea typeface="Merriweather"/>
                    <a:cs typeface="Merriweather"/>
                    <a:sym typeface="Merriweather"/>
                  </a:rPr>
                  <a:t>relationship </a:t>
                </a:r>
                <a:endParaRPr sz="1800" b="1">
                  <a:solidFill>
                    <a:schemeClr val="tx2"/>
                  </a:solidFill>
                  <a:latin typeface="Merriweather"/>
                  <a:ea typeface="Merriweather"/>
                  <a:cs typeface="Merriweather"/>
                  <a:sym typeface="Merriweather"/>
                </a:endParaRPr>
              </a:p>
            </p:txBody>
          </p:sp>
        </p:grpSp>
      </p:grpSp>
      <p:grpSp>
        <p:nvGrpSpPr>
          <p:cNvPr id="14" name="Google Shape;4177;p38"/>
          <p:cNvGrpSpPr/>
          <p:nvPr/>
        </p:nvGrpSpPr>
        <p:grpSpPr>
          <a:xfrm>
            <a:off x="6357950" y="1142990"/>
            <a:ext cx="2380561" cy="1676973"/>
            <a:chOff x="6431931" y="2076164"/>
            <a:chExt cx="2380561" cy="1676973"/>
          </a:xfrm>
        </p:grpSpPr>
        <p:grpSp>
          <p:nvGrpSpPr>
            <p:cNvPr id="15" name="Google Shape;4178;p38"/>
            <p:cNvGrpSpPr/>
            <p:nvPr/>
          </p:nvGrpSpPr>
          <p:grpSpPr>
            <a:xfrm flipH="1">
              <a:off x="6431931" y="2127800"/>
              <a:ext cx="2380561" cy="1625337"/>
              <a:chOff x="2993825" y="1633600"/>
              <a:chExt cx="2381275" cy="1625825"/>
            </a:xfrm>
          </p:grpSpPr>
          <p:sp>
            <p:nvSpPr>
              <p:cNvPr id="4179" name="Google Shape;4179;p38"/>
              <p:cNvSpPr/>
              <p:nvPr/>
            </p:nvSpPr>
            <p:spPr>
              <a:xfrm>
                <a:off x="2993825" y="1797200"/>
                <a:ext cx="983775" cy="949725"/>
              </a:xfrm>
              <a:custGeom>
                <a:avLst/>
                <a:gdLst/>
                <a:ahLst/>
                <a:cxnLst/>
                <a:rect l="l" t="t" r="r" b="b"/>
                <a:pathLst>
                  <a:path w="39351" h="37989" extrusionOk="0">
                    <a:moveTo>
                      <a:pt x="24803" y="1"/>
                    </a:moveTo>
                    <a:cubicBezTo>
                      <a:pt x="24324" y="1"/>
                      <a:pt x="23849" y="173"/>
                      <a:pt x="23479" y="496"/>
                    </a:cubicBezTo>
                    <a:lnTo>
                      <a:pt x="893" y="19903"/>
                    </a:lnTo>
                    <a:cubicBezTo>
                      <a:pt x="274" y="20427"/>
                      <a:pt x="0" y="21212"/>
                      <a:pt x="143" y="21998"/>
                    </a:cubicBezTo>
                    <a:cubicBezTo>
                      <a:pt x="274" y="22796"/>
                      <a:pt x="810" y="23427"/>
                      <a:pt x="1560" y="23725"/>
                    </a:cubicBezTo>
                    <a:lnTo>
                      <a:pt x="38660" y="37869"/>
                    </a:lnTo>
                    <a:lnTo>
                      <a:pt x="38695" y="37929"/>
                    </a:lnTo>
                    <a:cubicBezTo>
                      <a:pt x="38910" y="37941"/>
                      <a:pt x="39124" y="37976"/>
                      <a:pt x="39350" y="37988"/>
                    </a:cubicBezTo>
                    <a:lnTo>
                      <a:pt x="39172" y="37536"/>
                    </a:lnTo>
                    <a:cubicBezTo>
                      <a:pt x="39136" y="37464"/>
                      <a:pt x="39076" y="37393"/>
                      <a:pt x="38981" y="37357"/>
                    </a:cubicBezTo>
                    <a:lnTo>
                      <a:pt x="1762" y="23177"/>
                    </a:lnTo>
                    <a:cubicBezTo>
                      <a:pt x="1215" y="22975"/>
                      <a:pt x="810" y="22498"/>
                      <a:pt x="726" y="21915"/>
                    </a:cubicBezTo>
                    <a:cubicBezTo>
                      <a:pt x="619" y="21332"/>
                      <a:pt x="834" y="20748"/>
                      <a:pt x="1274" y="20367"/>
                    </a:cubicBezTo>
                    <a:lnTo>
                      <a:pt x="23848" y="948"/>
                    </a:lnTo>
                    <a:cubicBezTo>
                      <a:pt x="24119" y="717"/>
                      <a:pt x="24459" y="593"/>
                      <a:pt x="24804" y="593"/>
                    </a:cubicBezTo>
                    <a:cubicBezTo>
                      <a:pt x="24975" y="593"/>
                      <a:pt x="25147" y="623"/>
                      <a:pt x="25313" y="686"/>
                    </a:cubicBezTo>
                    <a:lnTo>
                      <a:pt x="25944" y="924"/>
                    </a:lnTo>
                    <a:cubicBezTo>
                      <a:pt x="25981" y="939"/>
                      <a:pt x="26020" y="945"/>
                      <a:pt x="26058" y="945"/>
                    </a:cubicBezTo>
                    <a:cubicBezTo>
                      <a:pt x="26178" y="945"/>
                      <a:pt x="26291" y="878"/>
                      <a:pt x="26337" y="769"/>
                    </a:cubicBezTo>
                    <a:cubicBezTo>
                      <a:pt x="26396" y="615"/>
                      <a:pt x="26325" y="436"/>
                      <a:pt x="26170" y="377"/>
                    </a:cubicBezTo>
                    <a:lnTo>
                      <a:pt x="25527" y="138"/>
                    </a:lnTo>
                    <a:cubicBezTo>
                      <a:pt x="25293" y="46"/>
                      <a:pt x="25047" y="1"/>
                      <a:pt x="2480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8"/>
              <p:cNvSpPr/>
              <p:nvPr/>
            </p:nvSpPr>
            <p:spPr>
              <a:xfrm>
                <a:off x="4368625" y="2394275"/>
                <a:ext cx="1006475" cy="865150"/>
              </a:xfrm>
              <a:custGeom>
                <a:avLst/>
                <a:gdLst/>
                <a:ahLst/>
                <a:cxnLst/>
                <a:rect l="l" t="t" r="r" b="b"/>
                <a:pathLst>
                  <a:path w="40259" h="34606" extrusionOk="0">
                    <a:moveTo>
                      <a:pt x="32813" y="1"/>
                    </a:moveTo>
                    <a:cubicBezTo>
                      <a:pt x="32695" y="1"/>
                      <a:pt x="32577" y="76"/>
                      <a:pt x="32531" y="187"/>
                    </a:cubicBezTo>
                    <a:cubicBezTo>
                      <a:pt x="32471" y="342"/>
                      <a:pt x="32543" y="520"/>
                      <a:pt x="32698" y="580"/>
                    </a:cubicBezTo>
                    <a:lnTo>
                      <a:pt x="34579" y="1294"/>
                    </a:lnTo>
                    <a:cubicBezTo>
                      <a:pt x="34865" y="1389"/>
                      <a:pt x="35079" y="1651"/>
                      <a:pt x="35115" y="1961"/>
                    </a:cubicBezTo>
                    <a:lnTo>
                      <a:pt x="39556" y="32381"/>
                    </a:lnTo>
                    <a:cubicBezTo>
                      <a:pt x="39627" y="32881"/>
                      <a:pt x="39437" y="33382"/>
                      <a:pt x="39032" y="33703"/>
                    </a:cubicBezTo>
                    <a:cubicBezTo>
                      <a:pt x="38770" y="33918"/>
                      <a:pt x="38464" y="34024"/>
                      <a:pt x="38152" y="34024"/>
                    </a:cubicBezTo>
                    <a:cubicBezTo>
                      <a:pt x="37981" y="34024"/>
                      <a:pt x="37807" y="33992"/>
                      <a:pt x="37639" y="33929"/>
                    </a:cubicBezTo>
                    <a:lnTo>
                      <a:pt x="991" y="19951"/>
                    </a:lnTo>
                    <a:cubicBezTo>
                      <a:pt x="961" y="19933"/>
                      <a:pt x="929" y="19925"/>
                      <a:pt x="893" y="19925"/>
                    </a:cubicBezTo>
                    <a:cubicBezTo>
                      <a:pt x="857" y="19925"/>
                      <a:pt x="819" y="19933"/>
                      <a:pt x="777" y="19951"/>
                    </a:cubicBezTo>
                    <a:lnTo>
                      <a:pt x="289" y="20130"/>
                    </a:lnTo>
                    <a:cubicBezTo>
                      <a:pt x="486" y="20196"/>
                      <a:pt x="1047" y="20494"/>
                      <a:pt x="930" y="20494"/>
                    </a:cubicBezTo>
                    <a:cubicBezTo>
                      <a:pt x="920" y="20494"/>
                      <a:pt x="905" y="20492"/>
                      <a:pt x="884" y="20487"/>
                    </a:cubicBezTo>
                    <a:cubicBezTo>
                      <a:pt x="389" y="20382"/>
                      <a:pt x="62" y="20304"/>
                      <a:pt x="9" y="20304"/>
                    </a:cubicBezTo>
                    <a:cubicBezTo>
                      <a:pt x="2" y="20304"/>
                      <a:pt x="0" y="20306"/>
                      <a:pt x="3" y="20308"/>
                    </a:cubicBezTo>
                    <a:lnTo>
                      <a:pt x="37424" y="34477"/>
                    </a:lnTo>
                    <a:cubicBezTo>
                      <a:pt x="37655" y="34564"/>
                      <a:pt x="37896" y="34606"/>
                      <a:pt x="38136" y="34606"/>
                    </a:cubicBezTo>
                    <a:cubicBezTo>
                      <a:pt x="38588" y="34606"/>
                      <a:pt x="39035" y="34455"/>
                      <a:pt x="39401" y="34167"/>
                    </a:cubicBezTo>
                    <a:cubicBezTo>
                      <a:pt x="39984" y="33703"/>
                      <a:pt x="40258" y="33001"/>
                      <a:pt x="40151" y="32286"/>
                    </a:cubicBezTo>
                    <a:lnTo>
                      <a:pt x="35710" y="1866"/>
                    </a:lnTo>
                    <a:cubicBezTo>
                      <a:pt x="35638" y="1354"/>
                      <a:pt x="35293" y="913"/>
                      <a:pt x="34805" y="735"/>
                    </a:cubicBezTo>
                    <a:lnTo>
                      <a:pt x="32912" y="20"/>
                    </a:lnTo>
                    <a:cubicBezTo>
                      <a:pt x="32880" y="7"/>
                      <a:pt x="32846" y="1"/>
                      <a:pt x="3281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8"/>
              <p:cNvSpPr/>
              <p:nvPr/>
            </p:nvSpPr>
            <p:spPr>
              <a:xfrm>
                <a:off x="3958525" y="2730625"/>
                <a:ext cx="439350" cy="179125"/>
              </a:xfrm>
              <a:custGeom>
                <a:avLst/>
                <a:gdLst/>
                <a:ahLst/>
                <a:cxnLst/>
                <a:rect l="l" t="t" r="r" b="b"/>
                <a:pathLst>
                  <a:path w="17574" h="7165" extrusionOk="0">
                    <a:moveTo>
                      <a:pt x="324" y="1"/>
                    </a:moveTo>
                    <a:cubicBezTo>
                      <a:pt x="291" y="1"/>
                      <a:pt x="258" y="7"/>
                      <a:pt x="226" y="20"/>
                    </a:cubicBezTo>
                    <a:cubicBezTo>
                      <a:pt x="72" y="68"/>
                      <a:pt x="0" y="235"/>
                      <a:pt x="60" y="377"/>
                    </a:cubicBezTo>
                    <a:cubicBezTo>
                      <a:pt x="84" y="461"/>
                      <a:pt x="857" y="2437"/>
                      <a:pt x="3394" y="4247"/>
                    </a:cubicBezTo>
                    <a:cubicBezTo>
                      <a:pt x="5358" y="5652"/>
                      <a:pt x="8716" y="7164"/>
                      <a:pt x="14121" y="7164"/>
                    </a:cubicBezTo>
                    <a:cubicBezTo>
                      <a:pt x="15121" y="7164"/>
                      <a:pt x="16169" y="7128"/>
                      <a:pt x="17300" y="7033"/>
                    </a:cubicBezTo>
                    <a:cubicBezTo>
                      <a:pt x="17455" y="7021"/>
                      <a:pt x="17574" y="6866"/>
                      <a:pt x="17562" y="6724"/>
                    </a:cubicBezTo>
                    <a:cubicBezTo>
                      <a:pt x="17551" y="6582"/>
                      <a:pt x="17421" y="6470"/>
                      <a:pt x="17289" y="6470"/>
                    </a:cubicBezTo>
                    <a:cubicBezTo>
                      <a:pt x="17277" y="6470"/>
                      <a:pt x="17265" y="6471"/>
                      <a:pt x="17252" y="6473"/>
                    </a:cubicBezTo>
                    <a:cubicBezTo>
                      <a:pt x="16150" y="6580"/>
                      <a:pt x="15118" y="6629"/>
                      <a:pt x="14154" y="6629"/>
                    </a:cubicBezTo>
                    <a:cubicBezTo>
                      <a:pt x="8892" y="6629"/>
                      <a:pt x="5632" y="5179"/>
                      <a:pt x="3751" y="3830"/>
                    </a:cubicBezTo>
                    <a:cubicBezTo>
                      <a:pt x="1334" y="2104"/>
                      <a:pt x="584" y="199"/>
                      <a:pt x="584" y="187"/>
                    </a:cubicBezTo>
                    <a:cubicBezTo>
                      <a:pt x="547" y="76"/>
                      <a:pt x="438" y="1"/>
                      <a:pt x="32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8"/>
              <p:cNvSpPr/>
              <p:nvPr/>
            </p:nvSpPr>
            <p:spPr>
              <a:xfrm>
                <a:off x="3057225" y="1740925"/>
                <a:ext cx="2275300" cy="1454350"/>
              </a:xfrm>
              <a:custGeom>
                <a:avLst/>
                <a:gdLst/>
                <a:ahLst/>
                <a:cxnLst/>
                <a:rect l="l" t="t" r="r" b="b"/>
                <a:pathLst>
                  <a:path w="91012" h="58174" extrusionOk="0">
                    <a:moveTo>
                      <a:pt x="30008" y="1"/>
                    </a:moveTo>
                    <a:cubicBezTo>
                      <a:pt x="29974" y="1"/>
                      <a:pt x="29940" y="7"/>
                      <a:pt x="29909" y="20"/>
                    </a:cubicBezTo>
                    <a:lnTo>
                      <a:pt x="22562" y="2961"/>
                    </a:lnTo>
                    <a:cubicBezTo>
                      <a:pt x="22539" y="2973"/>
                      <a:pt x="22503" y="2985"/>
                      <a:pt x="22479" y="3020"/>
                    </a:cubicBezTo>
                    <a:lnTo>
                      <a:pt x="107" y="23737"/>
                    </a:lnTo>
                    <a:cubicBezTo>
                      <a:pt x="48" y="23797"/>
                      <a:pt x="0" y="23892"/>
                      <a:pt x="24" y="23987"/>
                    </a:cubicBezTo>
                    <a:cubicBezTo>
                      <a:pt x="36" y="24071"/>
                      <a:pt x="95" y="24166"/>
                      <a:pt x="167" y="24214"/>
                    </a:cubicBezTo>
                    <a:cubicBezTo>
                      <a:pt x="5739" y="27381"/>
                      <a:pt x="12716" y="29155"/>
                      <a:pt x="19467" y="30857"/>
                    </a:cubicBezTo>
                    <a:cubicBezTo>
                      <a:pt x="22146" y="31548"/>
                      <a:pt x="24694" y="32191"/>
                      <a:pt x="27075" y="32905"/>
                    </a:cubicBezTo>
                    <a:cubicBezTo>
                      <a:pt x="35278" y="35358"/>
                      <a:pt x="38517" y="39513"/>
                      <a:pt x="38553" y="39549"/>
                    </a:cubicBezTo>
                    <a:cubicBezTo>
                      <a:pt x="38600" y="39596"/>
                      <a:pt x="38636" y="39644"/>
                      <a:pt x="38684" y="39656"/>
                    </a:cubicBezTo>
                    <a:cubicBezTo>
                      <a:pt x="38717" y="39673"/>
                      <a:pt x="38752" y="39681"/>
                      <a:pt x="38791" y="39681"/>
                    </a:cubicBezTo>
                    <a:cubicBezTo>
                      <a:pt x="38835" y="39681"/>
                      <a:pt x="38882" y="39670"/>
                      <a:pt x="38934" y="39644"/>
                    </a:cubicBezTo>
                    <a:cubicBezTo>
                      <a:pt x="38958" y="39639"/>
                      <a:pt x="40087" y="39241"/>
                      <a:pt x="41841" y="39241"/>
                    </a:cubicBezTo>
                    <a:cubicBezTo>
                      <a:pt x="44409" y="39241"/>
                      <a:pt x="48318" y="40096"/>
                      <a:pt x="52054" y="44299"/>
                    </a:cubicBezTo>
                    <a:cubicBezTo>
                      <a:pt x="52109" y="44372"/>
                      <a:pt x="52191" y="44403"/>
                      <a:pt x="52275" y="44403"/>
                    </a:cubicBezTo>
                    <a:cubicBezTo>
                      <a:pt x="52301" y="44403"/>
                      <a:pt x="52327" y="44400"/>
                      <a:pt x="52352" y="44395"/>
                    </a:cubicBezTo>
                    <a:cubicBezTo>
                      <a:pt x="52362" y="44395"/>
                      <a:pt x="53342" y="44119"/>
                      <a:pt x="55054" y="44119"/>
                    </a:cubicBezTo>
                    <a:cubicBezTo>
                      <a:pt x="55446" y="44119"/>
                      <a:pt x="55875" y="44133"/>
                      <a:pt x="56340" y="44168"/>
                    </a:cubicBezTo>
                    <a:cubicBezTo>
                      <a:pt x="58638" y="44347"/>
                      <a:pt x="62306" y="45073"/>
                      <a:pt x="66699" y="47585"/>
                    </a:cubicBezTo>
                    <a:cubicBezTo>
                      <a:pt x="73986" y="51753"/>
                      <a:pt x="83308" y="56741"/>
                      <a:pt x="90654" y="58170"/>
                    </a:cubicBezTo>
                    <a:cubicBezTo>
                      <a:pt x="90670" y="58172"/>
                      <a:pt x="90686" y="58173"/>
                      <a:pt x="90701" y="58173"/>
                    </a:cubicBezTo>
                    <a:cubicBezTo>
                      <a:pt x="90777" y="58173"/>
                      <a:pt x="90845" y="58148"/>
                      <a:pt x="90904" y="58099"/>
                    </a:cubicBezTo>
                    <a:cubicBezTo>
                      <a:pt x="90964" y="58039"/>
                      <a:pt x="91011" y="57932"/>
                      <a:pt x="91000" y="57849"/>
                    </a:cubicBezTo>
                    <a:lnTo>
                      <a:pt x="87249" y="27666"/>
                    </a:lnTo>
                    <a:cubicBezTo>
                      <a:pt x="87237" y="27559"/>
                      <a:pt x="87154" y="27464"/>
                      <a:pt x="87059" y="27428"/>
                    </a:cubicBezTo>
                    <a:lnTo>
                      <a:pt x="85356" y="26785"/>
                    </a:lnTo>
                    <a:cubicBezTo>
                      <a:pt x="85314" y="26770"/>
                      <a:pt x="85272" y="26763"/>
                      <a:pt x="85233" y="26763"/>
                    </a:cubicBezTo>
                    <a:cubicBezTo>
                      <a:pt x="85117" y="26763"/>
                      <a:pt x="85019" y="26828"/>
                      <a:pt x="84975" y="26952"/>
                    </a:cubicBezTo>
                    <a:cubicBezTo>
                      <a:pt x="84904" y="27107"/>
                      <a:pt x="84987" y="27273"/>
                      <a:pt x="85130" y="27333"/>
                    </a:cubicBezTo>
                    <a:lnTo>
                      <a:pt x="86654" y="27916"/>
                    </a:lnTo>
                    <a:lnTo>
                      <a:pt x="90333" y="57515"/>
                    </a:lnTo>
                    <a:cubicBezTo>
                      <a:pt x="83106" y="56003"/>
                      <a:pt x="74057" y="51157"/>
                      <a:pt x="66949" y="47085"/>
                    </a:cubicBezTo>
                    <a:cubicBezTo>
                      <a:pt x="61809" y="44147"/>
                      <a:pt x="57623" y="43531"/>
                      <a:pt x="55029" y="43531"/>
                    </a:cubicBezTo>
                    <a:cubicBezTo>
                      <a:pt x="53639" y="43531"/>
                      <a:pt x="52706" y="43708"/>
                      <a:pt x="52328" y="43799"/>
                    </a:cubicBezTo>
                    <a:cubicBezTo>
                      <a:pt x="48508" y="39553"/>
                      <a:pt x="44480" y="38670"/>
                      <a:pt x="41802" y="38670"/>
                    </a:cubicBezTo>
                    <a:cubicBezTo>
                      <a:pt x="40366" y="38670"/>
                      <a:pt x="39318" y="38924"/>
                      <a:pt x="38898" y="39049"/>
                    </a:cubicBezTo>
                    <a:cubicBezTo>
                      <a:pt x="38207" y="38227"/>
                      <a:pt x="34826" y="34632"/>
                      <a:pt x="27254" y="32346"/>
                    </a:cubicBezTo>
                    <a:cubicBezTo>
                      <a:pt x="24848" y="31619"/>
                      <a:pt x="22312" y="30976"/>
                      <a:pt x="19622" y="30298"/>
                    </a:cubicBezTo>
                    <a:cubicBezTo>
                      <a:pt x="13037" y="28631"/>
                      <a:pt x="6251" y="26904"/>
                      <a:pt x="810" y="23892"/>
                    </a:cubicBezTo>
                    <a:lnTo>
                      <a:pt x="22836" y="3497"/>
                    </a:lnTo>
                    <a:lnTo>
                      <a:pt x="30123" y="580"/>
                    </a:lnTo>
                    <a:cubicBezTo>
                      <a:pt x="30278" y="520"/>
                      <a:pt x="30349" y="342"/>
                      <a:pt x="30290" y="187"/>
                    </a:cubicBezTo>
                    <a:cubicBezTo>
                      <a:pt x="30243" y="76"/>
                      <a:pt x="30125" y="1"/>
                      <a:pt x="3000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8"/>
              <p:cNvSpPr/>
              <p:nvPr/>
            </p:nvSpPr>
            <p:spPr>
              <a:xfrm>
                <a:off x="3485250" y="1633600"/>
                <a:ext cx="996575" cy="1082100"/>
              </a:xfrm>
              <a:custGeom>
                <a:avLst/>
                <a:gdLst/>
                <a:ahLst/>
                <a:cxnLst/>
                <a:rect l="l" t="t" r="r" b="b"/>
                <a:pathLst>
                  <a:path w="39863" h="43284" extrusionOk="0">
                    <a:moveTo>
                      <a:pt x="18657" y="789"/>
                    </a:moveTo>
                    <a:cubicBezTo>
                      <a:pt x="20336" y="3694"/>
                      <a:pt x="23360" y="4551"/>
                      <a:pt x="27147" y="5635"/>
                    </a:cubicBezTo>
                    <a:cubicBezTo>
                      <a:pt x="28956" y="6159"/>
                      <a:pt x="31028" y="6742"/>
                      <a:pt x="33135" y="7647"/>
                    </a:cubicBezTo>
                    <a:cubicBezTo>
                      <a:pt x="36410" y="9028"/>
                      <a:pt x="37898" y="11040"/>
                      <a:pt x="38565" y="12469"/>
                    </a:cubicBezTo>
                    <a:cubicBezTo>
                      <a:pt x="39196" y="13874"/>
                      <a:pt x="39219" y="15017"/>
                      <a:pt x="39219" y="15243"/>
                    </a:cubicBezTo>
                    <a:lnTo>
                      <a:pt x="29171" y="41722"/>
                    </a:lnTo>
                    <a:cubicBezTo>
                      <a:pt x="28147" y="35507"/>
                      <a:pt x="21729" y="32400"/>
                      <a:pt x="16002" y="30209"/>
                    </a:cubicBezTo>
                    <a:cubicBezTo>
                      <a:pt x="15109" y="29876"/>
                      <a:pt x="14216" y="29542"/>
                      <a:pt x="13359" y="29233"/>
                    </a:cubicBezTo>
                    <a:cubicBezTo>
                      <a:pt x="11930" y="28709"/>
                      <a:pt x="10585" y="28221"/>
                      <a:pt x="9525" y="27745"/>
                    </a:cubicBezTo>
                    <a:cubicBezTo>
                      <a:pt x="4548" y="25506"/>
                      <a:pt x="1370" y="21494"/>
                      <a:pt x="679" y="20577"/>
                    </a:cubicBezTo>
                    <a:lnTo>
                      <a:pt x="18657" y="789"/>
                    </a:lnTo>
                    <a:close/>
                    <a:moveTo>
                      <a:pt x="18706" y="0"/>
                    </a:moveTo>
                    <a:cubicBezTo>
                      <a:pt x="18627" y="0"/>
                      <a:pt x="18552" y="27"/>
                      <a:pt x="18503" y="86"/>
                    </a:cubicBezTo>
                    <a:lnTo>
                      <a:pt x="107" y="20363"/>
                    </a:lnTo>
                    <a:cubicBezTo>
                      <a:pt x="0" y="20470"/>
                      <a:pt x="0" y="20613"/>
                      <a:pt x="72" y="20732"/>
                    </a:cubicBezTo>
                    <a:cubicBezTo>
                      <a:pt x="107" y="20779"/>
                      <a:pt x="3536" y="25709"/>
                      <a:pt x="9287" y="28280"/>
                    </a:cubicBezTo>
                    <a:cubicBezTo>
                      <a:pt x="10359" y="28769"/>
                      <a:pt x="11728" y="29257"/>
                      <a:pt x="13169" y="29781"/>
                    </a:cubicBezTo>
                    <a:cubicBezTo>
                      <a:pt x="19586" y="32102"/>
                      <a:pt x="28361" y="35293"/>
                      <a:pt x="28718" y="42985"/>
                    </a:cubicBezTo>
                    <a:cubicBezTo>
                      <a:pt x="28742" y="43104"/>
                      <a:pt x="28813" y="43211"/>
                      <a:pt x="28921" y="43246"/>
                    </a:cubicBezTo>
                    <a:cubicBezTo>
                      <a:pt x="28932" y="43270"/>
                      <a:pt x="28944" y="43270"/>
                      <a:pt x="28980" y="43282"/>
                    </a:cubicBezTo>
                    <a:cubicBezTo>
                      <a:pt x="28990" y="43283"/>
                      <a:pt x="29001" y="43283"/>
                      <a:pt x="29011" y="43283"/>
                    </a:cubicBezTo>
                    <a:cubicBezTo>
                      <a:pt x="29141" y="43283"/>
                      <a:pt x="29257" y="43213"/>
                      <a:pt x="29302" y="43092"/>
                    </a:cubicBezTo>
                    <a:lnTo>
                      <a:pt x="39791" y="15410"/>
                    </a:lnTo>
                    <a:cubicBezTo>
                      <a:pt x="39791" y="15374"/>
                      <a:pt x="39815" y="15350"/>
                      <a:pt x="39815" y="15314"/>
                    </a:cubicBezTo>
                    <a:cubicBezTo>
                      <a:pt x="39815" y="15267"/>
                      <a:pt x="39862" y="13945"/>
                      <a:pt x="39112" y="12266"/>
                    </a:cubicBezTo>
                    <a:cubicBezTo>
                      <a:pt x="38398" y="10731"/>
                      <a:pt x="36838" y="8587"/>
                      <a:pt x="33362" y="7111"/>
                    </a:cubicBezTo>
                    <a:cubicBezTo>
                      <a:pt x="31207" y="6194"/>
                      <a:pt x="29123" y="5599"/>
                      <a:pt x="27289" y="5075"/>
                    </a:cubicBezTo>
                    <a:cubicBezTo>
                      <a:pt x="23479" y="3992"/>
                      <a:pt x="20491" y="3146"/>
                      <a:pt x="18979" y="170"/>
                    </a:cubicBezTo>
                    <a:cubicBezTo>
                      <a:pt x="18931" y="74"/>
                      <a:pt x="18836" y="15"/>
                      <a:pt x="18753" y="3"/>
                    </a:cubicBezTo>
                    <a:cubicBezTo>
                      <a:pt x="18737" y="1"/>
                      <a:pt x="18722" y="0"/>
                      <a:pt x="1870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8"/>
              <p:cNvSpPr/>
              <p:nvPr/>
            </p:nvSpPr>
            <p:spPr>
              <a:xfrm>
                <a:off x="3311700" y="1721675"/>
                <a:ext cx="1869025" cy="1141400"/>
              </a:xfrm>
              <a:custGeom>
                <a:avLst/>
                <a:gdLst/>
                <a:ahLst/>
                <a:cxnLst/>
                <a:rect l="l" t="t" r="r" b="b"/>
                <a:pathLst>
                  <a:path w="74761" h="45656" extrusionOk="0">
                    <a:moveTo>
                      <a:pt x="20822" y="0"/>
                    </a:moveTo>
                    <a:cubicBezTo>
                      <a:pt x="20741" y="0"/>
                      <a:pt x="20658" y="32"/>
                      <a:pt x="20599" y="100"/>
                    </a:cubicBezTo>
                    <a:lnTo>
                      <a:pt x="108" y="21007"/>
                    </a:lnTo>
                    <a:cubicBezTo>
                      <a:pt x="37" y="21078"/>
                      <a:pt x="1" y="21185"/>
                      <a:pt x="37" y="21293"/>
                    </a:cubicBezTo>
                    <a:cubicBezTo>
                      <a:pt x="60" y="21388"/>
                      <a:pt x="144" y="21471"/>
                      <a:pt x="239" y="21495"/>
                    </a:cubicBezTo>
                    <a:cubicBezTo>
                      <a:pt x="418" y="21543"/>
                      <a:pt x="18384" y="25948"/>
                      <a:pt x="25968" y="29544"/>
                    </a:cubicBezTo>
                    <a:cubicBezTo>
                      <a:pt x="34946" y="33818"/>
                      <a:pt x="35648" y="39414"/>
                      <a:pt x="35660" y="39473"/>
                    </a:cubicBezTo>
                    <a:cubicBezTo>
                      <a:pt x="35672" y="39593"/>
                      <a:pt x="35755" y="39676"/>
                      <a:pt x="35851" y="39712"/>
                    </a:cubicBezTo>
                    <a:cubicBezTo>
                      <a:pt x="35874" y="39712"/>
                      <a:pt x="35886" y="39723"/>
                      <a:pt x="35886" y="39723"/>
                    </a:cubicBezTo>
                    <a:cubicBezTo>
                      <a:pt x="35910" y="39731"/>
                      <a:pt x="35934" y="39734"/>
                      <a:pt x="35958" y="39734"/>
                    </a:cubicBezTo>
                    <a:cubicBezTo>
                      <a:pt x="36054" y="39734"/>
                      <a:pt x="36148" y="39679"/>
                      <a:pt x="36196" y="39593"/>
                    </a:cubicBezTo>
                    <a:cubicBezTo>
                      <a:pt x="36236" y="39532"/>
                      <a:pt x="39574" y="34504"/>
                      <a:pt x="46985" y="34504"/>
                    </a:cubicBezTo>
                    <a:cubicBezTo>
                      <a:pt x="48378" y="34504"/>
                      <a:pt x="49916" y="34682"/>
                      <a:pt x="51603" y="35104"/>
                    </a:cubicBezTo>
                    <a:cubicBezTo>
                      <a:pt x="56806" y="36414"/>
                      <a:pt x="59806" y="38509"/>
                      <a:pt x="62687" y="40533"/>
                    </a:cubicBezTo>
                    <a:cubicBezTo>
                      <a:pt x="65878" y="42760"/>
                      <a:pt x="68867" y="44879"/>
                      <a:pt x="74415" y="45653"/>
                    </a:cubicBezTo>
                    <a:cubicBezTo>
                      <a:pt x="74431" y="45655"/>
                      <a:pt x="74446" y="45656"/>
                      <a:pt x="74462" y="45656"/>
                    </a:cubicBezTo>
                    <a:cubicBezTo>
                      <a:pt x="74537" y="45656"/>
                      <a:pt x="74604" y="45631"/>
                      <a:pt x="74653" y="45581"/>
                    </a:cubicBezTo>
                    <a:cubicBezTo>
                      <a:pt x="74713" y="45522"/>
                      <a:pt x="74760" y="45427"/>
                      <a:pt x="74748" y="45343"/>
                    </a:cubicBezTo>
                    <a:lnTo>
                      <a:pt x="72391" y="18411"/>
                    </a:lnTo>
                    <a:cubicBezTo>
                      <a:pt x="72391" y="18340"/>
                      <a:pt x="72355" y="18268"/>
                      <a:pt x="72272" y="18209"/>
                    </a:cubicBezTo>
                    <a:cubicBezTo>
                      <a:pt x="72223" y="18169"/>
                      <a:pt x="72157" y="18146"/>
                      <a:pt x="72095" y="18146"/>
                    </a:cubicBezTo>
                    <a:cubicBezTo>
                      <a:pt x="72082" y="18146"/>
                      <a:pt x="72070" y="18147"/>
                      <a:pt x="72058" y="18149"/>
                    </a:cubicBezTo>
                    <a:cubicBezTo>
                      <a:pt x="72058" y="18149"/>
                      <a:pt x="72053" y="18150"/>
                      <a:pt x="72043" y="18150"/>
                    </a:cubicBezTo>
                    <a:cubicBezTo>
                      <a:pt x="71984" y="18150"/>
                      <a:pt x="71746" y="18141"/>
                      <a:pt x="71307" y="18018"/>
                    </a:cubicBezTo>
                    <a:lnTo>
                      <a:pt x="71307" y="18018"/>
                    </a:lnTo>
                    <a:cubicBezTo>
                      <a:pt x="71319" y="18221"/>
                      <a:pt x="71343" y="18435"/>
                      <a:pt x="71343" y="18638"/>
                    </a:cubicBezTo>
                    <a:cubicBezTo>
                      <a:pt x="71546" y="18685"/>
                      <a:pt x="71712" y="18709"/>
                      <a:pt x="71831" y="18733"/>
                    </a:cubicBezTo>
                    <a:lnTo>
                      <a:pt x="74141" y="45022"/>
                    </a:lnTo>
                    <a:cubicBezTo>
                      <a:pt x="68962" y="44224"/>
                      <a:pt x="66069" y="42200"/>
                      <a:pt x="63033" y="40057"/>
                    </a:cubicBezTo>
                    <a:cubicBezTo>
                      <a:pt x="60104" y="37985"/>
                      <a:pt x="57056" y="35854"/>
                      <a:pt x="51734" y="34532"/>
                    </a:cubicBezTo>
                    <a:cubicBezTo>
                      <a:pt x="49999" y="34099"/>
                      <a:pt x="48415" y="33916"/>
                      <a:pt x="46977" y="33916"/>
                    </a:cubicBezTo>
                    <a:cubicBezTo>
                      <a:pt x="40711" y="33916"/>
                      <a:pt x="37224" y="37391"/>
                      <a:pt x="36101" y="38747"/>
                    </a:cubicBezTo>
                    <a:cubicBezTo>
                      <a:pt x="35648" y="37080"/>
                      <a:pt x="33779" y="32604"/>
                      <a:pt x="26219" y="29008"/>
                    </a:cubicBezTo>
                    <a:cubicBezTo>
                      <a:pt x="19289" y="25722"/>
                      <a:pt x="3859" y="21793"/>
                      <a:pt x="870" y="21031"/>
                    </a:cubicBezTo>
                    <a:lnTo>
                      <a:pt x="20873" y="647"/>
                    </a:lnTo>
                    <a:lnTo>
                      <a:pt x="21897" y="1028"/>
                    </a:lnTo>
                    <a:cubicBezTo>
                      <a:pt x="21934" y="1043"/>
                      <a:pt x="21972" y="1049"/>
                      <a:pt x="22010" y="1049"/>
                    </a:cubicBezTo>
                    <a:cubicBezTo>
                      <a:pt x="22130" y="1049"/>
                      <a:pt x="22244" y="982"/>
                      <a:pt x="22289" y="873"/>
                    </a:cubicBezTo>
                    <a:cubicBezTo>
                      <a:pt x="22349" y="719"/>
                      <a:pt x="22266" y="540"/>
                      <a:pt x="22123" y="481"/>
                    </a:cubicBezTo>
                    <a:lnTo>
                      <a:pt x="20920" y="16"/>
                    </a:lnTo>
                    <a:cubicBezTo>
                      <a:pt x="20889" y="6"/>
                      <a:pt x="20856" y="0"/>
                      <a:pt x="2082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8"/>
              <p:cNvSpPr/>
              <p:nvPr/>
            </p:nvSpPr>
            <p:spPr>
              <a:xfrm>
                <a:off x="4413925" y="2274875"/>
                <a:ext cx="808775" cy="689050"/>
              </a:xfrm>
              <a:custGeom>
                <a:avLst/>
                <a:gdLst/>
                <a:ahLst/>
                <a:cxnLst/>
                <a:rect l="l" t="t" r="r" b="b"/>
                <a:pathLst>
                  <a:path w="32351" h="27562" extrusionOk="0">
                    <a:moveTo>
                      <a:pt x="28375" y="1"/>
                    </a:moveTo>
                    <a:cubicBezTo>
                      <a:pt x="28260" y="1"/>
                      <a:pt x="28145" y="71"/>
                      <a:pt x="28100" y="189"/>
                    </a:cubicBezTo>
                    <a:cubicBezTo>
                      <a:pt x="28040" y="331"/>
                      <a:pt x="28111" y="510"/>
                      <a:pt x="28266" y="570"/>
                    </a:cubicBezTo>
                    <a:lnTo>
                      <a:pt x="29171" y="915"/>
                    </a:lnTo>
                    <a:lnTo>
                      <a:pt x="31695" y="26704"/>
                    </a:lnTo>
                    <a:cubicBezTo>
                      <a:pt x="29897" y="25608"/>
                      <a:pt x="23718" y="21846"/>
                      <a:pt x="19301" y="19084"/>
                    </a:cubicBezTo>
                    <a:lnTo>
                      <a:pt x="18956" y="18881"/>
                    </a:lnTo>
                    <a:cubicBezTo>
                      <a:pt x="15279" y="16597"/>
                      <a:pt x="9015" y="12701"/>
                      <a:pt x="2404" y="12701"/>
                    </a:cubicBezTo>
                    <a:cubicBezTo>
                      <a:pt x="1607" y="12701"/>
                      <a:pt x="804" y="12758"/>
                      <a:pt x="1" y="12881"/>
                    </a:cubicBezTo>
                    <a:cubicBezTo>
                      <a:pt x="84" y="12893"/>
                      <a:pt x="179" y="12916"/>
                      <a:pt x="263" y="12916"/>
                    </a:cubicBezTo>
                    <a:cubicBezTo>
                      <a:pt x="1382" y="12952"/>
                      <a:pt x="2501" y="13107"/>
                      <a:pt x="3573" y="13333"/>
                    </a:cubicBezTo>
                    <a:cubicBezTo>
                      <a:pt x="9597" y="13750"/>
                      <a:pt x="15253" y="17262"/>
                      <a:pt x="18646" y="19369"/>
                    </a:cubicBezTo>
                    <a:lnTo>
                      <a:pt x="18991" y="19584"/>
                    </a:lnTo>
                    <a:cubicBezTo>
                      <a:pt x="24194" y="22810"/>
                      <a:pt x="31826" y="27466"/>
                      <a:pt x="31910" y="27513"/>
                    </a:cubicBezTo>
                    <a:cubicBezTo>
                      <a:pt x="31921" y="27525"/>
                      <a:pt x="31933" y="27525"/>
                      <a:pt x="31945" y="27537"/>
                    </a:cubicBezTo>
                    <a:cubicBezTo>
                      <a:pt x="31987" y="27553"/>
                      <a:pt x="32026" y="27562"/>
                      <a:pt x="32065" y="27562"/>
                    </a:cubicBezTo>
                    <a:cubicBezTo>
                      <a:pt x="32116" y="27562"/>
                      <a:pt x="32165" y="27547"/>
                      <a:pt x="32219" y="27513"/>
                    </a:cubicBezTo>
                    <a:cubicBezTo>
                      <a:pt x="32314" y="27478"/>
                      <a:pt x="32350" y="27370"/>
                      <a:pt x="32350" y="27263"/>
                    </a:cubicBezTo>
                    <a:lnTo>
                      <a:pt x="29755" y="689"/>
                    </a:lnTo>
                    <a:cubicBezTo>
                      <a:pt x="29731" y="593"/>
                      <a:pt x="29659" y="486"/>
                      <a:pt x="29552" y="439"/>
                    </a:cubicBezTo>
                    <a:lnTo>
                      <a:pt x="28481" y="22"/>
                    </a:lnTo>
                    <a:cubicBezTo>
                      <a:pt x="28447" y="8"/>
                      <a:pt x="28411" y="1"/>
                      <a:pt x="2837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8"/>
              <p:cNvSpPr/>
              <p:nvPr/>
            </p:nvSpPr>
            <p:spPr>
              <a:xfrm>
                <a:off x="4333875" y="2339225"/>
                <a:ext cx="928400" cy="733100"/>
              </a:xfrm>
              <a:custGeom>
                <a:avLst/>
                <a:gdLst/>
                <a:ahLst/>
                <a:cxnLst/>
                <a:rect l="l" t="t" r="r" b="b"/>
                <a:pathLst>
                  <a:path w="37136" h="29324" extrusionOk="0">
                    <a:moveTo>
                      <a:pt x="32851" y="0"/>
                    </a:moveTo>
                    <a:cubicBezTo>
                      <a:pt x="32728" y="0"/>
                      <a:pt x="32610" y="75"/>
                      <a:pt x="32564" y="186"/>
                    </a:cubicBezTo>
                    <a:cubicBezTo>
                      <a:pt x="32504" y="341"/>
                      <a:pt x="32576" y="520"/>
                      <a:pt x="32730" y="579"/>
                    </a:cubicBezTo>
                    <a:lnTo>
                      <a:pt x="33623" y="913"/>
                    </a:lnTo>
                    <a:lnTo>
                      <a:pt x="36469" y="28618"/>
                    </a:lnTo>
                    <a:cubicBezTo>
                      <a:pt x="34885" y="28095"/>
                      <a:pt x="32873" y="26952"/>
                      <a:pt x="28885" y="24654"/>
                    </a:cubicBezTo>
                    <a:cubicBezTo>
                      <a:pt x="26313" y="23177"/>
                      <a:pt x="22789" y="21153"/>
                      <a:pt x="18014" y="18534"/>
                    </a:cubicBezTo>
                    <a:cubicBezTo>
                      <a:pt x="12629" y="15575"/>
                      <a:pt x="8230" y="14713"/>
                      <a:pt x="4928" y="14713"/>
                    </a:cubicBezTo>
                    <a:cubicBezTo>
                      <a:pt x="2835" y="14713"/>
                      <a:pt x="1183" y="15059"/>
                      <a:pt x="0" y="15438"/>
                    </a:cubicBezTo>
                    <a:cubicBezTo>
                      <a:pt x="636" y="15368"/>
                      <a:pt x="1276" y="15335"/>
                      <a:pt x="1917" y="15335"/>
                    </a:cubicBezTo>
                    <a:cubicBezTo>
                      <a:pt x="2464" y="15335"/>
                      <a:pt x="3012" y="15359"/>
                      <a:pt x="3560" y="15402"/>
                    </a:cubicBezTo>
                    <a:cubicBezTo>
                      <a:pt x="4005" y="15368"/>
                      <a:pt x="4475" y="15348"/>
                      <a:pt x="4970" y="15348"/>
                    </a:cubicBezTo>
                    <a:cubicBezTo>
                      <a:pt x="8190" y="15348"/>
                      <a:pt x="12475" y="16179"/>
                      <a:pt x="17717" y="19058"/>
                    </a:cubicBezTo>
                    <a:cubicBezTo>
                      <a:pt x="22491" y="21677"/>
                      <a:pt x="26003" y="23701"/>
                      <a:pt x="28575" y="25177"/>
                    </a:cubicBezTo>
                    <a:cubicBezTo>
                      <a:pt x="32968" y="27690"/>
                      <a:pt x="34957" y="28833"/>
                      <a:pt x="36707" y="29309"/>
                    </a:cubicBezTo>
                    <a:cubicBezTo>
                      <a:pt x="36730" y="29319"/>
                      <a:pt x="36755" y="29323"/>
                      <a:pt x="36780" y="29323"/>
                    </a:cubicBezTo>
                    <a:cubicBezTo>
                      <a:pt x="36847" y="29323"/>
                      <a:pt x="36917" y="29293"/>
                      <a:pt x="36969" y="29249"/>
                    </a:cubicBezTo>
                    <a:cubicBezTo>
                      <a:pt x="37088" y="29166"/>
                      <a:pt x="37136" y="29071"/>
                      <a:pt x="37124" y="28987"/>
                    </a:cubicBezTo>
                    <a:lnTo>
                      <a:pt x="34207" y="674"/>
                    </a:lnTo>
                    <a:cubicBezTo>
                      <a:pt x="34183" y="579"/>
                      <a:pt x="34111" y="472"/>
                      <a:pt x="34004" y="424"/>
                    </a:cubicBezTo>
                    <a:lnTo>
                      <a:pt x="32957" y="20"/>
                    </a:lnTo>
                    <a:cubicBezTo>
                      <a:pt x="32922" y="6"/>
                      <a:pt x="32886" y="0"/>
                      <a:pt x="3285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8"/>
              <p:cNvSpPr/>
              <p:nvPr/>
            </p:nvSpPr>
            <p:spPr>
              <a:xfrm>
                <a:off x="4202600" y="2700450"/>
                <a:ext cx="14300" cy="27725"/>
              </a:xfrm>
              <a:custGeom>
                <a:avLst/>
                <a:gdLst/>
                <a:ahLst/>
                <a:cxnLst/>
                <a:rect l="l" t="t" r="r" b="b"/>
                <a:pathLst>
                  <a:path w="572" h="1109" extrusionOk="0">
                    <a:moveTo>
                      <a:pt x="429" y="1"/>
                    </a:moveTo>
                    <a:cubicBezTo>
                      <a:pt x="429" y="1"/>
                      <a:pt x="179" y="203"/>
                      <a:pt x="84" y="501"/>
                    </a:cubicBezTo>
                    <a:cubicBezTo>
                      <a:pt x="0" y="799"/>
                      <a:pt x="72" y="1108"/>
                      <a:pt x="72" y="1108"/>
                    </a:cubicBezTo>
                    <a:cubicBezTo>
                      <a:pt x="72" y="1108"/>
                      <a:pt x="358" y="930"/>
                      <a:pt x="477" y="620"/>
                    </a:cubicBezTo>
                    <a:cubicBezTo>
                      <a:pt x="572" y="299"/>
                      <a:pt x="429" y="1"/>
                      <a:pt x="42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8"/>
              <p:cNvSpPr/>
              <p:nvPr/>
            </p:nvSpPr>
            <p:spPr>
              <a:xfrm>
                <a:off x="4206475" y="2638450"/>
                <a:ext cx="387575" cy="89425"/>
              </a:xfrm>
              <a:custGeom>
                <a:avLst/>
                <a:gdLst/>
                <a:ahLst/>
                <a:cxnLst/>
                <a:rect l="l" t="t" r="r" b="b"/>
                <a:pathLst>
                  <a:path w="15503" h="3577" extrusionOk="0">
                    <a:moveTo>
                      <a:pt x="9434" y="1"/>
                    </a:moveTo>
                    <a:cubicBezTo>
                      <a:pt x="8761" y="1"/>
                      <a:pt x="8053" y="36"/>
                      <a:pt x="7322" y="124"/>
                    </a:cubicBezTo>
                    <a:cubicBezTo>
                      <a:pt x="5048" y="385"/>
                      <a:pt x="3084" y="1195"/>
                      <a:pt x="1846" y="2029"/>
                    </a:cubicBezTo>
                    <a:cubicBezTo>
                      <a:pt x="1226" y="2445"/>
                      <a:pt x="762" y="2838"/>
                      <a:pt x="464" y="3112"/>
                    </a:cubicBezTo>
                    <a:cubicBezTo>
                      <a:pt x="298" y="3267"/>
                      <a:pt x="203" y="3386"/>
                      <a:pt x="119" y="3457"/>
                    </a:cubicBezTo>
                    <a:lnTo>
                      <a:pt x="0" y="3576"/>
                    </a:lnTo>
                    <a:cubicBezTo>
                      <a:pt x="0" y="3576"/>
                      <a:pt x="48" y="3553"/>
                      <a:pt x="143" y="3469"/>
                    </a:cubicBezTo>
                    <a:cubicBezTo>
                      <a:pt x="226" y="3410"/>
                      <a:pt x="345" y="3291"/>
                      <a:pt x="512" y="3172"/>
                    </a:cubicBezTo>
                    <a:cubicBezTo>
                      <a:pt x="845" y="2910"/>
                      <a:pt x="1334" y="2564"/>
                      <a:pt x="1977" y="2207"/>
                    </a:cubicBezTo>
                    <a:cubicBezTo>
                      <a:pt x="3239" y="1481"/>
                      <a:pt x="5167" y="790"/>
                      <a:pt x="7394" y="528"/>
                    </a:cubicBezTo>
                    <a:cubicBezTo>
                      <a:pt x="8321" y="414"/>
                      <a:pt x="9217" y="372"/>
                      <a:pt x="10054" y="372"/>
                    </a:cubicBezTo>
                    <a:cubicBezTo>
                      <a:pt x="11215" y="372"/>
                      <a:pt x="12263" y="452"/>
                      <a:pt x="13121" y="528"/>
                    </a:cubicBezTo>
                    <a:cubicBezTo>
                      <a:pt x="13847" y="600"/>
                      <a:pt x="14442" y="671"/>
                      <a:pt x="14859" y="719"/>
                    </a:cubicBezTo>
                    <a:cubicBezTo>
                      <a:pt x="15276" y="766"/>
                      <a:pt x="15502" y="790"/>
                      <a:pt x="15502" y="790"/>
                    </a:cubicBezTo>
                    <a:cubicBezTo>
                      <a:pt x="15502" y="790"/>
                      <a:pt x="15276" y="755"/>
                      <a:pt x="14859" y="647"/>
                    </a:cubicBezTo>
                    <a:cubicBezTo>
                      <a:pt x="14454" y="552"/>
                      <a:pt x="13859" y="433"/>
                      <a:pt x="13133" y="314"/>
                    </a:cubicBezTo>
                    <a:cubicBezTo>
                      <a:pt x="12137" y="160"/>
                      <a:pt x="10865" y="1"/>
                      <a:pt x="943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8"/>
              <p:cNvSpPr/>
              <p:nvPr/>
            </p:nvSpPr>
            <p:spPr>
              <a:xfrm>
                <a:off x="4214500" y="2662975"/>
                <a:ext cx="385500" cy="66375"/>
              </a:xfrm>
              <a:custGeom>
                <a:avLst/>
                <a:gdLst/>
                <a:ahLst/>
                <a:cxnLst/>
                <a:rect l="l" t="t" r="r" b="b"/>
                <a:pathLst>
                  <a:path w="15420" h="2655" extrusionOk="0">
                    <a:moveTo>
                      <a:pt x="9494" y="1"/>
                    </a:moveTo>
                    <a:cubicBezTo>
                      <a:pt x="8863" y="1"/>
                      <a:pt x="8199" y="33"/>
                      <a:pt x="7513" y="107"/>
                    </a:cubicBezTo>
                    <a:cubicBezTo>
                      <a:pt x="6430" y="238"/>
                      <a:pt x="5382" y="464"/>
                      <a:pt x="4465" y="714"/>
                    </a:cubicBezTo>
                    <a:cubicBezTo>
                      <a:pt x="4001" y="857"/>
                      <a:pt x="3572" y="988"/>
                      <a:pt x="3168" y="1131"/>
                    </a:cubicBezTo>
                    <a:cubicBezTo>
                      <a:pt x="2763" y="1286"/>
                      <a:pt x="2394" y="1429"/>
                      <a:pt x="2072" y="1583"/>
                    </a:cubicBezTo>
                    <a:cubicBezTo>
                      <a:pt x="1739" y="1714"/>
                      <a:pt x="1441" y="1881"/>
                      <a:pt x="1191" y="2000"/>
                    </a:cubicBezTo>
                    <a:cubicBezTo>
                      <a:pt x="917" y="2119"/>
                      <a:pt x="715" y="2238"/>
                      <a:pt x="536" y="2345"/>
                    </a:cubicBezTo>
                    <a:cubicBezTo>
                      <a:pt x="191" y="2548"/>
                      <a:pt x="1" y="2655"/>
                      <a:pt x="1" y="2655"/>
                    </a:cubicBezTo>
                    <a:cubicBezTo>
                      <a:pt x="1" y="2655"/>
                      <a:pt x="191" y="2572"/>
                      <a:pt x="560" y="2405"/>
                    </a:cubicBezTo>
                    <a:cubicBezTo>
                      <a:pt x="739" y="2333"/>
                      <a:pt x="965" y="2226"/>
                      <a:pt x="1239" y="2119"/>
                    </a:cubicBezTo>
                    <a:cubicBezTo>
                      <a:pt x="1501" y="2012"/>
                      <a:pt x="1798" y="1893"/>
                      <a:pt x="2144" y="1774"/>
                    </a:cubicBezTo>
                    <a:cubicBezTo>
                      <a:pt x="2489" y="1655"/>
                      <a:pt x="2858" y="1524"/>
                      <a:pt x="3263" y="1405"/>
                    </a:cubicBezTo>
                    <a:cubicBezTo>
                      <a:pt x="3656" y="1274"/>
                      <a:pt x="4096" y="1167"/>
                      <a:pt x="4549" y="1048"/>
                    </a:cubicBezTo>
                    <a:cubicBezTo>
                      <a:pt x="5477" y="821"/>
                      <a:pt x="6490" y="631"/>
                      <a:pt x="7573" y="512"/>
                    </a:cubicBezTo>
                    <a:cubicBezTo>
                      <a:pt x="8525" y="418"/>
                      <a:pt x="9449" y="379"/>
                      <a:pt x="10298" y="379"/>
                    </a:cubicBezTo>
                    <a:cubicBezTo>
                      <a:pt x="10415" y="379"/>
                      <a:pt x="10531" y="379"/>
                      <a:pt x="10645" y="381"/>
                    </a:cubicBezTo>
                    <a:cubicBezTo>
                      <a:pt x="11121" y="393"/>
                      <a:pt x="11562" y="393"/>
                      <a:pt x="11978" y="440"/>
                    </a:cubicBezTo>
                    <a:cubicBezTo>
                      <a:pt x="12395" y="464"/>
                      <a:pt x="12776" y="512"/>
                      <a:pt x="13145" y="559"/>
                    </a:cubicBezTo>
                    <a:cubicBezTo>
                      <a:pt x="13502" y="607"/>
                      <a:pt x="13812" y="667"/>
                      <a:pt x="14098" y="702"/>
                    </a:cubicBezTo>
                    <a:cubicBezTo>
                      <a:pt x="14371" y="750"/>
                      <a:pt x="14610" y="798"/>
                      <a:pt x="14812" y="845"/>
                    </a:cubicBezTo>
                    <a:cubicBezTo>
                      <a:pt x="15193" y="917"/>
                      <a:pt x="15419" y="964"/>
                      <a:pt x="15419" y="964"/>
                    </a:cubicBezTo>
                    <a:cubicBezTo>
                      <a:pt x="15419" y="964"/>
                      <a:pt x="15205" y="905"/>
                      <a:pt x="14812" y="762"/>
                    </a:cubicBezTo>
                    <a:cubicBezTo>
                      <a:pt x="14610" y="702"/>
                      <a:pt x="14371" y="631"/>
                      <a:pt x="14098" y="571"/>
                    </a:cubicBezTo>
                    <a:cubicBezTo>
                      <a:pt x="13812" y="512"/>
                      <a:pt x="13502" y="417"/>
                      <a:pt x="13145" y="357"/>
                    </a:cubicBezTo>
                    <a:cubicBezTo>
                      <a:pt x="12800" y="286"/>
                      <a:pt x="12395" y="214"/>
                      <a:pt x="11978" y="166"/>
                    </a:cubicBezTo>
                    <a:cubicBezTo>
                      <a:pt x="11562" y="95"/>
                      <a:pt x="11097" y="59"/>
                      <a:pt x="10621" y="36"/>
                    </a:cubicBezTo>
                    <a:cubicBezTo>
                      <a:pt x="10259" y="13"/>
                      <a:pt x="9882" y="1"/>
                      <a:pt x="949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8"/>
              <p:cNvSpPr/>
              <p:nvPr/>
            </p:nvSpPr>
            <p:spPr>
              <a:xfrm>
                <a:off x="4234450" y="2716000"/>
                <a:ext cx="105700" cy="28250"/>
              </a:xfrm>
              <a:custGeom>
                <a:avLst/>
                <a:gdLst/>
                <a:ahLst/>
                <a:cxnLst/>
                <a:rect l="l" t="t" r="r" b="b"/>
                <a:pathLst>
                  <a:path w="4228" h="1130" extrusionOk="0">
                    <a:moveTo>
                      <a:pt x="3016" y="1"/>
                    </a:moveTo>
                    <a:cubicBezTo>
                      <a:pt x="2706" y="1"/>
                      <a:pt x="2358" y="28"/>
                      <a:pt x="2001" y="105"/>
                    </a:cubicBezTo>
                    <a:cubicBezTo>
                      <a:pt x="1370" y="248"/>
                      <a:pt x="869" y="510"/>
                      <a:pt x="524" y="724"/>
                    </a:cubicBezTo>
                    <a:cubicBezTo>
                      <a:pt x="179" y="951"/>
                      <a:pt x="0" y="1129"/>
                      <a:pt x="0" y="1129"/>
                    </a:cubicBezTo>
                    <a:cubicBezTo>
                      <a:pt x="0" y="1129"/>
                      <a:pt x="238" y="1046"/>
                      <a:pt x="619" y="903"/>
                    </a:cubicBezTo>
                    <a:cubicBezTo>
                      <a:pt x="1000" y="772"/>
                      <a:pt x="1512" y="629"/>
                      <a:pt x="2084" y="486"/>
                    </a:cubicBezTo>
                    <a:cubicBezTo>
                      <a:pt x="2667" y="367"/>
                      <a:pt x="3191" y="284"/>
                      <a:pt x="3596" y="236"/>
                    </a:cubicBezTo>
                    <a:cubicBezTo>
                      <a:pt x="3977" y="189"/>
                      <a:pt x="4227" y="177"/>
                      <a:pt x="4227" y="177"/>
                    </a:cubicBezTo>
                    <a:cubicBezTo>
                      <a:pt x="4227" y="177"/>
                      <a:pt x="3989" y="105"/>
                      <a:pt x="3596" y="34"/>
                    </a:cubicBezTo>
                    <a:cubicBezTo>
                      <a:pt x="3429" y="14"/>
                      <a:pt x="3232" y="1"/>
                      <a:pt x="301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8"/>
              <p:cNvSpPr/>
              <p:nvPr/>
            </p:nvSpPr>
            <p:spPr>
              <a:xfrm>
                <a:off x="4262425" y="2738575"/>
                <a:ext cx="74450" cy="14600"/>
              </a:xfrm>
              <a:custGeom>
                <a:avLst/>
                <a:gdLst/>
                <a:ahLst/>
                <a:cxnLst/>
                <a:rect l="l" t="t" r="r" b="b"/>
                <a:pathLst>
                  <a:path w="2978" h="584" extrusionOk="0">
                    <a:moveTo>
                      <a:pt x="1950" y="0"/>
                    </a:moveTo>
                    <a:cubicBezTo>
                      <a:pt x="1789" y="0"/>
                      <a:pt x="1616" y="11"/>
                      <a:pt x="1441" y="36"/>
                    </a:cubicBezTo>
                    <a:cubicBezTo>
                      <a:pt x="1024" y="95"/>
                      <a:pt x="655" y="238"/>
                      <a:pt x="405" y="357"/>
                    </a:cubicBezTo>
                    <a:cubicBezTo>
                      <a:pt x="143" y="476"/>
                      <a:pt x="1" y="583"/>
                      <a:pt x="1" y="583"/>
                    </a:cubicBezTo>
                    <a:cubicBezTo>
                      <a:pt x="1" y="583"/>
                      <a:pt x="179" y="571"/>
                      <a:pt x="441" y="536"/>
                    </a:cubicBezTo>
                    <a:cubicBezTo>
                      <a:pt x="715" y="512"/>
                      <a:pt x="1084" y="476"/>
                      <a:pt x="1489" y="417"/>
                    </a:cubicBezTo>
                    <a:cubicBezTo>
                      <a:pt x="1894" y="357"/>
                      <a:pt x="2263" y="286"/>
                      <a:pt x="2525" y="238"/>
                    </a:cubicBezTo>
                    <a:cubicBezTo>
                      <a:pt x="2798" y="202"/>
                      <a:pt x="2977" y="155"/>
                      <a:pt x="2977" y="155"/>
                    </a:cubicBezTo>
                    <a:cubicBezTo>
                      <a:pt x="2977" y="155"/>
                      <a:pt x="2798" y="95"/>
                      <a:pt x="2525" y="48"/>
                    </a:cubicBezTo>
                    <a:cubicBezTo>
                      <a:pt x="2373" y="20"/>
                      <a:pt x="2173" y="0"/>
                      <a:pt x="195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8"/>
              <p:cNvSpPr/>
              <p:nvPr/>
            </p:nvSpPr>
            <p:spPr>
              <a:xfrm>
                <a:off x="4302900" y="2756125"/>
                <a:ext cx="473000" cy="113125"/>
              </a:xfrm>
              <a:custGeom>
                <a:avLst/>
                <a:gdLst/>
                <a:ahLst/>
                <a:cxnLst/>
                <a:rect l="l" t="t" r="r" b="b"/>
                <a:pathLst>
                  <a:path w="18920" h="4525" extrusionOk="0">
                    <a:moveTo>
                      <a:pt x="6002" y="0"/>
                    </a:moveTo>
                    <a:cubicBezTo>
                      <a:pt x="5406" y="12"/>
                      <a:pt x="4847" y="12"/>
                      <a:pt x="4311" y="72"/>
                    </a:cubicBezTo>
                    <a:cubicBezTo>
                      <a:pt x="4049" y="108"/>
                      <a:pt x="3787" y="119"/>
                      <a:pt x="3549" y="155"/>
                    </a:cubicBezTo>
                    <a:cubicBezTo>
                      <a:pt x="3311" y="191"/>
                      <a:pt x="3073" y="227"/>
                      <a:pt x="2846" y="250"/>
                    </a:cubicBezTo>
                    <a:cubicBezTo>
                      <a:pt x="2406" y="310"/>
                      <a:pt x="2013" y="405"/>
                      <a:pt x="1656" y="477"/>
                    </a:cubicBezTo>
                    <a:cubicBezTo>
                      <a:pt x="1299" y="536"/>
                      <a:pt x="1001" y="608"/>
                      <a:pt x="763" y="691"/>
                    </a:cubicBezTo>
                    <a:cubicBezTo>
                      <a:pt x="275" y="822"/>
                      <a:pt x="1" y="893"/>
                      <a:pt x="1" y="893"/>
                    </a:cubicBezTo>
                    <a:cubicBezTo>
                      <a:pt x="1" y="893"/>
                      <a:pt x="287" y="834"/>
                      <a:pt x="775" y="751"/>
                    </a:cubicBezTo>
                    <a:cubicBezTo>
                      <a:pt x="1037" y="703"/>
                      <a:pt x="1334" y="643"/>
                      <a:pt x="1691" y="596"/>
                    </a:cubicBezTo>
                    <a:cubicBezTo>
                      <a:pt x="2049" y="548"/>
                      <a:pt x="2442" y="477"/>
                      <a:pt x="2894" y="453"/>
                    </a:cubicBezTo>
                    <a:cubicBezTo>
                      <a:pt x="3120" y="429"/>
                      <a:pt x="3358" y="405"/>
                      <a:pt x="3596" y="393"/>
                    </a:cubicBezTo>
                    <a:cubicBezTo>
                      <a:pt x="3835" y="370"/>
                      <a:pt x="4085" y="370"/>
                      <a:pt x="4347" y="358"/>
                    </a:cubicBezTo>
                    <a:cubicBezTo>
                      <a:pt x="4525" y="350"/>
                      <a:pt x="4706" y="347"/>
                      <a:pt x="4891" y="347"/>
                    </a:cubicBezTo>
                    <a:cubicBezTo>
                      <a:pt x="5259" y="347"/>
                      <a:pt x="5640" y="358"/>
                      <a:pt x="6037" y="358"/>
                    </a:cubicBezTo>
                    <a:cubicBezTo>
                      <a:pt x="7204" y="417"/>
                      <a:pt x="8502" y="536"/>
                      <a:pt x="9835" y="786"/>
                    </a:cubicBezTo>
                    <a:cubicBezTo>
                      <a:pt x="11169" y="1060"/>
                      <a:pt x="12419" y="1417"/>
                      <a:pt x="13526" y="1798"/>
                    </a:cubicBezTo>
                    <a:cubicBezTo>
                      <a:pt x="14086" y="2013"/>
                      <a:pt x="14622" y="2203"/>
                      <a:pt x="15098" y="2429"/>
                    </a:cubicBezTo>
                    <a:cubicBezTo>
                      <a:pt x="15336" y="2536"/>
                      <a:pt x="15574" y="2632"/>
                      <a:pt x="15788" y="2739"/>
                    </a:cubicBezTo>
                    <a:cubicBezTo>
                      <a:pt x="16003" y="2846"/>
                      <a:pt x="16229" y="2953"/>
                      <a:pt x="16419" y="3048"/>
                    </a:cubicBezTo>
                    <a:cubicBezTo>
                      <a:pt x="16824" y="3251"/>
                      <a:pt x="17170" y="3453"/>
                      <a:pt x="17479" y="3632"/>
                    </a:cubicBezTo>
                    <a:cubicBezTo>
                      <a:pt x="17789" y="3810"/>
                      <a:pt x="18051" y="3977"/>
                      <a:pt x="18265" y="4108"/>
                    </a:cubicBezTo>
                    <a:cubicBezTo>
                      <a:pt x="18682" y="4382"/>
                      <a:pt x="18920" y="4525"/>
                      <a:pt x="18920" y="4525"/>
                    </a:cubicBezTo>
                    <a:cubicBezTo>
                      <a:pt x="18920" y="4525"/>
                      <a:pt x="18694" y="4358"/>
                      <a:pt x="18217" y="4001"/>
                    </a:cubicBezTo>
                    <a:cubicBezTo>
                      <a:pt x="18027" y="3858"/>
                      <a:pt x="17777" y="3679"/>
                      <a:pt x="17479" y="3477"/>
                    </a:cubicBezTo>
                    <a:cubicBezTo>
                      <a:pt x="17181" y="3287"/>
                      <a:pt x="16848" y="3048"/>
                      <a:pt x="16455" y="2846"/>
                    </a:cubicBezTo>
                    <a:cubicBezTo>
                      <a:pt x="16253" y="2727"/>
                      <a:pt x="16050" y="2608"/>
                      <a:pt x="15836" y="2489"/>
                    </a:cubicBezTo>
                    <a:cubicBezTo>
                      <a:pt x="15634" y="2370"/>
                      <a:pt x="15396" y="2263"/>
                      <a:pt x="15157" y="2144"/>
                    </a:cubicBezTo>
                    <a:cubicBezTo>
                      <a:pt x="14693" y="1905"/>
                      <a:pt x="14157" y="1703"/>
                      <a:pt x="13610" y="1465"/>
                    </a:cubicBezTo>
                    <a:cubicBezTo>
                      <a:pt x="12490" y="1024"/>
                      <a:pt x="11228" y="643"/>
                      <a:pt x="9871" y="370"/>
                    </a:cubicBezTo>
                    <a:cubicBezTo>
                      <a:pt x="8514" y="119"/>
                      <a:pt x="7192" y="12"/>
                      <a:pt x="600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8"/>
              <p:cNvSpPr/>
              <p:nvPr/>
            </p:nvSpPr>
            <p:spPr>
              <a:xfrm>
                <a:off x="4331475" y="2783675"/>
                <a:ext cx="317625" cy="61175"/>
              </a:xfrm>
              <a:custGeom>
                <a:avLst/>
                <a:gdLst/>
                <a:ahLst/>
                <a:cxnLst/>
                <a:rect l="l" t="t" r="r" b="b"/>
                <a:pathLst>
                  <a:path w="12705" h="2447" extrusionOk="0">
                    <a:moveTo>
                      <a:pt x="4710" y="0"/>
                    </a:moveTo>
                    <a:cubicBezTo>
                      <a:pt x="4454" y="0"/>
                      <a:pt x="4205" y="7"/>
                      <a:pt x="3966" y="18"/>
                    </a:cubicBezTo>
                    <a:cubicBezTo>
                      <a:pt x="3156" y="65"/>
                      <a:pt x="2442" y="149"/>
                      <a:pt x="1870" y="268"/>
                    </a:cubicBezTo>
                    <a:cubicBezTo>
                      <a:pt x="1572" y="315"/>
                      <a:pt x="1310" y="387"/>
                      <a:pt x="1072" y="446"/>
                    </a:cubicBezTo>
                    <a:cubicBezTo>
                      <a:pt x="858" y="494"/>
                      <a:pt x="656" y="553"/>
                      <a:pt x="501" y="613"/>
                    </a:cubicBezTo>
                    <a:lnTo>
                      <a:pt x="1" y="780"/>
                    </a:lnTo>
                    <a:cubicBezTo>
                      <a:pt x="1" y="780"/>
                      <a:pt x="179" y="732"/>
                      <a:pt x="513" y="672"/>
                    </a:cubicBezTo>
                    <a:cubicBezTo>
                      <a:pt x="679" y="637"/>
                      <a:pt x="870" y="601"/>
                      <a:pt x="1108" y="565"/>
                    </a:cubicBezTo>
                    <a:cubicBezTo>
                      <a:pt x="1334" y="530"/>
                      <a:pt x="1596" y="494"/>
                      <a:pt x="1894" y="458"/>
                    </a:cubicBezTo>
                    <a:cubicBezTo>
                      <a:pt x="2477" y="387"/>
                      <a:pt x="3192" y="339"/>
                      <a:pt x="3966" y="339"/>
                    </a:cubicBezTo>
                    <a:cubicBezTo>
                      <a:pt x="4751" y="339"/>
                      <a:pt x="5609" y="387"/>
                      <a:pt x="6502" y="506"/>
                    </a:cubicBezTo>
                    <a:cubicBezTo>
                      <a:pt x="7395" y="625"/>
                      <a:pt x="8228" y="803"/>
                      <a:pt x="8978" y="994"/>
                    </a:cubicBezTo>
                    <a:cubicBezTo>
                      <a:pt x="9728" y="1208"/>
                      <a:pt x="10395" y="1423"/>
                      <a:pt x="10943" y="1649"/>
                    </a:cubicBezTo>
                    <a:cubicBezTo>
                      <a:pt x="11228" y="1756"/>
                      <a:pt x="11466" y="1875"/>
                      <a:pt x="11693" y="1958"/>
                    </a:cubicBezTo>
                    <a:cubicBezTo>
                      <a:pt x="11919" y="2054"/>
                      <a:pt x="12098" y="2149"/>
                      <a:pt x="12240" y="2220"/>
                    </a:cubicBezTo>
                    <a:cubicBezTo>
                      <a:pt x="12538" y="2363"/>
                      <a:pt x="12705" y="2446"/>
                      <a:pt x="12705" y="2446"/>
                    </a:cubicBezTo>
                    <a:cubicBezTo>
                      <a:pt x="12705" y="2446"/>
                      <a:pt x="12550" y="2351"/>
                      <a:pt x="12264" y="2161"/>
                    </a:cubicBezTo>
                    <a:cubicBezTo>
                      <a:pt x="12133" y="2065"/>
                      <a:pt x="11955" y="1958"/>
                      <a:pt x="11752" y="1839"/>
                    </a:cubicBezTo>
                    <a:cubicBezTo>
                      <a:pt x="11538" y="1744"/>
                      <a:pt x="11300" y="1589"/>
                      <a:pt x="11038" y="1470"/>
                    </a:cubicBezTo>
                    <a:cubicBezTo>
                      <a:pt x="10502" y="1208"/>
                      <a:pt x="9847" y="934"/>
                      <a:pt x="9085" y="684"/>
                    </a:cubicBezTo>
                    <a:cubicBezTo>
                      <a:pt x="8323" y="446"/>
                      <a:pt x="7466" y="232"/>
                      <a:pt x="6549" y="125"/>
                    </a:cubicBezTo>
                    <a:cubicBezTo>
                      <a:pt x="5912" y="34"/>
                      <a:pt x="5292" y="0"/>
                      <a:pt x="471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8"/>
              <p:cNvSpPr/>
              <p:nvPr/>
            </p:nvSpPr>
            <p:spPr>
              <a:xfrm>
                <a:off x="4752075" y="2896925"/>
                <a:ext cx="521225" cy="225350"/>
              </a:xfrm>
              <a:custGeom>
                <a:avLst/>
                <a:gdLst/>
                <a:ahLst/>
                <a:cxnLst/>
                <a:rect l="l" t="t" r="r" b="b"/>
                <a:pathLst>
                  <a:path w="20849" h="9014" extrusionOk="0">
                    <a:moveTo>
                      <a:pt x="0" y="0"/>
                    </a:moveTo>
                    <a:cubicBezTo>
                      <a:pt x="1" y="0"/>
                      <a:pt x="1144" y="572"/>
                      <a:pt x="2989" y="1500"/>
                    </a:cubicBezTo>
                    <a:cubicBezTo>
                      <a:pt x="4822" y="2441"/>
                      <a:pt x="7370" y="3715"/>
                      <a:pt x="10180" y="5144"/>
                    </a:cubicBezTo>
                    <a:cubicBezTo>
                      <a:pt x="11585" y="5846"/>
                      <a:pt x="12907" y="6549"/>
                      <a:pt x="14157" y="7120"/>
                    </a:cubicBezTo>
                    <a:cubicBezTo>
                      <a:pt x="15395" y="7691"/>
                      <a:pt x="16550" y="8156"/>
                      <a:pt x="17550" y="8430"/>
                    </a:cubicBezTo>
                    <a:cubicBezTo>
                      <a:pt x="18550" y="8727"/>
                      <a:pt x="19360" y="8882"/>
                      <a:pt x="19943" y="8942"/>
                    </a:cubicBezTo>
                    <a:cubicBezTo>
                      <a:pt x="20241" y="8989"/>
                      <a:pt x="20467" y="8989"/>
                      <a:pt x="20610" y="9001"/>
                    </a:cubicBezTo>
                    <a:cubicBezTo>
                      <a:pt x="20777" y="9013"/>
                      <a:pt x="20848" y="9013"/>
                      <a:pt x="20848" y="9013"/>
                    </a:cubicBezTo>
                    <a:cubicBezTo>
                      <a:pt x="20848" y="9013"/>
                      <a:pt x="20777" y="9013"/>
                      <a:pt x="20634" y="8989"/>
                    </a:cubicBezTo>
                    <a:cubicBezTo>
                      <a:pt x="20479" y="8965"/>
                      <a:pt x="20253" y="8942"/>
                      <a:pt x="19979" y="8882"/>
                    </a:cubicBezTo>
                    <a:cubicBezTo>
                      <a:pt x="19407" y="8787"/>
                      <a:pt x="18586" y="8596"/>
                      <a:pt x="17622" y="8251"/>
                    </a:cubicBezTo>
                    <a:cubicBezTo>
                      <a:pt x="16645" y="7918"/>
                      <a:pt x="15526" y="7441"/>
                      <a:pt x="14300" y="6822"/>
                    </a:cubicBezTo>
                    <a:cubicBezTo>
                      <a:pt x="13085" y="6215"/>
                      <a:pt x="11764" y="5501"/>
                      <a:pt x="10359" y="4786"/>
                    </a:cubicBezTo>
                    <a:cubicBezTo>
                      <a:pt x="7549" y="3358"/>
                      <a:pt x="4953" y="2155"/>
                      <a:pt x="3072" y="1322"/>
                    </a:cubicBezTo>
                    <a:cubicBezTo>
                      <a:pt x="1191" y="476"/>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8"/>
              <p:cNvSpPr/>
              <p:nvPr/>
            </p:nvSpPr>
            <p:spPr>
              <a:xfrm>
                <a:off x="4671700" y="2720700"/>
                <a:ext cx="519425" cy="273575"/>
              </a:xfrm>
              <a:custGeom>
                <a:avLst/>
                <a:gdLst/>
                <a:ahLst/>
                <a:cxnLst/>
                <a:rect l="l" t="t" r="r" b="b"/>
                <a:pathLst>
                  <a:path w="20777" h="10943" extrusionOk="0">
                    <a:moveTo>
                      <a:pt x="1" y="1"/>
                    </a:moveTo>
                    <a:lnTo>
                      <a:pt x="1" y="1"/>
                    </a:lnTo>
                    <a:cubicBezTo>
                      <a:pt x="1" y="1"/>
                      <a:pt x="322" y="96"/>
                      <a:pt x="894" y="274"/>
                    </a:cubicBezTo>
                    <a:cubicBezTo>
                      <a:pt x="1036" y="322"/>
                      <a:pt x="1191" y="382"/>
                      <a:pt x="1370" y="417"/>
                    </a:cubicBezTo>
                    <a:cubicBezTo>
                      <a:pt x="1537" y="477"/>
                      <a:pt x="1727" y="560"/>
                      <a:pt x="1918" y="632"/>
                    </a:cubicBezTo>
                    <a:cubicBezTo>
                      <a:pt x="2310" y="798"/>
                      <a:pt x="2763" y="941"/>
                      <a:pt x="3239" y="1179"/>
                    </a:cubicBezTo>
                    <a:cubicBezTo>
                      <a:pt x="3477" y="1286"/>
                      <a:pt x="3739" y="1406"/>
                      <a:pt x="4001" y="1525"/>
                    </a:cubicBezTo>
                    <a:cubicBezTo>
                      <a:pt x="4275" y="1644"/>
                      <a:pt x="4525" y="1787"/>
                      <a:pt x="4811" y="1941"/>
                    </a:cubicBezTo>
                    <a:cubicBezTo>
                      <a:pt x="5370" y="2227"/>
                      <a:pt x="5942" y="2560"/>
                      <a:pt x="6549" y="2918"/>
                    </a:cubicBezTo>
                    <a:cubicBezTo>
                      <a:pt x="7752" y="3656"/>
                      <a:pt x="9037" y="4513"/>
                      <a:pt x="10383" y="5418"/>
                    </a:cubicBezTo>
                    <a:cubicBezTo>
                      <a:pt x="11740" y="6335"/>
                      <a:pt x="13038" y="7192"/>
                      <a:pt x="14240" y="7942"/>
                    </a:cubicBezTo>
                    <a:cubicBezTo>
                      <a:pt x="14848" y="8299"/>
                      <a:pt x="15419" y="8633"/>
                      <a:pt x="15979" y="8930"/>
                    </a:cubicBezTo>
                    <a:cubicBezTo>
                      <a:pt x="16265" y="9085"/>
                      <a:pt x="16515" y="9228"/>
                      <a:pt x="16788" y="9371"/>
                    </a:cubicBezTo>
                    <a:cubicBezTo>
                      <a:pt x="17050" y="9490"/>
                      <a:pt x="17312" y="9609"/>
                      <a:pt x="17550" y="9728"/>
                    </a:cubicBezTo>
                    <a:cubicBezTo>
                      <a:pt x="18027" y="9966"/>
                      <a:pt x="18491" y="10121"/>
                      <a:pt x="18872" y="10288"/>
                    </a:cubicBezTo>
                    <a:cubicBezTo>
                      <a:pt x="19063" y="10383"/>
                      <a:pt x="19241" y="10454"/>
                      <a:pt x="19420" y="10514"/>
                    </a:cubicBezTo>
                    <a:cubicBezTo>
                      <a:pt x="19598" y="10573"/>
                      <a:pt x="19753" y="10621"/>
                      <a:pt x="19896" y="10657"/>
                    </a:cubicBezTo>
                    <a:cubicBezTo>
                      <a:pt x="20467" y="10835"/>
                      <a:pt x="20777" y="10942"/>
                      <a:pt x="20777" y="10942"/>
                    </a:cubicBezTo>
                    <a:cubicBezTo>
                      <a:pt x="20777" y="10942"/>
                      <a:pt x="20479" y="10823"/>
                      <a:pt x="19932" y="10585"/>
                    </a:cubicBezTo>
                    <a:cubicBezTo>
                      <a:pt x="19789" y="10526"/>
                      <a:pt x="19634" y="10466"/>
                      <a:pt x="19467" y="10407"/>
                    </a:cubicBezTo>
                    <a:cubicBezTo>
                      <a:pt x="19301" y="10335"/>
                      <a:pt x="19122" y="10240"/>
                      <a:pt x="18932" y="10157"/>
                    </a:cubicBezTo>
                    <a:cubicBezTo>
                      <a:pt x="18539" y="9978"/>
                      <a:pt x="18098" y="9799"/>
                      <a:pt x="17634" y="9526"/>
                    </a:cubicBezTo>
                    <a:cubicBezTo>
                      <a:pt x="17396" y="9407"/>
                      <a:pt x="17146" y="9276"/>
                      <a:pt x="16896" y="9145"/>
                    </a:cubicBezTo>
                    <a:cubicBezTo>
                      <a:pt x="16622" y="8990"/>
                      <a:pt x="16372" y="8847"/>
                      <a:pt x="16098" y="8680"/>
                    </a:cubicBezTo>
                    <a:cubicBezTo>
                      <a:pt x="15562" y="8383"/>
                      <a:pt x="15002" y="8013"/>
                      <a:pt x="14407" y="7644"/>
                    </a:cubicBezTo>
                    <a:cubicBezTo>
                      <a:pt x="13217" y="6870"/>
                      <a:pt x="11954" y="6001"/>
                      <a:pt x="10597" y="5085"/>
                    </a:cubicBezTo>
                    <a:cubicBezTo>
                      <a:pt x="9252" y="4168"/>
                      <a:pt x="7942" y="3334"/>
                      <a:pt x="6716" y="2620"/>
                    </a:cubicBezTo>
                    <a:cubicBezTo>
                      <a:pt x="6085" y="2287"/>
                      <a:pt x="5501" y="1953"/>
                      <a:pt x="4930" y="1691"/>
                    </a:cubicBezTo>
                    <a:cubicBezTo>
                      <a:pt x="4644" y="1548"/>
                      <a:pt x="4370" y="1417"/>
                      <a:pt x="4108" y="1298"/>
                    </a:cubicBezTo>
                    <a:cubicBezTo>
                      <a:pt x="3834" y="1191"/>
                      <a:pt x="3584" y="1096"/>
                      <a:pt x="3334" y="989"/>
                    </a:cubicBezTo>
                    <a:cubicBezTo>
                      <a:pt x="2846" y="774"/>
                      <a:pt x="2370" y="644"/>
                      <a:pt x="1965" y="513"/>
                    </a:cubicBezTo>
                    <a:cubicBezTo>
                      <a:pt x="1751" y="453"/>
                      <a:pt x="1572" y="382"/>
                      <a:pt x="1394" y="334"/>
                    </a:cubicBezTo>
                    <a:cubicBezTo>
                      <a:pt x="1215" y="286"/>
                      <a:pt x="1060" y="239"/>
                      <a:pt x="905" y="215"/>
                    </a:cubicBezTo>
                    <a:cubicBezTo>
                      <a:pt x="322" y="84"/>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8"/>
              <p:cNvSpPr/>
              <p:nvPr/>
            </p:nvSpPr>
            <p:spPr>
              <a:xfrm>
                <a:off x="4713075" y="2707000"/>
                <a:ext cx="304225" cy="181000"/>
              </a:xfrm>
              <a:custGeom>
                <a:avLst/>
                <a:gdLst/>
                <a:ahLst/>
                <a:cxnLst/>
                <a:rect l="l" t="t" r="r" b="b"/>
                <a:pathLst>
                  <a:path w="12169" h="7240" extrusionOk="0">
                    <a:moveTo>
                      <a:pt x="1" y="1"/>
                    </a:moveTo>
                    <a:lnTo>
                      <a:pt x="501" y="251"/>
                    </a:lnTo>
                    <a:cubicBezTo>
                      <a:pt x="834" y="406"/>
                      <a:pt x="1286" y="644"/>
                      <a:pt x="1858" y="941"/>
                    </a:cubicBezTo>
                    <a:cubicBezTo>
                      <a:pt x="3001" y="1537"/>
                      <a:pt x="4549" y="2382"/>
                      <a:pt x="6228" y="3382"/>
                    </a:cubicBezTo>
                    <a:cubicBezTo>
                      <a:pt x="7918" y="4382"/>
                      <a:pt x="9407" y="5347"/>
                      <a:pt x="10466" y="6061"/>
                    </a:cubicBezTo>
                    <a:cubicBezTo>
                      <a:pt x="11002" y="6418"/>
                      <a:pt x="11419" y="6716"/>
                      <a:pt x="11716" y="6918"/>
                    </a:cubicBezTo>
                    <a:cubicBezTo>
                      <a:pt x="12014" y="7121"/>
                      <a:pt x="12169" y="7240"/>
                      <a:pt x="12169" y="7240"/>
                    </a:cubicBezTo>
                    <a:cubicBezTo>
                      <a:pt x="12169" y="7240"/>
                      <a:pt x="12026" y="7097"/>
                      <a:pt x="11728" y="6859"/>
                    </a:cubicBezTo>
                    <a:cubicBezTo>
                      <a:pt x="11454" y="6621"/>
                      <a:pt x="11050" y="6299"/>
                      <a:pt x="10550" y="5894"/>
                    </a:cubicBezTo>
                    <a:cubicBezTo>
                      <a:pt x="9537" y="5097"/>
                      <a:pt x="8109" y="4049"/>
                      <a:pt x="6406" y="3037"/>
                    </a:cubicBezTo>
                    <a:cubicBezTo>
                      <a:pt x="4727" y="2025"/>
                      <a:pt x="3120" y="1263"/>
                      <a:pt x="1929" y="763"/>
                    </a:cubicBezTo>
                    <a:cubicBezTo>
                      <a:pt x="1334" y="513"/>
                      <a:pt x="858" y="310"/>
                      <a:pt x="513" y="191"/>
                    </a:cubicBezTo>
                    <a:cubicBezTo>
                      <a:pt x="191" y="72"/>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8"/>
              <p:cNvSpPr/>
              <p:nvPr/>
            </p:nvSpPr>
            <p:spPr>
              <a:xfrm>
                <a:off x="3092050" y="2249900"/>
                <a:ext cx="231600" cy="83575"/>
              </a:xfrm>
              <a:custGeom>
                <a:avLst/>
                <a:gdLst/>
                <a:ahLst/>
                <a:cxnLst/>
                <a:rect l="l" t="t" r="r" b="b"/>
                <a:pathLst>
                  <a:path w="9264" h="3343" extrusionOk="0">
                    <a:moveTo>
                      <a:pt x="9256" y="303"/>
                    </a:moveTo>
                    <a:lnTo>
                      <a:pt x="9256" y="303"/>
                    </a:lnTo>
                    <a:cubicBezTo>
                      <a:pt x="9261" y="305"/>
                      <a:pt x="9263" y="307"/>
                      <a:pt x="9263" y="307"/>
                    </a:cubicBezTo>
                    <a:lnTo>
                      <a:pt x="9256" y="303"/>
                    </a:lnTo>
                    <a:close/>
                    <a:moveTo>
                      <a:pt x="8613" y="0"/>
                    </a:moveTo>
                    <a:cubicBezTo>
                      <a:pt x="8554" y="0"/>
                      <a:pt x="8492" y="9"/>
                      <a:pt x="8430" y="33"/>
                    </a:cubicBezTo>
                    <a:cubicBezTo>
                      <a:pt x="8346" y="68"/>
                      <a:pt x="8239" y="140"/>
                      <a:pt x="8180" y="259"/>
                    </a:cubicBezTo>
                    <a:cubicBezTo>
                      <a:pt x="8120" y="378"/>
                      <a:pt x="8120" y="485"/>
                      <a:pt x="8061" y="509"/>
                    </a:cubicBezTo>
                    <a:cubicBezTo>
                      <a:pt x="8033" y="537"/>
                      <a:pt x="7989" y="548"/>
                      <a:pt x="7933" y="548"/>
                    </a:cubicBezTo>
                    <a:cubicBezTo>
                      <a:pt x="7893" y="548"/>
                      <a:pt x="7848" y="543"/>
                      <a:pt x="7799" y="533"/>
                    </a:cubicBezTo>
                    <a:cubicBezTo>
                      <a:pt x="7680" y="521"/>
                      <a:pt x="7537" y="473"/>
                      <a:pt x="7382" y="473"/>
                    </a:cubicBezTo>
                    <a:cubicBezTo>
                      <a:pt x="7287" y="473"/>
                      <a:pt x="7180" y="485"/>
                      <a:pt x="7096" y="545"/>
                    </a:cubicBezTo>
                    <a:cubicBezTo>
                      <a:pt x="7001" y="604"/>
                      <a:pt x="6941" y="723"/>
                      <a:pt x="6918" y="783"/>
                    </a:cubicBezTo>
                    <a:cubicBezTo>
                      <a:pt x="6870" y="902"/>
                      <a:pt x="6799" y="973"/>
                      <a:pt x="6691" y="1057"/>
                    </a:cubicBezTo>
                    <a:cubicBezTo>
                      <a:pt x="6477" y="1188"/>
                      <a:pt x="6168" y="1247"/>
                      <a:pt x="5846" y="1319"/>
                    </a:cubicBezTo>
                    <a:cubicBezTo>
                      <a:pt x="5513" y="1390"/>
                      <a:pt x="5179" y="1485"/>
                      <a:pt x="4834" y="1569"/>
                    </a:cubicBezTo>
                    <a:cubicBezTo>
                      <a:pt x="3453" y="1950"/>
                      <a:pt x="2239" y="2378"/>
                      <a:pt x="1381" y="2735"/>
                    </a:cubicBezTo>
                    <a:cubicBezTo>
                      <a:pt x="512" y="3093"/>
                      <a:pt x="0" y="3343"/>
                      <a:pt x="0" y="3343"/>
                    </a:cubicBezTo>
                    <a:cubicBezTo>
                      <a:pt x="0" y="3343"/>
                      <a:pt x="548" y="3176"/>
                      <a:pt x="1453" y="2950"/>
                    </a:cubicBezTo>
                    <a:cubicBezTo>
                      <a:pt x="2346" y="2700"/>
                      <a:pt x="3560" y="2354"/>
                      <a:pt x="4941" y="1985"/>
                    </a:cubicBezTo>
                    <a:cubicBezTo>
                      <a:pt x="5275" y="1902"/>
                      <a:pt x="5608" y="1807"/>
                      <a:pt x="5929" y="1723"/>
                    </a:cubicBezTo>
                    <a:cubicBezTo>
                      <a:pt x="6251" y="1628"/>
                      <a:pt x="6584" y="1569"/>
                      <a:pt x="6882" y="1342"/>
                    </a:cubicBezTo>
                    <a:cubicBezTo>
                      <a:pt x="7037" y="1247"/>
                      <a:pt x="7156" y="1069"/>
                      <a:pt x="7203" y="914"/>
                    </a:cubicBezTo>
                    <a:cubicBezTo>
                      <a:pt x="7227" y="842"/>
                      <a:pt x="7227" y="830"/>
                      <a:pt x="7263" y="795"/>
                    </a:cubicBezTo>
                    <a:cubicBezTo>
                      <a:pt x="7287" y="771"/>
                      <a:pt x="7322" y="747"/>
                      <a:pt x="7370" y="747"/>
                    </a:cubicBezTo>
                    <a:cubicBezTo>
                      <a:pt x="7477" y="747"/>
                      <a:pt x="7620" y="771"/>
                      <a:pt x="7751" y="783"/>
                    </a:cubicBezTo>
                    <a:cubicBezTo>
                      <a:pt x="7773" y="783"/>
                      <a:pt x="7796" y="783"/>
                      <a:pt x="7819" y="783"/>
                    </a:cubicBezTo>
                    <a:cubicBezTo>
                      <a:pt x="7937" y="783"/>
                      <a:pt x="8071" y="775"/>
                      <a:pt x="8180" y="676"/>
                    </a:cubicBezTo>
                    <a:cubicBezTo>
                      <a:pt x="8239" y="616"/>
                      <a:pt x="8263" y="545"/>
                      <a:pt x="8287" y="485"/>
                    </a:cubicBezTo>
                    <a:cubicBezTo>
                      <a:pt x="8299" y="426"/>
                      <a:pt x="8299" y="366"/>
                      <a:pt x="8311" y="330"/>
                    </a:cubicBezTo>
                    <a:cubicBezTo>
                      <a:pt x="8346" y="247"/>
                      <a:pt x="8406" y="187"/>
                      <a:pt x="8477" y="152"/>
                    </a:cubicBezTo>
                    <a:cubicBezTo>
                      <a:pt x="8546" y="120"/>
                      <a:pt x="8614" y="110"/>
                      <a:pt x="8679" y="110"/>
                    </a:cubicBezTo>
                    <a:cubicBezTo>
                      <a:pt x="8762" y="110"/>
                      <a:pt x="8840" y="127"/>
                      <a:pt x="8906" y="140"/>
                    </a:cubicBezTo>
                    <a:cubicBezTo>
                      <a:pt x="9025" y="187"/>
                      <a:pt x="9120" y="235"/>
                      <a:pt x="9180" y="259"/>
                    </a:cubicBezTo>
                    <a:lnTo>
                      <a:pt x="9256" y="303"/>
                    </a:lnTo>
                    <a:lnTo>
                      <a:pt x="9256" y="303"/>
                    </a:lnTo>
                    <a:cubicBezTo>
                      <a:pt x="9246" y="296"/>
                      <a:pt x="9222" y="280"/>
                      <a:pt x="9180" y="247"/>
                    </a:cubicBezTo>
                    <a:cubicBezTo>
                      <a:pt x="9132" y="199"/>
                      <a:pt x="9037" y="140"/>
                      <a:pt x="8918" y="80"/>
                    </a:cubicBezTo>
                    <a:cubicBezTo>
                      <a:pt x="8846" y="40"/>
                      <a:pt x="8736" y="0"/>
                      <a:pt x="861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8"/>
              <p:cNvSpPr/>
              <p:nvPr/>
            </p:nvSpPr>
            <p:spPr>
              <a:xfrm>
                <a:off x="3148900" y="2310525"/>
                <a:ext cx="417925" cy="144400"/>
              </a:xfrm>
              <a:custGeom>
                <a:avLst/>
                <a:gdLst/>
                <a:ahLst/>
                <a:cxnLst/>
                <a:rect l="l" t="t" r="r" b="b"/>
                <a:pathLst>
                  <a:path w="16717" h="5776" extrusionOk="0">
                    <a:moveTo>
                      <a:pt x="0" y="1"/>
                    </a:moveTo>
                    <a:cubicBezTo>
                      <a:pt x="0" y="1"/>
                      <a:pt x="227" y="132"/>
                      <a:pt x="607" y="346"/>
                    </a:cubicBezTo>
                    <a:cubicBezTo>
                      <a:pt x="1000" y="572"/>
                      <a:pt x="1560" y="894"/>
                      <a:pt x="2274" y="1263"/>
                    </a:cubicBezTo>
                    <a:cubicBezTo>
                      <a:pt x="3703" y="2001"/>
                      <a:pt x="5739" y="2942"/>
                      <a:pt x="8061" y="3751"/>
                    </a:cubicBezTo>
                    <a:cubicBezTo>
                      <a:pt x="10406" y="4549"/>
                      <a:pt x="12573" y="5073"/>
                      <a:pt x="14157" y="5371"/>
                    </a:cubicBezTo>
                    <a:cubicBezTo>
                      <a:pt x="14943" y="5513"/>
                      <a:pt x="15586" y="5621"/>
                      <a:pt x="16026" y="5680"/>
                    </a:cubicBezTo>
                    <a:cubicBezTo>
                      <a:pt x="16455" y="5740"/>
                      <a:pt x="16717" y="5775"/>
                      <a:pt x="16717" y="5775"/>
                    </a:cubicBezTo>
                    <a:cubicBezTo>
                      <a:pt x="16717" y="5775"/>
                      <a:pt x="16478" y="5728"/>
                      <a:pt x="16026" y="5621"/>
                    </a:cubicBezTo>
                    <a:cubicBezTo>
                      <a:pt x="15597" y="5537"/>
                      <a:pt x="14954" y="5371"/>
                      <a:pt x="14181" y="5180"/>
                    </a:cubicBezTo>
                    <a:cubicBezTo>
                      <a:pt x="12621" y="4775"/>
                      <a:pt x="10490" y="4168"/>
                      <a:pt x="8180" y="3370"/>
                    </a:cubicBezTo>
                    <a:cubicBezTo>
                      <a:pt x="5858" y="2573"/>
                      <a:pt x="3822" y="1739"/>
                      <a:pt x="2346" y="1084"/>
                    </a:cubicBezTo>
                    <a:cubicBezTo>
                      <a:pt x="1619" y="751"/>
                      <a:pt x="1024" y="489"/>
                      <a:pt x="619" y="298"/>
                    </a:cubicBezTo>
                    <a:cubicBezTo>
                      <a:pt x="227" y="96"/>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8"/>
              <p:cNvSpPr/>
              <p:nvPr/>
            </p:nvSpPr>
            <p:spPr>
              <a:xfrm>
                <a:off x="3202475" y="2295950"/>
                <a:ext cx="157475" cy="53300"/>
              </a:xfrm>
              <a:custGeom>
                <a:avLst/>
                <a:gdLst/>
                <a:ahLst/>
                <a:cxnLst/>
                <a:rect l="l" t="t" r="r" b="b"/>
                <a:pathLst>
                  <a:path w="6299" h="2132" extrusionOk="0">
                    <a:moveTo>
                      <a:pt x="0" y="0"/>
                    </a:moveTo>
                    <a:cubicBezTo>
                      <a:pt x="0" y="0"/>
                      <a:pt x="310" y="215"/>
                      <a:pt x="834" y="512"/>
                    </a:cubicBezTo>
                    <a:cubicBezTo>
                      <a:pt x="1358" y="834"/>
                      <a:pt x="2108" y="1203"/>
                      <a:pt x="2989" y="1501"/>
                    </a:cubicBezTo>
                    <a:cubicBezTo>
                      <a:pt x="3882" y="1798"/>
                      <a:pt x="4703" y="1965"/>
                      <a:pt x="5311" y="2036"/>
                    </a:cubicBezTo>
                    <a:cubicBezTo>
                      <a:pt x="5918" y="2132"/>
                      <a:pt x="6299" y="2132"/>
                      <a:pt x="6299" y="2132"/>
                    </a:cubicBezTo>
                    <a:cubicBezTo>
                      <a:pt x="6299" y="2132"/>
                      <a:pt x="5942" y="2024"/>
                      <a:pt x="5334" y="1846"/>
                    </a:cubicBezTo>
                    <a:cubicBezTo>
                      <a:pt x="4763" y="1667"/>
                      <a:pt x="3965" y="1429"/>
                      <a:pt x="3108" y="1132"/>
                    </a:cubicBezTo>
                    <a:cubicBezTo>
                      <a:pt x="2251" y="834"/>
                      <a:pt x="1465" y="548"/>
                      <a:pt x="905" y="334"/>
                    </a:cubicBezTo>
                    <a:cubicBezTo>
                      <a:pt x="358" y="131"/>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8"/>
              <p:cNvSpPr/>
              <p:nvPr/>
            </p:nvSpPr>
            <p:spPr>
              <a:xfrm>
                <a:off x="3350400" y="2308150"/>
                <a:ext cx="753100" cy="336375"/>
              </a:xfrm>
              <a:custGeom>
                <a:avLst/>
                <a:gdLst/>
                <a:ahLst/>
                <a:cxnLst/>
                <a:rect l="l" t="t" r="r" b="b"/>
                <a:pathLst>
                  <a:path w="30124" h="13455" extrusionOk="0">
                    <a:moveTo>
                      <a:pt x="1" y="1"/>
                    </a:moveTo>
                    <a:lnTo>
                      <a:pt x="1" y="1"/>
                    </a:lnTo>
                    <a:cubicBezTo>
                      <a:pt x="1" y="1"/>
                      <a:pt x="418" y="215"/>
                      <a:pt x="1179" y="584"/>
                    </a:cubicBezTo>
                    <a:cubicBezTo>
                      <a:pt x="1941" y="953"/>
                      <a:pt x="3037" y="1477"/>
                      <a:pt x="4442" y="2060"/>
                    </a:cubicBezTo>
                    <a:cubicBezTo>
                      <a:pt x="5835" y="2632"/>
                      <a:pt x="7526" y="3275"/>
                      <a:pt x="9442" y="3846"/>
                    </a:cubicBezTo>
                    <a:cubicBezTo>
                      <a:pt x="11359" y="4406"/>
                      <a:pt x="13491" y="4894"/>
                      <a:pt x="15705" y="5513"/>
                    </a:cubicBezTo>
                    <a:cubicBezTo>
                      <a:pt x="17908" y="6120"/>
                      <a:pt x="19979" y="6859"/>
                      <a:pt x="21730" y="7775"/>
                    </a:cubicBezTo>
                    <a:cubicBezTo>
                      <a:pt x="23504" y="8668"/>
                      <a:pt x="25004" y="9645"/>
                      <a:pt x="26242" y="10514"/>
                    </a:cubicBezTo>
                    <a:cubicBezTo>
                      <a:pt x="27480" y="11371"/>
                      <a:pt x="28433" y="12121"/>
                      <a:pt x="29100" y="12633"/>
                    </a:cubicBezTo>
                    <a:cubicBezTo>
                      <a:pt x="29754" y="13169"/>
                      <a:pt x="30124" y="13455"/>
                      <a:pt x="30124" y="13455"/>
                    </a:cubicBezTo>
                    <a:cubicBezTo>
                      <a:pt x="30124" y="13455"/>
                      <a:pt x="29766" y="13145"/>
                      <a:pt x="29135" y="12597"/>
                    </a:cubicBezTo>
                    <a:cubicBezTo>
                      <a:pt x="28492" y="12038"/>
                      <a:pt x="27552" y="11252"/>
                      <a:pt x="26349" y="10347"/>
                    </a:cubicBezTo>
                    <a:cubicBezTo>
                      <a:pt x="25147" y="9442"/>
                      <a:pt x="23658" y="8406"/>
                      <a:pt x="21884" y="7478"/>
                    </a:cubicBezTo>
                    <a:cubicBezTo>
                      <a:pt x="20122" y="6525"/>
                      <a:pt x="18027" y="5751"/>
                      <a:pt x="15812" y="5132"/>
                    </a:cubicBezTo>
                    <a:cubicBezTo>
                      <a:pt x="13598" y="4513"/>
                      <a:pt x="11455" y="4049"/>
                      <a:pt x="9526" y="3525"/>
                    </a:cubicBezTo>
                    <a:cubicBezTo>
                      <a:pt x="7609" y="3025"/>
                      <a:pt x="5930" y="2429"/>
                      <a:pt x="4513" y="1894"/>
                    </a:cubicBezTo>
                    <a:cubicBezTo>
                      <a:pt x="3096" y="1358"/>
                      <a:pt x="1989" y="882"/>
                      <a:pt x="1215" y="536"/>
                    </a:cubicBezTo>
                    <a:cubicBezTo>
                      <a:pt x="441" y="191"/>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38"/>
              <p:cNvSpPr/>
              <p:nvPr/>
            </p:nvSpPr>
            <p:spPr>
              <a:xfrm>
                <a:off x="3711475" y="2464725"/>
                <a:ext cx="299450" cy="144375"/>
              </a:xfrm>
              <a:custGeom>
                <a:avLst/>
                <a:gdLst/>
                <a:ahLst/>
                <a:cxnLst/>
                <a:rect l="l" t="t" r="r" b="b"/>
                <a:pathLst>
                  <a:path w="11978" h="5775" extrusionOk="0">
                    <a:moveTo>
                      <a:pt x="0" y="0"/>
                    </a:moveTo>
                    <a:cubicBezTo>
                      <a:pt x="0" y="0"/>
                      <a:pt x="179" y="48"/>
                      <a:pt x="500" y="131"/>
                    </a:cubicBezTo>
                    <a:cubicBezTo>
                      <a:pt x="833" y="226"/>
                      <a:pt x="1310" y="357"/>
                      <a:pt x="1893" y="536"/>
                    </a:cubicBezTo>
                    <a:cubicBezTo>
                      <a:pt x="3048" y="893"/>
                      <a:pt x="4608" y="1477"/>
                      <a:pt x="6275" y="2274"/>
                    </a:cubicBezTo>
                    <a:cubicBezTo>
                      <a:pt x="7930" y="3084"/>
                      <a:pt x="9370" y="3941"/>
                      <a:pt x="10370" y="4632"/>
                    </a:cubicBezTo>
                    <a:cubicBezTo>
                      <a:pt x="10882" y="4977"/>
                      <a:pt x="11275" y="5263"/>
                      <a:pt x="11549" y="5465"/>
                    </a:cubicBezTo>
                    <a:cubicBezTo>
                      <a:pt x="11835" y="5656"/>
                      <a:pt x="11978" y="5775"/>
                      <a:pt x="11978" y="5775"/>
                    </a:cubicBezTo>
                    <a:cubicBezTo>
                      <a:pt x="11978" y="5775"/>
                      <a:pt x="11835" y="5656"/>
                      <a:pt x="11609" y="5418"/>
                    </a:cubicBezTo>
                    <a:cubicBezTo>
                      <a:pt x="11359" y="5203"/>
                      <a:pt x="10978" y="4870"/>
                      <a:pt x="10501" y="4489"/>
                    </a:cubicBezTo>
                    <a:cubicBezTo>
                      <a:pt x="9549" y="3715"/>
                      <a:pt x="8144" y="2739"/>
                      <a:pt x="6453" y="1929"/>
                    </a:cubicBezTo>
                    <a:cubicBezTo>
                      <a:pt x="4774" y="1108"/>
                      <a:pt x="3143" y="619"/>
                      <a:pt x="1953" y="346"/>
                    </a:cubicBezTo>
                    <a:cubicBezTo>
                      <a:pt x="1334" y="215"/>
                      <a:pt x="857" y="119"/>
                      <a:pt x="524" y="84"/>
                    </a:cubicBezTo>
                    <a:cubicBezTo>
                      <a:pt x="191" y="36"/>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8"/>
              <p:cNvSpPr/>
              <p:nvPr/>
            </p:nvSpPr>
            <p:spPr>
              <a:xfrm>
                <a:off x="3836175" y="2531400"/>
                <a:ext cx="103325" cy="50925"/>
              </a:xfrm>
              <a:custGeom>
                <a:avLst/>
                <a:gdLst/>
                <a:ahLst/>
                <a:cxnLst/>
                <a:rect l="l" t="t" r="r" b="b"/>
                <a:pathLst>
                  <a:path w="4133" h="2037" extrusionOk="0">
                    <a:moveTo>
                      <a:pt x="1" y="0"/>
                    </a:moveTo>
                    <a:lnTo>
                      <a:pt x="1" y="0"/>
                    </a:lnTo>
                    <a:cubicBezTo>
                      <a:pt x="1" y="0"/>
                      <a:pt x="870" y="572"/>
                      <a:pt x="2001" y="1131"/>
                    </a:cubicBezTo>
                    <a:cubicBezTo>
                      <a:pt x="3156" y="1679"/>
                      <a:pt x="4132" y="2036"/>
                      <a:pt x="4132" y="2036"/>
                    </a:cubicBezTo>
                    <a:cubicBezTo>
                      <a:pt x="4132" y="2036"/>
                      <a:pt x="3346" y="1346"/>
                      <a:pt x="2180" y="774"/>
                    </a:cubicBezTo>
                    <a:cubicBezTo>
                      <a:pt x="1037" y="203"/>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8"/>
              <p:cNvSpPr/>
              <p:nvPr/>
            </p:nvSpPr>
            <p:spPr>
              <a:xfrm>
                <a:off x="3885900" y="2465900"/>
                <a:ext cx="229200" cy="144400"/>
              </a:xfrm>
              <a:custGeom>
                <a:avLst/>
                <a:gdLst/>
                <a:ahLst/>
                <a:cxnLst/>
                <a:rect l="l" t="t" r="r" b="b"/>
                <a:pathLst>
                  <a:path w="9168" h="5776" extrusionOk="0">
                    <a:moveTo>
                      <a:pt x="0" y="1"/>
                    </a:moveTo>
                    <a:cubicBezTo>
                      <a:pt x="0" y="1"/>
                      <a:pt x="536" y="287"/>
                      <a:pt x="1405" y="763"/>
                    </a:cubicBezTo>
                    <a:cubicBezTo>
                      <a:pt x="2262" y="1239"/>
                      <a:pt x="3429" y="1918"/>
                      <a:pt x="4691" y="2715"/>
                    </a:cubicBezTo>
                    <a:cubicBezTo>
                      <a:pt x="5953" y="3501"/>
                      <a:pt x="7072" y="4275"/>
                      <a:pt x="7870" y="4835"/>
                    </a:cubicBezTo>
                    <a:cubicBezTo>
                      <a:pt x="8680" y="5418"/>
                      <a:pt x="9168" y="5775"/>
                      <a:pt x="9168" y="5775"/>
                    </a:cubicBezTo>
                    <a:cubicBezTo>
                      <a:pt x="9168" y="5775"/>
                      <a:pt x="8751" y="5347"/>
                      <a:pt x="7989" y="4692"/>
                    </a:cubicBezTo>
                    <a:cubicBezTo>
                      <a:pt x="7251" y="4037"/>
                      <a:pt x="6179" y="3180"/>
                      <a:pt x="4894" y="2382"/>
                    </a:cubicBezTo>
                    <a:cubicBezTo>
                      <a:pt x="3632" y="1572"/>
                      <a:pt x="2393" y="965"/>
                      <a:pt x="1488" y="584"/>
                    </a:cubicBezTo>
                    <a:cubicBezTo>
                      <a:pt x="584" y="191"/>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8"/>
              <p:cNvSpPr/>
              <p:nvPr/>
            </p:nvSpPr>
            <p:spPr>
              <a:xfrm>
                <a:off x="4109725" y="2592700"/>
                <a:ext cx="85150" cy="134575"/>
              </a:xfrm>
              <a:custGeom>
                <a:avLst/>
                <a:gdLst/>
                <a:ahLst/>
                <a:cxnLst/>
                <a:rect l="l" t="t" r="r" b="b"/>
                <a:pathLst>
                  <a:path w="3406" h="5383" extrusionOk="0">
                    <a:moveTo>
                      <a:pt x="1" y="1"/>
                    </a:moveTo>
                    <a:cubicBezTo>
                      <a:pt x="1" y="1"/>
                      <a:pt x="275" y="263"/>
                      <a:pt x="644" y="691"/>
                    </a:cubicBezTo>
                    <a:cubicBezTo>
                      <a:pt x="1048" y="1120"/>
                      <a:pt x="1560" y="1751"/>
                      <a:pt x="2060" y="2477"/>
                    </a:cubicBezTo>
                    <a:cubicBezTo>
                      <a:pt x="2584" y="3204"/>
                      <a:pt x="2953" y="3906"/>
                      <a:pt x="3144" y="4454"/>
                    </a:cubicBezTo>
                    <a:cubicBezTo>
                      <a:pt x="3251" y="4740"/>
                      <a:pt x="3311" y="4966"/>
                      <a:pt x="3346" y="5121"/>
                    </a:cubicBezTo>
                    <a:cubicBezTo>
                      <a:pt x="3370" y="5287"/>
                      <a:pt x="3382" y="5383"/>
                      <a:pt x="3382" y="5383"/>
                    </a:cubicBezTo>
                    <a:cubicBezTo>
                      <a:pt x="3382" y="5383"/>
                      <a:pt x="3406" y="5287"/>
                      <a:pt x="3406" y="5121"/>
                    </a:cubicBezTo>
                    <a:cubicBezTo>
                      <a:pt x="3406" y="4942"/>
                      <a:pt x="3382" y="4704"/>
                      <a:pt x="3346" y="4406"/>
                    </a:cubicBezTo>
                    <a:cubicBezTo>
                      <a:pt x="3239" y="3811"/>
                      <a:pt x="2918" y="3013"/>
                      <a:pt x="2382" y="2263"/>
                    </a:cubicBezTo>
                    <a:cubicBezTo>
                      <a:pt x="1870" y="1513"/>
                      <a:pt x="1251" y="930"/>
                      <a:pt x="798" y="561"/>
                    </a:cubicBezTo>
                    <a:cubicBezTo>
                      <a:pt x="334" y="180"/>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8"/>
              <p:cNvSpPr/>
              <p:nvPr/>
            </p:nvSpPr>
            <p:spPr>
              <a:xfrm>
                <a:off x="4116875" y="2643900"/>
                <a:ext cx="58075" cy="75050"/>
              </a:xfrm>
              <a:custGeom>
                <a:avLst/>
                <a:gdLst/>
                <a:ahLst/>
                <a:cxnLst/>
                <a:rect l="l" t="t" r="r" b="b"/>
                <a:pathLst>
                  <a:path w="2323" h="3002" extrusionOk="0">
                    <a:moveTo>
                      <a:pt x="0" y="1"/>
                    </a:moveTo>
                    <a:lnTo>
                      <a:pt x="0" y="1"/>
                    </a:lnTo>
                    <a:cubicBezTo>
                      <a:pt x="0" y="1"/>
                      <a:pt x="143" y="156"/>
                      <a:pt x="358" y="453"/>
                    </a:cubicBezTo>
                    <a:cubicBezTo>
                      <a:pt x="572" y="727"/>
                      <a:pt x="870" y="1096"/>
                      <a:pt x="1179" y="1501"/>
                    </a:cubicBezTo>
                    <a:cubicBezTo>
                      <a:pt x="1489" y="1918"/>
                      <a:pt x="1774" y="2287"/>
                      <a:pt x="1989" y="2561"/>
                    </a:cubicBezTo>
                    <a:cubicBezTo>
                      <a:pt x="2191" y="2823"/>
                      <a:pt x="2322" y="3001"/>
                      <a:pt x="2322" y="3001"/>
                    </a:cubicBezTo>
                    <a:cubicBezTo>
                      <a:pt x="2322" y="3001"/>
                      <a:pt x="2286" y="2775"/>
                      <a:pt x="2167" y="2453"/>
                    </a:cubicBezTo>
                    <a:cubicBezTo>
                      <a:pt x="2024" y="2120"/>
                      <a:pt x="1822" y="1680"/>
                      <a:pt x="1489" y="1251"/>
                    </a:cubicBezTo>
                    <a:cubicBezTo>
                      <a:pt x="1167" y="810"/>
                      <a:pt x="774" y="501"/>
                      <a:pt x="500" y="298"/>
                    </a:cubicBezTo>
                    <a:cubicBezTo>
                      <a:pt x="203" y="84"/>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8"/>
              <p:cNvSpPr/>
              <p:nvPr/>
            </p:nvSpPr>
            <p:spPr>
              <a:xfrm>
                <a:off x="4088000" y="2650450"/>
                <a:ext cx="44675" cy="61950"/>
              </a:xfrm>
              <a:custGeom>
                <a:avLst/>
                <a:gdLst/>
                <a:ahLst/>
                <a:cxnLst/>
                <a:rect l="l" t="t" r="r" b="b"/>
                <a:pathLst>
                  <a:path w="1787" h="2478" extrusionOk="0">
                    <a:moveTo>
                      <a:pt x="0" y="1"/>
                    </a:moveTo>
                    <a:cubicBezTo>
                      <a:pt x="0" y="1"/>
                      <a:pt x="84" y="167"/>
                      <a:pt x="239" y="406"/>
                    </a:cubicBezTo>
                    <a:cubicBezTo>
                      <a:pt x="381" y="632"/>
                      <a:pt x="596" y="953"/>
                      <a:pt x="834" y="1287"/>
                    </a:cubicBezTo>
                    <a:cubicBezTo>
                      <a:pt x="1072" y="1620"/>
                      <a:pt x="1310" y="1906"/>
                      <a:pt x="1489" y="2132"/>
                    </a:cubicBezTo>
                    <a:cubicBezTo>
                      <a:pt x="1667" y="2334"/>
                      <a:pt x="1786" y="2477"/>
                      <a:pt x="1786" y="2477"/>
                    </a:cubicBezTo>
                    <a:cubicBezTo>
                      <a:pt x="1786" y="2477"/>
                      <a:pt x="1751" y="2299"/>
                      <a:pt x="1667" y="2025"/>
                    </a:cubicBezTo>
                    <a:cubicBezTo>
                      <a:pt x="1572" y="1763"/>
                      <a:pt x="1417" y="1406"/>
                      <a:pt x="1155" y="1048"/>
                    </a:cubicBezTo>
                    <a:cubicBezTo>
                      <a:pt x="905" y="691"/>
                      <a:pt x="608" y="417"/>
                      <a:pt x="381" y="251"/>
                    </a:cubicBezTo>
                    <a:cubicBezTo>
                      <a:pt x="167" y="96"/>
                      <a:pt x="1"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8"/>
              <p:cNvSpPr/>
              <p:nvPr/>
            </p:nvSpPr>
            <p:spPr>
              <a:xfrm>
                <a:off x="3958225" y="2621000"/>
                <a:ext cx="94075" cy="97650"/>
              </a:xfrm>
              <a:custGeom>
                <a:avLst/>
                <a:gdLst/>
                <a:ahLst/>
                <a:cxnLst/>
                <a:rect l="l" t="t" r="r" b="b"/>
                <a:pathLst>
                  <a:path w="3763" h="3906" extrusionOk="0">
                    <a:moveTo>
                      <a:pt x="0" y="0"/>
                    </a:moveTo>
                    <a:lnTo>
                      <a:pt x="0" y="0"/>
                    </a:lnTo>
                    <a:cubicBezTo>
                      <a:pt x="0" y="0"/>
                      <a:pt x="238" y="202"/>
                      <a:pt x="608" y="536"/>
                    </a:cubicBezTo>
                    <a:cubicBezTo>
                      <a:pt x="977" y="857"/>
                      <a:pt x="1465" y="1310"/>
                      <a:pt x="1989" y="1845"/>
                    </a:cubicBezTo>
                    <a:cubicBezTo>
                      <a:pt x="2489" y="2381"/>
                      <a:pt x="2941" y="2893"/>
                      <a:pt x="3251" y="3274"/>
                    </a:cubicBezTo>
                    <a:cubicBezTo>
                      <a:pt x="3572" y="3667"/>
                      <a:pt x="3763" y="3905"/>
                      <a:pt x="3763" y="3905"/>
                    </a:cubicBezTo>
                    <a:cubicBezTo>
                      <a:pt x="3763" y="3905"/>
                      <a:pt x="3656" y="3608"/>
                      <a:pt x="3417" y="3155"/>
                    </a:cubicBezTo>
                    <a:cubicBezTo>
                      <a:pt x="3191" y="2715"/>
                      <a:pt x="2810" y="2119"/>
                      <a:pt x="2274" y="1572"/>
                    </a:cubicBezTo>
                    <a:cubicBezTo>
                      <a:pt x="1739" y="1012"/>
                      <a:pt x="1155" y="607"/>
                      <a:pt x="727" y="357"/>
                    </a:cubicBezTo>
                    <a:cubicBezTo>
                      <a:pt x="274" y="107"/>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8"/>
              <p:cNvSpPr/>
              <p:nvPr/>
            </p:nvSpPr>
            <p:spPr>
              <a:xfrm>
                <a:off x="3496850" y="1763150"/>
                <a:ext cx="266725" cy="269700"/>
              </a:xfrm>
              <a:custGeom>
                <a:avLst/>
                <a:gdLst/>
                <a:ahLst/>
                <a:cxnLst/>
                <a:rect l="l" t="t" r="r" b="b"/>
                <a:pathLst>
                  <a:path w="10669" h="10788" extrusionOk="0">
                    <a:moveTo>
                      <a:pt x="10669" y="0"/>
                    </a:moveTo>
                    <a:cubicBezTo>
                      <a:pt x="10668" y="1"/>
                      <a:pt x="8132" y="2275"/>
                      <a:pt x="5192" y="5251"/>
                    </a:cubicBezTo>
                    <a:cubicBezTo>
                      <a:pt x="2239" y="8227"/>
                      <a:pt x="1" y="10787"/>
                      <a:pt x="1" y="10787"/>
                    </a:cubicBezTo>
                    <a:cubicBezTo>
                      <a:pt x="1" y="10787"/>
                      <a:pt x="2525" y="8513"/>
                      <a:pt x="5466" y="5537"/>
                    </a:cubicBezTo>
                    <a:cubicBezTo>
                      <a:pt x="8418" y="2560"/>
                      <a:pt x="10668" y="1"/>
                      <a:pt x="1066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8"/>
              <p:cNvSpPr/>
              <p:nvPr/>
            </p:nvSpPr>
            <p:spPr>
              <a:xfrm>
                <a:off x="3340575" y="1840825"/>
                <a:ext cx="312575" cy="303950"/>
              </a:xfrm>
              <a:custGeom>
                <a:avLst/>
                <a:gdLst/>
                <a:ahLst/>
                <a:cxnLst/>
                <a:rect l="l" t="t" r="r" b="b"/>
                <a:pathLst>
                  <a:path w="12503" h="12158" extrusionOk="0">
                    <a:moveTo>
                      <a:pt x="12502" y="1"/>
                    </a:moveTo>
                    <a:lnTo>
                      <a:pt x="12502" y="1"/>
                    </a:lnTo>
                    <a:cubicBezTo>
                      <a:pt x="12502" y="1"/>
                      <a:pt x="9490" y="2501"/>
                      <a:pt x="6037" y="5859"/>
                    </a:cubicBezTo>
                    <a:cubicBezTo>
                      <a:pt x="2585" y="9228"/>
                      <a:pt x="1" y="12157"/>
                      <a:pt x="1" y="12157"/>
                    </a:cubicBezTo>
                    <a:cubicBezTo>
                      <a:pt x="1" y="12157"/>
                      <a:pt x="2870" y="9502"/>
                      <a:pt x="6311" y="6144"/>
                    </a:cubicBezTo>
                    <a:cubicBezTo>
                      <a:pt x="9764" y="2799"/>
                      <a:pt x="12502" y="1"/>
                      <a:pt x="1250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8"/>
              <p:cNvSpPr/>
              <p:nvPr/>
            </p:nvSpPr>
            <p:spPr>
              <a:xfrm>
                <a:off x="3575725" y="1813450"/>
                <a:ext cx="82775" cy="79500"/>
              </a:xfrm>
              <a:custGeom>
                <a:avLst/>
                <a:gdLst/>
                <a:ahLst/>
                <a:cxnLst/>
                <a:rect l="l" t="t" r="r" b="b"/>
                <a:pathLst>
                  <a:path w="3311" h="3180" extrusionOk="0">
                    <a:moveTo>
                      <a:pt x="3311" y="0"/>
                    </a:moveTo>
                    <a:cubicBezTo>
                      <a:pt x="3311" y="1"/>
                      <a:pt x="2441" y="560"/>
                      <a:pt x="1513" y="1441"/>
                    </a:cubicBezTo>
                    <a:cubicBezTo>
                      <a:pt x="608" y="2310"/>
                      <a:pt x="1" y="3179"/>
                      <a:pt x="1" y="3179"/>
                    </a:cubicBezTo>
                    <a:cubicBezTo>
                      <a:pt x="1" y="3179"/>
                      <a:pt x="870" y="2608"/>
                      <a:pt x="1799" y="1739"/>
                    </a:cubicBezTo>
                    <a:cubicBezTo>
                      <a:pt x="2703" y="846"/>
                      <a:pt x="3311" y="1"/>
                      <a:pt x="331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8"/>
              <p:cNvSpPr/>
              <p:nvPr/>
            </p:nvSpPr>
            <p:spPr>
              <a:xfrm>
                <a:off x="3125375" y="2154550"/>
                <a:ext cx="176550" cy="167925"/>
              </a:xfrm>
              <a:custGeom>
                <a:avLst/>
                <a:gdLst/>
                <a:ahLst/>
                <a:cxnLst/>
                <a:rect l="l" t="t" r="r" b="b"/>
                <a:pathLst>
                  <a:path w="7062" h="6717" extrusionOk="0">
                    <a:moveTo>
                      <a:pt x="7061" y="1"/>
                    </a:moveTo>
                    <a:cubicBezTo>
                      <a:pt x="7061" y="1"/>
                      <a:pt x="6656" y="382"/>
                      <a:pt x="6037" y="1013"/>
                    </a:cubicBezTo>
                    <a:lnTo>
                      <a:pt x="3608" y="3454"/>
                    </a:lnTo>
                    <a:cubicBezTo>
                      <a:pt x="2656" y="4394"/>
                      <a:pt x="1775" y="5228"/>
                      <a:pt x="1108" y="5799"/>
                    </a:cubicBezTo>
                    <a:cubicBezTo>
                      <a:pt x="763" y="6085"/>
                      <a:pt x="489" y="6323"/>
                      <a:pt x="298" y="6478"/>
                    </a:cubicBezTo>
                    <a:cubicBezTo>
                      <a:pt x="108" y="6621"/>
                      <a:pt x="1" y="6716"/>
                      <a:pt x="1" y="6716"/>
                    </a:cubicBezTo>
                    <a:cubicBezTo>
                      <a:pt x="1" y="6716"/>
                      <a:pt x="120" y="6633"/>
                      <a:pt x="334" y="6514"/>
                    </a:cubicBezTo>
                    <a:cubicBezTo>
                      <a:pt x="536" y="6395"/>
                      <a:pt x="834" y="6204"/>
                      <a:pt x="1203" y="5954"/>
                    </a:cubicBezTo>
                    <a:cubicBezTo>
                      <a:pt x="1953" y="5442"/>
                      <a:pt x="2906" y="4668"/>
                      <a:pt x="3870" y="3716"/>
                    </a:cubicBezTo>
                    <a:cubicBezTo>
                      <a:pt x="4835" y="2751"/>
                      <a:pt x="5632" y="1811"/>
                      <a:pt x="6180" y="1132"/>
                    </a:cubicBezTo>
                    <a:cubicBezTo>
                      <a:pt x="6728" y="442"/>
                      <a:pt x="7061" y="1"/>
                      <a:pt x="706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8"/>
              <p:cNvSpPr/>
              <p:nvPr/>
            </p:nvSpPr>
            <p:spPr>
              <a:xfrm>
                <a:off x="3216175" y="2177475"/>
                <a:ext cx="92275" cy="100350"/>
              </a:xfrm>
              <a:custGeom>
                <a:avLst/>
                <a:gdLst/>
                <a:ahLst/>
                <a:cxnLst/>
                <a:rect l="l" t="t" r="r" b="b"/>
                <a:pathLst>
                  <a:path w="3691" h="4014" extrusionOk="0">
                    <a:moveTo>
                      <a:pt x="3691" y="1"/>
                    </a:moveTo>
                    <a:cubicBezTo>
                      <a:pt x="3691" y="1"/>
                      <a:pt x="3488" y="227"/>
                      <a:pt x="3143" y="584"/>
                    </a:cubicBezTo>
                    <a:cubicBezTo>
                      <a:pt x="2810" y="941"/>
                      <a:pt x="2334" y="1429"/>
                      <a:pt x="1834" y="1977"/>
                    </a:cubicBezTo>
                    <a:cubicBezTo>
                      <a:pt x="1322" y="2549"/>
                      <a:pt x="869" y="3061"/>
                      <a:pt x="536" y="3418"/>
                    </a:cubicBezTo>
                    <a:cubicBezTo>
                      <a:pt x="214" y="3787"/>
                      <a:pt x="0" y="4013"/>
                      <a:pt x="0" y="4013"/>
                    </a:cubicBezTo>
                    <a:cubicBezTo>
                      <a:pt x="0" y="4013"/>
                      <a:pt x="274" y="3846"/>
                      <a:pt x="667" y="3549"/>
                    </a:cubicBezTo>
                    <a:cubicBezTo>
                      <a:pt x="1072" y="3251"/>
                      <a:pt x="1595" y="2823"/>
                      <a:pt x="2119" y="2251"/>
                    </a:cubicBezTo>
                    <a:cubicBezTo>
                      <a:pt x="2619" y="1691"/>
                      <a:pt x="3024" y="1120"/>
                      <a:pt x="3286" y="703"/>
                    </a:cubicBezTo>
                    <a:cubicBezTo>
                      <a:pt x="3560" y="287"/>
                      <a:pt x="3691" y="1"/>
                      <a:pt x="369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38"/>
              <p:cNvSpPr/>
              <p:nvPr/>
            </p:nvSpPr>
            <p:spPr>
              <a:xfrm>
                <a:off x="3288800" y="2047400"/>
                <a:ext cx="192000" cy="186375"/>
              </a:xfrm>
              <a:custGeom>
                <a:avLst/>
                <a:gdLst/>
                <a:ahLst/>
                <a:cxnLst/>
                <a:rect l="l" t="t" r="r" b="b"/>
                <a:pathLst>
                  <a:path w="7680" h="7455" extrusionOk="0">
                    <a:moveTo>
                      <a:pt x="7680" y="1"/>
                    </a:moveTo>
                    <a:lnTo>
                      <a:pt x="7680" y="1"/>
                    </a:lnTo>
                    <a:cubicBezTo>
                      <a:pt x="7679" y="1"/>
                      <a:pt x="5834" y="1537"/>
                      <a:pt x="3703" y="3584"/>
                    </a:cubicBezTo>
                    <a:cubicBezTo>
                      <a:pt x="1572" y="5644"/>
                      <a:pt x="0" y="7454"/>
                      <a:pt x="0" y="7454"/>
                    </a:cubicBezTo>
                    <a:cubicBezTo>
                      <a:pt x="0" y="7454"/>
                      <a:pt x="1858" y="5918"/>
                      <a:pt x="3977" y="3870"/>
                    </a:cubicBezTo>
                    <a:cubicBezTo>
                      <a:pt x="6096" y="1811"/>
                      <a:pt x="7679" y="1"/>
                      <a:pt x="768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8"/>
              <p:cNvSpPr/>
              <p:nvPr/>
            </p:nvSpPr>
            <p:spPr>
              <a:xfrm>
                <a:off x="3444175" y="2314400"/>
                <a:ext cx="385175" cy="117300"/>
              </a:xfrm>
              <a:custGeom>
                <a:avLst/>
                <a:gdLst/>
                <a:ahLst/>
                <a:cxnLst/>
                <a:rect l="l" t="t" r="r" b="b"/>
                <a:pathLst>
                  <a:path w="15407" h="4692" extrusionOk="0">
                    <a:moveTo>
                      <a:pt x="0" y="1"/>
                    </a:moveTo>
                    <a:cubicBezTo>
                      <a:pt x="0" y="1"/>
                      <a:pt x="167" y="155"/>
                      <a:pt x="524" y="358"/>
                    </a:cubicBezTo>
                    <a:cubicBezTo>
                      <a:pt x="881" y="572"/>
                      <a:pt x="1429" y="786"/>
                      <a:pt x="2131" y="1013"/>
                    </a:cubicBezTo>
                    <a:cubicBezTo>
                      <a:pt x="3536" y="1465"/>
                      <a:pt x="5453" y="2060"/>
                      <a:pt x="7596" y="2668"/>
                    </a:cubicBezTo>
                    <a:cubicBezTo>
                      <a:pt x="11883" y="3894"/>
                      <a:pt x="15407" y="4692"/>
                      <a:pt x="15407" y="4692"/>
                    </a:cubicBezTo>
                    <a:cubicBezTo>
                      <a:pt x="15407" y="4692"/>
                      <a:pt x="12002" y="3513"/>
                      <a:pt x="7704" y="2310"/>
                    </a:cubicBezTo>
                    <a:cubicBezTo>
                      <a:pt x="5560" y="1703"/>
                      <a:pt x="3608" y="1191"/>
                      <a:pt x="2191" y="834"/>
                    </a:cubicBezTo>
                    <a:cubicBezTo>
                      <a:pt x="1477" y="679"/>
                      <a:pt x="929" y="501"/>
                      <a:pt x="560" y="322"/>
                    </a:cubicBezTo>
                    <a:cubicBezTo>
                      <a:pt x="179" y="144"/>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8"/>
              <p:cNvSpPr/>
              <p:nvPr/>
            </p:nvSpPr>
            <p:spPr>
              <a:xfrm>
                <a:off x="3863575" y="2437625"/>
                <a:ext cx="72650" cy="27725"/>
              </a:xfrm>
              <a:custGeom>
                <a:avLst/>
                <a:gdLst/>
                <a:ahLst/>
                <a:cxnLst/>
                <a:rect l="l" t="t" r="r" b="b"/>
                <a:pathLst>
                  <a:path w="2906" h="1109" extrusionOk="0">
                    <a:moveTo>
                      <a:pt x="0" y="1"/>
                    </a:moveTo>
                    <a:lnTo>
                      <a:pt x="0" y="1"/>
                    </a:lnTo>
                    <a:cubicBezTo>
                      <a:pt x="0" y="1"/>
                      <a:pt x="584" y="429"/>
                      <a:pt x="1381" y="727"/>
                    </a:cubicBezTo>
                    <a:cubicBezTo>
                      <a:pt x="2191" y="1049"/>
                      <a:pt x="2905" y="1108"/>
                      <a:pt x="2905" y="1108"/>
                    </a:cubicBezTo>
                    <a:cubicBezTo>
                      <a:pt x="2905" y="1108"/>
                      <a:pt x="2334" y="668"/>
                      <a:pt x="1524" y="370"/>
                    </a:cubicBezTo>
                    <a:cubicBezTo>
                      <a:pt x="715" y="60"/>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8"/>
              <p:cNvSpPr/>
              <p:nvPr/>
            </p:nvSpPr>
            <p:spPr>
              <a:xfrm>
                <a:off x="3946600" y="2472750"/>
                <a:ext cx="69700" cy="31275"/>
              </a:xfrm>
              <a:custGeom>
                <a:avLst/>
                <a:gdLst/>
                <a:ahLst/>
                <a:cxnLst/>
                <a:rect l="l" t="t" r="r" b="b"/>
                <a:pathLst>
                  <a:path w="2788" h="1251" extrusionOk="0">
                    <a:moveTo>
                      <a:pt x="1" y="1"/>
                    </a:moveTo>
                    <a:cubicBezTo>
                      <a:pt x="1" y="1"/>
                      <a:pt x="549" y="453"/>
                      <a:pt x="1311" y="798"/>
                    </a:cubicBezTo>
                    <a:cubicBezTo>
                      <a:pt x="2085" y="1144"/>
                      <a:pt x="2787" y="1251"/>
                      <a:pt x="2787" y="1251"/>
                    </a:cubicBezTo>
                    <a:cubicBezTo>
                      <a:pt x="2787" y="1251"/>
                      <a:pt x="2251" y="787"/>
                      <a:pt x="1477" y="441"/>
                    </a:cubicBezTo>
                    <a:cubicBezTo>
                      <a:pt x="704" y="96"/>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8"/>
              <p:cNvSpPr/>
              <p:nvPr/>
            </p:nvSpPr>
            <p:spPr>
              <a:xfrm>
                <a:off x="4902675" y="2928475"/>
                <a:ext cx="380450" cy="163100"/>
              </a:xfrm>
              <a:custGeom>
                <a:avLst/>
                <a:gdLst/>
                <a:ahLst/>
                <a:cxnLst/>
                <a:rect l="l" t="t" r="r" b="b"/>
                <a:pathLst>
                  <a:path w="15218" h="6524" extrusionOk="0">
                    <a:moveTo>
                      <a:pt x="1" y="0"/>
                    </a:moveTo>
                    <a:cubicBezTo>
                      <a:pt x="1" y="0"/>
                      <a:pt x="835" y="441"/>
                      <a:pt x="2120" y="1250"/>
                    </a:cubicBezTo>
                    <a:cubicBezTo>
                      <a:pt x="3406" y="2024"/>
                      <a:pt x="5144" y="3191"/>
                      <a:pt x="7192" y="4298"/>
                    </a:cubicBezTo>
                    <a:cubicBezTo>
                      <a:pt x="9252" y="5394"/>
                      <a:pt x="11276" y="6084"/>
                      <a:pt x="12776" y="6334"/>
                    </a:cubicBezTo>
                    <a:cubicBezTo>
                      <a:pt x="13514" y="6453"/>
                      <a:pt x="14134" y="6501"/>
                      <a:pt x="14562" y="6513"/>
                    </a:cubicBezTo>
                    <a:cubicBezTo>
                      <a:pt x="14701" y="6521"/>
                      <a:pt x="14820" y="6523"/>
                      <a:pt x="14917" y="6523"/>
                    </a:cubicBezTo>
                    <a:cubicBezTo>
                      <a:pt x="15111" y="6523"/>
                      <a:pt x="15217" y="6513"/>
                      <a:pt x="15217" y="6513"/>
                    </a:cubicBezTo>
                    <a:cubicBezTo>
                      <a:pt x="15217" y="6513"/>
                      <a:pt x="14991" y="6501"/>
                      <a:pt x="14562" y="6465"/>
                    </a:cubicBezTo>
                    <a:cubicBezTo>
                      <a:pt x="14145" y="6429"/>
                      <a:pt x="13538" y="6334"/>
                      <a:pt x="12800" y="6156"/>
                    </a:cubicBezTo>
                    <a:cubicBezTo>
                      <a:pt x="11348" y="5834"/>
                      <a:pt x="9395" y="5060"/>
                      <a:pt x="7371" y="3965"/>
                    </a:cubicBezTo>
                    <a:cubicBezTo>
                      <a:pt x="5347" y="2881"/>
                      <a:pt x="3549" y="1786"/>
                      <a:pt x="2204" y="1084"/>
                    </a:cubicBezTo>
                    <a:cubicBezTo>
                      <a:pt x="870" y="369"/>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8"/>
              <p:cNvSpPr/>
              <p:nvPr/>
            </p:nvSpPr>
            <p:spPr>
              <a:xfrm>
                <a:off x="5262850" y="2983825"/>
                <a:ext cx="21750" cy="106900"/>
              </a:xfrm>
              <a:custGeom>
                <a:avLst/>
                <a:gdLst/>
                <a:ahLst/>
                <a:cxnLst/>
                <a:rect l="l" t="t" r="r" b="b"/>
                <a:pathLst>
                  <a:path w="870" h="4276" extrusionOk="0">
                    <a:moveTo>
                      <a:pt x="0" y="1"/>
                    </a:moveTo>
                    <a:cubicBezTo>
                      <a:pt x="0" y="1"/>
                      <a:pt x="60" y="989"/>
                      <a:pt x="274" y="2156"/>
                    </a:cubicBezTo>
                    <a:cubicBezTo>
                      <a:pt x="477" y="3334"/>
                      <a:pt x="774" y="4275"/>
                      <a:pt x="774" y="4275"/>
                    </a:cubicBezTo>
                    <a:cubicBezTo>
                      <a:pt x="774" y="4275"/>
                      <a:pt x="870" y="3275"/>
                      <a:pt x="655" y="2084"/>
                    </a:cubicBezTo>
                    <a:cubicBezTo>
                      <a:pt x="441" y="894"/>
                      <a:pt x="1"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8"/>
              <p:cNvSpPr/>
              <p:nvPr/>
            </p:nvSpPr>
            <p:spPr>
              <a:xfrm>
                <a:off x="5263750" y="3072225"/>
                <a:ext cx="42875" cy="90225"/>
              </a:xfrm>
              <a:custGeom>
                <a:avLst/>
                <a:gdLst/>
                <a:ahLst/>
                <a:cxnLst/>
                <a:rect l="l" t="t" r="r" b="b"/>
                <a:pathLst>
                  <a:path w="1715" h="3609" extrusionOk="0">
                    <a:moveTo>
                      <a:pt x="806" y="1667"/>
                    </a:moveTo>
                    <a:cubicBezTo>
                      <a:pt x="806" y="1667"/>
                      <a:pt x="807" y="1667"/>
                      <a:pt x="808" y="1668"/>
                    </a:cubicBezTo>
                    <a:lnTo>
                      <a:pt x="798" y="1668"/>
                    </a:lnTo>
                    <a:cubicBezTo>
                      <a:pt x="802" y="1668"/>
                      <a:pt x="805" y="1667"/>
                      <a:pt x="806" y="1667"/>
                    </a:cubicBezTo>
                    <a:close/>
                    <a:moveTo>
                      <a:pt x="24" y="1"/>
                    </a:moveTo>
                    <a:cubicBezTo>
                      <a:pt x="24" y="1"/>
                      <a:pt x="0" y="37"/>
                      <a:pt x="0" y="156"/>
                    </a:cubicBezTo>
                    <a:cubicBezTo>
                      <a:pt x="12" y="215"/>
                      <a:pt x="24" y="299"/>
                      <a:pt x="83" y="394"/>
                    </a:cubicBezTo>
                    <a:cubicBezTo>
                      <a:pt x="119" y="441"/>
                      <a:pt x="155" y="477"/>
                      <a:pt x="214" y="525"/>
                    </a:cubicBezTo>
                    <a:cubicBezTo>
                      <a:pt x="250" y="537"/>
                      <a:pt x="274" y="560"/>
                      <a:pt x="322" y="572"/>
                    </a:cubicBezTo>
                    <a:cubicBezTo>
                      <a:pt x="357" y="584"/>
                      <a:pt x="381" y="584"/>
                      <a:pt x="417" y="584"/>
                    </a:cubicBezTo>
                    <a:cubicBezTo>
                      <a:pt x="381" y="596"/>
                      <a:pt x="429" y="584"/>
                      <a:pt x="393" y="656"/>
                    </a:cubicBezTo>
                    <a:cubicBezTo>
                      <a:pt x="381" y="691"/>
                      <a:pt x="381" y="715"/>
                      <a:pt x="357" y="775"/>
                    </a:cubicBezTo>
                    <a:cubicBezTo>
                      <a:pt x="334" y="810"/>
                      <a:pt x="310" y="858"/>
                      <a:pt x="274" y="882"/>
                    </a:cubicBezTo>
                    <a:lnTo>
                      <a:pt x="191" y="977"/>
                    </a:lnTo>
                    <a:cubicBezTo>
                      <a:pt x="155" y="1013"/>
                      <a:pt x="131" y="1060"/>
                      <a:pt x="119" y="1108"/>
                    </a:cubicBezTo>
                    <a:cubicBezTo>
                      <a:pt x="119" y="1099"/>
                      <a:pt x="117" y="1094"/>
                      <a:pt x="113" y="1094"/>
                    </a:cubicBezTo>
                    <a:cubicBezTo>
                      <a:pt x="103" y="1094"/>
                      <a:pt x="83" y="1127"/>
                      <a:pt x="83" y="1180"/>
                    </a:cubicBezTo>
                    <a:cubicBezTo>
                      <a:pt x="83" y="1251"/>
                      <a:pt x="143" y="1370"/>
                      <a:pt x="298" y="1430"/>
                    </a:cubicBezTo>
                    <a:cubicBezTo>
                      <a:pt x="345" y="1453"/>
                      <a:pt x="381" y="1465"/>
                      <a:pt x="429" y="1465"/>
                    </a:cubicBezTo>
                    <a:lnTo>
                      <a:pt x="512" y="1465"/>
                    </a:lnTo>
                    <a:lnTo>
                      <a:pt x="500" y="1477"/>
                    </a:lnTo>
                    <a:lnTo>
                      <a:pt x="488" y="1525"/>
                    </a:lnTo>
                    <a:cubicBezTo>
                      <a:pt x="476" y="1549"/>
                      <a:pt x="464" y="1596"/>
                      <a:pt x="464" y="1632"/>
                    </a:cubicBezTo>
                    <a:cubicBezTo>
                      <a:pt x="464" y="1775"/>
                      <a:pt x="524" y="1870"/>
                      <a:pt x="595" y="1942"/>
                    </a:cubicBezTo>
                    <a:cubicBezTo>
                      <a:pt x="621" y="1967"/>
                      <a:pt x="653" y="1984"/>
                      <a:pt x="687" y="1996"/>
                    </a:cubicBezTo>
                    <a:lnTo>
                      <a:pt x="687" y="1996"/>
                    </a:lnTo>
                    <a:cubicBezTo>
                      <a:pt x="837" y="2607"/>
                      <a:pt x="1159" y="2973"/>
                      <a:pt x="1357" y="3216"/>
                    </a:cubicBezTo>
                    <a:cubicBezTo>
                      <a:pt x="1572" y="3489"/>
                      <a:pt x="1715" y="3608"/>
                      <a:pt x="1715" y="3608"/>
                    </a:cubicBezTo>
                    <a:cubicBezTo>
                      <a:pt x="1715" y="3608"/>
                      <a:pt x="1619" y="3442"/>
                      <a:pt x="1488" y="3156"/>
                    </a:cubicBezTo>
                    <a:cubicBezTo>
                      <a:pt x="1334" y="2846"/>
                      <a:pt x="1084" y="2406"/>
                      <a:pt x="1024" y="1822"/>
                    </a:cubicBezTo>
                    <a:lnTo>
                      <a:pt x="802" y="1752"/>
                    </a:lnTo>
                    <a:lnTo>
                      <a:pt x="802" y="1752"/>
                    </a:lnTo>
                    <a:cubicBezTo>
                      <a:pt x="806" y="1744"/>
                      <a:pt x="815" y="1728"/>
                      <a:pt x="834" y="1703"/>
                    </a:cubicBezTo>
                    <a:cubicBezTo>
                      <a:pt x="837" y="1694"/>
                      <a:pt x="840" y="1687"/>
                      <a:pt x="843" y="1682"/>
                    </a:cubicBezTo>
                    <a:lnTo>
                      <a:pt x="843" y="1682"/>
                    </a:lnTo>
                    <a:cubicBezTo>
                      <a:pt x="850" y="1685"/>
                      <a:pt x="859" y="1688"/>
                      <a:pt x="869" y="1692"/>
                    </a:cubicBezTo>
                    <a:lnTo>
                      <a:pt x="869" y="1668"/>
                    </a:lnTo>
                    <a:lnTo>
                      <a:pt x="893" y="1656"/>
                    </a:lnTo>
                    <a:cubicBezTo>
                      <a:pt x="929" y="1608"/>
                      <a:pt x="1024" y="1572"/>
                      <a:pt x="1107" y="1525"/>
                    </a:cubicBezTo>
                    <a:lnTo>
                      <a:pt x="1107" y="1406"/>
                    </a:lnTo>
                    <a:lnTo>
                      <a:pt x="1107" y="1370"/>
                    </a:lnTo>
                    <a:cubicBezTo>
                      <a:pt x="1107" y="1346"/>
                      <a:pt x="1107" y="1334"/>
                      <a:pt x="1096" y="1299"/>
                    </a:cubicBezTo>
                    <a:cubicBezTo>
                      <a:pt x="1048" y="1191"/>
                      <a:pt x="988" y="1132"/>
                      <a:pt x="905" y="1108"/>
                    </a:cubicBezTo>
                    <a:cubicBezTo>
                      <a:pt x="834" y="1081"/>
                      <a:pt x="755" y="1068"/>
                      <a:pt x="676" y="1068"/>
                    </a:cubicBezTo>
                    <a:cubicBezTo>
                      <a:pt x="649" y="1068"/>
                      <a:pt x="622" y="1069"/>
                      <a:pt x="595" y="1072"/>
                    </a:cubicBezTo>
                    <a:lnTo>
                      <a:pt x="536" y="1096"/>
                    </a:lnTo>
                    <a:lnTo>
                      <a:pt x="512" y="1096"/>
                    </a:lnTo>
                    <a:cubicBezTo>
                      <a:pt x="509" y="1098"/>
                      <a:pt x="507" y="1098"/>
                      <a:pt x="504" y="1098"/>
                    </a:cubicBezTo>
                    <a:cubicBezTo>
                      <a:pt x="488" y="1098"/>
                      <a:pt x="476" y="1070"/>
                      <a:pt x="452" y="1070"/>
                    </a:cubicBezTo>
                    <a:cubicBezTo>
                      <a:pt x="448" y="1070"/>
                      <a:pt x="445" y="1071"/>
                      <a:pt x="441" y="1072"/>
                    </a:cubicBezTo>
                    <a:cubicBezTo>
                      <a:pt x="441" y="1060"/>
                      <a:pt x="453" y="1060"/>
                      <a:pt x="453" y="1049"/>
                    </a:cubicBezTo>
                    <a:cubicBezTo>
                      <a:pt x="476" y="1037"/>
                      <a:pt x="476" y="1013"/>
                      <a:pt x="488" y="1001"/>
                    </a:cubicBezTo>
                    <a:cubicBezTo>
                      <a:pt x="536" y="941"/>
                      <a:pt x="560" y="894"/>
                      <a:pt x="572" y="834"/>
                    </a:cubicBezTo>
                    <a:cubicBezTo>
                      <a:pt x="607" y="739"/>
                      <a:pt x="607" y="620"/>
                      <a:pt x="595" y="560"/>
                    </a:cubicBezTo>
                    <a:cubicBezTo>
                      <a:pt x="582" y="483"/>
                      <a:pt x="559" y="465"/>
                      <a:pt x="540" y="465"/>
                    </a:cubicBezTo>
                    <a:cubicBezTo>
                      <a:pt x="524" y="465"/>
                      <a:pt x="512" y="477"/>
                      <a:pt x="512" y="477"/>
                    </a:cubicBezTo>
                    <a:lnTo>
                      <a:pt x="357" y="477"/>
                    </a:lnTo>
                    <a:cubicBezTo>
                      <a:pt x="322" y="477"/>
                      <a:pt x="298" y="465"/>
                      <a:pt x="262" y="453"/>
                    </a:cubicBezTo>
                    <a:cubicBezTo>
                      <a:pt x="203" y="418"/>
                      <a:pt x="155" y="394"/>
                      <a:pt x="131" y="346"/>
                    </a:cubicBezTo>
                    <a:cubicBezTo>
                      <a:pt x="60" y="275"/>
                      <a:pt x="36" y="203"/>
                      <a:pt x="24" y="144"/>
                    </a:cubicBezTo>
                    <a:cubicBezTo>
                      <a:pt x="12" y="37"/>
                      <a:pt x="24" y="1"/>
                      <a:pt x="2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8"/>
              <p:cNvSpPr/>
              <p:nvPr/>
            </p:nvSpPr>
            <p:spPr>
              <a:xfrm>
                <a:off x="5214625" y="2416800"/>
                <a:ext cx="19975" cy="180400"/>
              </a:xfrm>
              <a:custGeom>
                <a:avLst/>
                <a:gdLst/>
                <a:ahLst/>
                <a:cxnLst/>
                <a:rect l="l" t="t" r="r" b="b"/>
                <a:pathLst>
                  <a:path w="799" h="7216" extrusionOk="0">
                    <a:moveTo>
                      <a:pt x="24" y="0"/>
                    </a:moveTo>
                    <a:lnTo>
                      <a:pt x="24" y="0"/>
                    </a:lnTo>
                    <a:cubicBezTo>
                      <a:pt x="24" y="1"/>
                      <a:pt x="1" y="1644"/>
                      <a:pt x="203" y="3632"/>
                    </a:cubicBezTo>
                    <a:cubicBezTo>
                      <a:pt x="417" y="5632"/>
                      <a:pt x="786" y="7216"/>
                      <a:pt x="786" y="7216"/>
                    </a:cubicBezTo>
                    <a:cubicBezTo>
                      <a:pt x="786" y="7216"/>
                      <a:pt x="798" y="5584"/>
                      <a:pt x="608" y="3584"/>
                    </a:cubicBezTo>
                    <a:cubicBezTo>
                      <a:pt x="394" y="1596"/>
                      <a:pt x="25" y="1"/>
                      <a:pt x="2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8"/>
              <p:cNvSpPr/>
              <p:nvPr/>
            </p:nvSpPr>
            <p:spPr>
              <a:xfrm>
                <a:off x="5228325" y="2611750"/>
                <a:ext cx="13425" cy="41100"/>
              </a:xfrm>
              <a:custGeom>
                <a:avLst/>
                <a:gdLst/>
                <a:ahLst/>
                <a:cxnLst/>
                <a:rect l="l" t="t" r="r" b="b"/>
                <a:pathLst>
                  <a:path w="537" h="1644" extrusionOk="0">
                    <a:moveTo>
                      <a:pt x="155" y="1"/>
                    </a:moveTo>
                    <a:cubicBezTo>
                      <a:pt x="155" y="1"/>
                      <a:pt x="0" y="382"/>
                      <a:pt x="72" y="846"/>
                    </a:cubicBezTo>
                    <a:cubicBezTo>
                      <a:pt x="131" y="1299"/>
                      <a:pt x="393" y="1644"/>
                      <a:pt x="393" y="1644"/>
                    </a:cubicBezTo>
                    <a:cubicBezTo>
                      <a:pt x="393" y="1644"/>
                      <a:pt x="536" y="1239"/>
                      <a:pt x="465" y="787"/>
                    </a:cubicBezTo>
                    <a:cubicBezTo>
                      <a:pt x="405" y="346"/>
                      <a:pt x="155" y="1"/>
                      <a:pt x="15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8"/>
              <p:cNvSpPr/>
              <p:nvPr/>
            </p:nvSpPr>
            <p:spPr>
              <a:xfrm>
                <a:off x="5233675" y="2668625"/>
                <a:ext cx="12525" cy="25325"/>
              </a:xfrm>
              <a:custGeom>
                <a:avLst/>
                <a:gdLst/>
                <a:ahLst/>
                <a:cxnLst/>
                <a:rect l="l" t="t" r="r" b="b"/>
                <a:pathLst>
                  <a:path w="501" h="1013" extrusionOk="0">
                    <a:moveTo>
                      <a:pt x="143" y="0"/>
                    </a:moveTo>
                    <a:cubicBezTo>
                      <a:pt x="143" y="0"/>
                      <a:pt x="1" y="274"/>
                      <a:pt x="60" y="560"/>
                    </a:cubicBezTo>
                    <a:cubicBezTo>
                      <a:pt x="120" y="833"/>
                      <a:pt x="358" y="1012"/>
                      <a:pt x="358" y="1012"/>
                    </a:cubicBezTo>
                    <a:cubicBezTo>
                      <a:pt x="358" y="1012"/>
                      <a:pt x="501" y="750"/>
                      <a:pt x="441" y="464"/>
                    </a:cubicBezTo>
                    <a:cubicBezTo>
                      <a:pt x="382" y="179"/>
                      <a:pt x="143" y="0"/>
                      <a:pt x="14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8"/>
              <p:cNvSpPr/>
              <p:nvPr/>
            </p:nvSpPr>
            <p:spPr>
              <a:xfrm>
                <a:off x="4231775" y="2555500"/>
                <a:ext cx="211050" cy="113725"/>
              </a:xfrm>
              <a:custGeom>
                <a:avLst/>
                <a:gdLst/>
                <a:ahLst/>
                <a:cxnLst/>
                <a:rect l="l" t="t" r="r" b="b"/>
                <a:pathLst>
                  <a:path w="8442" h="4549" extrusionOk="0">
                    <a:moveTo>
                      <a:pt x="8442" y="1"/>
                    </a:moveTo>
                    <a:cubicBezTo>
                      <a:pt x="8442" y="1"/>
                      <a:pt x="7882" y="48"/>
                      <a:pt x="6989" y="167"/>
                    </a:cubicBezTo>
                    <a:cubicBezTo>
                      <a:pt x="6072" y="286"/>
                      <a:pt x="4834" y="501"/>
                      <a:pt x="3536" y="1060"/>
                    </a:cubicBezTo>
                    <a:cubicBezTo>
                      <a:pt x="2239" y="1608"/>
                      <a:pt x="1238" y="2489"/>
                      <a:pt x="703" y="3239"/>
                    </a:cubicBezTo>
                    <a:cubicBezTo>
                      <a:pt x="441" y="3608"/>
                      <a:pt x="262" y="3930"/>
                      <a:pt x="155" y="4168"/>
                    </a:cubicBezTo>
                    <a:cubicBezTo>
                      <a:pt x="48" y="4406"/>
                      <a:pt x="0" y="4549"/>
                      <a:pt x="0" y="4549"/>
                    </a:cubicBezTo>
                    <a:cubicBezTo>
                      <a:pt x="0" y="4549"/>
                      <a:pt x="84" y="4406"/>
                      <a:pt x="214" y="4204"/>
                    </a:cubicBezTo>
                    <a:cubicBezTo>
                      <a:pt x="345" y="3989"/>
                      <a:pt x="572" y="3692"/>
                      <a:pt x="869" y="3370"/>
                    </a:cubicBezTo>
                    <a:cubicBezTo>
                      <a:pt x="1465" y="2703"/>
                      <a:pt x="2465" y="1953"/>
                      <a:pt x="3703" y="1417"/>
                    </a:cubicBezTo>
                    <a:cubicBezTo>
                      <a:pt x="4929" y="882"/>
                      <a:pt x="6132" y="584"/>
                      <a:pt x="7013" y="358"/>
                    </a:cubicBezTo>
                    <a:cubicBezTo>
                      <a:pt x="7894" y="144"/>
                      <a:pt x="8442" y="1"/>
                      <a:pt x="844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38"/>
              <p:cNvSpPr/>
              <p:nvPr/>
            </p:nvSpPr>
            <p:spPr>
              <a:xfrm>
                <a:off x="4238625" y="2543600"/>
                <a:ext cx="122050" cy="84850"/>
              </a:xfrm>
              <a:custGeom>
                <a:avLst/>
                <a:gdLst/>
                <a:ahLst/>
                <a:cxnLst/>
                <a:rect l="l" t="t" r="r" b="b"/>
                <a:pathLst>
                  <a:path w="4882" h="3394" extrusionOk="0">
                    <a:moveTo>
                      <a:pt x="4882" y="0"/>
                    </a:moveTo>
                    <a:cubicBezTo>
                      <a:pt x="4881" y="0"/>
                      <a:pt x="4560" y="60"/>
                      <a:pt x="4012" y="262"/>
                    </a:cubicBezTo>
                    <a:cubicBezTo>
                      <a:pt x="3500" y="441"/>
                      <a:pt x="2798" y="762"/>
                      <a:pt x="2107" y="1239"/>
                    </a:cubicBezTo>
                    <a:cubicBezTo>
                      <a:pt x="1429" y="1715"/>
                      <a:pt x="893" y="2263"/>
                      <a:pt x="536" y="2679"/>
                    </a:cubicBezTo>
                    <a:cubicBezTo>
                      <a:pt x="179" y="3120"/>
                      <a:pt x="0" y="3394"/>
                      <a:pt x="0" y="3394"/>
                    </a:cubicBezTo>
                    <a:cubicBezTo>
                      <a:pt x="0" y="3394"/>
                      <a:pt x="250" y="3191"/>
                      <a:pt x="667" y="2834"/>
                    </a:cubicBezTo>
                    <a:cubicBezTo>
                      <a:pt x="1083" y="2489"/>
                      <a:pt x="1667" y="2024"/>
                      <a:pt x="2334" y="1572"/>
                    </a:cubicBezTo>
                    <a:cubicBezTo>
                      <a:pt x="3000" y="1096"/>
                      <a:pt x="3643" y="703"/>
                      <a:pt x="4108" y="441"/>
                    </a:cubicBezTo>
                    <a:cubicBezTo>
                      <a:pt x="4584" y="167"/>
                      <a:pt x="4882" y="0"/>
                      <a:pt x="488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38"/>
              <p:cNvSpPr/>
              <p:nvPr/>
            </p:nvSpPr>
            <p:spPr>
              <a:xfrm>
                <a:off x="4257375" y="2538825"/>
                <a:ext cx="64000" cy="44675"/>
              </a:xfrm>
              <a:custGeom>
                <a:avLst/>
                <a:gdLst/>
                <a:ahLst/>
                <a:cxnLst/>
                <a:rect l="l" t="t" r="r" b="b"/>
                <a:pathLst>
                  <a:path w="2560" h="1787" extrusionOk="0">
                    <a:moveTo>
                      <a:pt x="2560" y="1"/>
                    </a:moveTo>
                    <a:cubicBezTo>
                      <a:pt x="2560" y="1"/>
                      <a:pt x="2381" y="13"/>
                      <a:pt x="2096" y="96"/>
                    </a:cubicBezTo>
                    <a:cubicBezTo>
                      <a:pt x="1810" y="179"/>
                      <a:pt x="1429" y="334"/>
                      <a:pt x="1048" y="584"/>
                    </a:cubicBezTo>
                    <a:cubicBezTo>
                      <a:pt x="679" y="834"/>
                      <a:pt x="393" y="1144"/>
                      <a:pt x="238" y="1382"/>
                    </a:cubicBezTo>
                    <a:cubicBezTo>
                      <a:pt x="72" y="1620"/>
                      <a:pt x="0" y="1787"/>
                      <a:pt x="0" y="1787"/>
                    </a:cubicBezTo>
                    <a:cubicBezTo>
                      <a:pt x="0" y="1787"/>
                      <a:pt x="572" y="1382"/>
                      <a:pt x="1274" y="894"/>
                    </a:cubicBezTo>
                    <a:cubicBezTo>
                      <a:pt x="1977" y="406"/>
                      <a:pt x="2560" y="1"/>
                      <a:pt x="256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8"/>
              <p:cNvSpPr/>
              <p:nvPr/>
            </p:nvSpPr>
            <p:spPr>
              <a:xfrm>
                <a:off x="4278200" y="2525450"/>
                <a:ext cx="26225" cy="21450"/>
              </a:xfrm>
              <a:custGeom>
                <a:avLst/>
                <a:gdLst/>
                <a:ahLst/>
                <a:cxnLst/>
                <a:rect l="l" t="t" r="r" b="b"/>
                <a:pathLst>
                  <a:path w="1049" h="858" extrusionOk="0">
                    <a:moveTo>
                      <a:pt x="1048" y="0"/>
                    </a:moveTo>
                    <a:cubicBezTo>
                      <a:pt x="1048" y="0"/>
                      <a:pt x="691" y="48"/>
                      <a:pt x="393" y="286"/>
                    </a:cubicBezTo>
                    <a:cubicBezTo>
                      <a:pt x="96" y="524"/>
                      <a:pt x="1" y="857"/>
                      <a:pt x="1" y="857"/>
                    </a:cubicBezTo>
                    <a:cubicBezTo>
                      <a:pt x="1" y="857"/>
                      <a:pt x="358" y="822"/>
                      <a:pt x="655" y="584"/>
                    </a:cubicBezTo>
                    <a:cubicBezTo>
                      <a:pt x="953" y="345"/>
                      <a:pt x="1048" y="0"/>
                      <a:pt x="104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8"/>
              <p:cNvSpPr/>
              <p:nvPr/>
            </p:nvSpPr>
            <p:spPr>
              <a:xfrm>
                <a:off x="4466025" y="1966875"/>
                <a:ext cx="222975" cy="82350"/>
              </a:xfrm>
              <a:custGeom>
                <a:avLst/>
                <a:gdLst/>
                <a:ahLst/>
                <a:cxnLst/>
                <a:rect l="l" t="t" r="r" b="b"/>
                <a:pathLst>
                  <a:path w="8919" h="3294" extrusionOk="0">
                    <a:moveTo>
                      <a:pt x="7223" y="1"/>
                    </a:moveTo>
                    <a:cubicBezTo>
                      <a:pt x="6834" y="1"/>
                      <a:pt x="6386" y="43"/>
                      <a:pt x="5906" y="102"/>
                    </a:cubicBezTo>
                    <a:cubicBezTo>
                      <a:pt x="5322" y="198"/>
                      <a:pt x="4680" y="340"/>
                      <a:pt x="4049" y="567"/>
                    </a:cubicBezTo>
                    <a:cubicBezTo>
                      <a:pt x="3406" y="805"/>
                      <a:pt x="2810" y="1090"/>
                      <a:pt x="2298" y="1388"/>
                    </a:cubicBezTo>
                    <a:cubicBezTo>
                      <a:pt x="1798" y="1698"/>
                      <a:pt x="1370" y="2019"/>
                      <a:pt x="1024" y="2293"/>
                    </a:cubicBezTo>
                    <a:cubicBezTo>
                      <a:pt x="703" y="2579"/>
                      <a:pt x="429" y="2829"/>
                      <a:pt x="262" y="3007"/>
                    </a:cubicBezTo>
                    <a:cubicBezTo>
                      <a:pt x="84" y="3186"/>
                      <a:pt x="0" y="3293"/>
                      <a:pt x="0" y="3293"/>
                    </a:cubicBezTo>
                    <a:cubicBezTo>
                      <a:pt x="0" y="3293"/>
                      <a:pt x="108" y="3198"/>
                      <a:pt x="298" y="3055"/>
                    </a:cubicBezTo>
                    <a:cubicBezTo>
                      <a:pt x="489" y="2888"/>
                      <a:pt x="786" y="2686"/>
                      <a:pt x="1143" y="2448"/>
                    </a:cubicBezTo>
                    <a:cubicBezTo>
                      <a:pt x="1512" y="2186"/>
                      <a:pt x="1965" y="1936"/>
                      <a:pt x="2465" y="1674"/>
                    </a:cubicBezTo>
                    <a:cubicBezTo>
                      <a:pt x="2989" y="1400"/>
                      <a:pt x="3560" y="1150"/>
                      <a:pt x="4179" y="924"/>
                    </a:cubicBezTo>
                    <a:cubicBezTo>
                      <a:pt x="4787" y="698"/>
                      <a:pt x="5406" y="543"/>
                      <a:pt x="5965" y="424"/>
                    </a:cubicBezTo>
                    <a:cubicBezTo>
                      <a:pt x="6537" y="305"/>
                      <a:pt x="7049" y="221"/>
                      <a:pt x="7489" y="186"/>
                    </a:cubicBezTo>
                    <a:cubicBezTo>
                      <a:pt x="7930" y="138"/>
                      <a:pt x="8275" y="126"/>
                      <a:pt x="8525" y="126"/>
                    </a:cubicBezTo>
                    <a:lnTo>
                      <a:pt x="8918" y="126"/>
                    </a:lnTo>
                    <a:lnTo>
                      <a:pt x="8513" y="78"/>
                    </a:lnTo>
                    <a:cubicBezTo>
                      <a:pt x="8275" y="43"/>
                      <a:pt x="7918" y="19"/>
                      <a:pt x="7466" y="7"/>
                    </a:cubicBezTo>
                    <a:cubicBezTo>
                      <a:pt x="7388" y="3"/>
                      <a:pt x="7307" y="1"/>
                      <a:pt x="722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8"/>
              <p:cNvSpPr/>
              <p:nvPr/>
            </p:nvSpPr>
            <p:spPr>
              <a:xfrm>
                <a:off x="4457400" y="2007825"/>
                <a:ext cx="164025" cy="72350"/>
              </a:xfrm>
              <a:custGeom>
                <a:avLst/>
                <a:gdLst/>
                <a:ahLst/>
                <a:cxnLst/>
                <a:rect l="l" t="t" r="r" b="b"/>
                <a:pathLst>
                  <a:path w="6561" h="2894" extrusionOk="0">
                    <a:moveTo>
                      <a:pt x="6299" y="0"/>
                    </a:moveTo>
                    <a:cubicBezTo>
                      <a:pt x="6120" y="0"/>
                      <a:pt x="5834" y="0"/>
                      <a:pt x="5513" y="36"/>
                    </a:cubicBezTo>
                    <a:cubicBezTo>
                      <a:pt x="4834" y="95"/>
                      <a:pt x="3917" y="286"/>
                      <a:pt x="2977" y="715"/>
                    </a:cubicBezTo>
                    <a:cubicBezTo>
                      <a:pt x="2024" y="1155"/>
                      <a:pt x="1298" y="1750"/>
                      <a:pt x="822" y="2203"/>
                    </a:cubicBezTo>
                    <a:cubicBezTo>
                      <a:pt x="584" y="2441"/>
                      <a:pt x="381" y="2620"/>
                      <a:pt x="238" y="2727"/>
                    </a:cubicBezTo>
                    <a:cubicBezTo>
                      <a:pt x="83" y="2834"/>
                      <a:pt x="0" y="2893"/>
                      <a:pt x="0" y="2893"/>
                    </a:cubicBezTo>
                    <a:cubicBezTo>
                      <a:pt x="0" y="2893"/>
                      <a:pt x="107" y="2858"/>
                      <a:pt x="274" y="2786"/>
                    </a:cubicBezTo>
                    <a:cubicBezTo>
                      <a:pt x="429" y="2703"/>
                      <a:pt x="667" y="2560"/>
                      <a:pt x="941" y="2370"/>
                    </a:cubicBezTo>
                    <a:cubicBezTo>
                      <a:pt x="1476" y="2000"/>
                      <a:pt x="2215" y="1512"/>
                      <a:pt x="3131" y="1096"/>
                    </a:cubicBezTo>
                    <a:cubicBezTo>
                      <a:pt x="4024" y="655"/>
                      <a:pt x="4882" y="405"/>
                      <a:pt x="5525" y="238"/>
                    </a:cubicBezTo>
                    <a:cubicBezTo>
                      <a:pt x="5834" y="167"/>
                      <a:pt x="6096" y="107"/>
                      <a:pt x="6275" y="84"/>
                    </a:cubicBezTo>
                    <a:cubicBezTo>
                      <a:pt x="6453" y="48"/>
                      <a:pt x="6560" y="36"/>
                      <a:pt x="6560" y="36"/>
                    </a:cubicBezTo>
                    <a:cubicBezTo>
                      <a:pt x="6560" y="36"/>
                      <a:pt x="6465" y="36"/>
                      <a:pt x="629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8"/>
              <p:cNvSpPr/>
              <p:nvPr/>
            </p:nvSpPr>
            <p:spPr>
              <a:xfrm>
                <a:off x="4442800" y="2046225"/>
                <a:ext cx="112250" cy="59550"/>
              </a:xfrm>
              <a:custGeom>
                <a:avLst/>
                <a:gdLst/>
                <a:ahLst/>
                <a:cxnLst/>
                <a:rect l="l" t="t" r="r" b="b"/>
                <a:pathLst>
                  <a:path w="4490" h="2382" extrusionOk="0">
                    <a:moveTo>
                      <a:pt x="4489" y="0"/>
                    </a:moveTo>
                    <a:cubicBezTo>
                      <a:pt x="4489" y="0"/>
                      <a:pt x="4192" y="36"/>
                      <a:pt x="3739" y="83"/>
                    </a:cubicBezTo>
                    <a:cubicBezTo>
                      <a:pt x="3275" y="191"/>
                      <a:pt x="2656" y="381"/>
                      <a:pt x="2013" y="726"/>
                    </a:cubicBezTo>
                    <a:cubicBezTo>
                      <a:pt x="1370" y="1072"/>
                      <a:pt x="870" y="1488"/>
                      <a:pt x="525" y="1822"/>
                    </a:cubicBezTo>
                    <a:cubicBezTo>
                      <a:pt x="179" y="2143"/>
                      <a:pt x="1" y="2381"/>
                      <a:pt x="1" y="2381"/>
                    </a:cubicBezTo>
                    <a:cubicBezTo>
                      <a:pt x="1" y="2381"/>
                      <a:pt x="263" y="2238"/>
                      <a:pt x="644" y="1977"/>
                    </a:cubicBezTo>
                    <a:cubicBezTo>
                      <a:pt x="1037" y="1726"/>
                      <a:pt x="1584" y="1417"/>
                      <a:pt x="2191" y="1084"/>
                    </a:cubicBezTo>
                    <a:cubicBezTo>
                      <a:pt x="2799" y="762"/>
                      <a:pt x="3382" y="488"/>
                      <a:pt x="3799" y="298"/>
                    </a:cubicBezTo>
                    <a:cubicBezTo>
                      <a:pt x="4215" y="119"/>
                      <a:pt x="4489" y="0"/>
                      <a:pt x="448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8"/>
              <p:cNvSpPr/>
              <p:nvPr/>
            </p:nvSpPr>
            <p:spPr>
              <a:xfrm>
                <a:off x="4435075" y="2082225"/>
                <a:ext cx="90200" cy="46775"/>
              </a:xfrm>
              <a:custGeom>
                <a:avLst/>
                <a:gdLst/>
                <a:ahLst/>
                <a:cxnLst/>
                <a:rect l="l" t="t" r="r" b="b"/>
                <a:pathLst>
                  <a:path w="3608" h="1871" extrusionOk="0">
                    <a:moveTo>
                      <a:pt x="3608" y="1"/>
                    </a:moveTo>
                    <a:cubicBezTo>
                      <a:pt x="3608" y="1"/>
                      <a:pt x="3358" y="25"/>
                      <a:pt x="2977" y="108"/>
                    </a:cubicBezTo>
                    <a:cubicBezTo>
                      <a:pt x="2620" y="179"/>
                      <a:pt x="2119" y="334"/>
                      <a:pt x="1607" y="596"/>
                    </a:cubicBezTo>
                    <a:cubicBezTo>
                      <a:pt x="1107" y="858"/>
                      <a:pt x="691" y="1179"/>
                      <a:pt x="417" y="1429"/>
                    </a:cubicBezTo>
                    <a:cubicBezTo>
                      <a:pt x="155" y="1691"/>
                      <a:pt x="0" y="1870"/>
                      <a:pt x="0" y="1870"/>
                    </a:cubicBezTo>
                    <a:cubicBezTo>
                      <a:pt x="0" y="1870"/>
                      <a:pt x="810" y="1453"/>
                      <a:pt x="1798" y="941"/>
                    </a:cubicBezTo>
                    <a:cubicBezTo>
                      <a:pt x="2798" y="417"/>
                      <a:pt x="3608" y="1"/>
                      <a:pt x="360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8"/>
              <p:cNvSpPr/>
              <p:nvPr/>
            </p:nvSpPr>
            <p:spPr>
              <a:xfrm>
                <a:off x="4438050" y="2117350"/>
                <a:ext cx="52100" cy="29500"/>
              </a:xfrm>
              <a:custGeom>
                <a:avLst/>
                <a:gdLst/>
                <a:ahLst/>
                <a:cxnLst/>
                <a:rect l="l" t="t" r="r" b="b"/>
                <a:pathLst>
                  <a:path w="2084" h="1180" extrusionOk="0">
                    <a:moveTo>
                      <a:pt x="2084" y="1"/>
                    </a:moveTo>
                    <a:lnTo>
                      <a:pt x="2084" y="1"/>
                    </a:lnTo>
                    <a:cubicBezTo>
                      <a:pt x="2084" y="1"/>
                      <a:pt x="1953" y="1"/>
                      <a:pt x="1715" y="60"/>
                    </a:cubicBezTo>
                    <a:cubicBezTo>
                      <a:pt x="1488" y="108"/>
                      <a:pt x="1191" y="191"/>
                      <a:pt x="893" y="358"/>
                    </a:cubicBezTo>
                    <a:cubicBezTo>
                      <a:pt x="607" y="525"/>
                      <a:pt x="369" y="727"/>
                      <a:pt x="226" y="894"/>
                    </a:cubicBezTo>
                    <a:cubicBezTo>
                      <a:pt x="72" y="1060"/>
                      <a:pt x="0" y="1179"/>
                      <a:pt x="0" y="1179"/>
                    </a:cubicBezTo>
                    <a:cubicBezTo>
                      <a:pt x="0" y="1179"/>
                      <a:pt x="131" y="1132"/>
                      <a:pt x="345" y="1037"/>
                    </a:cubicBezTo>
                    <a:cubicBezTo>
                      <a:pt x="548" y="965"/>
                      <a:pt x="822" y="846"/>
                      <a:pt x="1096" y="679"/>
                    </a:cubicBezTo>
                    <a:cubicBezTo>
                      <a:pt x="1381" y="525"/>
                      <a:pt x="1619" y="358"/>
                      <a:pt x="1798" y="227"/>
                    </a:cubicBezTo>
                    <a:cubicBezTo>
                      <a:pt x="1977" y="84"/>
                      <a:pt x="2084" y="1"/>
                      <a:pt x="208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8"/>
              <p:cNvSpPr/>
              <p:nvPr/>
            </p:nvSpPr>
            <p:spPr>
              <a:xfrm>
                <a:off x="4570800" y="2554600"/>
                <a:ext cx="372400" cy="176550"/>
              </a:xfrm>
              <a:custGeom>
                <a:avLst/>
                <a:gdLst/>
                <a:ahLst/>
                <a:cxnLst/>
                <a:rect l="l" t="t" r="r" b="b"/>
                <a:pathLst>
                  <a:path w="14896" h="7062" extrusionOk="0">
                    <a:moveTo>
                      <a:pt x="0" y="1"/>
                    </a:moveTo>
                    <a:cubicBezTo>
                      <a:pt x="0" y="1"/>
                      <a:pt x="227" y="72"/>
                      <a:pt x="631" y="191"/>
                    </a:cubicBezTo>
                    <a:cubicBezTo>
                      <a:pt x="1036" y="310"/>
                      <a:pt x="1596" y="489"/>
                      <a:pt x="2310" y="739"/>
                    </a:cubicBezTo>
                    <a:cubicBezTo>
                      <a:pt x="3727" y="1227"/>
                      <a:pt x="5644" y="1977"/>
                      <a:pt x="7716" y="2954"/>
                    </a:cubicBezTo>
                    <a:cubicBezTo>
                      <a:pt x="9764" y="3942"/>
                      <a:pt x="11573" y="4966"/>
                      <a:pt x="12847" y="5752"/>
                    </a:cubicBezTo>
                    <a:cubicBezTo>
                      <a:pt x="13490" y="6145"/>
                      <a:pt x="14002" y="6466"/>
                      <a:pt x="14347" y="6704"/>
                    </a:cubicBezTo>
                    <a:cubicBezTo>
                      <a:pt x="14705" y="6930"/>
                      <a:pt x="14895" y="7061"/>
                      <a:pt x="14895" y="7061"/>
                    </a:cubicBezTo>
                    <a:cubicBezTo>
                      <a:pt x="14895" y="7061"/>
                      <a:pt x="14728" y="6918"/>
                      <a:pt x="14395" y="6680"/>
                    </a:cubicBezTo>
                    <a:cubicBezTo>
                      <a:pt x="14062" y="6406"/>
                      <a:pt x="13574" y="6037"/>
                      <a:pt x="12966" y="5609"/>
                    </a:cubicBezTo>
                    <a:cubicBezTo>
                      <a:pt x="11740" y="4728"/>
                      <a:pt x="9978" y="3609"/>
                      <a:pt x="7894" y="2620"/>
                    </a:cubicBezTo>
                    <a:cubicBezTo>
                      <a:pt x="5811" y="1632"/>
                      <a:pt x="3822" y="965"/>
                      <a:pt x="2370" y="561"/>
                    </a:cubicBezTo>
                    <a:cubicBezTo>
                      <a:pt x="1655" y="358"/>
                      <a:pt x="1060" y="215"/>
                      <a:pt x="643" y="132"/>
                    </a:cubicBezTo>
                    <a:cubicBezTo>
                      <a:pt x="227" y="37"/>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8"/>
              <p:cNvSpPr/>
              <p:nvPr/>
            </p:nvSpPr>
            <p:spPr>
              <a:xfrm>
                <a:off x="4950000" y="2734100"/>
                <a:ext cx="74450" cy="44375"/>
              </a:xfrm>
              <a:custGeom>
                <a:avLst/>
                <a:gdLst/>
                <a:ahLst/>
                <a:cxnLst/>
                <a:rect l="l" t="t" r="r" b="b"/>
                <a:pathLst>
                  <a:path w="2978" h="1775" extrusionOk="0">
                    <a:moveTo>
                      <a:pt x="1" y="0"/>
                    </a:moveTo>
                    <a:cubicBezTo>
                      <a:pt x="1" y="0"/>
                      <a:pt x="108" y="167"/>
                      <a:pt x="334" y="405"/>
                    </a:cubicBezTo>
                    <a:cubicBezTo>
                      <a:pt x="549" y="643"/>
                      <a:pt x="894" y="941"/>
                      <a:pt x="1311" y="1191"/>
                    </a:cubicBezTo>
                    <a:cubicBezTo>
                      <a:pt x="1739" y="1429"/>
                      <a:pt x="2156" y="1596"/>
                      <a:pt x="2477" y="1667"/>
                    </a:cubicBezTo>
                    <a:cubicBezTo>
                      <a:pt x="2787" y="1762"/>
                      <a:pt x="2978" y="1774"/>
                      <a:pt x="2978" y="1774"/>
                    </a:cubicBezTo>
                    <a:cubicBezTo>
                      <a:pt x="2978" y="1774"/>
                      <a:pt x="2811" y="1655"/>
                      <a:pt x="2561" y="1501"/>
                    </a:cubicBezTo>
                    <a:cubicBezTo>
                      <a:pt x="2299" y="1346"/>
                      <a:pt x="1918" y="1108"/>
                      <a:pt x="1513" y="870"/>
                    </a:cubicBezTo>
                    <a:cubicBezTo>
                      <a:pt x="1120" y="608"/>
                      <a:pt x="751" y="405"/>
                      <a:pt x="465" y="250"/>
                    </a:cubicBezTo>
                    <a:cubicBezTo>
                      <a:pt x="180" y="96"/>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8"/>
              <p:cNvSpPr/>
              <p:nvPr/>
            </p:nvSpPr>
            <p:spPr>
              <a:xfrm>
                <a:off x="4655625" y="2552225"/>
                <a:ext cx="205125" cy="107475"/>
              </a:xfrm>
              <a:custGeom>
                <a:avLst/>
                <a:gdLst/>
                <a:ahLst/>
                <a:cxnLst/>
                <a:rect l="l" t="t" r="r" b="b"/>
                <a:pathLst>
                  <a:path w="8205" h="4299" extrusionOk="0">
                    <a:moveTo>
                      <a:pt x="1" y="1"/>
                    </a:moveTo>
                    <a:lnTo>
                      <a:pt x="1" y="1"/>
                    </a:lnTo>
                    <a:cubicBezTo>
                      <a:pt x="1" y="1"/>
                      <a:pt x="144" y="36"/>
                      <a:pt x="358" y="108"/>
                    </a:cubicBezTo>
                    <a:cubicBezTo>
                      <a:pt x="584" y="167"/>
                      <a:pt x="917" y="275"/>
                      <a:pt x="1298" y="417"/>
                    </a:cubicBezTo>
                    <a:cubicBezTo>
                      <a:pt x="1703" y="572"/>
                      <a:pt x="2144" y="763"/>
                      <a:pt x="2656" y="1001"/>
                    </a:cubicBezTo>
                    <a:cubicBezTo>
                      <a:pt x="3156" y="1251"/>
                      <a:pt x="3692" y="1537"/>
                      <a:pt x="4251" y="1846"/>
                    </a:cubicBezTo>
                    <a:cubicBezTo>
                      <a:pt x="5347" y="2489"/>
                      <a:pt x="6335" y="3132"/>
                      <a:pt x="7049" y="3573"/>
                    </a:cubicBezTo>
                    <a:cubicBezTo>
                      <a:pt x="7764" y="4037"/>
                      <a:pt x="8204" y="4299"/>
                      <a:pt x="8204" y="4299"/>
                    </a:cubicBezTo>
                    <a:cubicBezTo>
                      <a:pt x="8204" y="4299"/>
                      <a:pt x="7799" y="3965"/>
                      <a:pt x="7144" y="3406"/>
                    </a:cubicBezTo>
                    <a:cubicBezTo>
                      <a:pt x="6490" y="2870"/>
                      <a:pt x="5573" y="2156"/>
                      <a:pt x="4442" y="1501"/>
                    </a:cubicBezTo>
                    <a:cubicBezTo>
                      <a:pt x="3870" y="1179"/>
                      <a:pt x="3311" y="906"/>
                      <a:pt x="2787" y="703"/>
                    </a:cubicBezTo>
                    <a:cubicBezTo>
                      <a:pt x="2251" y="489"/>
                      <a:pt x="1775" y="346"/>
                      <a:pt x="1358" y="239"/>
                    </a:cubicBezTo>
                    <a:cubicBezTo>
                      <a:pt x="953" y="132"/>
                      <a:pt x="620" y="72"/>
                      <a:pt x="382" y="48"/>
                    </a:cubicBezTo>
                    <a:cubicBezTo>
                      <a:pt x="144" y="13"/>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8"/>
              <p:cNvSpPr/>
              <p:nvPr/>
            </p:nvSpPr>
            <p:spPr>
              <a:xfrm>
                <a:off x="4708600" y="2537050"/>
                <a:ext cx="118200" cy="58650"/>
              </a:xfrm>
              <a:custGeom>
                <a:avLst/>
                <a:gdLst/>
                <a:ahLst/>
                <a:cxnLst/>
                <a:rect l="l" t="t" r="r" b="b"/>
                <a:pathLst>
                  <a:path w="4728" h="2346" extrusionOk="0">
                    <a:moveTo>
                      <a:pt x="1" y="0"/>
                    </a:moveTo>
                    <a:cubicBezTo>
                      <a:pt x="1" y="0"/>
                      <a:pt x="251" y="143"/>
                      <a:pt x="680" y="370"/>
                    </a:cubicBezTo>
                    <a:cubicBezTo>
                      <a:pt x="1096" y="596"/>
                      <a:pt x="1680" y="893"/>
                      <a:pt x="2335" y="1215"/>
                    </a:cubicBezTo>
                    <a:cubicBezTo>
                      <a:pt x="2989" y="1548"/>
                      <a:pt x="3585" y="1810"/>
                      <a:pt x="4013" y="2025"/>
                    </a:cubicBezTo>
                    <a:cubicBezTo>
                      <a:pt x="4442" y="2227"/>
                      <a:pt x="4728" y="2346"/>
                      <a:pt x="4728" y="2346"/>
                    </a:cubicBezTo>
                    <a:cubicBezTo>
                      <a:pt x="4728" y="2346"/>
                      <a:pt x="4513" y="2155"/>
                      <a:pt x="4121" y="1858"/>
                    </a:cubicBezTo>
                    <a:cubicBezTo>
                      <a:pt x="3740" y="1572"/>
                      <a:pt x="3168" y="1203"/>
                      <a:pt x="2513" y="882"/>
                    </a:cubicBezTo>
                    <a:cubicBezTo>
                      <a:pt x="1858" y="548"/>
                      <a:pt x="1215" y="322"/>
                      <a:pt x="763" y="191"/>
                    </a:cubicBezTo>
                    <a:cubicBezTo>
                      <a:pt x="299" y="60"/>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8"/>
              <p:cNvSpPr/>
              <p:nvPr/>
            </p:nvSpPr>
            <p:spPr>
              <a:xfrm>
                <a:off x="4738075" y="2521275"/>
                <a:ext cx="82775" cy="47350"/>
              </a:xfrm>
              <a:custGeom>
                <a:avLst/>
                <a:gdLst/>
                <a:ahLst/>
                <a:cxnLst/>
                <a:rect l="l" t="t" r="r" b="b"/>
                <a:pathLst>
                  <a:path w="3311" h="1894" extrusionOk="0">
                    <a:moveTo>
                      <a:pt x="1" y="0"/>
                    </a:moveTo>
                    <a:lnTo>
                      <a:pt x="1" y="0"/>
                    </a:lnTo>
                    <a:cubicBezTo>
                      <a:pt x="1" y="0"/>
                      <a:pt x="691" y="512"/>
                      <a:pt x="1608" y="1036"/>
                    </a:cubicBezTo>
                    <a:cubicBezTo>
                      <a:pt x="2513" y="1536"/>
                      <a:pt x="3311" y="1894"/>
                      <a:pt x="3311" y="1894"/>
                    </a:cubicBezTo>
                    <a:cubicBezTo>
                      <a:pt x="3311" y="1894"/>
                      <a:pt x="3168" y="1715"/>
                      <a:pt x="2894" y="1513"/>
                    </a:cubicBezTo>
                    <a:cubicBezTo>
                      <a:pt x="2644" y="1274"/>
                      <a:pt x="2263" y="977"/>
                      <a:pt x="1799" y="703"/>
                    </a:cubicBezTo>
                    <a:cubicBezTo>
                      <a:pt x="1334" y="441"/>
                      <a:pt x="894" y="262"/>
                      <a:pt x="548" y="155"/>
                    </a:cubicBezTo>
                    <a:cubicBezTo>
                      <a:pt x="215" y="48"/>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8"/>
              <p:cNvSpPr/>
              <p:nvPr/>
            </p:nvSpPr>
            <p:spPr>
              <a:xfrm>
                <a:off x="4749100" y="2504300"/>
                <a:ext cx="72650" cy="36050"/>
              </a:xfrm>
              <a:custGeom>
                <a:avLst/>
                <a:gdLst/>
                <a:ahLst/>
                <a:cxnLst/>
                <a:rect l="l" t="t" r="r" b="b"/>
                <a:pathLst>
                  <a:path w="2906" h="1442" extrusionOk="0">
                    <a:moveTo>
                      <a:pt x="0" y="1"/>
                    </a:moveTo>
                    <a:cubicBezTo>
                      <a:pt x="0" y="1"/>
                      <a:pt x="596" y="465"/>
                      <a:pt x="1381" y="858"/>
                    </a:cubicBezTo>
                    <a:cubicBezTo>
                      <a:pt x="2179" y="1263"/>
                      <a:pt x="2905" y="1441"/>
                      <a:pt x="2905" y="1441"/>
                    </a:cubicBezTo>
                    <a:cubicBezTo>
                      <a:pt x="2905" y="1441"/>
                      <a:pt x="2370" y="906"/>
                      <a:pt x="1548" y="501"/>
                    </a:cubicBezTo>
                    <a:cubicBezTo>
                      <a:pt x="750" y="108"/>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8"/>
              <p:cNvSpPr/>
              <p:nvPr/>
            </p:nvSpPr>
            <p:spPr>
              <a:xfrm>
                <a:off x="4533300" y="2299175"/>
                <a:ext cx="410775" cy="172125"/>
              </a:xfrm>
              <a:custGeom>
                <a:avLst/>
                <a:gdLst/>
                <a:ahLst/>
                <a:cxnLst/>
                <a:rect l="l" t="t" r="r" b="b"/>
                <a:pathLst>
                  <a:path w="16431" h="6885" extrusionOk="0">
                    <a:moveTo>
                      <a:pt x="2455" y="1"/>
                    </a:moveTo>
                    <a:cubicBezTo>
                      <a:pt x="1720" y="1"/>
                      <a:pt x="1127" y="56"/>
                      <a:pt x="703" y="121"/>
                    </a:cubicBezTo>
                    <a:cubicBezTo>
                      <a:pt x="476" y="157"/>
                      <a:pt x="298" y="193"/>
                      <a:pt x="179" y="217"/>
                    </a:cubicBezTo>
                    <a:cubicBezTo>
                      <a:pt x="60" y="229"/>
                      <a:pt x="0" y="241"/>
                      <a:pt x="0" y="241"/>
                    </a:cubicBezTo>
                    <a:cubicBezTo>
                      <a:pt x="0" y="241"/>
                      <a:pt x="60" y="241"/>
                      <a:pt x="179" y="229"/>
                    </a:cubicBezTo>
                    <a:cubicBezTo>
                      <a:pt x="310" y="229"/>
                      <a:pt x="476" y="193"/>
                      <a:pt x="715" y="181"/>
                    </a:cubicBezTo>
                    <a:cubicBezTo>
                      <a:pt x="963" y="168"/>
                      <a:pt x="1269" y="156"/>
                      <a:pt x="1625" y="156"/>
                    </a:cubicBezTo>
                    <a:cubicBezTo>
                      <a:pt x="1936" y="156"/>
                      <a:pt x="2285" y="165"/>
                      <a:pt x="2667" y="193"/>
                    </a:cubicBezTo>
                    <a:cubicBezTo>
                      <a:pt x="4298" y="312"/>
                      <a:pt x="6537" y="848"/>
                      <a:pt x="8799" y="1943"/>
                    </a:cubicBezTo>
                    <a:cubicBezTo>
                      <a:pt x="11061" y="3015"/>
                      <a:pt x="12930" y="4336"/>
                      <a:pt x="14276" y="5289"/>
                    </a:cubicBezTo>
                    <a:cubicBezTo>
                      <a:pt x="14943" y="5777"/>
                      <a:pt x="15478" y="6182"/>
                      <a:pt x="15847" y="6444"/>
                    </a:cubicBezTo>
                    <a:cubicBezTo>
                      <a:pt x="16217" y="6729"/>
                      <a:pt x="16431" y="6884"/>
                      <a:pt x="16431" y="6884"/>
                    </a:cubicBezTo>
                    <a:cubicBezTo>
                      <a:pt x="16431" y="6884"/>
                      <a:pt x="16240" y="6717"/>
                      <a:pt x="15895" y="6408"/>
                    </a:cubicBezTo>
                    <a:cubicBezTo>
                      <a:pt x="15538" y="6110"/>
                      <a:pt x="15038" y="5658"/>
                      <a:pt x="14395" y="5134"/>
                    </a:cubicBezTo>
                    <a:cubicBezTo>
                      <a:pt x="13097" y="4098"/>
                      <a:pt x="11264" y="2681"/>
                      <a:pt x="8966" y="1586"/>
                    </a:cubicBezTo>
                    <a:cubicBezTo>
                      <a:pt x="6656" y="479"/>
                      <a:pt x="4334" y="14"/>
                      <a:pt x="2667" y="2"/>
                    </a:cubicBezTo>
                    <a:cubicBezTo>
                      <a:pt x="2595" y="1"/>
                      <a:pt x="2524" y="1"/>
                      <a:pt x="245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8"/>
              <p:cNvSpPr/>
              <p:nvPr/>
            </p:nvSpPr>
            <p:spPr>
              <a:xfrm>
                <a:off x="4605925" y="2269450"/>
                <a:ext cx="239925" cy="89625"/>
              </a:xfrm>
              <a:custGeom>
                <a:avLst/>
                <a:gdLst/>
                <a:ahLst/>
                <a:cxnLst/>
                <a:rect l="l" t="t" r="r" b="b"/>
                <a:pathLst>
                  <a:path w="9597" h="3585" extrusionOk="0">
                    <a:moveTo>
                      <a:pt x="0" y="1"/>
                    </a:moveTo>
                    <a:cubicBezTo>
                      <a:pt x="0" y="1"/>
                      <a:pt x="143" y="36"/>
                      <a:pt x="393" y="96"/>
                    </a:cubicBezTo>
                    <a:cubicBezTo>
                      <a:pt x="655" y="156"/>
                      <a:pt x="1024" y="239"/>
                      <a:pt x="1477" y="358"/>
                    </a:cubicBezTo>
                    <a:cubicBezTo>
                      <a:pt x="2382" y="596"/>
                      <a:pt x="3596" y="965"/>
                      <a:pt x="4930" y="1465"/>
                    </a:cubicBezTo>
                    <a:cubicBezTo>
                      <a:pt x="6251" y="1953"/>
                      <a:pt x="7430" y="2477"/>
                      <a:pt x="8263" y="2894"/>
                    </a:cubicBezTo>
                    <a:cubicBezTo>
                      <a:pt x="8680" y="3096"/>
                      <a:pt x="9013" y="3275"/>
                      <a:pt x="9240" y="3394"/>
                    </a:cubicBezTo>
                    <a:cubicBezTo>
                      <a:pt x="9466" y="3513"/>
                      <a:pt x="9597" y="3585"/>
                      <a:pt x="9597" y="3585"/>
                    </a:cubicBezTo>
                    <a:cubicBezTo>
                      <a:pt x="9597" y="3585"/>
                      <a:pt x="9478" y="3513"/>
                      <a:pt x="9251" y="3335"/>
                    </a:cubicBezTo>
                    <a:cubicBezTo>
                      <a:pt x="9049" y="3168"/>
                      <a:pt x="8728" y="2965"/>
                      <a:pt x="8335" y="2703"/>
                    </a:cubicBezTo>
                    <a:cubicBezTo>
                      <a:pt x="7525" y="2215"/>
                      <a:pt x="6382" y="1596"/>
                      <a:pt x="5049" y="1084"/>
                    </a:cubicBezTo>
                    <a:cubicBezTo>
                      <a:pt x="3703" y="584"/>
                      <a:pt x="2429" y="298"/>
                      <a:pt x="1501" y="167"/>
                    </a:cubicBezTo>
                    <a:cubicBezTo>
                      <a:pt x="1036" y="84"/>
                      <a:pt x="667" y="48"/>
                      <a:pt x="393" y="36"/>
                    </a:cubicBezTo>
                    <a:cubicBezTo>
                      <a:pt x="143" y="13"/>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8"/>
              <p:cNvSpPr/>
              <p:nvPr/>
            </p:nvSpPr>
            <p:spPr>
              <a:xfrm>
                <a:off x="4695525" y="2253075"/>
                <a:ext cx="99725" cy="43200"/>
              </a:xfrm>
              <a:custGeom>
                <a:avLst/>
                <a:gdLst/>
                <a:ahLst/>
                <a:cxnLst/>
                <a:rect l="l" t="t" r="r" b="b"/>
                <a:pathLst>
                  <a:path w="3989" h="1728" extrusionOk="0">
                    <a:moveTo>
                      <a:pt x="0" y="1"/>
                    </a:moveTo>
                    <a:cubicBezTo>
                      <a:pt x="0" y="1"/>
                      <a:pt x="869" y="513"/>
                      <a:pt x="1953" y="989"/>
                    </a:cubicBezTo>
                    <a:cubicBezTo>
                      <a:pt x="3036" y="1465"/>
                      <a:pt x="3989" y="1727"/>
                      <a:pt x="3989" y="1727"/>
                    </a:cubicBezTo>
                    <a:cubicBezTo>
                      <a:pt x="3989" y="1727"/>
                      <a:pt x="3215" y="1108"/>
                      <a:pt x="2096" y="608"/>
                    </a:cubicBezTo>
                    <a:cubicBezTo>
                      <a:pt x="977" y="132"/>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8"/>
              <p:cNvSpPr/>
              <p:nvPr/>
            </p:nvSpPr>
            <p:spPr>
              <a:xfrm>
                <a:off x="4717550" y="2234025"/>
                <a:ext cx="58050" cy="26825"/>
              </a:xfrm>
              <a:custGeom>
                <a:avLst/>
                <a:gdLst/>
                <a:ahLst/>
                <a:cxnLst/>
                <a:rect l="l" t="t" r="r" b="b"/>
                <a:pathLst>
                  <a:path w="2322" h="1073" extrusionOk="0">
                    <a:moveTo>
                      <a:pt x="0" y="1"/>
                    </a:moveTo>
                    <a:cubicBezTo>
                      <a:pt x="0" y="1"/>
                      <a:pt x="488" y="358"/>
                      <a:pt x="1119" y="644"/>
                    </a:cubicBezTo>
                    <a:cubicBezTo>
                      <a:pt x="1738" y="930"/>
                      <a:pt x="2322" y="1072"/>
                      <a:pt x="2322" y="1072"/>
                    </a:cubicBezTo>
                    <a:cubicBezTo>
                      <a:pt x="2322" y="1072"/>
                      <a:pt x="2227" y="953"/>
                      <a:pt x="2048" y="799"/>
                    </a:cubicBezTo>
                    <a:cubicBezTo>
                      <a:pt x="1869" y="632"/>
                      <a:pt x="1608" y="441"/>
                      <a:pt x="1274" y="287"/>
                    </a:cubicBezTo>
                    <a:cubicBezTo>
                      <a:pt x="953" y="144"/>
                      <a:pt x="619" y="60"/>
                      <a:pt x="381" y="37"/>
                    </a:cubicBezTo>
                    <a:cubicBezTo>
                      <a:pt x="143" y="1"/>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8"/>
              <p:cNvSpPr/>
              <p:nvPr/>
            </p:nvSpPr>
            <p:spPr>
              <a:xfrm>
                <a:off x="4739875" y="2215275"/>
                <a:ext cx="63125" cy="34275"/>
              </a:xfrm>
              <a:custGeom>
                <a:avLst/>
                <a:gdLst/>
                <a:ahLst/>
                <a:cxnLst/>
                <a:rect l="l" t="t" r="r" b="b"/>
                <a:pathLst>
                  <a:path w="2525" h="1371" extrusionOk="0">
                    <a:moveTo>
                      <a:pt x="0" y="1"/>
                    </a:moveTo>
                    <a:cubicBezTo>
                      <a:pt x="0" y="1"/>
                      <a:pt x="524" y="429"/>
                      <a:pt x="1203" y="799"/>
                    </a:cubicBezTo>
                    <a:cubicBezTo>
                      <a:pt x="1893" y="1168"/>
                      <a:pt x="2524" y="1370"/>
                      <a:pt x="2524" y="1370"/>
                    </a:cubicBezTo>
                    <a:cubicBezTo>
                      <a:pt x="2524" y="1370"/>
                      <a:pt x="2096" y="846"/>
                      <a:pt x="1381" y="453"/>
                    </a:cubicBezTo>
                    <a:cubicBezTo>
                      <a:pt x="679" y="72"/>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8"/>
              <p:cNvSpPr/>
              <p:nvPr/>
            </p:nvSpPr>
            <p:spPr>
              <a:xfrm>
                <a:off x="3982925" y="2403400"/>
                <a:ext cx="247675" cy="245000"/>
              </a:xfrm>
              <a:custGeom>
                <a:avLst/>
                <a:gdLst/>
                <a:ahLst/>
                <a:cxnLst/>
                <a:rect l="l" t="t" r="r" b="b"/>
                <a:pathLst>
                  <a:path w="9907" h="9800" extrusionOk="0">
                    <a:moveTo>
                      <a:pt x="1" y="1"/>
                    </a:moveTo>
                    <a:cubicBezTo>
                      <a:pt x="1" y="1"/>
                      <a:pt x="203" y="72"/>
                      <a:pt x="524" y="239"/>
                    </a:cubicBezTo>
                    <a:cubicBezTo>
                      <a:pt x="691" y="310"/>
                      <a:pt x="894" y="405"/>
                      <a:pt x="1120" y="524"/>
                    </a:cubicBezTo>
                    <a:cubicBezTo>
                      <a:pt x="1346" y="643"/>
                      <a:pt x="1608" y="763"/>
                      <a:pt x="1894" y="929"/>
                    </a:cubicBezTo>
                    <a:cubicBezTo>
                      <a:pt x="2179" y="1072"/>
                      <a:pt x="2489" y="1251"/>
                      <a:pt x="2799" y="1465"/>
                    </a:cubicBezTo>
                    <a:cubicBezTo>
                      <a:pt x="3132" y="1656"/>
                      <a:pt x="3453" y="1894"/>
                      <a:pt x="3811" y="2132"/>
                    </a:cubicBezTo>
                    <a:cubicBezTo>
                      <a:pt x="4501" y="2632"/>
                      <a:pt x="5227" y="3227"/>
                      <a:pt x="5930" y="3918"/>
                    </a:cubicBezTo>
                    <a:cubicBezTo>
                      <a:pt x="6632" y="4596"/>
                      <a:pt x="7228" y="5311"/>
                      <a:pt x="7740" y="6001"/>
                    </a:cubicBezTo>
                    <a:cubicBezTo>
                      <a:pt x="7978" y="6347"/>
                      <a:pt x="8240" y="6668"/>
                      <a:pt x="8430" y="7001"/>
                    </a:cubicBezTo>
                    <a:cubicBezTo>
                      <a:pt x="8644" y="7311"/>
                      <a:pt x="8811" y="7621"/>
                      <a:pt x="8978" y="7906"/>
                    </a:cubicBezTo>
                    <a:cubicBezTo>
                      <a:pt x="9145" y="8192"/>
                      <a:pt x="9264" y="8454"/>
                      <a:pt x="9383" y="8680"/>
                    </a:cubicBezTo>
                    <a:cubicBezTo>
                      <a:pt x="9502" y="8906"/>
                      <a:pt x="9585" y="9109"/>
                      <a:pt x="9668" y="9276"/>
                    </a:cubicBezTo>
                    <a:cubicBezTo>
                      <a:pt x="9811" y="9621"/>
                      <a:pt x="9907" y="9799"/>
                      <a:pt x="9907" y="9799"/>
                    </a:cubicBezTo>
                    <a:cubicBezTo>
                      <a:pt x="9907" y="9799"/>
                      <a:pt x="9835" y="9597"/>
                      <a:pt x="9728" y="9264"/>
                    </a:cubicBezTo>
                    <a:cubicBezTo>
                      <a:pt x="9680" y="9085"/>
                      <a:pt x="9609" y="8871"/>
                      <a:pt x="9502" y="8633"/>
                    </a:cubicBezTo>
                    <a:cubicBezTo>
                      <a:pt x="9406" y="8383"/>
                      <a:pt x="9311" y="8109"/>
                      <a:pt x="9156" y="7811"/>
                    </a:cubicBezTo>
                    <a:cubicBezTo>
                      <a:pt x="9025" y="7513"/>
                      <a:pt x="8859" y="7192"/>
                      <a:pt x="8668" y="6859"/>
                    </a:cubicBezTo>
                    <a:cubicBezTo>
                      <a:pt x="8490" y="6525"/>
                      <a:pt x="8263" y="6180"/>
                      <a:pt x="8025" y="5811"/>
                    </a:cubicBezTo>
                    <a:cubicBezTo>
                      <a:pt x="7525" y="5096"/>
                      <a:pt x="6930" y="4346"/>
                      <a:pt x="6216" y="3632"/>
                    </a:cubicBezTo>
                    <a:cubicBezTo>
                      <a:pt x="5477" y="2929"/>
                      <a:pt x="4727" y="2334"/>
                      <a:pt x="4013" y="1846"/>
                    </a:cubicBezTo>
                    <a:cubicBezTo>
                      <a:pt x="3632" y="1608"/>
                      <a:pt x="3299" y="1382"/>
                      <a:pt x="2953" y="1203"/>
                    </a:cubicBezTo>
                    <a:cubicBezTo>
                      <a:pt x="2608" y="1013"/>
                      <a:pt x="2287" y="870"/>
                      <a:pt x="1989" y="727"/>
                    </a:cubicBezTo>
                    <a:cubicBezTo>
                      <a:pt x="1691" y="584"/>
                      <a:pt x="1405" y="477"/>
                      <a:pt x="1167" y="393"/>
                    </a:cubicBezTo>
                    <a:cubicBezTo>
                      <a:pt x="929" y="286"/>
                      <a:pt x="715" y="227"/>
                      <a:pt x="536" y="167"/>
                    </a:cubicBezTo>
                    <a:cubicBezTo>
                      <a:pt x="203" y="60"/>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8"/>
              <p:cNvSpPr/>
              <p:nvPr/>
            </p:nvSpPr>
            <p:spPr>
              <a:xfrm>
                <a:off x="4076400" y="2410250"/>
                <a:ext cx="165500" cy="196175"/>
              </a:xfrm>
              <a:custGeom>
                <a:avLst/>
                <a:gdLst/>
                <a:ahLst/>
                <a:cxnLst/>
                <a:rect l="l" t="t" r="r" b="b"/>
                <a:pathLst>
                  <a:path w="6620" h="7847" extrusionOk="0">
                    <a:moveTo>
                      <a:pt x="0" y="0"/>
                    </a:moveTo>
                    <a:lnTo>
                      <a:pt x="0" y="0"/>
                    </a:lnTo>
                    <a:cubicBezTo>
                      <a:pt x="0" y="0"/>
                      <a:pt x="131" y="72"/>
                      <a:pt x="345" y="227"/>
                    </a:cubicBezTo>
                    <a:cubicBezTo>
                      <a:pt x="464" y="286"/>
                      <a:pt x="595" y="381"/>
                      <a:pt x="762" y="489"/>
                    </a:cubicBezTo>
                    <a:cubicBezTo>
                      <a:pt x="917" y="584"/>
                      <a:pt x="1095" y="691"/>
                      <a:pt x="1298" y="846"/>
                    </a:cubicBezTo>
                    <a:cubicBezTo>
                      <a:pt x="1691" y="1108"/>
                      <a:pt x="2131" y="1465"/>
                      <a:pt x="2608" y="1882"/>
                    </a:cubicBezTo>
                    <a:cubicBezTo>
                      <a:pt x="3060" y="2298"/>
                      <a:pt x="3560" y="2786"/>
                      <a:pt x="4013" y="3346"/>
                    </a:cubicBezTo>
                    <a:cubicBezTo>
                      <a:pt x="4477" y="3894"/>
                      <a:pt x="4882" y="4453"/>
                      <a:pt x="5227" y="4977"/>
                    </a:cubicBezTo>
                    <a:cubicBezTo>
                      <a:pt x="5548" y="5513"/>
                      <a:pt x="5822" y="6013"/>
                      <a:pt x="6025" y="6442"/>
                    </a:cubicBezTo>
                    <a:cubicBezTo>
                      <a:pt x="6144" y="6644"/>
                      <a:pt x="6215" y="6835"/>
                      <a:pt x="6299" y="7013"/>
                    </a:cubicBezTo>
                    <a:cubicBezTo>
                      <a:pt x="6370" y="7180"/>
                      <a:pt x="6429" y="7347"/>
                      <a:pt x="6477" y="7466"/>
                    </a:cubicBezTo>
                    <a:cubicBezTo>
                      <a:pt x="6560" y="7716"/>
                      <a:pt x="6620" y="7847"/>
                      <a:pt x="6620" y="7847"/>
                    </a:cubicBezTo>
                    <a:lnTo>
                      <a:pt x="6537" y="7454"/>
                    </a:lnTo>
                    <a:cubicBezTo>
                      <a:pt x="6501" y="7323"/>
                      <a:pt x="6477" y="7156"/>
                      <a:pt x="6418" y="6977"/>
                    </a:cubicBezTo>
                    <a:cubicBezTo>
                      <a:pt x="6370" y="6775"/>
                      <a:pt x="6310" y="6573"/>
                      <a:pt x="6215" y="6346"/>
                    </a:cubicBezTo>
                    <a:cubicBezTo>
                      <a:pt x="6072" y="5906"/>
                      <a:pt x="5834" y="5370"/>
                      <a:pt x="5525" y="4799"/>
                    </a:cubicBezTo>
                    <a:cubicBezTo>
                      <a:pt x="5203" y="4239"/>
                      <a:pt x="4810" y="3644"/>
                      <a:pt x="4334" y="3072"/>
                    </a:cubicBezTo>
                    <a:cubicBezTo>
                      <a:pt x="3834" y="2513"/>
                      <a:pt x="3334" y="2013"/>
                      <a:pt x="2822" y="1620"/>
                    </a:cubicBezTo>
                    <a:cubicBezTo>
                      <a:pt x="2322" y="1215"/>
                      <a:pt x="1846" y="905"/>
                      <a:pt x="1417" y="667"/>
                    </a:cubicBezTo>
                    <a:cubicBezTo>
                      <a:pt x="1203" y="548"/>
                      <a:pt x="1012" y="453"/>
                      <a:pt x="834" y="369"/>
                    </a:cubicBezTo>
                    <a:cubicBezTo>
                      <a:pt x="667" y="274"/>
                      <a:pt x="500" y="203"/>
                      <a:pt x="381" y="155"/>
                    </a:cubicBezTo>
                    <a:cubicBezTo>
                      <a:pt x="131" y="60"/>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8"/>
              <p:cNvSpPr/>
              <p:nvPr/>
            </p:nvSpPr>
            <p:spPr>
              <a:xfrm>
                <a:off x="4180875" y="2454000"/>
                <a:ext cx="75925" cy="120575"/>
              </a:xfrm>
              <a:custGeom>
                <a:avLst/>
                <a:gdLst/>
                <a:ahLst/>
                <a:cxnLst/>
                <a:rect l="l" t="t" r="r" b="b"/>
                <a:pathLst>
                  <a:path w="3037" h="4823" extrusionOk="0">
                    <a:moveTo>
                      <a:pt x="0" y="1"/>
                    </a:moveTo>
                    <a:lnTo>
                      <a:pt x="0" y="1"/>
                    </a:lnTo>
                    <a:cubicBezTo>
                      <a:pt x="0" y="1"/>
                      <a:pt x="60" y="48"/>
                      <a:pt x="167" y="167"/>
                    </a:cubicBezTo>
                    <a:cubicBezTo>
                      <a:pt x="286" y="251"/>
                      <a:pt x="453" y="405"/>
                      <a:pt x="631" y="596"/>
                    </a:cubicBezTo>
                    <a:cubicBezTo>
                      <a:pt x="1000" y="965"/>
                      <a:pt x="1477" y="1525"/>
                      <a:pt x="1893" y="2191"/>
                    </a:cubicBezTo>
                    <a:cubicBezTo>
                      <a:pt x="2310" y="2858"/>
                      <a:pt x="2608" y="3513"/>
                      <a:pt x="2786" y="4001"/>
                    </a:cubicBezTo>
                    <a:cubicBezTo>
                      <a:pt x="2882" y="4263"/>
                      <a:pt x="2941" y="4454"/>
                      <a:pt x="2977" y="4596"/>
                    </a:cubicBezTo>
                    <a:cubicBezTo>
                      <a:pt x="3012" y="4751"/>
                      <a:pt x="3036" y="4823"/>
                      <a:pt x="3036" y="4823"/>
                    </a:cubicBezTo>
                    <a:lnTo>
                      <a:pt x="3036" y="4585"/>
                    </a:lnTo>
                    <a:cubicBezTo>
                      <a:pt x="3036" y="4442"/>
                      <a:pt x="3024" y="4215"/>
                      <a:pt x="2977" y="3942"/>
                    </a:cubicBezTo>
                    <a:cubicBezTo>
                      <a:pt x="2893" y="3406"/>
                      <a:pt x="2667" y="2680"/>
                      <a:pt x="2227" y="1965"/>
                    </a:cubicBezTo>
                    <a:cubicBezTo>
                      <a:pt x="1774" y="1251"/>
                      <a:pt x="1215" y="751"/>
                      <a:pt x="762" y="429"/>
                    </a:cubicBezTo>
                    <a:cubicBezTo>
                      <a:pt x="536" y="286"/>
                      <a:pt x="345" y="167"/>
                      <a:pt x="215" y="108"/>
                    </a:cubicBezTo>
                    <a:cubicBezTo>
                      <a:pt x="84" y="48"/>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8"/>
              <p:cNvSpPr/>
              <p:nvPr/>
            </p:nvSpPr>
            <p:spPr>
              <a:xfrm>
                <a:off x="4220450" y="2450725"/>
                <a:ext cx="54800" cy="87550"/>
              </a:xfrm>
              <a:custGeom>
                <a:avLst/>
                <a:gdLst/>
                <a:ahLst/>
                <a:cxnLst/>
                <a:rect l="l" t="t" r="r" b="b"/>
                <a:pathLst>
                  <a:path w="2192" h="3502" extrusionOk="0">
                    <a:moveTo>
                      <a:pt x="1" y="1"/>
                    </a:moveTo>
                    <a:cubicBezTo>
                      <a:pt x="1" y="1"/>
                      <a:pt x="144" y="191"/>
                      <a:pt x="382" y="489"/>
                    </a:cubicBezTo>
                    <a:cubicBezTo>
                      <a:pt x="620" y="786"/>
                      <a:pt x="918" y="1203"/>
                      <a:pt x="1215" y="1679"/>
                    </a:cubicBezTo>
                    <a:cubicBezTo>
                      <a:pt x="1501" y="2156"/>
                      <a:pt x="1751" y="2608"/>
                      <a:pt x="1918" y="2941"/>
                    </a:cubicBezTo>
                    <a:cubicBezTo>
                      <a:pt x="2084" y="3275"/>
                      <a:pt x="2191" y="3501"/>
                      <a:pt x="2191" y="3501"/>
                    </a:cubicBezTo>
                    <a:cubicBezTo>
                      <a:pt x="2191" y="3501"/>
                      <a:pt x="2191" y="3263"/>
                      <a:pt x="2108" y="2870"/>
                    </a:cubicBezTo>
                    <a:cubicBezTo>
                      <a:pt x="2037" y="2489"/>
                      <a:pt x="1858" y="1965"/>
                      <a:pt x="1549" y="1453"/>
                    </a:cubicBezTo>
                    <a:cubicBezTo>
                      <a:pt x="1215" y="953"/>
                      <a:pt x="834" y="584"/>
                      <a:pt x="525" y="346"/>
                    </a:cubicBezTo>
                    <a:cubicBezTo>
                      <a:pt x="203" y="108"/>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8"/>
              <p:cNvSpPr/>
              <p:nvPr/>
            </p:nvSpPr>
            <p:spPr>
              <a:xfrm>
                <a:off x="4244275" y="2440900"/>
                <a:ext cx="44675" cy="59900"/>
              </a:xfrm>
              <a:custGeom>
                <a:avLst/>
                <a:gdLst/>
                <a:ahLst/>
                <a:cxnLst/>
                <a:rect l="l" t="t" r="r" b="b"/>
                <a:pathLst>
                  <a:path w="1787" h="2396" extrusionOk="0">
                    <a:moveTo>
                      <a:pt x="0" y="1"/>
                    </a:moveTo>
                    <a:cubicBezTo>
                      <a:pt x="0" y="1"/>
                      <a:pt x="226" y="679"/>
                      <a:pt x="679" y="1358"/>
                    </a:cubicBezTo>
                    <a:cubicBezTo>
                      <a:pt x="917" y="1691"/>
                      <a:pt x="1191" y="1965"/>
                      <a:pt x="1381" y="2168"/>
                    </a:cubicBezTo>
                    <a:cubicBezTo>
                      <a:pt x="1489" y="2251"/>
                      <a:pt x="1560" y="2346"/>
                      <a:pt x="1655" y="2382"/>
                    </a:cubicBezTo>
                    <a:cubicBezTo>
                      <a:pt x="1678" y="2392"/>
                      <a:pt x="1698" y="2395"/>
                      <a:pt x="1715" y="2395"/>
                    </a:cubicBezTo>
                    <a:cubicBezTo>
                      <a:pt x="1761" y="2395"/>
                      <a:pt x="1786" y="2370"/>
                      <a:pt x="1786" y="2370"/>
                    </a:cubicBezTo>
                    <a:lnTo>
                      <a:pt x="1786" y="2370"/>
                    </a:lnTo>
                    <a:cubicBezTo>
                      <a:pt x="1786" y="2370"/>
                      <a:pt x="1782" y="2371"/>
                      <a:pt x="1776" y="2371"/>
                    </a:cubicBezTo>
                    <a:cubicBezTo>
                      <a:pt x="1759" y="2371"/>
                      <a:pt x="1725" y="2365"/>
                      <a:pt x="1691" y="2322"/>
                    </a:cubicBezTo>
                    <a:cubicBezTo>
                      <a:pt x="1655" y="2287"/>
                      <a:pt x="1619" y="2168"/>
                      <a:pt x="1560" y="2049"/>
                    </a:cubicBezTo>
                    <a:cubicBezTo>
                      <a:pt x="1441" y="1787"/>
                      <a:pt x="1262" y="1465"/>
                      <a:pt x="1024" y="1120"/>
                    </a:cubicBezTo>
                    <a:cubicBezTo>
                      <a:pt x="548" y="441"/>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8"/>
              <p:cNvSpPr/>
              <p:nvPr/>
            </p:nvSpPr>
            <p:spPr>
              <a:xfrm>
                <a:off x="4265700" y="2432875"/>
                <a:ext cx="28000" cy="34550"/>
              </a:xfrm>
              <a:custGeom>
                <a:avLst/>
                <a:gdLst/>
                <a:ahLst/>
                <a:cxnLst/>
                <a:rect l="l" t="t" r="r" b="b"/>
                <a:pathLst>
                  <a:path w="1120" h="1382" extrusionOk="0">
                    <a:moveTo>
                      <a:pt x="0" y="0"/>
                    </a:moveTo>
                    <a:cubicBezTo>
                      <a:pt x="0" y="0"/>
                      <a:pt x="96" y="429"/>
                      <a:pt x="405" y="822"/>
                    </a:cubicBezTo>
                    <a:cubicBezTo>
                      <a:pt x="715" y="1203"/>
                      <a:pt x="1120" y="1381"/>
                      <a:pt x="1120" y="1381"/>
                    </a:cubicBezTo>
                    <a:cubicBezTo>
                      <a:pt x="1120" y="1381"/>
                      <a:pt x="1024" y="953"/>
                      <a:pt x="715" y="560"/>
                    </a:cubicBezTo>
                    <a:cubicBezTo>
                      <a:pt x="405" y="179"/>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8"/>
              <p:cNvSpPr/>
              <p:nvPr/>
            </p:nvSpPr>
            <p:spPr>
              <a:xfrm>
                <a:off x="4266900" y="2416500"/>
                <a:ext cx="31575" cy="29500"/>
              </a:xfrm>
              <a:custGeom>
                <a:avLst/>
                <a:gdLst/>
                <a:ahLst/>
                <a:cxnLst/>
                <a:rect l="l" t="t" r="r" b="b"/>
                <a:pathLst>
                  <a:path w="1263" h="1180" extrusionOk="0">
                    <a:moveTo>
                      <a:pt x="0" y="0"/>
                    </a:moveTo>
                    <a:lnTo>
                      <a:pt x="0" y="0"/>
                    </a:lnTo>
                    <a:cubicBezTo>
                      <a:pt x="0" y="0"/>
                      <a:pt x="179" y="381"/>
                      <a:pt x="524" y="703"/>
                    </a:cubicBezTo>
                    <a:cubicBezTo>
                      <a:pt x="857" y="1012"/>
                      <a:pt x="1262" y="1179"/>
                      <a:pt x="1262" y="1179"/>
                    </a:cubicBezTo>
                    <a:cubicBezTo>
                      <a:pt x="1262" y="1179"/>
                      <a:pt x="1167" y="762"/>
                      <a:pt x="810" y="417"/>
                    </a:cubicBezTo>
                    <a:cubicBezTo>
                      <a:pt x="429" y="72"/>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8"/>
              <p:cNvSpPr/>
              <p:nvPr/>
            </p:nvSpPr>
            <p:spPr>
              <a:xfrm>
                <a:off x="4235925" y="1856600"/>
                <a:ext cx="175650" cy="132500"/>
              </a:xfrm>
              <a:custGeom>
                <a:avLst/>
                <a:gdLst/>
                <a:ahLst/>
                <a:cxnLst/>
                <a:rect l="l" t="t" r="r" b="b"/>
                <a:pathLst>
                  <a:path w="7026" h="5300" extrusionOk="0">
                    <a:moveTo>
                      <a:pt x="1" y="1"/>
                    </a:moveTo>
                    <a:cubicBezTo>
                      <a:pt x="1" y="1"/>
                      <a:pt x="120" y="37"/>
                      <a:pt x="346" y="96"/>
                    </a:cubicBezTo>
                    <a:cubicBezTo>
                      <a:pt x="465" y="132"/>
                      <a:pt x="596" y="179"/>
                      <a:pt x="751" y="239"/>
                    </a:cubicBezTo>
                    <a:cubicBezTo>
                      <a:pt x="894" y="298"/>
                      <a:pt x="1072" y="334"/>
                      <a:pt x="1275" y="429"/>
                    </a:cubicBezTo>
                    <a:cubicBezTo>
                      <a:pt x="1656" y="572"/>
                      <a:pt x="2084" y="787"/>
                      <a:pt x="2561" y="1037"/>
                    </a:cubicBezTo>
                    <a:cubicBezTo>
                      <a:pt x="3025" y="1311"/>
                      <a:pt x="3537" y="1620"/>
                      <a:pt x="4025" y="1989"/>
                    </a:cubicBezTo>
                    <a:cubicBezTo>
                      <a:pt x="4513" y="2358"/>
                      <a:pt x="4942" y="2763"/>
                      <a:pt x="5335" y="3132"/>
                    </a:cubicBezTo>
                    <a:cubicBezTo>
                      <a:pt x="5704" y="3513"/>
                      <a:pt x="6037" y="3882"/>
                      <a:pt x="6275" y="4204"/>
                    </a:cubicBezTo>
                    <a:cubicBezTo>
                      <a:pt x="6406" y="4370"/>
                      <a:pt x="6514" y="4525"/>
                      <a:pt x="6597" y="4656"/>
                    </a:cubicBezTo>
                    <a:cubicBezTo>
                      <a:pt x="6704" y="4775"/>
                      <a:pt x="6776" y="4894"/>
                      <a:pt x="6835" y="5001"/>
                    </a:cubicBezTo>
                    <a:cubicBezTo>
                      <a:pt x="6954" y="5192"/>
                      <a:pt x="7026" y="5299"/>
                      <a:pt x="7026" y="5299"/>
                    </a:cubicBezTo>
                    <a:cubicBezTo>
                      <a:pt x="7026" y="5299"/>
                      <a:pt x="6990" y="5180"/>
                      <a:pt x="6883" y="4954"/>
                    </a:cubicBezTo>
                    <a:cubicBezTo>
                      <a:pt x="6835" y="4847"/>
                      <a:pt x="6776" y="4716"/>
                      <a:pt x="6704" y="4561"/>
                    </a:cubicBezTo>
                    <a:cubicBezTo>
                      <a:pt x="6633" y="4418"/>
                      <a:pt x="6549" y="4251"/>
                      <a:pt x="6430" y="4073"/>
                    </a:cubicBezTo>
                    <a:cubicBezTo>
                      <a:pt x="6228" y="3716"/>
                      <a:pt x="5930" y="3299"/>
                      <a:pt x="5573" y="2882"/>
                    </a:cubicBezTo>
                    <a:cubicBezTo>
                      <a:pt x="5216" y="2465"/>
                      <a:pt x="4763" y="2037"/>
                      <a:pt x="4263" y="1644"/>
                    </a:cubicBezTo>
                    <a:cubicBezTo>
                      <a:pt x="3739" y="1275"/>
                      <a:pt x="3216" y="965"/>
                      <a:pt x="2715" y="727"/>
                    </a:cubicBezTo>
                    <a:cubicBezTo>
                      <a:pt x="2204" y="501"/>
                      <a:pt x="1727" y="334"/>
                      <a:pt x="1334" y="239"/>
                    </a:cubicBezTo>
                    <a:cubicBezTo>
                      <a:pt x="1120" y="179"/>
                      <a:pt x="941" y="144"/>
                      <a:pt x="775" y="120"/>
                    </a:cubicBezTo>
                    <a:cubicBezTo>
                      <a:pt x="620" y="72"/>
                      <a:pt x="477" y="60"/>
                      <a:pt x="358" y="37"/>
                    </a:cubicBezTo>
                    <a:cubicBezTo>
                      <a:pt x="144" y="13"/>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8"/>
              <p:cNvSpPr/>
              <p:nvPr/>
            </p:nvSpPr>
            <p:spPr>
              <a:xfrm>
                <a:off x="4233850" y="1902150"/>
                <a:ext cx="169700" cy="120275"/>
              </a:xfrm>
              <a:custGeom>
                <a:avLst/>
                <a:gdLst/>
                <a:ahLst/>
                <a:cxnLst/>
                <a:rect l="l" t="t" r="r" b="b"/>
                <a:pathLst>
                  <a:path w="6788" h="4811" extrusionOk="0">
                    <a:moveTo>
                      <a:pt x="1" y="0"/>
                    </a:moveTo>
                    <a:cubicBezTo>
                      <a:pt x="1" y="0"/>
                      <a:pt x="120" y="24"/>
                      <a:pt x="322" y="60"/>
                    </a:cubicBezTo>
                    <a:cubicBezTo>
                      <a:pt x="536" y="108"/>
                      <a:pt x="846" y="203"/>
                      <a:pt x="1203" y="322"/>
                    </a:cubicBezTo>
                    <a:cubicBezTo>
                      <a:pt x="1929" y="560"/>
                      <a:pt x="2882" y="1048"/>
                      <a:pt x="3799" y="1775"/>
                    </a:cubicBezTo>
                    <a:cubicBezTo>
                      <a:pt x="4703" y="2501"/>
                      <a:pt x="5430" y="3275"/>
                      <a:pt x="5954" y="3858"/>
                    </a:cubicBezTo>
                    <a:cubicBezTo>
                      <a:pt x="6478" y="4441"/>
                      <a:pt x="6787" y="4811"/>
                      <a:pt x="6787" y="4811"/>
                    </a:cubicBezTo>
                    <a:cubicBezTo>
                      <a:pt x="6787" y="4811"/>
                      <a:pt x="6561" y="4394"/>
                      <a:pt x="6120" y="3739"/>
                    </a:cubicBezTo>
                    <a:cubicBezTo>
                      <a:pt x="5680" y="3084"/>
                      <a:pt x="5001" y="2227"/>
                      <a:pt x="4049" y="1465"/>
                    </a:cubicBezTo>
                    <a:cubicBezTo>
                      <a:pt x="3072" y="703"/>
                      <a:pt x="2036" y="286"/>
                      <a:pt x="1263" y="120"/>
                    </a:cubicBezTo>
                    <a:cubicBezTo>
                      <a:pt x="870" y="36"/>
                      <a:pt x="560" y="0"/>
                      <a:pt x="33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8"/>
              <p:cNvSpPr/>
              <p:nvPr/>
            </p:nvSpPr>
            <p:spPr>
              <a:xfrm>
                <a:off x="4283250" y="1946200"/>
                <a:ext cx="80100" cy="65500"/>
              </a:xfrm>
              <a:custGeom>
                <a:avLst/>
                <a:gdLst/>
                <a:ahLst/>
                <a:cxnLst/>
                <a:rect l="l" t="t" r="r" b="b"/>
                <a:pathLst>
                  <a:path w="3204" h="2620" extrusionOk="0">
                    <a:moveTo>
                      <a:pt x="1" y="1"/>
                    </a:moveTo>
                    <a:lnTo>
                      <a:pt x="1" y="1"/>
                    </a:lnTo>
                    <a:cubicBezTo>
                      <a:pt x="1" y="1"/>
                      <a:pt x="191" y="132"/>
                      <a:pt x="513" y="346"/>
                    </a:cubicBezTo>
                    <a:cubicBezTo>
                      <a:pt x="822" y="548"/>
                      <a:pt x="1239" y="858"/>
                      <a:pt x="1668" y="1215"/>
                    </a:cubicBezTo>
                    <a:cubicBezTo>
                      <a:pt x="2096" y="1572"/>
                      <a:pt x="2489" y="1917"/>
                      <a:pt x="2751" y="2191"/>
                    </a:cubicBezTo>
                    <a:cubicBezTo>
                      <a:pt x="3037" y="2453"/>
                      <a:pt x="3204" y="2620"/>
                      <a:pt x="3204" y="2620"/>
                    </a:cubicBezTo>
                    <a:cubicBezTo>
                      <a:pt x="3204" y="2620"/>
                      <a:pt x="3108" y="2394"/>
                      <a:pt x="2930" y="2072"/>
                    </a:cubicBezTo>
                    <a:cubicBezTo>
                      <a:pt x="2727" y="1739"/>
                      <a:pt x="2394" y="1310"/>
                      <a:pt x="1942" y="917"/>
                    </a:cubicBezTo>
                    <a:cubicBezTo>
                      <a:pt x="1465" y="548"/>
                      <a:pt x="965" y="310"/>
                      <a:pt x="608" y="179"/>
                    </a:cubicBezTo>
                    <a:cubicBezTo>
                      <a:pt x="239" y="48"/>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8"/>
              <p:cNvSpPr/>
              <p:nvPr/>
            </p:nvSpPr>
            <p:spPr>
              <a:xfrm>
                <a:off x="4294875" y="2002925"/>
                <a:ext cx="52700" cy="48075"/>
              </a:xfrm>
              <a:custGeom>
                <a:avLst/>
                <a:gdLst/>
                <a:ahLst/>
                <a:cxnLst/>
                <a:rect l="l" t="t" r="r" b="b"/>
                <a:pathLst>
                  <a:path w="2108" h="1923" extrusionOk="0">
                    <a:moveTo>
                      <a:pt x="193" y="1"/>
                    </a:moveTo>
                    <a:cubicBezTo>
                      <a:pt x="151" y="1"/>
                      <a:pt x="117" y="9"/>
                      <a:pt x="84" y="18"/>
                    </a:cubicBezTo>
                    <a:cubicBezTo>
                      <a:pt x="0" y="53"/>
                      <a:pt x="12" y="125"/>
                      <a:pt x="12" y="125"/>
                    </a:cubicBezTo>
                    <a:cubicBezTo>
                      <a:pt x="12" y="125"/>
                      <a:pt x="24" y="77"/>
                      <a:pt x="107" y="77"/>
                    </a:cubicBezTo>
                    <a:cubicBezTo>
                      <a:pt x="179" y="77"/>
                      <a:pt x="250" y="137"/>
                      <a:pt x="357" y="232"/>
                    </a:cubicBezTo>
                    <a:cubicBezTo>
                      <a:pt x="560" y="387"/>
                      <a:pt x="834" y="613"/>
                      <a:pt x="1119" y="887"/>
                    </a:cubicBezTo>
                    <a:cubicBezTo>
                      <a:pt x="1393" y="1149"/>
                      <a:pt x="1643" y="1411"/>
                      <a:pt x="1822" y="1601"/>
                    </a:cubicBezTo>
                    <a:cubicBezTo>
                      <a:pt x="2012" y="1792"/>
                      <a:pt x="2108" y="1923"/>
                      <a:pt x="2108" y="1923"/>
                    </a:cubicBezTo>
                    <a:cubicBezTo>
                      <a:pt x="2108" y="1923"/>
                      <a:pt x="2096" y="1768"/>
                      <a:pt x="1989" y="1506"/>
                    </a:cubicBezTo>
                    <a:cubicBezTo>
                      <a:pt x="1893" y="1244"/>
                      <a:pt x="1691" y="899"/>
                      <a:pt x="1381" y="601"/>
                    </a:cubicBezTo>
                    <a:cubicBezTo>
                      <a:pt x="1072" y="303"/>
                      <a:pt x="715" y="125"/>
                      <a:pt x="441" y="53"/>
                    </a:cubicBezTo>
                    <a:cubicBezTo>
                      <a:pt x="369" y="41"/>
                      <a:pt x="322" y="18"/>
                      <a:pt x="250" y="6"/>
                    </a:cubicBezTo>
                    <a:cubicBezTo>
                      <a:pt x="229" y="2"/>
                      <a:pt x="211" y="1"/>
                      <a:pt x="19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8"/>
              <p:cNvSpPr/>
              <p:nvPr/>
            </p:nvSpPr>
            <p:spPr>
              <a:xfrm>
                <a:off x="4289225" y="2038775"/>
                <a:ext cx="37225" cy="29200"/>
              </a:xfrm>
              <a:custGeom>
                <a:avLst/>
                <a:gdLst/>
                <a:ahLst/>
                <a:cxnLst/>
                <a:rect l="l" t="t" r="r" b="b"/>
                <a:pathLst>
                  <a:path w="1489" h="1168" extrusionOk="0">
                    <a:moveTo>
                      <a:pt x="0" y="0"/>
                    </a:moveTo>
                    <a:lnTo>
                      <a:pt x="0" y="0"/>
                    </a:lnTo>
                    <a:cubicBezTo>
                      <a:pt x="0" y="0"/>
                      <a:pt x="72" y="96"/>
                      <a:pt x="191" y="227"/>
                    </a:cubicBezTo>
                    <a:cubicBezTo>
                      <a:pt x="310" y="358"/>
                      <a:pt x="476" y="524"/>
                      <a:pt x="667" y="667"/>
                    </a:cubicBezTo>
                    <a:cubicBezTo>
                      <a:pt x="857" y="834"/>
                      <a:pt x="1072" y="941"/>
                      <a:pt x="1226" y="1024"/>
                    </a:cubicBezTo>
                    <a:cubicBezTo>
                      <a:pt x="1381" y="1120"/>
                      <a:pt x="1488" y="1167"/>
                      <a:pt x="1488" y="1167"/>
                    </a:cubicBezTo>
                    <a:cubicBezTo>
                      <a:pt x="1488" y="1167"/>
                      <a:pt x="1453" y="1060"/>
                      <a:pt x="1369" y="870"/>
                    </a:cubicBezTo>
                    <a:cubicBezTo>
                      <a:pt x="1286" y="715"/>
                      <a:pt x="1131" y="512"/>
                      <a:pt x="929" y="346"/>
                    </a:cubicBezTo>
                    <a:cubicBezTo>
                      <a:pt x="703" y="179"/>
                      <a:pt x="476" y="96"/>
                      <a:pt x="298" y="48"/>
                    </a:cubicBezTo>
                    <a:cubicBezTo>
                      <a:pt x="119" y="0"/>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8"/>
              <p:cNvSpPr/>
              <p:nvPr/>
            </p:nvSpPr>
            <p:spPr>
              <a:xfrm>
                <a:off x="3982625" y="2187600"/>
                <a:ext cx="289650" cy="171175"/>
              </a:xfrm>
              <a:custGeom>
                <a:avLst/>
                <a:gdLst/>
                <a:ahLst/>
                <a:cxnLst/>
                <a:rect l="l" t="t" r="r" b="b"/>
                <a:pathLst>
                  <a:path w="11586" h="6847" extrusionOk="0">
                    <a:moveTo>
                      <a:pt x="1" y="1"/>
                    </a:moveTo>
                    <a:cubicBezTo>
                      <a:pt x="1" y="1"/>
                      <a:pt x="179" y="60"/>
                      <a:pt x="513" y="167"/>
                    </a:cubicBezTo>
                    <a:cubicBezTo>
                      <a:pt x="846" y="274"/>
                      <a:pt x="1310" y="429"/>
                      <a:pt x="1894" y="655"/>
                    </a:cubicBezTo>
                    <a:cubicBezTo>
                      <a:pt x="2453" y="882"/>
                      <a:pt x="3144" y="1167"/>
                      <a:pt x="3870" y="1501"/>
                    </a:cubicBezTo>
                    <a:cubicBezTo>
                      <a:pt x="4620" y="1858"/>
                      <a:pt x="5406" y="2263"/>
                      <a:pt x="6204" y="2739"/>
                    </a:cubicBezTo>
                    <a:cubicBezTo>
                      <a:pt x="7013" y="3215"/>
                      <a:pt x="7752" y="3703"/>
                      <a:pt x="8406" y="4180"/>
                    </a:cubicBezTo>
                    <a:cubicBezTo>
                      <a:pt x="9061" y="4656"/>
                      <a:pt x="9645" y="5108"/>
                      <a:pt x="10109" y="5513"/>
                    </a:cubicBezTo>
                    <a:cubicBezTo>
                      <a:pt x="10573" y="5906"/>
                      <a:pt x="10942" y="6239"/>
                      <a:pt x="11193" y="6478"/>
                    </a:cubicBezTo>
                    <a:cubicBezTo>
                      <a:pt x="11443" y="6716"/>
                      <a:pt x="11585" y="6847"/>
                      <a:pt x="11585" y="6847"/>
                    </a:cubicBezTo>
                    <a:cubicBezTo>
                      <a:pt x="11585" y="6847"/>
                      <a:pt x="11466" y="6704"/>
                      <a:pt x="11240" y="6430"/>
                    </a:cubicBezTo>
                    <a:cubicBezTo>
                      <a:pt x="11014" y="6156"/>
                      <a:pt x="10692" y="5787"/>
                      <a:pt x="10240" y="5358"/>
                    </a:cubicBezTo>
                    <a:cubicBezTo>
                      <a:pt x="9799" y="4930"/>
                      <a:pt x="9240" y="4430"/>
                      <a:pt x="8609" y="3918"/>
                    </a:cubicBezTo>
                    <a:cubicBezTo>
                      <a:pt x="7966" y="3406"/>
                      <a:pt x="7216" y="2882"/>
                      <a:pt x="6406" y="2394"/>
                    </a:cubicBezTo>
                    <a:cubicBezTo>
                      <a:pt x="5585" y="1906"/>
                      <a:pt x="4763" y="1513"/>
                      <a:pt x="4001" y="1191"/>
                    </a:cubicBezTo>
                    <a:cubicBezTo>
                      <a:pt x="3251" y="882"/>
                      <a:pt x="2549" y="643"/>
                      <a:pt x="1953" y="465"/>
                    </a:cubicBezTo>
                    <a:cubicBezTo>
                      <a:pt x="1358" y="298"/>
                      <a:pt x="870" y="167"/>
                      <a:pt x="525" y="108"/>
                    </a:cubicBezTo>
                    <a:cubicBezTo>
                      <a:pt x="191" y="48"/>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8"/>
              <p:cNvSpPr/>
              <p:nvPr/>
            </p:nvSpPr>
            <p:spPr>
              <a:xfrm>
                <a:off x="4128175" y="2210825"/>
                <a:ext cx="99450" cy="64900"/>
              </a:xfrm>
              <a:custGeom>
                <a:avLst/>
                <a:gdLst/>
                <a:ahLst/>
                <a:cxnLst/>
                <a:rect l="l" t="t" r="r" b="b"/>
                <a:pathLst>
                  <a:path w="3978" h="2596" extrusionOk="0">
                    <a:moveTo>
                      <a:pt x="1" y="0"/>
                    </a:moveTo>
                    <a:cubicBezTo>
                      <a:pt x="1" y="0"/>
                      <a:pt x="870" y="572"/>
                      <a:pt x="1977" y="1310"/>
                    </a:cubicBezTo>
                    <a:cubicBezTo>
                      <a:pt x="3085" y="2024"/>
                      <a:pt x="3977" y="2596"/>
                      <a:pt x="3977" y="2596"/>
                    </a:cubicBezTo>
                    <a:cubicBezTo>
                      <a:pt x="3977" y="2596"/>
                      <a:pt x="3811" y="2381"/>
                      <a:pt x="3513" y="2084"/>
                    </a:cubicBezTo>
                    <a:cubicBezTo>
                      <a:pt x="3215" y="1750"/>
                      <a:pt x="2763" y="1346"/>
                      <a:pt x="2203" y="977"/>
                    </a:cubicBezTo>
                    <a:cubicBezTo>
                      <a:pt x="1632" y="607"/>
                      <a:pt x="1084" y="357"/>
                      <a:pt x="668" y="203"/>
                    </a:cubicBezTo>
                    <a:cubicBezTo>
                      <a:pt x="263" y="60"/>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8"/>
              <p:cNvSpPr/>
              <p:nvPr/>
            </p:nvSpPr>
            <p:spPr>
              <a:xfrm>
                <a:off x="4185025" y="2212900"/>
                <a:ext cx="47950" cy="35150"/>
              </a:xfrm>
              <a:custGeom>
                <a:avLst/>
                <a:gdLst/>
                <a:ahLst/>
                <a:cxnLst/>
                <a:rect l="l" t="t" r="r" b="b"/>
                <a:pathLst>
                  <a:path w="1918" h="1406" extrusionOk="0">
                    <a:moveTo>
                      <a:pt x="1" y="1"/>
                    </a:moveTo>
                    <a:lnTo>
                      <a:pt x="1" y="1"/>
                    </a:lnTo>
                    <a:cubicBezTo>
                      <a:pt x="1" y="1"/>
                      <a:pt x="310" y="477"/>
                      <a:pt x="846" y="870"/>
                    </a:cubicBezTo>
                    <a:cubicBezTo>
                      <a:pt x="1370" y="1251"/>
                      <a:pt x="1918" y="1406"/>
                      <a:pt x="1918" y="1406"/>
                    </a:cubicBezTo>
                    <a:cubicBezTo>
                      <a:pt x="1918" y="1406"/>
                      <a:pt x="1608" y="929"/>
                      <a:pt x="1072" y="536"/>
                    </a:cubicBezTo>
                    <a:cubicBezTo>
                      <a:pt x="549" y="155"/>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8"/>
              <p:cNvSpPr/>
              <p:nvPr/>
            </p:nvSpPr>
            <p:spPr>
              <a:xfrm>
                <a:off x="4198125" y="2195925"/>
                <a:ext cx="44675" cy="26225"/>
              </a:xfrm>
              <a:custGeom>
                <a:avLst/>
                <a:gdLst/>
                <a:ahLst/>
                <a:cxnLst/>
                <a:rect l="l" t="t" r="r" b="b"/>
                <a:pathLst>
                  <a:path w="1787" h="1049" extrusionOk="0">
                    <a:moveTo>
                      <a:pt x="1" y="1"/>
                    </a:moveTo>
                    <a:cubicBezTo>
                      <a:pt x="1" y="1"/>
                      <a:pt x="334" y="370"/>
                      <a:pt x="822" y="656"/>
                    </a:cubicBezTo>
                    <a:cubicBezTo>
                      <a:pt x="1299" y="930"/>
                      <a:pt x="1787" y="1049"/>
                      <a:pt x="1787" y="1049"/>
                    </a:cubicBezTo>
                    <a:cubicBezTo>
                      <a:pt x="1787" y="1049"/>
                      <a:pt x="1513" y="620"/>
                      <a:pt x="1013" y="310"/>
                    </a:cubicBezTo>
                    <a:cubicBezTo>
                      <a:pt x="501" y="13"/>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8"/>
              <p:cNvSpPr/>
              <p:nvPr/>
            </p:nvSpPr>
            <p:spPr>
              <a:xfrm>
                <a:off x="4220150" y="2186850"/>
                <a:ext cx="28900" cy="14625"/>
              </a:xfrm>
              <a:custGeom>
                <a:avLst/>
                <a:gdLst/>
                <a:ahLst/>
                <a:cxnLst/>
                <a:rect l="l" t="t" r="r" b="b"/>
                <a:pathLst>
                  <a:path w="1156" h="585" extrusionOk="0">
                    <a:moveTo>
                      <a:pt x="123" y="0"/>
                    </a:moveTo>
                    <a:cubicBezTo>
                      <a:pt x="48" y="0"/>
                      <a:pt x="1" y="7"/>
                      <a:pt x="1" y="7"/>
                    </a:cubicBezTo>
                    <a:cubicBezTo>
                      <a:pt x="1" y="7"/>
                      <a:pt x="156" y="304"/>
                      <a:pt x="489" y="459"/>
                    </a:cubicBezTo>
                    <a:cubicBezTo>
                      <a:pt x="686" y="565"/>
                      <a:pt x="902" y="585"/>
                      <a:pt x="1033" y="585"/>
                    </a:cubicBezTo>
                    <a:cubicBezTo>
                      <a:pt x="1108" y="585"/>
                      <a:pt x="1156" y="578"/>
                      <a:pt x="1156" y="578"/>
                    </a:cubicBezTo>
                    <a:cubicBezTo>
                      <a:pt x="1156" y="578"/>
                      <a:pt x="977" y="269"/>
                      <a:pt x="668" y="126"/>
                    </a:cubicBezTo>
                    <a:cubicBezTo>
                      <a:pt x="471" y="20"/>
                      <a:pt x="254" y="0"/>
                      <a:pt x="12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8"/>
              <p:cNvSpPr/>
              <p:nvPr/>
            </p:nvSpPr>
            <p:spPr>
              <a:xfrm>
                <a:off x="4228200" y="2167775"/>
                <a:ext cx="32175" cy="13300"/>
              </a:xfrm>
              <a:custGeom>
                <a:avLst/>
                <a:gdLst/>
                <a:ahLst/>
                <a:cxnLst/>
                <a:rect l="l" t="t" r="r" b="b"/>
                <a:pathLst>
                  <a:path w="1287" h="532" extrusionOk="0">
                    <a:moveTo>
                      <a:pt x="241" y="0"/>
                    </a:moveTo>
                    <a:cubicBezTo>
                      <a:pt x="98" y="0"/>
                      <a:pt x="0" y="20"/>
                      <a:pt x="0" y="20"/>
                    </a:cubicBezTo>
                    <a:cubicBezTo>
                      <a:pt x="0" y="20"/>
                      <a:pt x="215" y="317"/>
                      <a:pt x="572" y="448"/>
                    </a:cubicBezTo>
                    <a:cubicBezTo>
                      <a:pt x="731" y="514"/>
                      <a:pt x="896" y="532"/>
                      <a:pt x="1026" y="532"/>
                    </a:cubicBezTo>
                    <a:cubicBezTo>
                      <a:pt x="1179" y="532"/>
                      <a:pt x="1286" y="508"/>
                      <a:pt x="1286" y="508"/>
                    </a:cubicBezTo>
                    <a:cubicBezTo>
                      <a:pt x="1286" y="508"/>
                      <a:pt x="1072" y="210"/>
                      <a:pt x="715" y="79"/>
                    </a:cubicBezTo>
                    <a:cubicBezTo>
                      <a:pt x="544" y="17"/>
                      <a:pt x="373" y="0"/>
                      <a:pt x="24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8"/>
              <p:cNvSpPr/>
              <p:nvPr/>
            </p:nvSpPr>
            <p:spPr>
              <a:xfrm>
                <a:off x="4240400" y="2145775"/>
                <a:ext cx="32175" cy="16025"/>
              </a:xfrm>
              <a:custGeom>
                <a:avLst/>
                <a:gdLst/>
                <a:ahLst/>
                <a:cxnLst/>
                <a:rect l="l" t="t" r="r" b="b"/>
                <a:pathLst>
                  <a:path w="1287" h="641" extrusionOk="0">
                    <a:moveTo>
                      <a:pt x="118" y="1"/>
                    </a:moveTo>
                    <a:cubicBezTo>
                      <a:pt x="45" y="1"/>
                      <a:pt x="0" y="7"/>
                      <a:pt x="0" y="7"/>
                    </a:cubicBezTo>
                    <a:cubicBezTo>
                      <a:pt x="0" y="7"/>
                      <a:pt x="191" y="316"/>
                      <a:pt x="548" y="495"/>
                    </a:cubicBezTo>
                    <a:cubicBezTo>
                      <a:pt x="812" y="622"/>
                      <a:pt x="1075" y="641"/>
                      <a:pt x="1205" y="641"/>
                    </a:cubicBezTo>
                    <a:cubicBezTo>
                      <a:pt x="1256" y="641"/>
                      <a:pt x="1286" y="638"/>
                      <a:pt x="1286" y="638"/>
                    </a:cubicBezTo>
                    <a:cubicBezTo>
                      <a:pt x="1286" y="638"/>
                      <a:pt x="1096" y="316"/>
                      <a:pt x="727" y="138"/>
                    </a:cubicBezTo>
                    <a:cubicBezTo>
                      <a:pt x="494" y="21"/>
                      <a:pt x="256" y="1"/>
                      <a:pt x="11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8"/>
              <p:cNvSpPr/>
              <p:nvPr/>
            </p:nvSpPr>
            <p:spPr>
              <a:xfrm>
                <a:off x="4261825" y="2129550"/>
                <a:ext cx="18475" cy="12825"/>
              </a:xfrm>
              <a:custGeom>
                <a:avLst/>
                <a:gdLst/>
                <a:ahLst/>
                <a:cxnLst/>
                <a:rect l="l" t="t" r="r" b="b"/>
                <a:pathLst>
                  <a:path w="739" h="513" extrusionOk="0">
                    <a:moveTo>
                      <a:pt x="1" y="1"/>
                    </a:moveTo>
                    <a:cubicBezTo>
                      <a:pt x="1" y="1"/>
                      <a:pt x="13" y="72"/>
                      <a:pt x="36" y="168"/>
                    </a:cubicBezTo>
                    <a:cubicBezTo>
                      <a:pt x="72" y="251"/>
                      <a:pt x="144" y="358"/>
                      <a:pt x="251" y="429"/>
                    </a:cubicBezTo>
                    <a:cubicBezTo>
                      <a:pt x="358" y="489"/>
                      <a:pt x="489" y="513"/>
                      <a:pt x="572" y="513"/>
                    </a:cubicBezTo>
                    <a:cubicBezTo>
                      <a:pt x="679" y="513"/>
                      <a:pt x="739" y="477"/>
                      <a:pt x="739" y="477"/>
                    </a:cubicBezTo>
                    <a:lnTo>
                      <a:pt x="667" y="334"/>
                    </a:lnTo>
                    <a:cubicBezTo>
                      <a:pt x="620" y="239"/>
                      <a:pt x="548" y="144"/>
                      <a:pt x="453" y="96"/>
                    </a:cubicBezTo>
                    <a:cubicBezTo>
                      <a:pt x="370" y="25"/>
                      <a:pt x="251" y="13"/>
                      <a:pt x="15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8"/>
              <p:cNvSpPr/>
              <p:nvPr/>
            </p:nvSpPr>
            <p:spPr>
              <a:xfrm>
                <a:off x="3927550" y="1657175"/>
                <a:ext cx="105400" cy="101525"/>
              </a:xfrm>
              <a:custGeom>
                <a:avLst/>
                <a:gdLst/>
                <a:ahLst/>
                <a:cxnLst/>
                <a:rect l="l" t="t" r="r" b="b"/>
                <a:pathLst>
                  <a:path w="4216" h="4061" extrusionOk="0">
                    <a:moveTo>
                      <a:pt x="1" y="1"/>
                    </a:moveTo>
                    <a:cubicBezTo>
                      <a:pt x="1" y="1"/>
                      <a:pt x="144" y="298"/>
                      <a:pt x="442" y="739"/>
                    </a:cubicBezTo>
                    <a:cubicBezTo>
                      <a:pt x="739" y="1191"/>
                      <a:pt x="1192" y="1787"/>
                      <a:pt x="1787" y="2358"/>
                    </a:cubicBezTo>
                    <a:cubicBezTo>
                      <a:pt x="2382" y="2930"/>
                      <a:pt x="2989" y="3358"/>
                      <a:pt x="3454" y="3644"/>
                    </a:cubicBezTo>
                    <a:cubicBezTo>
                      <a:pt x="3918" y="3930"/>
                      <a:pt x="4216" y="4061"/>
                      <a:pt x="4216" y="4061"/>
                    </a:cubicBezTo>
                    <a:cubicBezTo>
                      <a:pt x="4216" y="4061"/>
                      <a:pt x="3966" y="3834"/>
                      <a:pt x="3561" y="3489"/>
                    </a:cubicBezTo>
                    <a:cubicBezTo>
                      <a:pt x="3168" y="3132"/>
                      <a:pt x="2632" y="2644"/>
                      <a:pt x="2049" y="2084"/>
                    </a:cubicBezTo>
                    <a:cubicBezTo>
                      <a:pt x="1477" y="1525"/>
                      <a:pt x="965" y="1001"/>
                      <a:pt x="596" y="620"/>
                    </a:cubicBezTo>
                    <a:cubicBezTo>
                      <a:pt x="227" y="227"/>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8"/>
              <p:cNvSpPr/>
              <p:nvPr/>
            </p:nvSpPr>
            <p:spPr>
              <a:xfrm>
                <a:off x="3920425" y="1678025"/>
                <a:ext cx="44075" cy="55075"/>
              </a:xfrm>
              <a:custGeom>
                <a:avLst/>
                <a:gdLst/>
                <a:ahLst/>
                <a:cxnLst/>
                <a:rect l="l" t="t" r="r" b="b"/>
                <a:pathLst>
                  <a:path w="1763" h="2203" extrusionOk="0">
                    <a:moveTo>
                      <a:pt x="0" y="0"/>
                    </a:moveTo>
                    <a:cubicBezTo>
                      <a:pt x="0" y="0"/>
                      <a:pt x="48" y="155"/>
                      <a:pt x="143" y="393"/>
                    </a:cubicBezTo>
                    <a:cubicBezTo>
                      <a:pt x="238" y="631"/>
                      <a:pt x="393" y="964"/>
                      <a:pt x="643" y="1274"/>
                    </a:cubicBezTo>
                    <a:cubicBezTo>
                      <a:pt x="893" y="1584"/>
                      <a:pt x="1179" y="1822"/>
                      <a:pt x="1393" y="1977"/>
                    </a:cubicBezTo>
                    <a:cubicBezTo>
                      <a:pt x="1608" y="2119"/>
                      <a:pt x="1762" y="2203"/>
                      <a:pt x="1762" y="2203"/>
                    </a:cubicBezTo>
                    <a:cubicBezTo>
                      <a:pt x="1762" y="2203"/>
                      <a:pt x="1691" y="2048"/>
                      <a:pt x="1524" y="1846"/>
                    </a:cubicBezTo>
                    <a:cubicBezTo>
                      <a:pt x="1369" y="1619"/>
                      <a:pt x="1179" y="1334"/>
                      <a:pt x="941" y="1036"/>
                    </a:cubicBezTo>
                    <a:cubicBezTo>
                      <a:pt x="715" y="738"/>
                      <a:pt x="476" y="488"/>
                      <a:pt x="298" y="298"/>
                    </a:cubicBezTo>
                    <a:lnTo>
                      <a:pt x="0"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8"/>
              <p:cNvSpPr/>
              <p:nvPr/>
            </p:nvSpPr>
            <p:spPr>
              <a:xfrm>
                <a:off x="3854625" y="1739325"/>
                <a:ext cx="52425" cy="40800"/>
              </a:xfrm>
              <a:custGeom>
                <a:avLst/>
                <a:gdLst/>
                <a:ahLst/>
                <a:cxnLst/>
                <a:rect l="l" t="t" r="r" b="b"/>
                <a:pathLst>
                  <a:path w="2097" h="1632" extrusionOk="0">
                    <a:moveTo>
                      <a:pt x="1" y="1"/>
                    </a:moveTo>
                    <a:lnTo>
                      <a:pt x="1" y="1"/>
                    </a:lnTo>
                    <a:cubicBezTo>
                      <a:pt x="1" y="1"/>
                      <a:pt x="61" y="132"/>
                      <a:pt x="215" y="346"/>
                    </a:cubicBezTo>
                    <a:cubicBezTo>
                      <a:pt x="358" y="548"/>
                      <a:pt x="584" y="798"/>
                      <a:pt x="882" y="1037"/>
                    </a:cubicBezTo>
                    <a:cubicBezTo>
                      <a:pt x="1180" y="1275"/>
                      <a:pt x="1477" y="1430"/>
                      <a:pt x="1715" y="1513"/>
                    </a:cubicBezTo>
                    <a:cubicBezTo>
                      <a:pt x="1954" y="1608"/>
                      <a:pt x="2096" y="1632"/>
                      <a:pt x="2096" y="1632"/>
                    </a:cubicBezTo>
                    <a:cubicBezTo>
                      <a:pt x="2096" y="1632"/>
                      <a:pt x="1680" y="1156"/>
                      <a:pt x="1132" y="727"/>
                    </a:cubicBezTo>
                    <a:cubicBezTo>
                      <a:pt x="549" y="287"/>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8"/>
              <p:cNvSpPr/>
              <p:nvPr/>
            </p:nvSpPr>
            <p:spPr>
              <a:xfrm>
                <a:off x="3530500" y="2110500"/>
                <a:ext cx="175025" cy="115525"/>
              </a:xfrm>
              <a:custGeom>
                <a:avLst/>
                <a:gdLst/>
                <a:ahLst/>
                <a:cxnLst/>
                <a:rect l="l" t="t" r="r" b="b"/>
                <a:pathLst>
                  <a:path w="7001" h="4621" extrusionOk="0">
                    <a:moveTo>
                      <a:pt x="0" y="1"/>
                    </a:moveTo>
                    <a:cubicBezTo>
                      <a:pt x="0" y="1"/>
                      <a:pt x="310" y="358"/>
                      <a:pt x="869" y="894"/>
                    </a:cubicBezTo>
                    <a:cubicBezTo>
                      <a:pt x="1417" y="1418"/>
                      <a:pt x="2227" y="2120"/>
                      <a:pt x="3203" y="2763"/>
                    </a:cubicBezTo>
                    <a:cubicBezTo>
                      <a:pt x="4191" y="3394"/>
                      <a:pt x="5144" y="3870"/>
                      <a:pt x="5834" y="4168"/>
                    </a:cubicBezTo>
                    <a:cubicBezTo>
                      <a:pt x="6548" y="4466"/>
                      <a:pt x="7001" y="4620"/>
                      <a:pt x="7001" y="4620"/>
                    </a:cubicBezTo>
                    <a:cubicBezTo>
                      <a:pt x="7001" y="4620"/>
                      <a:pt x="6596" y="4382"/>
                      <a:pt x="5929" y="3978"/>
                    </a:cubicBezTo>
                    <a:cubicBezTo>
                      <a:pt x="5263" y="3585"/>
                      <a:pt x="4382" y="3061"/>
                      <a:pt x="3417" y="2418"/>
                    </a:cubicBezTo>
                    <a:cubicBezTo>
                      <a:pt x="2465" y="1787"/>
                      <a:pt x="1595" y="1180"/>
                      <a:pt x="988" y="739"/>
                    </a:cubicBezTo>
                    <a:cubicBezTo>
                      <a:pt x="381" y="287"/>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8"/>
              <p:cNvSpPr/>
              <p:nvPr/>
            </p:nvSpPr>
            <p:spPr>
              <a:xfrm>
                <a:off x="3556375" y="2081925"/>
                <a:ext cx="44675" cy="31275"/>
              </a:xfrm>
              <a:custGeom>
                <a:avLst/>
                <a:gdLst/>
                <a:ahLst/>
                <a:cxnLst/>
                <a:rect l="l" t="t" r="r" b="b"/>
                <a:pathLst>
                  <a:path w="1787" h="1251" extrusionOk="0">
                    <a:moveTo>
                      <a:pt x="1" y="1"/>
                    </a:moveTo>
                    <a:lnTo>
                      <a:pt x="1" y="1"/>
                    </a:lnTo>
                    <a:cubicBezTo>
                      <a:pt x="1" y="1"/>
                      <a:pt x="275" y="441"/>
                      <a:pt x="775" y="787"/>
                    </a:cubicBezTo>
                    <a:cubicBezTo>
                      <a:pt x="1275" y="1132"/>
                      <a:pt x="1787" y="1251"/>
                      <a:pt x="1787" y="1251"/>
                    </a:cubicBezTo>
                    <a:cubicBezTo>
                      <a:pt x="1787" y="1251"/>
                      <a:pt x="1513" y="810"/>
                      <a:pt x="1001" y="465"/>
                    </a:cubicBezTo>
                    <a:cubicBezTo>
                      <a:pt x="501" y="120"/>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8"/>
              <p:cNvSpPr/>
              <p:nvPr/>
            </p:nvSpPr>
            <p:spPr>
              <a:xfrm>
                <a:off x="3575725" y="2060800"/>
                <a:ext cx="44675" cy="27100"/>
              </a:xfrm>
              <a:custGeom>
                <a:avLst/>
                <a:gdLst/>
                <a:ahLst/>
                <a:cxnLst/>
                <a:rect l="l" t="t" r="r" b="b"/>
                <a:pathLst>
                  <a:path w="1787" h="1084" extrusionOk="0">
                    <a:moveTo>
                      <a:pt x="1" y="0"/>
                    </a:moveTo>
                    <a:cubicBezTo>
                      <a:pt x="1" y="1"/>
                      <a:pt x="298" y="417"/>
                      <a:pt x="787" y="715"/>
                    </a:cubicBezTo>
                    <a:cubicBezTo>
                      <a:pt x="1275" y="1013"/>
                      <a:pt x="1787" y="1084"/>
                      <a:pt x="1787" y="1084"/>
                    </a:cubicBezTo>
                    <a:cubicBezTo>
                      <a:pt x="1787" y="1084"/>
                      <a:pt x="1501" y="667"/>
                      <a:pt x="989" y="370"/>
                    </a:cubicBezTo>
                    <a:cubicBezTo>
                      <a:pt x="501" y="72"/>
                      <a:pt x="1" y="1"/>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8"/>
              <p:cNvSpPr/>
              <p:nvPr/>
            </p:nvSpPr>
            <p:spPr>
              <a:xfrm>
                <a:off x="3595975" y="2038475"/>
                <a:ext cx="25925" cy="19675"/>
              </a:xfrm>
              <a:custGeom>
                <a:avLst/>
                <a:gdLst/>
                <a:ahLst/>
                <a:cxnLst/>
                <a:rect l="l" t="t" r="r" b="b"/>
                <a:pathLst>
                  <a:path w="1037" h="787" extrusionOk="0">
                    <a:moveTo>
                      <a:pt x="0" y="1"/>
                    </a:moveTo>
                    <a:cubicBezTo>
                      <a:pt x="0" y="1"/>
                      <a:pt x="108" y="322"/>
                      <a:pt x="393" y="548"/>
                    </a:cubicBezTo>
                    <a:cubicBezTo>
                      <a:pt x="679" y="774"/>
                      <a:pt x="1036" y="786"/>
                      <a:pt x="1036" y="786"/>
                    </a:cubicBezTo>
                    <a:cubicBezTo>
                      <a:pt x="1036" y="786"/>
                      <a:pt x="929" y="453"/>
                      <a:pt x="643" y="239"/>
                    </a:cubicBezTo>
                    <a:cubicBezTo>
                      <a:pt x="358" y="12"/>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8"/>
              <p:cNvSpPr/>
              <p:nvPr/>
            </p:nvSpPr>
            <p:spPr>
              <a:xfrm>
                <a:off x="3611450" y="2019575"/>
                <a:ext cx="24125" cy="12350"/>
              </a:xfrm>
              <a:custGeom>
                <a:avLst/>
                <a:gdLst/>
                <a:ahLst/>
                <a:cxnLst/>
                <a:rect l="l" t="t" r="r" b="b"/>
                <a:pathLst>
                  <a:path w="965" h="494" extrusionOk="0">
                    <a:moveTo>
                      <a:pt x="282" y="0"/>
                    </a:moveTo>
                    <a:cubicBezTo>
                      <a:pt x="244" y="0"/>
                      <a:pt x="209" y="3"/>
                      <a:pt x="179" y="6"/>
                    </a:cubicBezTo>
                    <a:cubicBezTo>
                      <a:pt x="72" y="30"/>
                      <a:pt x="1" y="54"/>
                      <a:pt x="1" y="54"/>
                    </a:cubicBezTo>
                    <a:cubicBezTo>
                      <a:pt x="1" y="54"/>
                      <a:pt x="36" y="114"/>
                      <a:pt x="120" y="185"/>
                    </a:cubicBezTo>
                    <a:cubicBezTo>
                      <a:pt x="191" y="268"/>
                      <a:pt x="274" y="352"/>
                      <a:pt x="417" y="411"/>
                    </a:cubicBezTo>
                    <a:cubicBezTo>
                      <a:pt x="548" y="471"/>
                      <a:pt x="679" y="483"/>
                      <a:pt x="786" y="483"/>
                    </a:cubicBezTo>
                    <a:cubicBezTo>
                      <a:pt x="822" y="491"/>
                      <a:pt x="854" y="493"/>
                      <a:pt x="880" y="493"/>
                    </a:cubicBezTo>
                    <a:cubicBezTo>
                      <a:pt x="933" y="493"/>
                      <a:pt x="965" y="483"/>
                      <a:pt x="965" y="483"/>
                    </a:cubicBezTo>
                    <a:cubicBezTo>
                      <a:pt x="965" y="483"/>
                      <a:pt x="929" y="411"/>
                      <a:pt x="894" y="328"/>
                    </a:cubicBezTo>
                    <a:cubicBezTo>
                      <a:pt x="810" y="221"/>
                      <a:pt x="727" y="114"/>
                      <a:pt x="572" y="54"/>
                    </a:cubicBezTo>
                    <a:cubicBezTo>
                      <a:pt x="473" y="13"/>
                      <a:pt x="369" y="0"/>
                      <a:pt x="28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8"/>
              <p:cNvSpPr/>
              <p:nvPr/>
            </p:nvSpPr>
            <p:spPr>
              <a:xfrm>
                <a:off x="3350400" y="2217075"/>
                <a:ext cx="106600" cy="25450"/>
              </a:xfrm>
              <a:custGeom>
                <a:avLst/>
                <a:gdLst/>
                <a:ahLst/>
                <a:cxnLst/>
                <a:rect l="l" t="t" r="r" b="b"/>
                <a:pathLst>
                  <a:path w="4264" h="1018" extrusionOk="0">
                    <a:moveTo>
                      <a:pt x="1" y="0"/>
                    </a:moveTo>
                    <a:lnTo>
                      <a:pt x="1" y="0"/>
                    </a:lnTo>
                    <a:cubicBezTo>
                      <a:pt x="1" y="0"/>
                      <a:pt x="215" y="131"/>
                      <a:pt x="584" y="298"/>
                    </a:cubicBezTo>
                    <a:cubicBezTo>
                      <a:pt x="941" y="465"/>
                      <a:pt x="1465" y="655"/>
                      <a:pt x="2061" y="798"/>
                    </a:cubicBezTo>
                    <a:cubicBezTo>
                      <a:pt x="2656" y="953"/>
                      <a:pt x="3204" y="1000"/>
                      <a:pt x="3608" y="1012"/>
                    </a:cubicBezTo>
                    <a:cubicBezTo>
                      <a:pt x="3743" y="1016"/>
                      <a:pt x="3861" y="1018"/>
                      <a:pt x="3958" y="1018"/>
                    </a:cubicBezTo>
                    <a:cubicBezTo>
                      <a:pt x="4152" y="1018"/>
                      <a:pt x="4263" y="1012"/>
                      <a:pt x="4263" y="1012"/>
                    </a:cubicBezTo>
                    <a:cubicBezTo>
                      <a:pt x="4263" y="1012"/>
                      <a:pt x="3323" y="715"/>
                      <a:pt x="2144" y="429"/>
                    </a:cubicBezTo>
                    <a:cubicBezTo>
                      <a:pt x="989" y="143"/>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8"/>
              <p:cNvSpPr/>
              <p:nvPr/>
            </p:nvSpPr>
            <p:spPr>
              <a:xfrm>
                <a:off x="3366475" y="2199750"/>
                <a:ext cx="48850" cy="13675"/>
              </a:xfrm>
              <a:custGeom>
                <a:avLst/>
                <a:gdLst/>
                <a:ahLst/>
                <a:cxnLst/>
                <a:rect l="l" t="t" r="r" b="b"/>
                <a:pathLst>
                  <a:path w="1954" h="547" extrusionOk="0">
                    <a:moveTo>
                      <a:pt x="487" y="1"/>
                    </a:moveTo>
                    <a:cubicBezTo>
                      <a:pt x="199" y="1"/>
                      <a:pt x="1" y="50"/>
                      <a:pt x="1" y="50"/>
                    </a:cubicBezTo>
                    <a:cubicBezTo>
                      <a:pt x="1" y="50"/>
                      <a:pt x="417" y="324"/>
                      <a:pt x="941" y="455"/>
                    </a:cubicBezTo>
                    <a:cubicBezTo>
                      <a:pt x="1251" y="531"/>
                      <a:pt x="1542" y="547"/>
                      <a:pt x="1731" y="547"/>
                    </a:cubicBezTo>
                    <a:cubicBezTo>
                      <a:pt x="1869" y="547"/>
                      <a:pt x="1953" y="538"/>
                      <a:pt x="1953" y="538"/>
                    </a:cubicBezTo>
                    <a:cubicBezTo>
                      <a:pt x="1953" y="538"/>
                      <a:pt x="1584" y="217"/>
                      <a:pt x="1025" y="62"/>
                    </a:cubicBezTo>
                    <a:cubicBezTo>
                      <a:pt x="830" y="16"/>
                      <a:pt x="645" y="1"/>
                      <a:pt x="48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8"/>
              <p:cNvSpPr/>
              <p:nvPr/>
            </p:nvSpPr>
            <p:spPr>
              <a:xfrm>
                <a:off x="3390600" y="2171725"/>
                <a:ext cx="31275" cy="11725"/>
              </a:xfrm>
              <a:custGeom>
                <a:avLst/>
                <a:gdLst/>
                <a:ahLst/>
                <a:cxnLst/>
                <a:rect l="l" t="t" r="r" b="b"/>
                <a:pathLst>
                  <a:path w="1251" h="469" extrusionOk="0">
                    <a:moveTo>
                      <a:pt x="415" y="0"/>
                    </a:moveTo>
                    <a:cubicBezTo>
                      <a:pt x="176" y="0"/>
                      <a:pt x="0" y="76"/>
                      <a:pt x="0" y="76"/>
                    </a:cubicBezTo>
                    <a:cubicBezTo>
                      <a:pt x="0" y="76"/>
                      <a:pt x="262" y="314"/>
                      <a:pt x="584" y="409"/>
                    </a:cubicBezTo>
                    <a:cubicBezTo>
                      <a:pt x="726" y="455"/>
                      <a:pt x="869" y="468"/>
                      <a:pt x="986" y="468"/>
                    </a:cubicBezTo>
                    <a:cubicBezTo>
                      <a:pt x="1141" y="468"/>
                      <a:pt x="1250" y="445"/>
                      <a:pt x="1250" y="445"/>
                    </a:cubicBezTo>
                    <a:cubicBezTo>
                      <a:pt x="1250" y="445"/>
                      <a:pt x="1048" y="147"/>
                      <a:pt x="703" y="40"/>
                    </a:cubicBezTo>
                    <a:cubicBezTo>
                      <a:pt x="602" y="11"/>
                      <a:pt x="504" y="0"/>
                      <a:pt x="415"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8"/>
              <p:cNvSpPr/>
              <p:nvPr/>
            </p:nvSpPr>
            <p:spPr>
              <a:xfrm>
                <a:off x="3495950" y="2066750"/>
                <a:ext cx="35750" cy="12850"/>
              </a:xfrm>
              <a:custGeom>
                <a:avLst/>
                <a:gdLst/>
                <a:ahLst/>
                <a:cxnLst/>
                <a:rect l="l" t="t" r="r" b="b"/>
                <a:pathLst>
                  <a:path w="1430" h="514" extrusionOk="0">
                    <a:moveTo>
                      <a:pt x="1" y="1"/>
                    </a:moveTo>
                    <a:cubicBezTo>
                      <a:pt x="1" y="1"/>
                      <a:pt x="60" y="72"/>
                      <a:pt x="168" y="179"/>
                    </a:cubicBezTo>
                    <a:cubicBezTo>
                      <a:pt x="275" y="286"/>
                      <a:pt x="430" y="405"/>
                      <a:pt x="644" y="465"/>
                    </a:cubicBezTo>
                    <a:cubicBezTo>
                      <a:pt x="758" y="499"/>
                      <a:pt x="872" y="513"/>
                      <a:pt x="975" y="513"/>
                    </a:cubicBezTo>
                    <a:cubicBezTo>
                      <a:pt x="1055" y="513"/>
                      <a:pt x="1129" y="504"/>
                      <a:pt x="1192" y="489"/>
                    </a:cubicBezTo>
                    <a:cubicBezTo>
                      <a:pt x="1346" y="477"/>
                      <a:pt x="1430" y="429"/>
                      <a:pt x="1430" y="429"/>
                    </a:cubicBezTo>
                    <a:cubicBezTo>
                      <a:pt x="1430" y="429"/>
                      <a:pt x="1358" y="370"/>
                      <a:pt x="1239" y="298"/>
                    </a:cubicBezTo>
                    <a:cubicBezTo>
                      <a:pt x="1120" y="239"/>
                      <a:pt x="953" y="143"/>
                      <a:pt x="763" y="84"/>
                    </a:cubicBezTo>
                    <a:cubicBezTo>
                      <a:pt x="572" y="24"/>
                      <a:pt x="394" y="13"/>
                      <a:pt x="23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8"/>
              <p:cNvSpPr/>
              <p:nvPr/>
            </p:nvSpPr>
            <p:spPr>
              <a:xfrm>
                <a:off x="3512625" y="2047400"/>
                <a:ext cx="24725" cy="11650"/>
              </a:xfrm>
              <a:custGeom>
                <a:avLst/>
                <a:gdLst/>
                <a:ahLst/>
                <a:cxnLst/>
                <a:rect l="l" t="t" r="r" b="b"/>
                <a:pathLst>
                  <a:path w="989" h="466" extrusionOk="0">
                    <a:moveTo>
                      <a:pt x="302" y="1"/>
                    </a:moveTo>
                    <a:cubicBezTo>
                      <a:pt x="133" y="1"/>
                      <a:pt x="1" y="48"/>
                      <a:pt x="1" y="48"/>
                    </a:cubicBezTo>
                    <a:cubicBezTo>
                      <a:pt x="1" y="48"/>
                      <a:pt x="155" y="310"/>
                      <a:pt x="417" y="417"/>
                    </a:cubicBezTo>
                    <a:cubicBezTo>
                      <a:pt x="509" y="453"/>
                      <a:pt x="603" y="465"/>
                      <a:pt x="687" y="465"/>
                    </a:cubicBezTo>
                    <a:cubicBezTo>
                      <a:pt x="857" y="465"/>
                      <a:pt x="989" y="417"/>
                      <a:pt x="989" y="417"/>
                    </a:cubicBezTo>
                    <a:cubicBezTo>
                      <a:pt x="989" y="417"/>
                      <a:pt x="834" y="144"/>
                      <a:pt x="572" y="48"/>
                    </a:cubicBezTo>
                    <a:cubicBezTo>
                      <a:pt x="481" y="13"/>
                      <a:pt x="387" y="1"/>
                      <a:pt x="30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8"/>
              <p:cNvSpPr/>
              <p:nvPr/>
            </p:nvSpPr>
            <p:spPr>
              <a:xfrm>
                <a:off x="3541800" y="2027850"/>
                <a:ext cx="21450" cy="11150"/>
              </a:xfrm>
              <a:custGeom>
                <a:avLst/>
                <a:gdLst/>
                <a:ahLst/>
                <a:cxnLst/>
                <a:rect l="l" t="t" r="r" b="b"/>
                <a:pathLst>
                  <a:path w="858" h="446" extrusionOk="0">
                    <a:moveTo>
                      <a:pt x="301" y="1"/>
                    </a:moveTo>
                    <a:cubicBezTo>
                      <a:pt x="136" y="1"/>
                      <a:pt x="0" y="56"/>
                      <a:pt x="0" y="56"/>
                    </a:cubicBezTo>
                    <a:cubicBezTo>
                      <a:pt x="0" y="56"/>
                      <a:pt x="120" y="318"/>
                      <a:pt x="358" y="414"/>
                    </a:cubicBezTo>
                    <a:cubicBezTo>
                      <a:pt x="424" y="437"/>
                      <a:pt x="493" y="445"/>
                      <a:pt x="557" y="445"/>
                    </a:cubicBezTo>
                    <a:cubicBezTo>
                      <a:pt x="722" y="445"/>
                      <a:pt x="858" y="390"/>
                      <a:pt x="858" y="390"/>
                    </a:cubicBezTo>
                    <a:cubicBezTo>
                      <a:pt x="858" y="390"/>
                      <a:pt x="739" y="128"/>
                      <a:pt x="501" y="33"/>
                    </a:cubicBezTo>
                    <a:cubicBezTo>
                      <a:pt x="434" y="9"/>
                      <a:pt x="365" y="1"/>
                      <a:pt x="30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8"/>
              <p:cNvSpPr/>
              <p:nvPr/>
            </p:nvSpPr>
            <p:spPr>
              <a:xfrm>
                <a:off x="3503400" y="2281375"/>
                <a:ext cx="359000" cy="107175"/>
              </a:xfrm>
              <a:custGeom>
                <a:avLst/>
                <a:gdLst/>
                <a:ahLst/>
                <a:cxnLst/>
                <a:rect l="l" t="t" r="r" b="b"/>
                <a:pathLst>
                  <a:path w="14360" h="4287" extrusionOk="0">
                    <a:moveTo>
                      <a:pt x="1" y="0"/>
                    </a:moveTo>
                    <a:cubicBezTo>
                      <a:pt x="1" y="0"/>
                      <a:pt x="3168" y="1143"/>
                      <a:pt x="7132" y="2334"/>
                    </a:cubicBezTo>
                    <a:cubicBezTo>
                      <a:pt x="11085" y="3512"/>
                      <a:pt x="14360" y="4286"/>
                      <a:pt x="14360" y="4286"/>
                    </a:cubicBezTo>
                    <a:cubicBezTo>
                      <a:pt x="14360" y="4286"/>
                      <a:pt x="11192" y="3143"/>
                      <a:pt x="7240" y="1953"/>
                    </a:cubicBezTo>
                    <a:cubicBezTo>
                      <a:pt x="3275" y="774"/>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8"/>
              <p:cNvSpPr/>
              <p:nvPr/>
            </p:nvSpPr>
            <p:spPr>
              <a:xfrm>
                <a:off x="3535850" y="2266775"/>
                <a:ext cx="176225" cy="59550"/>
              </a:xfrm>
              <a:custGeom>
                <a:avLst/>
                <a:gdLst/>
                <a:ahLst/>
                <a:cxnLst/>
                <a:rect l="l" t="t" r="r" b="b"/>
                <a:pathLst>
                  <a:path w="7049" h="2382" extrusionOk="0">
                    <a:moveTo>
                      <a:pt x="0" y="1"/>
                    </a:moveTo>
                    <a:cubicBezTo>
                      <a:pt x="0" y="1"/>
                      <a:pt x="1560" y="596"/>
                      <a:pt x="3513" y="1251"/>
                    </a:cubicBezTo>
                    <a:cubicBezTo>
                      <a:pt x="5442" y="1906"/>
                      <a:pt x="7049" y="2382"/>
                      <a:pt x="7049" y="2382"/>
                    </a:cubicBezTo>
                    <a:cubicBezTo>
                      <a:pt x="7049" y="2382"/>
                      <a:pt x="6680" y="2179"/>
                      <a:pt x="6073" y="1882"/>
                    </a:cubicBezTo>
                    <a:cubicBezTo>
                      <a:pt x="5453" y="1584"/>
                      <a:pt x="4608" y="1215"/>
                      <a:pt x="3632" y="882"/>
                    </a:cubicBezTo>
                    <a:cubicBezTo>
                      <a:pt x="2667" y="560"/>
                      <a:pt x="1751" y="334"/>
                      <a:pt x="1084" y="203"/>
                    </a:cubicBezTo>
                    <a:cubicBezTo>
                      <a:pt x="417" y="60"/>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8"/>
              <p:cNvSpPr/>
              <p:nvPr/>
            </p:nvSpPr>
            <p:spPr>
              <a:xfrm>
                <a:off x="3534650" y="2247425"/>
                <a:ext cx="84575" cy="30400"/>
              </a:xfrm>
              <a:custGeom>
                <a:avLst/>
                <a:gdLst/>
                <a:ahLst/>
                <a:cxnLst/>
                <a:rect l="l" t="t" r="r" b="b"/>
                <a:pathLst>
                  <a:path w="3383" h="1216" extrusionOk="0">
                    <a:moveTo>
                      <a:pt x="1" y="1"/>
                    </a:moveTo>
                    <a:cubicBezTo>
                      <a:pt x="1" y="1"/>
                      <a:pt x="703" y="453"/>
                      <a:pt x="1620" y="798"/>
                    </a:cubicBezTo>
                    <a:cubicBezTo>
                      <a:pt x="2561" y="1120"/>
                      <a:pt x="3382" y="1215"/>
                      <a:pt x="3382" y="1215"/>
                    </a:cubicBezTo>
                    <a:cubicBezTo>
                      <a:pt x="3382" y="1215"/>
                      <a:pt x="2692" y="751"/>
                      <a:pt x="1763" y="417"/>
                    </a:cubicBezTo>
                    <a:cubicBezTo>
                      <a:pt x="822" y="96"/>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8"/>
              <p:cNvSpPr/>
              <p:nvPr/>
            </p:nvSpPr>
            <p:spPr>
              <a:xfrm>
                <a:off x="3540900" y="2226150"/>
                <a:ext cx="47050" cy="16400"/>
              </a:xfrm>
              <a:custGeom>
                <a:avLst/>
                <a:gdLst/>
                <a:ahLst/>
                <a:cxnLst/>
                <a:rect l="l" t="t" r="r" b="b"/>
                <a:pathLst>
                  <a:path w="1882" h="656" extrusionOk="0">
                    <a:moveTo>
                      <a:pt x="161" y="1"/>
                    </a:moveTo>
                    <a:cubicBezTo>
                      <a:pt x="61" y="1"/>
                      <a:pt x="1" y="6"/>
                      <a:pt x="1" y="6"/>
                    </a:cubicBezTo>
                    <a:cubicBezTo>
                      <a:pt x="1" y="6"/>
                      <a:pt x="358" y="352"/>
                      <a:pt x="882" y="518"/>
                    </a:cubicBezTo>
                    <a:cubicBezTo>
                      <a:pt x="1216" y="635"/>
                      <a:pt x="1539" y="655"/>
                      <a:pt x="1724" y="655"/>
                    </a:cubicBezTo>
                    <a:cubicBezTo>
                      <a:pt x="1823" y="655"/>
                      <a:pt x="1882" y="649"/>
                      <a:pt x="1882" y="649"/>
                    </a:cubicBezTo>
                    <a:cubicBezTo>
                      <a:pt x="1882" y="649"/>
                      <a:pt x="1525" y="316"/>
                      <a:pt x="1001" y="137"/>
                    </a:cubicBezTo>
                    <a:cubicBezTo>
                      <a:pt x="675" y="21"/>
                      <a:pt x="349" y="1"/>
                      <a:pt x="16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8"/>
              <p:cNvSpPr/>
              <p:nvPr/>
            </p:nvSpPr>
            <p:spPr>
              <a:xfrm>
                <a:off x="3515000" y="2193500"/>
                <a:ext cx="24450" cy="13175"/>
              </a:xfrm>
              <a:custGeom>
                <a:avLst/>
                <a:gdLst/>
                <a:ahLst/>
                <a:cxnLst/>
                <a:rect l="l" t="t" r="r" b="b"/>
                <a:pathLst>
                  <a:path w="978" h="527" extrusionOk="0">
                    <a:moveTo>
                      <a:pt x="314" y="0"/>
                    </a:moveTo>
                    <a:cubicBezTo>
                      <a:pt x="264" y="0"/>
                      <a:pt x="219" y="6"/>
                      <a:pt x="180" y="15"/>
                    </a:cubicBezTo>
                    <a:cubicBezTo>
                      <a:pt x="72" y="38"/>
                      <a:pt x="1" y="74"/>
                      <a:pt x="1" y="74"/>
                    </a:cubicBezTo>
                    <a:cubicBezTo>
                      <a:pt x="1" y="74"/>
                      <a:pt x="49" y="134"/>
                      <a:pt x="144" y="217"/>
                    </a:cubicBezTo>
                    <a:cubicBezTo>
                      <a:pt x="227" y="288"/>
                      <a:pt x="322" y="360"/>
                      <a:pt x="441" y="419"/>
                    </a:cubicBezTo>
                    <a:cubicBezTo>
                      <a:pt x="561" y="479"/>
                      <a:pt x="703" y="491"/>
                      <a:pt x="799" y="515"/>
                    </a:cubicBezTo>
                    <a:cubicBezTo>
                      <a:pt x="906" y="527"/>
                      <a:pt x="977" y="527"/>
                      <a:pt x="977" y="527"/>
                    </a:cubicBezTo>
                    <a:cubicBezTo>
                      <a:pt x="977" y="527"/>
                      <a:pt x="965" y="455"/>
                      <a:pt x="906" y="348"/>
                    </a:cubicBezTo>
                    <a:cubicBezTo>
                      <a:pt x="846" y="241"/>
                      <a:pt x="739" y="122"/>
                      <a:pt x="596" y="62"/>
                    </a:cubicBezTo>
                    <a:cubicBezTo>
                      <a:pt x="498" y="17"/>
                      <a:pt x="400" y="0"/>
                      <a:pt x="31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8"/>
              <p:cNvSpPr/>
              <p:nvPr/>
            </p:nvSpPr>
            <p:spPr>
              <a:xfrm>
                <a:off x="4025500" y="2731725"/>
                <a:ext cx="351250" cy="135750"/>
              </a:xfrm>
              <a:custGeom>
                <a:avLst/>
                <a:gdLst/>
                <a:ahLst/>
                <a:cxnLst/>
                <a:rect l="l" t="t" r="r" b="b"/>
                <a:pathLst>
                  <a:path w="14050" h="5430" extrusionOk="0">
                    <a:moveTo>
                      <a:pt x="0" y="0"/>
                    </a:moveTo>
                    <a:cubicBezTo>
                      <a:pt x="1" y="0"/>
                      <a:pt x="3060" y="1393"/>
                      <a:pt x="6941" y="2893"/>
                    </a:cubicBezTo>
                    <a:cubicBezTo>
                      <a:pt x="10835" y="4405"/>
                      <a:pt x="14050" y="5429"/>
                      <a:pt x="14050" y="5429"/>
                    </a:cubicBezTo>
                    <a:cubicBezTo>
                      <a:pt x="14050" y="5429"/>
                      <a:pt x="10978" y="4024"/>
                      <a:pt x="7096" y="2524"/>
                    </a:cubicBezTo>
                    <a:cubicBezTo>
                      <a:pt x="3215" y="1024"/>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8"/>
              <p:cNvSpPr/>
              <p:nvPr/>
            </p:nvSpPr>
            <p:spPr>
              <a:xfrm>
                <a:off x="4029950" y="2719800"/>
                <a:ext cx="156600" cy="59575"/>
              </a:xfrm>
              <a:custGeom>
                <a:avLst/>
                <a:gdLst/>
                <a:ahLst/>
                <a:cxnLst/>
                <a:rect l="l" t="t" r="r" b="b"/>
                <a:pathLst>
                  <a:path w="6264" h="2383" extrusionOk="0">
                    <a:moveTo>
                      <a:pt x="1" y="1"/>
                    </a:moveTo>
                    <a:cubicBezTo>
                      <a:pt x="1" y="1"/>
                      <a:pt x="1334" y="715"/>
                      <a:pt x="3061" y="1370"/>
                    </a:cubicBezTo>
                    <a:cubicBezTo>
                      <a:pt x="4787" y="2037"/>
                      <a:pt x="6263" y="2382"/>
                      <a:pt x="6263" y="2382"/>
                    </a:cubicBezTo>
                    <a:cubicBezTo>
                      <a:pt x="6263" y="2382"/>
                      <a:pt x="4930" y="1668"/>
                      <a:pt x="3192" y="1013"/>
                    </a:cubicBezTo>
                    <a:cubicBezTo>
                      <a:pt x="1477" y="334"/>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8"/>
              <p:cNvSpPr/>
              <p:nvPr/>
            </p:nvSpPr>
            <p:spPr>
              <a:xfrm>
                <a:off x="4058525" y="2714150"/>
                <a:ext cx="124750" cy="47350"/>
              </a:xfrm>
              <a:custGeom>
                <a:avLst/>
                <a:gdLst/>
                <a:ahLst/>
                <a:cxnLst/>
                <a:rect l="l" t="t" r="r" b="b"/>
                <a:pathLst>
                  <a:path w="4990" h="1894" extrusionOk="0">
                    <a:moveTo>
                      <a:pt x="1" y="1"/>
                    </a:moveTo>
                    <a:cubicBezTo>
                      <a:pt x="1" y="1"/>
                      <a:pt x="1060" y="608"/>
                      <a:pt x="2430" y="1132"/>
                    </a:cubicBezTo>
                    <a:cubicBezTo>
                      <a:pt x="3799" y="1656"/>
                      <a:pt x="4989" y="1894"/>
                      <a:pt x="4989" y="1894"/>
                    </a:cubicBezTo>
                    <a:cubicBezTo>
                      <a:pt x="4989" y="1894"/>
                      <a:pt x="3942" y="1275"/>
                      <a:pt x="2561" y="763"/>
                    </a:cubicBezTo>
                    <a:cubicBezTo>
                      <a:pt x="1191" y="239"/>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8"/>
              <p:cNvSpPr/>
              <p:nvPr/>
            </p:nvSpPr>
            <p:spPr>
              <a:xfrm>
                <a:off x="4118350" y="2718625"/>
                <a:ext cx="130400" cy="49425"/>
              </a:xfrm>
              <a:custGeom>
                <a:avLst/>
                <a:gdLst/>
                <a:ahLst/>
                <a:cxnLst/>
                <a:rect l="l" t="t" r="r" b="b"/>
                <a:pathLst>
                  <a:path w="5216" h="1977" extrusionOk="0">
                    <a:moveTo>
                      <a:pt x="1" y="0"/>
                    </a:moveTo>
                    <a:cubicBezTo>
                      <a:pt x="1" y="0"/>
                      <a:pt x="1096" y="619"/>
                      <a:pt x="2537" y="1179"/>
                    </a:cubicBezTo>
                    <a:cubicBezTo>
                      <a:pt x="3978" y="1715"/>
                      <a:pt x="5216" y="1977"/>
                      <a:pt x="5216" y="1977"/>
                    </a:cubicBezTo>
                    <a:cubicBezTo>
                      <a:pt x="5216" y="1977"/>
                      <a:pt x="4120" y="1358"/>
                      <a:pt x="2680" y="798"/>
                    </a:cubicBezTo>
                    <a:cubicBezTo>
                      <a:pt x="1239" y="262"/>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8"/>
              <p:cNvSpPr/>
              <p:nvPr/>
            </p:nvSpPr>
            <p:spPr>
              <a:xfrm>
                <a:off x="5117900" y="2785300"/>
                <a:ext cx="11625" cy="60150"/>
              </a:xfrm>
              <a:custGeom>
                <a:avLst/>
                <a:gdLst/>
                <a:ahLst/>
                <a:cxnLst/>
                <a:rect l="l" t="t" r="r" b="b"/>
                <a:pathLst>
                  <a:path w="465" h="2406" extrusionOk="0">
                    <a:moveTo>
                      <a:pt x="464" y="0"/>
                    </a:moveTo>
                    <a:lnTo>
                      <a:pt x="464" y="0"/>
                    </a:lnTo>
                    <a:cubicBezTo>
                      <a:pt x="464" y="0"/>
                      <a:pt x="357" y="96"/>
                      <a:pt x="214" y="322"/>
                    </a:cubicBezTo>
                    <a:cubicBezTo>
                      <a:pt x="119" y="512"/>
                      <a:pt x="0" y="846"/>
                      <a:pt x="0" y="1203"/>
                    </a:cubicBezTo>
                    <a:cubicBezTo>
                      <a:pt x="0" y="1572"/>
                      <a:pt x="95" y="1881"/>
                      <a:pt x="202" y="2096"/>
                    </a:cubicBezTo>
                    <a:cubicBezTo>
                      <a:pt x="310" y="2298"/>
                      <a:pt x="417" y="2405"/>
                      <a:pt x="417" y="2405"/>
                    </a:cubicBezTo>
                    <a:cubicBezTo>
                      <a:pt x="417" y="2405"/>
                      <a:pt x="417" y="2262"/>
                      <a:pt x="393" y="2036"/>
                    </a:cubicBezTo>
                    <a:lnTo>
                      <a:pt x="393" y="1203"/>
                    </a:lnTo>
                    <a:cubicBezTo>
                      <a:pt x="417" y="893"/>
                      <a:pt x="417" y="596"/>
                      <a:pt x="429" y="369"/>
                    </a:cubicBezTo>
                    <a:cubicBezTo>
                      <a:pt x="441" y="131"/>
                      <a:pt x="464" y="0"/>
                      <a:pt x="46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8"/>
              <p:cNvSpPr/>
              <p:nvPr/>
            </p:nvSpPr>
            <p:spPr>
              <a:xfrm>
                <a:off x="5097050" y="2811200"/>
                <a:ext cx="10750" cy="29775"/>
              </a:xfrm>
              <a:custGeom>
                <a:avLst/>
                <a:gdLst/>
                <a:ahLst/>
                <a:cxnLst/>
                <a:rect l="l" t="t" r="r" b="b"/>
                <a:pathLst>
                  <a:path w="430" h="1191" extrusionOk="0">
                    <a:moveTo>
                      <a:pt x="191" y="0"/>
                    </a:moveTo>
                    <a:cubicBezTo>
                      <a:pt x="191" y="0"/>
                      <a:pt x="1" y="262"/>
                      <a:pt x="24" y="607"/>
                    </a:cubicBezTo>
                    <a:cubicBezTo>
                      <a:pt x="48" y="941"/>
                      <a:pt x="251" y="1191"/>
                      <a:pt x="251" y="1191"/>
                    </a:cubicBezTo>
                    <a:cubicBezTo>
                      <a:pt x="251" y="1191"/>
                      <a:pt x="429" y="905"/>
                      <a:pt x="417" y="583"/>
                    </a:cubicBezTo>
                    <a:cubicBezTo>
                      <a:pt x="405" y="250"/>
                      <a:pt x="191" y="0"/>
                      <a:pt x="19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8"/>
              <p:cNvSpPr/>
              <p:nvPr/>
            </p:nvSpPr>
            <p:spPr>
              <a:xfrm>
                <a:off x="5064025" y="2168250"/>
                <a:ext cx="10725" cy="52425"/>
              </a:xfrm>
              <a:custGeom>
                <a:avLst/>
                <a:gdLst/>
                <a:ahLst/>
                <a:cxnLst/>
                <a:rect l="l" t="t" r="r" b="b"/>
                <a:pathLst>
                  <a:path w="429" h="2097" extrusionOk="0">
                    <a:moveTo>
                      <a:pt x="214" y="1"/>
                    </a:moveTo>
                    <a:cubicBezTo>
                      <a:pt x="214" y="1"/>
                      <a:pt x="60" y="477"/>
                      <a:pt x="24" y="1048"/>
                    </a:cubicBezTo>
                    <a:cubicBezTo>
                      <a:pt x="0" y="1608"/>
                      <a:pt x="95" y="2096"/>
                      <a:pt x="95" y="2096"/>
                    </a:cubicBezTo>
                    <a:cubicBezTo>
                      <a:pt x="95" y="2096"/>
                      <a:pt x="155" y="2001"/>
                      <a:pt x="226" y="1798"/>
                    </a:cubicBezTo>
                    <a:cubicBezTo>
                      <a:pt x="310" y="1608"/>
                      <a:pt x="393" y="1358"/>
                      <a:pt x="417" y="1060"/>
                    </a:cubicBezTo>
                    <a:cubicBezTo>
                      <a:pt x="429" y="763"/>
                      <a:pt x="381" y="489"/>
                      <a:pt x="322" y="298"/>
                    </a:cubicBezTo>
                    <a:cubicBezTo>
                      <a:pt x="274" y="120"/>
                      <a:pt x="214" y="1"/>
                      <a:pt x="21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8"/>
              <p:cNvSpPr/>
              <p:nvPr/>
            </p:nvSpPr>
            <p:spPr>
              <a:xfrm>
                <a:off x="3860000" y="2309950"/>
                <a:ext cx="44975" cy="74425"/>
              </a:xfrm>
              <a:custGeom>
                <a:avLst/>
                <a:gdLst/>
                <a:ahLst/>
                <a:cxnLst/>
                <a:rect l="l" t="t" r="r" b="b"/>
                <a:pathLst>
                  <a:path w="1799" h="2977" extrusionOk="0">
                    <a:moveTo>
                      <a:pt x="1798" y="0"/>
                    </a:moveTo>
                    <a:lnTo>
                      <a:pt x="1798" y="0"/>
                    </a:lnTo>
                    <a:cubicBezTo>
                      <a:pt x="1798" y="0"/>
                      <a:pt x="1227" y="572"/>
                      <a:pt x="727" y="1393"/>
                    </a:cubicBezTo>
                    <a:cubicBezTo>
                      <a:pt x="238" y="2226"/>
                      <a:pt x="0" y="2977"/>
                      <a:pt x="0" y="2977"/>
                    </a:cubicBezTo>
                    <a:cubicBezTo>
                      <a:pt x="0" y="2977"/>
                      <a:pt x="572" y="2417"/>
                      <a:pt x="1072" y="1595"/>
                    </a:cubicBezTo>
                    <a:cubicBezTo>
                      <a:pt x="1560" y="774"/>
                      <a:pt x="1798" y="0"/>
                      <a:pt x="179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8"/>
              <p:cNvSpPr/>
              <p:nvPr/>
            </p:nvSpPr>
            <p:spPr>
              <a:xfrm>
                <a:off x="3877250" y="2371850"/>
                <a:ext cx="14625" cy="20850"/>
              </a:xfrm>
              <a:custGeom>
                <a:avLst/>
                <a:gdLst/>
                <a:ahLst/>
                <a:cxnLst/>
                <a:rect l="l" t="t" r="r" b="b"/>
                <a:pathLst>
                  <a:path w="585" h="834" extrusionOk="0">
                    <a:moveTo>
                      <a:pt x="572" y="0"/>
                    </a:moveTo>
                    <a:cubicBezTo>
                      <a:pt x="572" y="0"/>
                      <a:pt x="513" y="24"/>
                      <a:pt x="418" y="84"/>
                    </a:cubicBezTo>
                    <a:cubicBezTo>
                      <a:pt x="346" y="143"/>
                      <a:pt x="239" y="227"/>
                      <a:pt x="168" y="322"/>
                    </a:cubicBezTo>
                    <a:cubicBezTo>
                      <a:pt x="96" y="429"/>
                      <a:pt x="48" y="548"/>
                      <a:pt x="37" y="655"/>
                    </a:cubicBezTo>
                    <a:cubicBezTo>
                      <a:pt x="1" y="762"/>
                      <a:pt x="1" y="834"/>
                      <a:pt x="1" y="834"/>
                    </a:cubicBezTo>
                    <a:cubicBezTo>
                      <a:pt x="1" y="834"/>
                      <a:pt x="72" y="834"/>
                      <a:pt x="179" y="786"/>
                    </a:cubicBezTo>
                    <a:cubicBezTo>
                      <a:pt x="275" y="739"/>
                      <a:pt x="394" y="667"/>
                      <a:pt x="477" y="548"/>
                    </a:cubicBezTo>
                    <a:cubicBezTo>
                      <a:pt x="560" y="429"/>
                      <a:pt x="584" y="274"/>
                      <a:pt x="584" y="179"/>
                    </a:cubicBezTo>
                    <a:cubicBezTo>
                      <a:pt x="584" y="72"/>
                      <a:pt x="572" y="0"/>
                      <a:pt x="57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38"/>
              <p:cNvSpPr/>
              <p:nvPr/>
            </p:nvSpPr>
            <p:spPr>
              <a:xfrm>
                <a:off x="3895125" y="2380475"/>
                <a:ext cx="16100" cy="16400"/>
              </a:xfrm>
              <a:custGeom>
                <a:avLst/>
                <a:gdLst/>
                <a:ahLst/>
                <a:cxnLst/>
                <a:rect l="l" t="t" r="r" b="b"/>
                <a:pathLst>
                  <a:path w="644" h="656" extrusionOk="0">
                    <a:moveTo>
                      <a:pt x="596" y="1"/>
                    </a:moveTo>
                    <a:lnTo>
                      <a:pt x="596" y="1"/>
                    </a:lnTo>
                    <a:cubicBezTo>
                      <a:pt x="595" y="1"/>
                      <a:pt x="334" y="37"/>
                      <a:pt x="167" y="203"/>
                    </a:cubicBezTo>
                    <a:cubicBezTo>
                      <a:pt x="24" y="382"/>
                      <a:pt x="0" y="656"/>
                      <a:pt x="0" y="656"/>
                    </a:cubicBezTo>
                    <a:cubicBezTo>
                      <a:pt x="0" y="656"/>
                      <a:pt x="4" y="656"/>
                      <a:pt x="10" y="656"/>
                    </a:cubicBezTo>
                    <a:cubicBezTo>
                      <a:pt x="62" y="656"/>
                      <a:pt x="306" y="646"/>
                      <a:pt x="465" y="477"/>
                    </a:cubicBezTo>
                    <a:cubicBezTo>
                      <a:pt x="643" y="275"/>
                      <a:pt x="596" y="1"/>
                      <a:pt x="59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38"/>
              <p:cNvSpPr/>
              <p:nvPr/>
            </p:nvSpPr>
            <p:spPr>
              <a:xfrm>
                <a:off x="4099000" y="1753925"/>
                <a:ext cx="31300" cy="50325"/>
              </a:xfrm>
              <a:custGeom>
                <a:avLst/>
                <a:gdLst/>
                <a:ahLst/>
                <a:cxnLst/>
                <a:rect l="l" t="t" r="r" b="b"/>
                <a:pathLst>
                  <a:path w="1252" h="2013" extrusionOk="0">
                    <a:moveTo>
                      <a:pt x="1251" y="0"/>
                    </a:moveTo>
                    <a:lnTo>
                      <a:pt x="1251" y="0"/>
                    </a:lnTo>
                    <a:cubicBezTo>
                      <a:pt x="1251" y="0"/>
                      <a:pt x="811" y="357"/>
                      <a:pt x="465" y="905"/>
                    </a:cubicBezTo>
                    <a:cubicBezTo>
                      <a:pt x="120" y="1465"/>
                      <a:pt x="1" y="2012"/>
                      <a:pt x="1" y="2012"/>
                    </a:cubicBezTo>
                    <a:cubicBezTo>
                      <a:pt x="1" y="2012"/>
                      <a:pt x="453" y="1667"/>
                      <a:pt x="799" y="1107"/>
                    </a:cubicBezTo>
                    <a:cubicBezTo>
                      <a:pt x="1132" y="548"/>
                      <a:pt x="1251" y="0"/>
                      <a:pt x="125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8"/>
              <p:cNvSpPr/>
              <p:nvPr/>
            </p:nvSpPr>
            <p:spPr>
              <a:xfrm>
                <a:off x="4130275" y="1766125"/>
                <a:ext cx="14300" cy="18475"/>
              </a:xfrm>
              <a:custGeom>
                <a:avLst/>
                <a:gdLst/>
                <a:ahLst/>
                <a:cxnLst/>
                <a:rect l="l" t="t" r="r" b="b"/>
                <a:pathLst>
                  <a:path w="572" h="739" extrusionOk="0">
                    <a:moveTo>
                      <a:pt x="572" y="0"/>
                    </a:moveTo>
                    <a:cubicBezTo>
                      <a:pt x="572" y="0"/>
                      <a:pt x="488" y="0"/>
                      <a:pt x="405" y="24"/>
                    </a:cubicBezTo>
                    <a:cubicBezTo>
                      <a:pt x="298" y="60"/>
                      <a:pt x="179" y="119"/>
                      <a:pt x="107" y="238"/>
                    </a:cubicBezTo>
                    <a:cubicBezTo>
                      <a:pt x="36" y="346"/>
                      <a:pt x="0" y="477"/>
                      <a:pt x="24" y="584"/>
                    </a:cubicBezTo>
                    <a:cubicBezTo>
                      <a:pt x="24" y="679"/>
                      <a:pt x="48" y="739"/>
                      <a:pt x="48" y="739"/>
                    </a:cubicBezTo>
                    <a:lnTo>
                      <a:pt x="191" y="667"/>
                    </a:lnTo>
                    <a:cubicBezTo>
                      <a:pt x="286" y="619"/>
                      <a:pt x="369" y="548"/>
                      <a:pt x="429" y="465"/>
                    </a:cubicBezTo>
                    <a:cubicBezTo>
                      <a:pt x="488" y="358"/>
                      <a:pt x="524" y="250"/>
                      <a:pt x="536" y="167"/>
                    </a:cubicBezTo>
                    <a:cubicBezTo>
                      <a:pt x="572" y="72"/>
                      <a:pt x="572" y="0"/>
                      <a:pt x="57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8"/>
              <p:cNvSpPr/>
              <p:nvPr/>
            </p:nvSpPr>
            <p:spPr>
              <a:xfrm>
                <a:off x="3648350" y="2253075"/>
                <a:ext cx="34575" cy="42000"/>
              </a:xfrm>
              <a:custGeom>
                <a:avLst/>
                <a:gdLst/>
                <a:ahLst/>
                <a:cxnLst/>
                <a:rect l="l" t="t" r="r" b="b"/>
                <a:pathLst>
                  <a:path w="1383" h="1680" extrusionOk="0">
                    <a:moveTo>
                      <a:pt x="1382" y="1"/>
                    </a:moveTo>
                    <a:lnTo>
                      <a:pt x="1382" y="1"/>
                    </a:lnTo>
                    <a:cubicBezTo>
                      <a:pt x="1382" y="1"/>
                      <a:pt x="918" y="251"/>
                      <a:pt x="549" y="715"/>
                    </a:cubicBezTo>
                    <a:cubicBezTo>
                      <a:pt x="156" y="1180"/>
                      <a:pt x="1" y="1680"/>
                      <a:pt x="1" y="1680"/>
                    </a:cubicBezTo>
                    <a:cubicBezTo>
                      <a:pt x="1" y="1680"/>
                      <a:pt x="465" y="1430"/>
                      <a:pt x="846" y="965"/>
                    </a:cubicBezTo>
                    <a:cubicBezTo>
                      <a:pt x="1227" y="513"/>
                      <a:pt x="1382" y="1"/>
                      <a:pt x="138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8"/>
              <p:cNvSpPr/>
              <p:nvPr/>
            </p:nvSpPr>
            <p:spPr>
              <a:xfrm>
                <a:off x="3665325" y="2277200"/>
                <a:ext cx="19975" cy="22950"/>
              </a:xfrm>
              <a:custGeom>
                <a:avLst/>
                <a:gdLst/>
                <a:ahLst/>
                <a:cxnLst/>
                <a:rect l="l" t="t" r="r" b="b"/>
                <a:pathLst>
                  <a:path w="799" h="918" extrusionOk="0">
                    <a:moveTo>
                      <a:pt x="798" y="0"/>
                    </a:moveTo>
                    <a:lnTo>
                      <a:pt x="798" y="0"/>
                    </a:lnTo>
                    <a:cubicBezTo>
                      <a:pt x="798" y="0"/>
                      <a:pt x="465" y="84"/>
                      <a:pt x="251" y="334"/>
                    </a:cubicBezTo>
                    <a:cubicBezTo>
                      <a:pt x="24" y="572"/>
                      <a:pt x="1" y="917"/>
                      <a:pt x="1" y="917"/>
                    </a:cubicBezTo>
                    <a:cubicBezTo>
                      <a:pt x="1" y="917"/>
                      <a:pt x="322" y="834"/>
                      <a:pt x="548" y="584"/>
                    </a:cubicBezTo>
                    <a:cubicBezTo>
                      <a:pt x="774" y="346"/>
                      <a:pt x="798" y="0"/>
                      <a:pt x="79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8"/>
              <p:cNvSpPr/>
              <p:nvPr/>
            </p:nvSpPr>
            <p:spPr>
              <a:xfrm>
                <a:off x="4449050" y="2891250"/>
                <a:ext cx="460800" cy="175350"/>
              </a:xfrm>
              <a:custGeom>
                <a:avLst/>
                <a:gdLst/>
                <a:ahLst/>
                <a:cxnLst/>
                <a:rect l="l" t="t" r="r" b="b"/>
                <a:pathLst>
                  <a:path w="18432" h="7014" extrusionOk="0">
                    <a:moveTo>
                      <a:pt x="1" y="1"/>
                    </a:moveTo>
                    <a:cubicBezTo>
                      <a:pt x="1" y="1"/>
                      <a:pt x="4049" y="1751"/>
                      <a:pt x="9145" y="3692"/>
                    </a:cubicBezTo>
                    <a:cubicBezTo>
                      <a:pt x="14229" y="5621"/>
                      <a:pt x="18432" y="7014"/>
                      <a:pt x="18432" y="7014"/>
                    </a:cubicBezTo>
                    <a:cubicBezTo>
                      <a:pt x="18432" y="7014"/>
                      <a:pt x="14383" y="5252"/>
                      <a:pt x="9288" y="3323"/>
                    </a:cubicBezTo>
                    <a:cubicBezTo>
                      <a:pt x="4204" y="1382"/>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38"/>
              <p:cNvSpPr/>
              <p:nvPr/>
            </p:nvSpPr>
            <p:spPr>
              <a:xfrm>
                <a:off x="4925600" y="3071050"/>
                <a:ext cx="52125" cy="19675"/>
              </a:xfrm>
              <a:custGeom>
                <a:avLst/>
                <a:gdLst/>
                <a:ahLst/>
                <a:cxnLst/>
                <a:rect l="l" t="t" r="r" b="b"/>
                <a:pathLst>
                  <a:path w="2085" h="787" extrusionOk="0">
                    <a:moveTo>
                      <a:pt x="1" y="0"/>
                    </a:moveTo>
                    <a:cubicBezTo>
                      <a:pt x="1" y="0"/>
                      <a:pt x="382" y="357"/>
                      <a:pt x="965" y="572"/>
                    </a:cubicBezTo>
                    <a:cubicBezTo>
                      <a:pt x="1548" y="786"/>
                      <a:pt x="2084" y="786"/>
                      <a:pt x="2084" y="786"/>
                    </a:cubicBezTo>
                    <a:cubicBezTo>
                      <a:pt x="2084" y="786"/>
                      <a:pt x="1691" y="429"/>
                      <a:pt x="1108" y="203"/>
                    </a:cubicBezTo>
                    <a:cubicBezTo>
                      <a:pt x="525" y="0"/>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38"/>
              <p:cNvSpPr/>
              <p:nvPr/>
            </p:nvSpPr>
            <p:spPr>
              <a:xfrm>
                <a:off x="4994950" y="3093775"/>
                <a:ext cx="31875" cy="13500"/>
              </a:xfrm>
              <a:custGeom>
                <a:avLst/>
                <a:gdLst/>
                <a:ahLst/>
                <a:cxnLst/>
                <a:rect l="l" t="t" r="r" b="b"/>
                <a:pathLst>
                  <a:path w="1275" h="540" extrusionOk="0">
                    <a:moveTo>
                      <a:pt x="240" y="0"/>
                    </a:moveTo>
                    <a:cubicBezTo>
                      <a:pt x="98" y="0"/>
                      <a:pt x="1" y="20"/>
                      <a:pt x="1" y="20"/>
                    </a:cubicBezTo>
                    <a:cubicBezTo>
                      <a:pt x="1" y="20"/>
                      <a:pt x="215" y="318"/>
                      <a:pt x="572" y="460"/>
                    </a:cubicBezTo>
                    <a:cubicBezTo>
                      <a:pt x="732" y="523"/>
                      <a:pt x="899" y="539"/>
                      <a:pt x="1031" y="539"/>
                    </a:cubicBezTo>
                    <a:cubicBezTo>
                      <a:pt x="1174" y="539"/>
                      <a:pt x="1275" y="520"/>
                      <a:pt x="1275" y="520"/>
                    </a:cubicBezTo>
                    <a:cubicBezTo>
                      <a:pt x="1275" y="520"/>
                      <a:pt x="1049" y="222"/>
                      <a:pt x="703" y="79"/>
                    </a:cubicBezTo>
                    <a:cubicBezTo>
                      <a:pt x="538" y="17"/>
                      <a:pt x="370" y="0"/>
                      <a:pt x="24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38"/>
              <p:cNvSpPr/>
              <p:nvPr/>
            </p:nvSpPr>
            <p:spPr>
              <a:xfrm>
                <a:off x="5042275" y="3114625"/>
                <a:ext cx="26825" cy="11900"/>
              </a:xfrm>
              <a:custGeom>
                <a:avLst/>
                <a:gdLst/>
                <a:ahLst/>
                <a:cxnLst/>
                <a:rect l="l" t="t" r="r" b="b"/>
                <a:pathLst>
                  <a:path w="1073" h="476" extrusionOk="0">
                    <a:moveTo>
                      <a:pt x="272" y="0"/>
                    </a:moveTo>
                    <a:cubicBezTo>
                      <a:pt x="116" y="0"/>
                      <a:pt x="1" y="31"/>
                      <a:pt x="1" y="31"/>
                    </a:cubicBezTo>
                    <a:cubicBezTo>
                      <a:pt x="1" y="31"/>
                      <a:pt x="168" y="305"/>
                      <a:pt x="465" y="424"/>
                    </a:cubicBezTo>
                    <a:cubicBezTo>
                      <a:pt x="572" y="463"/>
                      <a:pt x="681" y="475"/>
                      <a:pt x="776" y="475"/>
                    </a:cubicBezTo>
                    <a:cubicBezTo>
                      <a:pt x="946" y="475"/>
                      <a:pt x="1072" y="436"/>
                      <a:pt x="1072" y="436"/>
                    </a:cubicBezTo>
                    <a:cubicBezTo>
                      <a:pt x="1072" y="436"/>
                      <a:pt x="906" y="162"/>
                      <a:pt x="608" y="55"/>
                    </a:cubicBezTo>
                    <a:cubicBezTo>
                      <a:pt x="492" y="13"/>
                      <a:pt x="373" y="0"/>
                      <a:pt x="27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8"/>
              <p:cNvSpPr/>
              <p:nvPr/>
            </p:nvSpPr>
            <p:spPr>
              <a:xfrm>
                <a:off x="5104500" y="3139425"/>
                <a:ext cx="44375" cy="16800"/>
              </a:xfrm>
              <a:custGeom>
                <a:avLst/>
                <a:gdLst/>
                <a:ahLst/>
                <a:cxnLst/>
                <a:rect l="l" t="t" r="r" b="b"/>
                <a:pathLst>
                  <a:path w="1775" h="672" extrusionOk="0">
                    <a:moveTo>
                      <a:pt x="102" y="1"/>
                    </a:moveTo>
                    <a:cubicBezTo>
                      <a:pt x="37" y="1"/>
                      <a:pt x="0" y="4"/>
                      <a:pt x="0" y="4"/>
                    </a:cubicBezTo>
                    <a:cubicBezTo>
                      <a:pt x="0" y="4"/>
                      <a:pt x="322" y="325"/>
                      <a:pt x="822" y="516"/>
                    </a:cubicBezTo>
                    <a:cubicBezTo>
                      <a:pt x="1207" y="657"/>
                      <a:pt x="1578" y="671"/>
                      <a:pt x="1717" y="671"/>
                    </a:cubicBezTo>
                    <a:cubicBezTo>
                      <a:pt x="1754" y="671"/>
                      <a:pt x="1774" y="670"/>
                      <a:pt x="1774" y="670"/>
                    </a:cubicBezTo>
                    <a:cubicBezTo>
                      <a:pt x="1774" y="670"/>
                      <a:pt x="1441" y="325"/>
                      <a:pt x="953" y="147"/>
                    </a:cubicBezTo>
                    <a:cubicBezTo>
                      <a:pt x="596" y="19"/>
                      <a:pt x="263" y="1"/>
                      <a:pt x="10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8"/>
              <p:cNvSpPr/>
              <p:nvPr/>
            </p:nvSpPr>
            <p:spPr>
              <a:xfrm>
                <a:off x="3391175" y="2492100"/>
                <a:ext cx="606350" cy="231000"/>
              </a:xfrm>
              <a:custGeom>
                <a:avLst/>
                <a:gdLst/>
                <a:ahLst/>
                <a:cxnLst/>
                <a:rect l="l" t="t" r="r" b="b"/>
                <a:pathLst>
                  <a:path w="24254" h="9240" extrusionOk="0">
                    <a:moveTo>
                      <a:pt x="1" y="1"/>
                    </a:moveTo>
                    <a:cubicBezTo>
                      <a:pt x="2" y="1"/>
                      <a:pt x="5359" y="2263"/>
                      <a:pt x="12050" y="4799"/>
                    </a:cubicBezTo>
                    <a:cubicBezTo>
                      <a:pt x="18753" y="7347"/>
                      <a:pt x="24254" y="9240"/>
                      <a:pt x="24254" y="9240"/>
                    </a:cubicBezTo>
                    <a:cubicBezTo>
                      <a:pt x="24254" y="9240"/>
                      <a:pt x="18896" y="6978"/>
                      <a:pt x="12205" y="4430"/>
                    </a:cubicBezTo>
                    <a:cubicBezTo>
                      <a:pt x="5502" y="1882"/>
                      <a:pt x="2"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8"/>
              <p:cNvSpPr/>
              <p:nvPr/>
            </p:nvSpPr>
            <p:spPr>
              <a:xfrm>
                <a:off x="3365875" y="2483750"/>
                <a:ext cx="10450" cy="7200"/>
              </a:xfrm>
              <a:custGeom>
                <a:avLst/>
                <a:gdLst/>
                <a:ahLst/>
                <a:cxnLst/>
                <a:rect l="l" t="t" r="r" b="b"/>
                <a:pathLst>
                  <a:path w="418" h="288" extrusionOk="0">
                    <a:moveTo>
                      <a:pt x="178" y="0"/>
                    </a:moveTo>
                    <a:cubicBezTo>
                      <a:pt x="157" y="0"/>
                      <a:pt x="144" y="1"/>
                      <a:pt x="144" y="1"/>
                    </a:cubicBezTo>
                    <a:cubicBezTo>
                      <a:pt x="144" y="1"/>
                      <a:pt x="1" y="156"/>
                      <a:pt x="25" y="227"/>
                    </a:cubicBezTo>
                    <a:cubicBezTo>
                      <a:pt x="51" y="281"/>
                      <a:pt x="172" y="288"/>
                      <a:pt x="231" y="288"/>
                    </a:cubicBezTo>
                    <a:cubicBezTo>
                      <a:pt x="250" y="288"/>
                      <a:pt x="263" y="287"/>
                      <a:pt x="263" y="287"/>
                    </a:cubicBezTo>
                    <a:cubicBezTo>
                      <a:pt x="263" y="287"/>
                      <a:pt x="418" y="132"/>
                      <a:pt x="382" y="61"/>
                    </a:cubicBezTo>
                    <a:cubicBezTo>
                      <a:pt x="364" y="7"/>
                      <a:pt x="239" y="0"/>
                      <a:pt x="17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8"/>
              <p:cNvSpPr/>
              <p:nvPr/>
            </p:nvSpPr>
            <p:spPr>
              <a:xfrm>
                <a:off x="3254550" y="2441875"/>
                <a:ext cx="25325" cy="11775"/>
              </a:xfrm>
              <a:custGeom>
                <a:avLst/>
                <a:gdLst/>
                <a:ahLst/>
                <a:cxnLst/>
                <a:rect l="l" t="t" r="r" b="b"/>
                <a:pathLst>
                  <a:path w="1013" h="471" extrusionOk="0">
                    <a:moveTo>
                      <a:pt x="288" y="1"/>
                    </a:moveTo>
                    <a:cubicBezTo>
                      <a:pt x="124" y="1"/>
                      <a:pt x="1" y="45"/>
                      <a:pt x="1" y="45"/>
                    </a:cubicBezTo>
                    <a:cubicBezTo>
                      <a:pt x="1" y="45"/>
                      <a:pt x="144" y="307"/>
                      <a:pt x="430" y="414"/>
                    </a:cubicBezTo>
                    <a:cubicBezTo>
                      <a:pt x="532" y="457"/>
                      <a:pt x="635" y="470"/>
                      <a:pt x="726" y="470"/>
                    </a:cubicBezTo>
                    <a:cubicBezTo>
                      <a:pt x="890" y="470"/>
                      <a:pt x="1013" y="426"/>
                      <a:pt x="1013" y="426"/>
                    </a:cubicBezTo>
                    <a:cubicBezTo>
                      <a:pt x="1013" y="426"/>
                      <a:pt x="858" y="164"/>
                      <a:pt x="584" y="57"/>
                    </a:cubicBezTo>
                    <a:cubicBezTo>
                      <a:pt x="482" y="14"/>
                      <a:pt x="379" y="1"/>
                      <a:pt x="28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38"/>
              <p:cNvSpPr/>
              <p:nvPr/>
            </p:nvSpPr>
            <p:spPr>
              <a:xfrm>
                <a:off x="4807725" y="3065975"/>
                <a:ext cx="148550" cy="56575"/>
              </a:xfrm>
              <a:custGeom>
                <a:avLst/>
                <a:gdLst/>
                <a:ahLst/>
                <a:cxnLst/>
                <a:rect l="l" t="t" r="r" b="b"/>
                <a:pathLst>
                  <a:path w="5942" h="2263" extrusionOk="0">
                    <a:moveTo>
                      <a:pt x="1" y="1"/>
                    </a:moveTo>
                    <a:lnTo>
                      <a:pt x="1" y="1"/>
                    </a:lnTo>
                    <a:cubicBezTo>
                      <a:pt x="1" y="1"/>
                      <a:pt x="1275" y="691"/>
                      <a:pt x="2906" y="1310"/>
                    </a:cubicBezTo>
                    <a:cubicBezTo>
                      <a:pt x="4549" y="1942"/>
                      <a:pt x="5942" y="2263"/>
                      <a:pt x="5942" y="2263"/>
                    </a:cubicBezTo>
                    <a:cubicBezTo>
                      <a:pt x="5942" y="2263"/>
                      <a:pt x="4692" y="1572"/>
                      <a:pt x="3037" y="953"/>
                    </a:cubicBezTo>
                    <a:cubicBezTo>
                      <a:pt x="1406" y="334"/>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38"/>
              <p:cNvSpPr/>
              <p:nvPr/>
            </p:nvSpPr>
            <p:spPr>
              <a:xfrm>
                <a:off x="3101575" y="2163200"/>
                <a:ext cx="25" cy="25"/>
              </a:xfrm>
              <a:custGeom>
                <a:avLst/>
                <a:gdLst/>
                <a:ahLst/>
                <a:cxnLst/>
                <a:rect l="l" t="t" r="r" b="b"/>
                <a:pathLst>
                  <a:path w="1" h="1" extrusionOk="0">
                    <a:moveTo>
                      <a:pt x="0" y="0"/>
                    </a:move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8"/>
              <p:cNvSpPr/>
              <p:nvPr/>
            </p:nvSpPr>
            <p:spPr>
              <a:xfrm>
                <a:off x="3335525" y="1978050"/>
                <a:ext cx="25" cy="25"/>
              </a:xfrm>
              <a:custGeom>
                <a:avLst/>
                <a:gdLst/>
                <a:ahLst/>
                <a:cxnLst/>
                <a:rect l="l" t="t" r="r" b="b"/>
                <a:pathLst>
                  <a:path w="1" h="1" extrusionOk="0">
                    <a:moveTo>
                      <a:pt x="0" y="1"/>
                    </a:move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8"/>
              <p:cNvSpPr/>
              <p:nvPr/>
            </p:nvSpPr>
            <p:spPr>
              <a:xfrm>
                <a:off x="4480000" y="1694975"/>
                <a:ext cx="472725" cy="324775"/>
              </a:xfrm>
              <a:custGeom>
                <a:avLst/>
                <a:gdLst/>
                <a:ahLst/>
                <a:cxnLst/>
                <a:rect l="l" t="t" r="r" b="b"/>
                <a:pathLst>
                  <a:path w="18909" h="12991" extrusionOk="0">
                    <a:moveTo>
                      <a:pt x="18634" y="1"/>
                    </a:moveTo>
                    <a:lnTo>
                      <a:pt x="18634" y="1"/>
                    </a:lnTo>
                    <a:cubicBezTo>
                      <a:pt x="18682" y="156"/>
                      <a:pt x="18730" y="406"/>
                      <a:pt x="18741" y="715"/>
                    </a:cubicBezTo>
                    <a:cubicBezTo>
                      <a:pt x="18753" y="1346"/>
                      <a:pt x="18587" y="2299"/>
                      <a:pt x="17956" y="3204"/>
                    </a:cubicBezTo>
                    <a:cubicBezTo>
                      <a:pt x="17325" y="4120"/>
                      <a:pt x="16182" y="4894"/>
                      <a:pt x="14777" y="5335"/>
                    </a:cubicBezTo>
                    <a:cubicBezTo>
                      <a:pt x="13384" y="5787"/>
                      <a:pt x="11729" y="5894"/>
                      <a:pt x="9990" y="6109"/>
                    </a:cubicBezTo>
                    <a:cubicBezTo>
                      <a:pt x="8228" y="6299"/>
                      <a:pt x="6561" y="6752"/>
                      <a:pt x="5180" y="7430"/>
                    </a:cubicBezTo>
                    <a:cubicBezTo>
                      <a:pt x="3787" y="8097"/>
                      <a:pt x="2668" y="8966"/>
                      <a:pt x="1882" y="9811"/>
                    </a:cubicBezTo>
                    <a:cubicBezTo>
                      <a:pt x="1073" y="10657"/>
                      <a:pt x="608" y="11478"/>
                      <a:pt x="358" y="12074"/>
                    </a:cubicBezTo>
                    <a:cubicBezTo>
                      <a:pt x="215" y="12359"/>
                      <a:pt x="156" y="12586"/>
                      <a:pt x="96" y="12752"/>
                    </a:cubicBezTo>
                    <a:cubicBezTo>
                      <a:pt x="37" y="12907"/>
                      <a:pt x="1" y="12990"/>
                      <a:pt x="1" y="12990"/>
                    </a:cubicBezTo>
                    <a:cubicBezTo>
                      <a:pt x="1" y="12990"/>
                      <a:pt x="37" y="12907"/>
                      <a:pt x="108" y="12752"/>
                    </a:cubicBezTo>
                    <a:cubicBezTo>
                      <a:pt x="180" y="12609"/>
                      <a:pt x="275" y="12371"/>
                      <a:pt x="442" y="12097"/>
                    </a:cubicBezTo>
                    <a:cubicBezTo>
                      <a:pt x="739" y="11538"/>
                      <a:pt x="1251" y="10764"/>
                      <a:pt x="2085" y="10002"/>
                    </a:cubicBezTo>
                    <a:cubicBezTo>
                      <a:pt x="3692" y="8442"/>
                      <a:pt x="6609" y="7025"/>
                      <a:pt x="10050" y="6704"/>
                    </a:cubicBezTo>
                    <a:cubicBezTo>
                      <a:pt x="11764" y="6502"/>
                      <a:pt x="13467" y="6347"/>
                      <a:pt x="14931" y="5811"/>
                    </a:cubicBezTo>
                    <a:cubicBezTo>
                      <a:pt x="16396" y="5299"/>
                      <a:pt x="17587" y="4394"/>
                      <a:pt x="18194" y="3370"/>
                    </a:cubicBezTo>
                    <a:cubicBezTo>
                      <a:pt x="18813" y="2358"/>
                      <a:pt x="18908" y="1358"/>
                      <a:pt x="18813" y="715"/>
                    </a:cubicBezTo>
                    <a:cubicBezTo>
                      <a:pt x="18777" y="406"/>
                      <a:pt x="18694" y="167"/>
                      <a:pt x="1863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8"/>
              <p:cNvSpPr/>
              <p:nvPr/>
            </p:nvSpPr>
            <p:spPr>
              <a:xfrm>
                <a:off x="4942875" y="1689025"/>
                <a:ext cx="163425" cy="922750"/>
              </a:xfrm>
              <a:custGeom>
                <a:avLst/>
                <a:gdLst/>
                <a:ahLst/>
                <a:cxnLst/>
                <a:rect l="l" t="t" r="r" b="b"/>
                <a:pathLst>
                  <a:path w="6537" h="36910" extrusionOk="0">
                    <a:moveTo>
                      <a:pt x="0" y="1"/>
                    </a:moveTo>
                    <a:cubicBezTo>
                      <a:pt x="2" y="2"/>
                      <a:pt x="121" y="73"/>
                      <a:pt x="334" y="227"/>
                    </a:cubicBezTo>
                    <a:cubicBezTo>
                      <a:pt x="536" y="370"/>
                      <a:pt x="822" y="608"/>
                      <a:pt x="1155" y="989"/>
                    </a:cubicBezTo>
                    <a:cubicBezTo>
                      <a:pt x="1810" y="1703"/>
                      <a:pt x="2501" y="2953"/>
                      <a:pt x="3060" y="4596"/>
                    </a:cubicBezTo>
                    <a:cubicBezTo>
                      <a:pt x="3620" y="6263"/>
                      <a:pt x="4215" y="8252"/>
                      <a:pt x="4691" y="10514"/>
                    </a:cubicBezTo>
                    <a:cubicBezTo>
                      <a:pt x="5144" y="12776"/>
                      <a:pt x="5501" y="15288"/>
                      <a:pt x="5632" y="17931"/>
                    </a:cubicBezTo>
                    <a:cubicBezTo>
                      <a:pt x="5918" y="23253"/>
                      <a:pt x="5275" y="28075"/>
                      <a:pt x="4465" y="31469"/>
                    </a:cubicBezTo>
                    <a:cubicBezTo>
                      <a:pt x="4275" y="32326"/>
                      <a:pt x="4096" y="33088"/>
                      <a:pt x="3894" y="33755"/>
                    </a:cubicBezTo>
                    <a:cubicBezTo>
                      <a:pt x="3691" y="34422"/>
                      <a:pt x="3536" y="35005"/>
                      <a:pt x="3370" y="35469"/>
                    </a:cubicBezTo>
                    <a:cubicBezTo>
                      <a:pt x="3072" y="36386"/>
                      <a:pt x="2893" y="36910"/>
                      <a:pt x="2893" y="36910"/>
                    </a:cubicBezTo>
                    <a:cubicBezTo>
                      <a:pt x="2893" y="36910"/>
                      <a:pt x="3096" y="36410"/>
                      <a:pt x="3477" y="35457"/>
                    </a:cubicBezTo>
                    <a:cubicBezTo>
                      <a:pt x="3667" y="35005"/>
                      <a:pt x="3858" y="34422"/>
                      <a:pt x="4084" y="33767"/>
                    </a:cubicBezTo>
                    <a:cubicBezTo>
                      <a:pt x="4322" y="33112"/>
                      <a:pt x="4548" y="32362"/>
                      <a:pt x="4787" y="31504"/>
                    </a:cubicBezTo>
                    <a:cubicBezTo>
                      <a:pt x="5739" y="28135"/>
                      <a:pt x="6537" y="23265"/>
                      <a:pt x="6251" y="17872"/>
                    </a:cubicBezTo>
                    <a:cubicBezTo>
                      <a:pt x="6108" y="15193"/>
                      <a:pt x="5715" y="12657"/>
                      <a:pt x="5203" y="10371"/>
                    </a:cubicBezTo>
                    <a:cubicBezTo>
                      <a:pt x="4667" y="8109"/>
                      <a:pt x="3977" y="6120"/>
                      <a:pt x="3358" y="4477"/>
                    </a:cubicBezTo>
                    <a:cubicBezTo>
                      <a:pt x="2715" y="2846"/>
                      <a:pt x="1929" y="1608"/>
                      <a:pt x="1227" y="905"/>
                    </a:cubicBezTo>
                    <a:cubicBezTo>
                      <a:pt x="869" y="572"/>
                      <a:pt x="560" y="346"/>
                      <a:pt x="345" y="191"/>
                    </a:cubicBezTo>
                    <a:cubicBezTo>
                      <a:pt x="121" y="73"/>
                      <a:pt x="2" y="2"/>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8"/>
              <p:cNvSpPr/>
              <p:nvPr/>
            </p:nvSpPr>
            <p:spPr>
              <a:xfrm>
                <a:off x="4221650" y="2505975"/>
                <a:ext cx="790600" cy="210275"/>
              </a:xfrm>
              <a:custGeom>
                <a:avLst/>
                <a:gdLst/>
                <a:ahLst/>
                <a:cxnLst/>
                <a:rect l="l" t="t" r="r" b="b"/>
                <a:pathLst>
                  <a:path w="31624" h="8411" extrusionOk="0">
                    <a:moveTo>
                      <a:pt x="31623" y="3934"/>
                    </a:moveTo>
                    <a:cubicBezTo>
                      <a:pt x="31623" y="3934"/>
                      <a:pt x="31516" y="3994"/>
                      <a:pt x="31314" y="4125"/>
                    </a:cubicBezTo>
                    <a:cubicBezTo>
                      <a:pt x="31516" y="4006"/>
                      <a:pt x="31623" y="3934"/>
                      <a:pt x="31623" y="3934"/>
                    </a:cubicBezTo>
                    <a:close/>
                    <a:moveTo>
                      <a:pt x="14063" y="0"/>
                    </a:moveTo>
                    <a:cubicBezTo>
                      <a:pt x="11743" y="0"/>
                      <a:pt x="9519" y="291"/>
                      <a:pt x="7573" y="910"/>
                    </a:cubicBezTo>
                    <a:cubicBezTo>
                      <a:pt x="5489" y="1589"/>
                      <a:pt x="3751" y="2660"/>
                      <a:pt x="2584" y="3827"/>
                    </a:cubicBezTo>
                    <a:cubicBezTo>
                      <a:pt x="1393" y="4994"/>
                      <a:pt x="739" y="6196"/>
                      <a:pt x="417" y="7042"/>
                    </a:cubicBezTo>
                    <a:cubicBezTo>
                      <a:pt x="238" y="7482"/>
                      <a:pt x="143" y="7816"/>
                      <a:pt x="84" y="8054"/>
                    </a:cubicBezTo>
                    <a:lnTo>
                      <a:pt x="35" y="8264"/>
                    </a:lnTo>
                    <a:lnTo>
                      <a:pt x="35" y="8264"/>
                    </a:lnTo>
                    <a:cubicBezTo>
                      <a:pt x="49" y="8208"/>
                      <a:pt x="69" y="8138"/>
                      <a:pt x="96" y="8054"/>
                    </a:cubicBezTo>
                    <a:cubicBezTo>
                      <a:pt x="179" y="7840"/>
                      <a:pt x="298" y="7506"/>
                      <a:pt x="489" y="7089"/>
                    </a:cubicBezTo>
                    <a:cubicBezTo>
                      <a:pt x="870" y="6268"/>
                      <a:pt x="1572" y="5125"/>
                      <a:pt x="2775" y="4053"/>
                    </a:cubicBezTo>
                    <a:cubicBezTo>
                      <a:pt x="3953" y="2958"/>
                      <a:pt x="5668" y="1982"/>
                      <a:pt x="7704" y="1410"/>
                    </a:cubicBezTo>
                    <a:cubicBezTo>
                      <a:pt x="9608" y="853"/>
                      <a:pt x="11804" y="609"/>
                      <a:pt x="14088" y="609"/>
                    </a:cubicBezTo>
                    <a:cubicBezTo>
                      <a:pt x="14245" y="609"/>
                      <a:pt x="14403" y="610"/>
                      <a:pt x="14562" y="612"/>
                    </a:cubicBezTo>
                    <a:cubicBezTo>
                      <a:pt x="15800" y="648"/>
                      <a:pt x="16991" y="767"/>
                      <a:pt x="18110" y="1053"/>
                    </a:cubicBezTo>
                    <a:cubicBezTo>
                      <a:pt x="19229" y="1315"/>
                      <a:pt x="20229" y="1744"/>
                      <a:pt x="21205" y="2220"/>
                    </a:cubicBezTo>
                    <a:cubicBezTo>
                      <a:pt x="23110" y="3196"/>
                      <a:pt x="24849" y="4184"/>
                      <a:pt x="26468" y="4565"/>
                    </a:cubicBezTo>
                    <a:cubicBezTo>
                      <a:pt x="27191" y="4753"/>
                      <a:pt x="27868" y="4827"/>
                      <a:pt x="28475" y="4827"/>
                    </a:cubicBezTo>
                    <a:cubicBezTo>
                      <a:pt x="29217" y="4827"/>
                      <a:pt x="29853" y="4716"/>
                      <a:pt x="30337" y="4565"/>
                    </a:cubicBezTo>
                    <a:cubicBezTo>
                      <a:pt x="30790" y="4411"/>
                      <a:pt x="31099" y="4244"/>
                      <a:pt x="31314" y="4125"/>
                    </a:cubicBezTo>
                    <a:lnTo>
                      <a:pt x="31314" y="4125"/>
                    </a:lnTo>
                    <a:cubicBezTo>
                      <a:pt x="31088" y="4232"/>
                      <a:pt x="30778" y="4375"/>
                      <a:pt x="30326" y="4482"/>
                    </a:cubicBezTo>
                    <a:cubicBezTo>
                      <a:pt x="29935" y="4582"/>
                      <a:pt x="29455" y="4647"/>
                      <a:pt x="28908" y="4647"/>
                    </a:cubicBezTo>
                    <a:cubicBezTo>
                      <a:pt x="28220" y="4647"/>
                      <a:pt x="27425" y="4545"/>
                      <a:pt x="26563" y="4280"/>
                    </a:cubicBezTo>
                    <a:cubicBezTo>
                      <a:pt x="25003" y="3827"/>
                      <a:pt x="23360" y="2803"/>
                      <a:pt x="21444" y="1779"/>
                    </a:cubicBezTo>
                    <a:cubicBezTo>
                      <a:pt x="20491" y="1267"/>
                      <a:pt x="19419" y="779"/>
                      <a:pt x="18253" y="481"/>
                    </a:cubicBezTo>
                    <a:cubicBezTo>
                      <a:pt x="17098" y="184"/>
                      <a:pt x="15859" y="29"/>
                      <a:pt x="14597" y="5"/>
                    </a:cubicBezTo>
                    <a:cubicBezTo>
                      <a:pt x="14419" y="2"/>
                      <a:pt x="14241" y="0"/>
                      <a:pt x="14063" y="0"/>
                    </a:cubicBezTo>
                    <a:close/>
                    <a:moveTo>
                      <a:pt x="35" y="8264"/>
                    </a:moveTo>
                    <a:cubicBezTo>
                      <a:pt x="10" y="8359"/>
                      <a:pt x="0" y="8411"/>
                      <a:pt x="0" y="8411"/>
                    </a:cubicBezTo>
                    <a:lnTo>
                      <a:pt x="35" y="8264"/>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8"/>
              <p:cNvSpPr/>
              <p:nvPr/>
            </p:nvSpPr>
            <p:spPr>
              <a:xfrm>
                <a:off x="4967575" y="1766725"/>
                <a:ext cx="70275" cy="246475"/>
              </a:xfrm>
              <a:custGeom>
                <a:avLst/>
                <a:gdLst/>
                <a:ahLst/>
                <a:cxnLst/>
                <a:rect l="l" t="t" r="r" b="b"/>
                <a:pathLst>
                  <a:path w="2811" h="9859" extrusionOk="0">
                    <a:moveTo>
                      <a:pt x="0" y="0"/>
                    </a:moveTo>
                    <a:lnTo>
                      <a:pt x="0" y="0"/>
                    </a:lnTo>
                    <a:cubicBezTo>
                      <a:pt x="0" y="0"/>
                      <a:pt x="155" y="560"/>
                      <a:pt x="441" y="1453"/>
                    </a:cubicBezTo>
                    <a:cubicBezTo>
                      <a:pt x="727" y="2346"/>
                      <a:pt x="1084" y="3560"/>
                      <a:pt x="1477" y="4917"/>
                    </a:cubicBezTo>
                    <a:cubicBezTo>
                      <a:pt x="1858" y="6263"/>
                      <a:pt x="2191" y="7501"/>
                      <a:pt x="2429" y="8394"/>
                    </a:cubicBezTo>
                    <a:cubicBezTo>
                      <a:pt x="2644" y="9287"/>
                      <a:pt x="2798" y="9858"/>
                      <a:pt x="2798" y="9858"/>
                    </a:cubicBezTo>
                    <a:cubicBezTo>
                      <a:pt x="2798" y="9858"/>
                      <a:pt x="2810" y="9275"/>
                      <a:pt x="2727" y="8335"/>
                    </a:cubicBezTo>
                    <a:cubicBezTo>
                      <a:pt x="2632" y="7394"/>
                      <a:pt x="2441" y="6120"/>
                      <a:pt x="2048" y="4739"/>
                    </a:cubicBezTo>
                    <a:cubicBezTo>
                      <a:pt x="1667" y="3358"/>
                      <a:pt x="1143" y="2167"/>
                      <a:pt x="727" y="1334"/>
                    </a:cubicBezTo>
                    <a:cubicBezTo>
                      <a:pt x="310" y="500"/>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38"/>
              <p:cNvSpPr/>
              <p:nvPr/>
            </p:nvSpPr>
            <p:spPr>
              <a:xfrm>
                <a:off x="4466925" y="1872375"/>
                <a:ext cx="408700" cy="144700"/>
              </a:xfrm>
              <a:custGeom>
                <a:avLst/>
                <a:gdLst/>
                <a:ahLst/>
                <a:cxnLst/>
                <a:rect l="l" t="t" r="r" b="b"/>
                <a:pathLst>
                  <a:path w="16348" h="5788" extrusionOk="0">
                    <a:moveTo>
                      <a:pt x="16347" y="1"/>
                    </a:moveTo>
                    <a:cubicBezTo>
                      <a:pt x="16347" y="1"/>
                      <a:pt x="16109" y="96"/>
                      <a:pt x="15657" y="191"/>
                    </a:cubicBezTo>
                    <a:cubicBezTo>
                      <a:pt x="15228" y="310"/>
                      <a:pt x="14585" y="513"/>
                      <a:pt x="13788" y="608"/>
                    </a:cubicBezTo>
                    <a:cubicBezTo>
                      <a:pt x="12990" y="727"/>
                      <a:pt x="12014" y="810"/>
                      <a:pt x="10942" y="846"/>
                    </a:cubicBezTo>
                    <a:cubicBezTo>
                      <a:pt x="9870" y="906"/>
                      <a:pt x="8680" y="941"/>
                      <a:pt x="7430" y="1108"/>
                    </a:cubicBezTo>
                    <a:cubicBezTo>
                      <a:pt x="6191" y="1275"/>
                      <a:pt x="5001" y="1584"/>
                      <a:pt x="4024" y="2073"/>
                    </a:cubicBezTo>
                    <a:cubicBezTo>
                      <a:pt x="3048" y="2549"/>
                      <a:pt x="2238" y="3144"/>
                      <a:pt x="1643" y="3704"/>
                    </a:cubicBezTo>
                    <a:cubicBezTo>
                      <a:pt x="1048" y="4275"/>
                      <a:pt x="643" y="4811"/>
                      <a:pt x="381" y="5180"/>
                    </a:cubicBezTo>
                    <a:cubicBezTo>
                      <a:pt x="262" y="5371"/>
                      <a:pt x="155" y="5525"/>
                      <a:pt x="95" y="5632"/>
                    </a:cubicBezTo>
                    <a:cubicBezTo>
                      <a:pt x="36" y="5740"/>
                      <a:pt x="0" y="5787"/>
                      <a:pt x="0" y="5787"/>
                    </a:cubicBezTo>
                    <a:cubicBezTo>
                      <a:pt x="0" y="5787"/>
                      <a:pt x="36" y="5752"/>
                      <a:pt x="107" y="5644"/>
                    </a:cubicBezTo>
                    <a:cubicBezTo>
                      <a:pt x="167" y="5537"/>
                      <a:pt x="274" y="5406"/>
                      <a:pt x="417" y="5228"/>
                    </a:cubicBezTo>
                    <a:cubicBezTo>
                      <a:pt x="703" y="4882"/>
                      <a:pt x="1131" y="4382"/>
                      <a:pt x="1762" y="3858"/>
                    </a:cubicBezTo>
                    <a:cubicBezTo>
                      <a:pt x="2381" y="3335"/>
                      <a:pt x="3191" y="2787"/>
                      <a:pt x="4155" y="2358"/>
                    </a:cubicBezTo>
                    <a:cubicBezTo>
                      <a:pt x="5120" y="1918"/>
                      <a:pt x="6275" y="1644"/>
                      <a:pt x="7489" y="1477"/>
                    </a:cubicBezTo>
                    <a:cubicBezTo>
                      <a:pt x="8715" y="1311"/>
                      <a:pt x="9906" y="1275"/>
                      <a:pt x="10978" y="1180"/>
                    </a:cubicBezTo>
                    <a:cubicBezTo>
                      <a:pt x="12049" y="1108"/>
                      <a:pt x="13026" y="989"/>
                      <a:pt x="13835" y="822"/>
                    </a:cubicBezTo>
                    <a:cubicBezTo>
                      <a:pt x="14633" y="680"/>
                      <a:pt x="15264" y="453"/>
                      <a:pt x="15693" y="287"/>
                    </a:cubicBezTo>
                    <a:cubicBezTo>
                      <a:pt x="16109" y="108"/>
                      <a:pt x="16347" y="1"/>
                      <a:pt x="1634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8"/>
              <p:cNvSpPr/>
              <p:nvPr/>
            </p:nvSpPr>
            <p:spPr>
              <a:xfrm>
                <a:off x="4889875" y="1845000"/>
                <a:ext cx="31575" cy="22050"/>
              </a:xfrm>
              <a:custGeom>
                <a:avLst/>
                <a:gdLst/>
                <a:ahLst/>
                <a:cxnLst/>
                <a:rect l="l" t="t" r="r" b="b"/>
                <a:pathLst>
                  <a:path w="1263" h="882" extrusionOk="0">
                    <a:moveTo>
                      <a:pt x="1263" y="0"/>
                    </a:moveTo>
                    <a:cubicBezTo>
                      <a:pt x="1263" y="0"/>
                      <a:pt x="870" y="60"/>
                      <a:pt x="537" y="298"/>
                    </a:cubicBezTo>
                    <a:cubicBezTo>
                      <a:pt x="191" y="536"/>
                      <a:pt x="1" y="882"/>
                      <a:pt x="1" y="882"/>
                    </a:cubicBezTo>
                    <a:cubicBezTo>
                      <a:pt x="1" y="882"/>
                      <a:pt x="370" y="822"/>
                      <a:pt x="727" y="584"/>
                    </a:cubicBezTo>
                    <a:cubicBezTo>
                      <a:pt x="1072" y="346"/>
                      <a:pt x="1263" y="1"/>
                      <a:pt x="126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8"/>
              <p:cNvSpPr/>
              <p:nvPr/>
            </p:nvSpPr>
            <p:spPr>
              <a:xfrm>
                <a:off x="5036025" y="2284350"/>
                <a:ext cx="21750" cy="156575"/>
              </a:xfrm>
              <a:custGeom>
                <a:avLst/>
                <a:gdLst/>
                <a:ahLst/>
                <a:cxnLst/>
                <a:rect l="l" t="t" r="r" b="b"/>
                <a:pathLst>
                  <a:path w="870" h="6263" extrusionOk="0">
                    <a:moveTo>
                      <a:pt x="870" y="0"/>
                    </a:moveTo>
                    <a:lnTo>
                      <a:pt x="870" y="0"/>
                    </a:lnTo>
                    <a:cubicBezTo>
                      <a:pt x="870" y="0"/>
                      <a:pt x="501" y="1381"/>
                      <a:pt x="263" y="3108"/>
                    </a:cubicBezTo>
                    <a:cubicBezTo>
                      <a:pt x="25" y="4834"/>
                      <a:pt x="1" y="6263"/>
                      <a:pt x="1" y="6263"/>
                    </a:cubicBezTo>
                    <a:cubicBezTo>
                      <a:pt x="1" y="6263"/>
                      <a:pt x="370" y="4894"/>
                      <a:pt x="608" y="3155"/>
                    </a:cubicBezTo>
                    <a:cubicBezTo>
                      <a:pt x="846" y="1417"/>
                      <a:pt x="870" y="0"/>
                      <a:pt x="87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8"/>
              <p:cNvSpPr/>
              <p:nvPr/>
            </p:nvSpPr>
            <p:spPr>
              <a:xfrm>
                <a:off x="5055375" y="2246825"/>
                <a:ext cx="8950" cy="17900"/>
              </a:xfrm>
              <a:custGeom>
                <a:avLst/>
                <a:gdLst/>
                <a:ahLst/>
                <a:cxnLst/>
                <a:rect l="l" t="t" r="r" b="b"/>
                <a:pathLst>
                  <a:path w="358" h="716" extrusionOk="0">
                    <a:moveTo>
                      <a:pt x="179" y="1"/>
                    </a:moveTo>
                    <a:cubicBezTo>
                      <a:pt x="179" y="1"/>
                      <a:pt x="1" y="168"/>
                      <a:pt x="1" y="358"/>
                    </a:cubicBezTo>
                    <a:cubicBezTo>
                      <a:pt x="1" y="549"/>
                      <a:pt x="179" y="715"/>
                      <a:pt x="179" y="715"/>
                    </a:cubicBezTo>
                    <a:cubicBezTo>
                      <a:pt x="179" y="715"/>
                      <a:pt x="346" y="560"/>
                      <a:pt x="358" y="358"/>
                    </a:cubicBezTo>
                    <a:cubicBezTo>
                      <a:pt x="358" y="168"/>
                      <a:pt x="179" y="1"/>
                      <a:pt x="17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8"/>
              <p:cNvSpPr/>
              <p:nvPr/>
            </p:nvSpPr>
            <p:spPr>
              <a:xfrm>
                <a:off x="4015675" y="2738550"/>
                <a:ext cx="217900" cy="124750"/>
              </a:xfrm>
              <a:custGeom>
                <a:avLst/>
                <a:gdLst/>
                <a:ahLst/>
                <a:cxnLst/>
                <a:rect l="l" t="t" r="r" b="b"/>
                <a:pathLst>
                  <a:path w="8716" h="4990" extrusionOk="0">
                    <a:moveTo>
                      <a:pt x="0" y="1"/>
                    </a:moveTo>
                    <a:cubicBezTo>
                      <a:pt x="0" y="1"/>
                      <a:pt x="36" y="156"/>
                      <a:pt x="107" y="406"/>
                    </a:cubicBezTo>
                    <a:cubicBezTo>
                      <a:pt x="191" y="656"/>
                      <a:pt x="346" y="1037"/>
                      <a:pt x="596" y="1454"/>
                    </a:cubicBezTo>
                    <a:cubicBezTo>
                      <a:pt x="1084" y="2299"/>
                      <a:pt x="2096" y="3299"/>
                      <a:pt x="3465" y="3918"/>
                    </a:cubicBezTo>
                    <a:cubicBezTo>
                      <a:pt x="4846" y="4549"/>
                      <a:pt x="6191" y="4740"/>
                      <a:pt x="7144" y="4859"/>
                    </a:cubicBezTo>
                    <a:cubicBezTo>
                      <a:pt x="8120" y="4954"/>
                      <a:pt x="8716" y="4990"/>
                      <a:pt x="8716" y="4990"/>
                    </a:cubicBezTo>
                    <a:cubicBezTo>
                      <a:pt x="8716" y="4990"/>
                      <a:pt x="8132" y="4883"/>
                      <a:pt x="7192" y="4704"/>
                    </a:cubicBezTo>
                    <a:cubicBezTo>
                      <a:pt x="6251" y="4513"/>
                      <a:pt x="4941" y="4228"/>
                      <a:pt x="3632" y="3620"/>
                    </a:cubicBezTo>
                    <a:cubicBezTo>
                      <a:pt x="2310" y="3013"/>
                      <a:pt x="1298" y="2132"/>
                      <a:pt x="750" y="1358"/>
                    </a:cubicBezTo>
                    <a:cubicBezTo>
                      <a:pt x="465" y="989"/>
                      <a:pt x="274" y="644"/>
                      <a:pt x="167" y="394"/>
                    </a:cubicBezTo>
                    <a:cubicBezTo>
                      <a:pt x="48" y="144"/>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8"/>
              <p:cNvSpPr/>
              <p:nvPr/>
            </p:nvSpPr>
            <p:spPr>
              <a:xfrm>
                <a:off x="4086800" y="2797800"/>
                <a:ext cx="25" cy="25"/>
              </a:xfrm>
              <a:custGeom>
                <a:avLst/>
                <a:gdLst/>
                <a:ahLst/>
                <a:cxnLst/>
                <a:rect l="l" t="t" r="r" b="b"/>
                <a:pathLst>
                  <a:path w="1" h="1" extrusionOk="0">
                    <a:moveTo>
                      <a:pt x="1" y="0"/>
                    </a:move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8"/>
              <p:cNvSpPr/>
              <p:nvPr/>
            </p:nvSpPr>
            <p:spPr>
              <a:xfrm>
                <a:off x="4069250" y="2783800"/>
                <a:ext cx="73550" cy="37525"/>
              </a:xfrm>
              <a:custGeom>
                <a:avLst/>
                <a:gdLst/>
                <a:ahLst/>
                <a:cxnLst/>
                <a:rect l="l" t="t" r="r" b="b"/>
                <a:pathLst>
                  <a:path w="2942" h="1501" extrusionOk="0">
                    <a:moveTo>
                      <a:pt x="0" y="1"/>
                    </a:moveTo>
                    <a:cubicBezTo>
                      <a:pt x="0" y="1"/>
                      <a:pt x="119" y="144"/>
                      <a:pt x="346" y="358"/>
                    </a:cubicBezTo>
                    <a:cubicBezTo>
                      <a:pt x="584" y="548"/>
                      <a:pt x="917" y="810"/>
                      <a:pt x="1334" y="1025"/>
                    </a:cubicBezTo>
                    <a:cubicBezTo>
                      <a:pt x="1751" y="1251"/>
                      <a:pt x="2143" y="1370"/>
                      <a:pt x="2441" y="1429"/>
                    </a:cubicBezTo>
                    <a:cubicBezTo>
                      <a:pt x="2739" y="1489"/>
                      <a:pt x="2941" y="1501"/>
                      <a:pt x="2941" y="1501"/>
                    </a:cubicBezTo>
                    <a:cubicBezTo>
                      <a:pt x="2941" y="1501"/>
                      <a:pt x="2263" y="1132"/>
                      <a:pt x="1489" y="715"/>
                    </a:cubicBezTo>
                    <a:cubicBezTo>
                      <a:pt x="691" y="310"/>
                      <a:pt x="1"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8"/>
              <p:cNvSpPr/>
              <p:nvPr/>
            </p:nvSpPr>
            <p:spPr>
              <a:xfrm>
                <a:off x="4090975" y="2778475"/>
                <a:ext cx="47350" cy="19350"/>
              </a:xfrm>
              <a:custGeom>
                <a:avLst/>
                <a:gdLst/>
                <a:ahLst/>
                <a:cxnLst/>
                <a:rect l="l" t="t" r="r" b="b"/>
                <a:pathLst>
                  <a:path w="1894" h="774" extrusionOk="0">
                    <a:moveTo>
                      <a:pt x="195" y="1"/>
                    </a:moveTo>
                    <a:cubicBezTo>
                      <a:pt x="74" y="1"/>
                      <a:pt x="1" y="11"/>
                      <a:pt x="1" y="11"/>
                    </a:cubicBezTo>
                    <a:cubicBezTo>
                      <a:pt x="1" y="11"/>
                      <a:pt x="405" y="273"/>
                      <a:pt x="905" y="476"/>
                    </a:cubicBezTo>
                    <a:cubicBezTo>
                      <a:pt x="1417" y="678"/>
                      <a:pt x="1894" y="773"/>
                      <a:pt x="1894" y="773"/>
                    </a:cubicBezTo>
                    <a:cubicBezTo>
                      <a:pt x="1894" y="773"/>
                      <a:pt x="1596" y="380"/>
                      <a:pt x="1036" y="166"/>
                    </a:cubicBezTo>
                    <a:cubicBezTo>
                      <a:pt x="701" y="27"/>
                      <a:pt x="387" y="1"/>
                      <a:pt x="19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4319;p38"/>
            <p:cNvGrpSpPr/>
            <p:nvPr/>
          </p:nvGrpSpPr>
          <p:grpSpPr>
            <a:xfrm flipH="1">
              <a:off x="6431931" y="2076164"/>
              <a:ext cx="2380561" cy="1625337"/>
              <a:chOff x="2993825" y="1633600"/>
              <a:chExt cx="2381275" cy="1625825"/>
            </a:xfrm>
          </p:grpSpPr>
          <p:sp>
            <p:nvSpPr>
              <p:cNvPr id="4320" name="Google Shape;4320;p38"/>
              <p:cNvSpPr/>
              <p:nvPr/>
            </p:nvSpPr>
            <p:spPr>
              <a:xfrm>
                <a:off x="2993825" y="1797200"/>
                <a:ext cx="983775" cy="949725"/>
              </a:xfrm>
              <a:custGeom>
                <a:avLst/>
                <a:gdLst/>
                <a:ahLst/>
                <a:cxnLst/>
                <a:rect l="l" t="t" r="r" b="b"/>
                <a:pathLst>
                  <a:path w="39351" h="37989" extrusionOk="0">
                    <a:moveTo>
                      <a:pt x="24803" y="1"/>
                    </a:moveTo>
                    <a:cubicBezTo>
                      <a:pt x="24324" y="1"/>
                      <a:pt x="23849" y="173"/>
                      <a:pt x="23479" y="496"/>
                    </a:cubicBezTo>
                    <a:lnTo>
                      <a:pt x="893" y="19903"/>
                    </a:lnTo>
                    <a:cubicBezTo>
                      <a:pt x="274" y="20427"/>
                      <a:pt x="0" y="21212"/>
                      <a:pt x="143" y="21998"/>
                    </a:cubicBezTo>
                    <a:cubicBezTo>
                      <a:pt x="274" y="22796"/>
                      <a:pt x="810" y="23427"/>
                      <a:pt x="1560" y="23725"/>
                    </a:cubicBezTo>
                    <a:lnTo>
                      <a:pt x="38660" y="37869"/>
                    </a:lnTo>
                    <a:lnTo>
                      <a:pt x="38695" y="37929"/>
                    </a:lnTo>
                    <a:cubicBezTo>
                      <a:pt x="38910" y="37941"/>
                      <a:pt x="39124" y="37976"/>
                      <a:pt x="39350" y="37988"/>
                    </a:cubicBezTo>
                    <a:lnTo>
                      <a:pt x="39172" y="37536"/>
                    </a:lnTo>
                    <a:cubicBezTo>
                      <a:pt x="39136" y="37464"/>
                      <a:pt x="39076" y="37393"/>
                      <a:pt x="38981" y="37357"/>
                    </a:cubicBezTo>
                    <a:lnTo>
                      <a:pt x="1762" y="23177"/>
                    </a:lnTo>
                    <a:cubicBezTo>
                      <a:pt x="1215" y="22975"/>
                      <a:pt x="810" y="22498"/>
                      <a:pt x="726" y="21915"/>
                    </a:cubicBezTo>
                    <a:cubicBezTo>
                      <a:pt x="619" y="21332"/>
                      <a:pt x="834" y="20748"/>
                      <a:pt x="1274" y="20367"/>
                    </a:cubicBezTo>
                    <a:lnTo>
                      <a:pt x="23848" y="948"/>
                    </a:lnTo>
                    <a:cubicBezTo>
                      <a:pt x="24119" y="717"/>
                      <a:pt x="24459" y="593"/>
                      <a:pt x="24804" y="593"/>
                    </a:cubicBezTo>
                    <a:cubicBezTo>
                      <a:pt x="24975" y="593"/>
                      <a:pt x="25147" y="623"/>
                      <a:pt x="25313" y="686"/>
                    </a:cubicBezTo>
                    <a:lnTo>
                      <a:pt x="25944" y="924"/>
                    </a:lnTo>
                    <a:cubicBezTo>
                      <a:pt x="25981" y="939"/>
                      <a:pt x="26020" y="945"/>
                      <a:pt x="26058" y="945"/>
                    </a:cubicBezTo>
                    <a:cubicBezTo>
                      <a:pt x="26178" y="945"/>
                      <a:pt x="26291" y="878"/>
                      <a:pt x="26337" y="769"/>
                    </a:cubicBezTo>
                    <a:cubicBezTo>
                      <a:pt x="26396" y="615"/>
                      <a:pt x="26325" y="436"/>
                      <a:pt x="26170" y="377"/>
                    </a:cubicBezTo>
                    <a:lnTo>
                      <a:pt x="25527" y="138"/>
                    </a:lnTo>
                    <a:cubicBezTo>
                      <a:pt x="25293" y="46"/>
                      <a:pt x="25047" y="1"/>
                      <a:pt x="24803"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8"/>
              <p:cNvSpPr/>
              <p:nvPr/>
            </p:nvSpPr>
            <p:spPr>
              <a:xfrm>
                <a:off x="4368625" y="2394275"/>
                <a:ext cx="1006475" cy="865150"/>
              </a:xfrm>
              <a:custGeom>
                <a:avLst/>
                <a:gdLst/>
                <a:ahLst/>
                <a:cxnLst/>
                <a:rect l="l" t="t" r="r" b="b"/>
                <a:pathLst>
                  <a:path w="40259" h="34606" extrusionOk="0">
                    <a:moveTo>
                      <a:pt x="32813" y="1"/>
                    </a:moveTo>
                    <a:cubicBezTo>
                      <a:pt x="32695" y="1"/>
                      <a:pt x="32577" y="76"/>
                      <a:pt x="32531" y="187"/>
                    </a:cubicBezTo>
                    <a:cubicBezTo>
                      <a:pt x="32471" y="342"/>
                      <a:pt x="32543" y="520"/>
                      <a:pt x="32698" y="580"/>
                    </a:cubicBezTo>
                    <a:lnTo>
                      <a:pt x="34579" y="1294"/>
                    </a:lnTo>
                    <a:cubicBezTo>
                      <a:pt x="34865" y="1389"/>
                      <a:pt x="35079" y="1651"/>
                      <a:pt x="35115" y="1961"/>
                    </a:cubicBezTo>
                    <a:lnTo>
                      <a:pt x="39556" y="32381"/>
                    </a:lnTo>
                    <a:cubicBezTo>
                      <a:pt x="39627" y="32881"/>
                      <a:pt x="39437" y="33382"/>
                      <a:pt x="39032" y="33703"/>
                    </a:cubicBezTo>
                    <a:cubicBezTo>
                      <a:pt x="38770" y="33918"/>
                      <a:pt x="38464" y="34024"/>
                      <a:pt x="38152" y="34024"/>
                    </a:cubicBezTo>
                    <a:cubicBezTo>
                      <a:pt x="37981" y="34024"/>
                      <a:pt x="37807" y="33992"/>
                      <a:pt x="37639" y="33929"/>
                    </a:cubicBezTo>
                    <a:lnTo>
                      <a:pt x="991" y="19951"/>
                    </a:lnTo>
                    <a:cubicBezTo>
                      <a:pt x="961" y="19933"/>
                      <a:pt x="929" y="19925"/>
                      <a:pt x="893" y="19925"/>
                    </a:cubicBezTo>
                    <a:cubicBezTo>
                      <a:pt x="857" y="19925"/>
                      <a:pt x="819" y="19933"/>
                      <a:pt x="777" y="19951"/>
                    </a:cubicBezTo>
                    <a:lnTo>
                      <a:pt x="289" y="20130"/>
                    </a:lnTo>
                    <a:cubicBezTo>
                      <a:pt x="486" y="20196"/>
                      <a:pt x="1047" y="20494"/>
                      <a:pt x="930" y="20494"/>
                    </a:cubicBezTo>
                    <a:cubicBezTo>
                      <a:pt x="920" y="20494"/>
                      <a:pt x="905" y="20492"/>
                      <a:pt x="884" y="20487"/>
                    </a:cubicBezTo>
                    <a:cubicBezTo>
                      <a:pt x="389" y="20382"/>
                      <a:pt x="62" y="20304"/>
                      <a:pt x="9" y="20304"/>
                    </a:cubicBezTo>
                    <a:cubicBezTo>
                      <a:pt x="2" y="20304"/>
                      <a:pt x="0" y="20306"/>
                      <a:pt x="3" y="20308"/>
                    </a:cubicBezTo>
                    <a:lnTo>
                      <a:pt x="37424" y="34477"/>
                    </a:lnTo>
                    <a:cubicBezTo>
                      <a:pt x="37655" y="34564"/>
                      <a:pt x="37896" y="34606"/>
                      <a:pt x="38136" y="34606"/>
                    </a:cubicBezTo>
                    <a:cubicBezTo>
                      <a:pt x="38588" y="34606"/>
                      <a:pt x="39035" y="34455"/>
                      <a:pt x="39401" y="34167"/>
                    </a:cubicBezTo>
                    <a:cubicBezTo>
                      <a:pt x="39984" y="33703"/>
                      <a:pt x="40258" y="33001"/>
                      <a:pt x="40151" y="32286"/>
                    </a:cubicBezTo>
                    <a:lnTo>
                      <a:pt x="35710" y="1866"/>
                    </a:lnTo>
                    <a:cubicBezTo>
                      <a:pt x="35638" y="1354"/>
                      <a:pt x="35293" y="913"/>
                      <a:pt x="34805" y="735"/>
                    </a:cubicBezTo>
                    <a:lnTo>
                      <a:pt x="32912" y="20"/>
                    </a:lnTo>
                    <a:cubicBezTo>
                      <a:pt x="32880" y="7"/>
                      <a:pt x="32846" y="1"/>
                      <a:pt x="32813"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8"/>
              <p:cNvSpPr/>
              <p:nvPr/>
            </p:nvSpPr>
            <p:spPr>
              <a:xfrm>
                <a:off x="3958525" y="2730625"/>
                <a:ext cx="439350" cy="179125"/>
              </a:xfrm>
              <a:custGeom>
                <a:avLst/>
                <a:gdLst/>
                <a:ahLst/>
                <a:cxnLst/>
                <a:rect l="l" t="t" r="r" b="b"/>
                <a:pathLst>
                  <a:path w="17574" h="7165" extrusionOk="0">
                    <a:moveTo>
                      <a:pt x="324" y="1"/>
                    </a:moveTo>
                    <a:cubicBezTo>
                      <a:pt x="291" y="1"/>
                      <a:pt x="258" y="7"/>
                      <a:pt x="226" y="20"/>
                    </a:cubicBezTo>
                    <a:cubicBezTo>
                      <a:pt x="72" y="68"/>
                      <a:pt x="0" y="235"/>
                      <a:pt x="60" y="377"/>
                    </a:cubicBezTo>
                    <a:cubicBezTo>
                      <a:pt x="84" y="461"/>
                      <a:pt x="857" y="2437"/>
                      <a:pt x="3394" y="4247"/>
                    </a:cubicBezTo>
                    <a:cubicBezTo>
                      <a:pt x="5358" y="5652"/>
                      <a:pt x="8716" y="7164"/>
                      <a:pt x="14121" y="7164"/>
                    </a:cubicBezTo>
                    <a:cubicBezTo>
                      <a:pt x="15121" y="7164"/>
                      <a:pt x="16169" y="7128"/>
                      <a:pt x="17300" y="7033"/>
                    </a:cubicBezTo>
                    <a:cubicBezTo>
                      <a:pt x="17455" y="7021"/>
                      <a:pt x="17574" y="6866"/>
                      <a:pt x="17562" y="6724"/>
                    </a:cubicBezTo>
                    <a:cubicBezTo>
                      <a:pt x="17551" y="6582"/>
                      <a:pt x="17421" y="6470"/>
                      <a:pt x="17289" y="6470"/>
                    </a:cubicBezTo>
                    <a:cubicBezTo>
                      <a:pt x="17277" y="6470"/>
                      <a:pt x="17265" y="6471"/>
                      <a:pt x="17252" y="6473"/>
                    </a:cubicBezTo>
                    <a:cubicBezTo>
                      <a:pt x="16150" y="6580"/>
                      <a:pt x="15118" y="6629"/>
                      <a:pt x="14154" y="6629"/>
                    </a:cubicBezTo>
                    <a:cubicBezTo>
                      <a:pt x="8892" y="6629"/>
                      <a:pt x="5632" y="5179"/>
                      <a:pt x="3751" y="3830"/>
                    </a:cubicBezTo>
                    <a:cubicBezTo>
                      <a:pt x="1334" y="2104"/>
                      <a:pt x="584" y="199"/>
                      <a:pt x="584" y="187"/>
                    </a:cubicBezTo>
                    <a:cubicBezTo>
                      <a:pt x="547" y="76"/>
                      <a:pt x="438" y="1"/>
                      <a:pt x="32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8"/>
              <p:cNvSpPr/>
              <p:nvPr/>
            </p:nvSpPr>
            <p:spPr>
              <a:xfrm>
                <a:off x="3057225" y="1740925"/>
                <a:ext cx="2275300" cy="1454350"/>
              </a:xfrm>
              <a:custGeom>
                <a:avLst/>
                <a:gdLst/>
                <a:ahLst/>
                <a:cxnLst/>
                <a:rect l="l" t="t" r="r" b="b"/>
                <a:pathLst>
                  <a:path w="91012" h="58174" extrusionOk="0">
                    <a:moveTo>
                      <a:pt x="30008" y="1"/>
                    </a:moveTo>
                    <a:cubicBezTo>
                      <a:pt x="29974" y="1"/>
                      <a:pt x="29940" y="7"/>
                      <a:pt x="29909" y="20"/>
                    </a:cubicBezTo>
                    <a:lnTo>
                      <a:pt x="22562" y="2961"/>
                    </a:lnTo>
                    <a:cubicBezTo>
                      <a:pt x="22539" y="2973"/>
                      <a:pt x="22503" y="2985"/>
                      <a:pt x="22479" y="3020"/>
                    </a:cubicBezTo>
                    <a:lnTo>
                      <a:pt x="107" y="23737"/>
                    </a:lnTo>
                    <a:cubicBezTo>
                      <a:pt x="48" y="23797"/>
                      <a:pt x="0" y="23892"/>
                      <a:pt x="24" y="23987"/>
                    </a:cubicBezTo>
                    <a:cubicBezTo>
                      <a:pt x="36" y="24071"/>
                      <a:pt x="95" y="24166"/>
                      <a:pt x="167" y="24214"/>
                    </a:cubicBezTo>
                    <a:cubicBezTo>
                      <a:pt x="5739" y="27381"/>
                      <a:pt x="12716" y="29155"/>
                      <a:pt x="19467" y="30857"/>
                    </a:cubicBezTo>
                    <a:cubicBezTo>
                      <a:pt x="22146" y="31548"/>
                      <a:pt x="24694" y="32191"/>
                      <a:pt x="27075" y="32905"/>
                    </a:cubicBezTo>
                    <a:cubicBezTo>
                      <a:pt x="35278" y="35358"/>
                      <a:pt x="38517" y="39513"/>
                      <a:pt x="38553" y="39549"/>
                    </a:cubicBezTo>
                    <a:cubicBezTo>
                      <a:pt x="38600" y="39596"/>
                      <a:pt x="38636" y="39644"/>
                      <a:pt x="38684" y="39656"/>
                    </a:cubicBezTo>
                    <a:cubicBezTo>
                      <a:pt x="38717" y="39673"/>
                      <a:pt x="38752" y="39681"/>
                      <a:pt x="38791" y="39681"/>
                    </a:cubicBezTo>
                    <a:cubicBezTo>
                      <a:pt x="38835" y="39681"/>
                      <a:pt x="38882" y="39670"/>
                      <a:pt x="38934" y="39644"/>
                    </a:cubicBezTo>
                    <a:cubicBezTo>
                      <a:pt x="38958" y="39639"/>
                      <a:pt x="40087" y="39241"/>
                      <a:pt x="41841" y="39241"/>
                    </a:cubicBezTo>
                    <a:cubicBezTo>
                      <a:pt x="44409" y="39241"/>
                      <a:pt x="48318" y="40096"/>
                      <a:pt x="52054" y="44299"/>
                    </a:cubicBezTo>
                    <a:cubicBezTo>
                      <a:pt x="52109" y="44372"/>
                      <a:pt x="52191" y="44403"/>
                      <a:pt x="52275" y="44403"/>
                    </a:cubicBezTo>
                    <a:cubicBezTo>
                      <a:pt x="52301" y="44403"/>
                      <a:pt x="52327" y="44400"/>
                      <a:pt x="52352" y="44395"/>
                    </a:cubicBezTo>
                    <a:cubicBezTo>
                      <a:pt x="52362" y="44395"/>
                      <a:pt x="53342" y="44119"/>
                      <a:pt x="55054" y="44119"/>
                    </a:cubicBezTo>
                    <a:cubicBezTo>
                      <a:pt x="55446" y="44119"/>
                      <a:pt x="55875" y="44133"/>
                      <a:pt x="56340" y="44168"/>
                    </a:cubicBezTo>
                    <a:cubicBezTo>
                      <a:pt x="58638" y="44347"/>
                      <a:pt x="62306" y="45073"/>
                      <a:pt x="66699" y="47585"/>
                    </a:cubicBezTo>
                    <a:cubicBezTo>
                      <a:pt x="73986" y="51753"/>
                      <a:pt x="83308" y="56741"/>
                      <a:pt x="90654" y="58170"/>
                    </a:cubicBezTo>
                    <a:cubicBezTo>
                      <a:pt x="90670" y="58172"/>
                      <a:pt x="90686" y="58173"/>
                      <a:pt x="90701" y="58173"/>
                    </a:cubicBezTo>
                    <a:cubicBezTo>
                      <a:pt x="90777" y="58173"/>
                      <a:pt x="90845" y="58148"/>
                      <a:pt x="90904" y="58099"/>
                    </a:cubicBezTo>
                    <a:cubicBezTo>
                      <a:pt x="90964" y="58039"/>
                      <a:pt x="91011" y="57932"/>
                      <a:pt x="91000" y="57849"/>
                    </a:cubicBezTo>
                    <a:lnTo>
                      <a:pt x="87249" y="27666"/>
                    </a:lnTo>
                    <a:cubicBezTo>
                      <a:pt x="87237" y="27559"/>
                      <a:pt x="87154" y="27464"/>
                      <a:pt x="87059" y="27428"/>
                    </a:cubicBezTo>
                    <a:lnTo>
                      <a:pt x="85356" y="26785"/>
                    </a:lnTo>
                    <a:cubicBezTo>
                      <a:pt x="85314" y="26770"/>
                      <a:pt x="85272" y="26763"/>
                      <a:pt x="85233" y="26763"/>
                    </a:cubicBezTo>
                    <a:cubicBezTo>
                      <a:pt x="85117" y="26763"/>
                      <a:pt x="85019" y="26828"/>
                      <a:pt x="84975" y="26952"/>
                    </a:cubicBezTo>
                    <a:cubicBezTo>
                      <a:pt x="84904" y="27107"/>
                      <a:pt x="84987" y="27273"/>
                      <a:pt x="85130" y="27333"/>
                    </a:cubicBezTo>
                    <a:lnTo>
                      <a:pt x="86654" y="27916"/>
                    </a:lnTo>
                    <a:lnTo>
                      <a:pt x="90333" y="57515"/>
                    </a:lnTo>
                    <a:cubicBezTo>
                      <a:pt x="83106" y="56003"/>
                      <a:pt x="74057" y="51157"/>
                      <a:pt x="66949" y="47085"/>
                    </a:cubicBezTo>
                    <a:cubicBezTo>
                      <a:pt x="61809" y="44147"/>
                      <a:pt x="57623" y="43531"/>
                      <a:pt x="55029" y="43531"/>
                    </a:cubicBezTo>
                    <a:cubicBezTo>
                      <a:pt x="53639" y="43531"/>
                      <a:pt x="52706" y="43708"/>
                      <a:pt x="52328" y="43799"/>
                    </a:cubicBezTo>
                    <a:cubicBezTo>
                      <a:pt x="48508" y="39553"/>
                      <a:pt x="44480" y="38670"/>
                      <a:pt x="41802" y="38670"/>
                    </a:cubicBezTo>
                    <a:cubicBezTo>
                      <a:pt x="40366" y="38670"/>
                      <a:pt x="39318" y="38924"/>
                      <a:pt x="38898" y="39049"/>
                    </a:cubicBezTo>
                    <a:cubicBezTo>
                      <a:pt x="38207" y="38227"/>
                      <a:pt x="34826" y="34632"/>
                      <a:pt x="27254" y="32346"/>
                    </a:cubicBezTo>
                    <a:cubicBezTo>
                      <a:pt x="24848" y="31619"/>
                      <a:pt x="22312" y="30976"/>
                      <a:pt x="19622" y="30298"/>
                    </a:cubicBezTo>
                    <a:cubicBezTo>
                      <a:pt x="13037" y="28631"/>
                      <a:pt x="6251" y="26904"/>
                      <a:pt x="810" y="23892"/>
                    </a:cubicBezTo>
                    <a:lnTo>
                      <a:pt x="22836" y="3497"/>
                    </a:lnTo>
                    <a:lnTo>
                      <a:pt x="30123" y="580"/>
                    </a:lnTo>
                    <a:cubicBezTo>
                      <a:pt x="30278" y="520"/>
                      <a:pt x="30349" y="342"/>
                      <a:pt x="30290" y="187"/>
                    </a:cubicBezTo>
                    <a:cubicBezTo>
                      <a:pt x="30243" y="76"/>
                      <a:pt x="30125" y="1"/>
                      <a:pt x="30008"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8"/>
              <p:cNvSpPr/>
              <p:nvPr/>
            </p:nvSpPr>
            <p:spPr>
              <a:xfrm>
                <a:off x="3485250" y="1633600"/>
                <a:ext cx="996575" cy="1082100"/>
              </a:xfrm>
              <a:custGeom>
                <a:avLst/>
                <a:gdLst/>
                <a:ahLst/>
                <a:cxnLst/>
                <a:rect l="l" t="t" r="r" b="b"/>
                <a:pathLst>
                  <a:path w="39863" h="43284" extrusionOk="0">
                    <a:moveTo>
                      <a:pt x="18657" y="789"/>
                    </a:moveTo>
                    <a:cubicBezTo>
                      <a:pt x="20336" y="3694"/>
                      <a:pt x="23360" y="4551"/>
                      <a:pt x="27147" y="5635"/>
                    </a:cubicBezTo>
                    <a:cubicBezTo>
                      <a:pt x="28956" y="6159"/>
                      <a:pt x="31028" y="6742"/>
                      <a:pt x="33135" y="7647"/>
                    </a:cubicBezTo>
                    <a:cubicBezTo>
                      <a:pt x="36410" y="9028"/>
                      <a:pt x="37898" y="11040"/>
                      <a:pt x="38565" y="12469"/>
                    </a:cubicBezTo>
                    <a:cubicBezTo>
                      <a:pt x="39196" y="13874"/>
                      <a:pt x="39219" y="15017"/>
                      <a:pt x="39219" y="15243"/>
                    </a:cubicBezTo>
                    <a:lnTo>
                      <a:pt x="29171" y="41722"/>
                    </a:lnTo>
                    <a:cubicBezTo>
                      <a:pt x="28147" y="35507"/>
                      <a:pt x="21729" y="32400"/>
                      <a:pt x="16002" y="30209"/>
                    </a:cubicBezTo>
                    <a:cubicBezTo>
                      <a:pt x="15109" y="29876"/>
                      <a:pt x="14216" y="29542"/>
                      <a:pt x="13359" y="29233"/>
                    </a:cubicBezTo>
                    <a:cubicBezTo>
                      <a:pt x="11930" y="28709"/>
                      <a:pt x="10585" y="28221"/>
                      <a:pt x="9525" y="27745"/>
                    </a:cubicBezTo>
                    <a:cubicBezTo>
                      <a:pt x="4548" y="25506"/>
                      <a:pt x="1370" y="21494"/>
                      <a:pt x="679" y="20577"/>
                    </a:cubicBezTo>
                    <a:lnTo>
                      <a:pt x="18657" y="789"/>
                    </a:lnTo>
                    <a:close/>
                    <a:moveTo>
                      <a:pt x="18706" y="0"/>
                    </a:moveTo>
                    <a:cubicBezTo>
                      <a:pt x="18627" y="0"/>
                      <a:pt x="18552" y="27"/>
                      <a:pt x="18503" y="86"/>
                    </a:cubicBezTo>
                    <a:lnTo>
                      <a:pt x="107" y="20363"/>
                    </a:lnTo>
                    <a:cubicBezTo>
                      <a:pt x="0" y="20470"/>
                      <a:pt x="0" y="20613"/>
                      <a:pt x="72" y="20732"/>
                    </a:cubicBezTo>
                    <a:cubicBezTo>
                      <a:pt x="107" y="20779"/>
                      <a:pt x="3536" y="25709"/>
                      <a:pt x="9287" y="28280"/>
                    </a:cubicBezTo>
                    <a:cubicBezTo>
                      <a:pt x="10359" y="28769"/>
                      <a:pt x="11728" y="29257"/>
                      <a:pt x="13169" y="29781"/>
                    </a:cubicBezTo>
                    <a:cubicBezTo>
                      <a:pt x="19586" y="32102"/>
                      <a:pt x="28361" y="35293"/>
                      <a:pt x="28718" y="42985"/>
                    </a:cubicBezTo>
                    <a:cubicBezTo>
                      <a:pt x="28742" y="43104"/>
                      <a:pt x="28813" y="43211"/>
                      <a:pt x="28921" y="43246"/>
                    </a:cubicBezTo>
                    <a:cubicBezTo>
                      <a:pt x="28932" y="43270"/>
                      <a:pt x="28944" y="43270"/>
                      <a:pt x="28980" y="43282"/>
                    </a:cubicBezTo>
                    <a:cubicBezTo>
                      <a:pt x="28990" y="43283"/>
                      <a:pt x="29001" y="43283"/>
                      <a:pt x="29011" y="43283"/>
                    </a:cubicBezTo>
                    <a:cubicBezTo>
                      <a:pt x="29141" y="43283"/>
                      <a:pt x="29257" y="43213"/>
                      <a:pt x="29302" y="43092"/>
                    </a:cubicBezTo>
                    <a:lnTo>
                      <a:pt x="39791" y="15410"/>
                    </a:lnTo>
                    <a:cubicBezTo>
                      <a:pt x="39791" y="15374"/>
                      <a:pt x="39815" y="15350"/>
                      <a:pt x="39815" y="15314"/>
                    </a:cubicBezTo>
                    <a:cubicBezTo>
                      <a:pt x="39815" y="15267"/>
                      <a:pt x="39862" y="13945"/>
                      <a:pt x="39112" y="12266"/>
                    </a:cubicBezTo>
                    <a:cubicBezTo>
                      <a:pt x="38398" y="10731"/>
                      <a:pt x="36838" y="8587"/>
                      <a:pt x="33362" y="7111"/>
                    </a:cubicBezTo>
                    <a:cubicBezTo>
                      <a:pt x="31207" y="6194"/>
                      <a:pt x="29123" y="5599"/>
                      <a:pt x="27289" y="5075"/>
                    </a:cubicBezTo>
                    <a:cubicBezTo>
                      <a:pt x="23479" y="3992"/>
                      <a:pt x="20491" y="3146"/>
                      <a:pt x="18979" y="170"/>
                    </a:cubicBezTo>
                    <a:cubicBezTo>
                      <a:pt x="18931" y="74"/>
                      <a:pt x="18836" y="15"/>
                      <a:pt x="18753" y="3"/>
                    </a:cubicBezTo>
                    <a:cubicBezTo>
                      <a:pt x="18737" y="1"/>
                      <a:pt x="18722" y="0"/>
                      <a:pt x="18706"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8"/>
              <p:cNvSpPr/>
              <p:nvPr/>
            </p:nvSpPr>
            <p:spPr>
              <a:xfrm>
                <a:off x="3311700" y="1721675"/>
                <a:ext cx="1869025" cy="1141400"/>
              </a:xfrm>
              <a:custGeom>
                <a:avLst/>
                <a:gdLst/>
                <a:ahLst/>
                <a:cxnLst/>
                <a:rect l="l" t="t" r="r" b="b"/>
                <a:pathLst>
                  <a:path w="74761" h="45656" extrusionOk="0">
                    <a:moveTo>
                      <a:pt x="20822" y="0"/>
                    </a:moveTo>
                    <a:cubicBezTo>
                      <a:pt x="20741" y="0"/>
                      <a:pt x="20658" y="32"/>
                      <a:pt x="20599" y="100"/>
                    </a:cubicBezTo>
                    <a:lnTo>
                      <a:pt x="108" y="21007"/>
                    </a:lnTo>
                    <a:cubicBezTo>
                      <a:pt x="37" y="21078"/>
                      <a:pt x="1" y="21185"/>
                      <a:pt x="37" y="21293"/>
                    </a:cubicBezTo>
                    <a:cubicBezTo>
                      <a:pt x="60" y="21388"/>
                      <a:pt x="144" y="21471"/>
                      <a:pt x="239" y="21495"/>
                    </a:cubicBezTo>
                    <a:cubicBezTo>
                      <a:pt x="418" y="21543"/>
                      <a:pt x="18384" y="25948"/>
                      <a:pt x="25968" y="29544"/>
                    </a:cubicBezTo>
                    <a:cubicBezTo>
                      <a:pt x="34946" y="33818"/>
                      <a:pt x="35648" y="39414"/>
                      <a:pt x="35660" y="39473"/>
                    </a:cubicBezTo>
                    <a:cubicBezTo>
                      <a:pt x="35672" y="39593"/>
                      <a:pt x="35755" y="39676"/>
                      <a:pt x="35851" y="39712"/>
                    </a:cubicBezTo>
                    <a:cubicBezTo>
                      <a:pt x="35874" y="39712"/>
                      <a:pt x="35886" y="39723"/>
                      <a:pt x="35886" y="39723"/>
                    </a:cubicBezTo>
                    <a:cubicBezTo>
                      <a:pt x="35910" y="39731"/>
                      <a:pt x="35934" y="39734"/>
                      <a:pt x="35958" y="39734"/>
                    </a:cubicBezTo>
                    <a:cubicBezTo>
                      <a:pt x="36054" y="39734"/>
                      <a:pt x="36148" y="39679"/>
                      <a:pt x="36196" y="39593"/>
                    </a:cubicBezTo>
                    <a:cubicBezTo>
                      <a:pt x="36236" y="39532"/>
                      <a:pt x="39574" y="34504"/>
                      <a:pt x="46985" y="34504"/>
                    </a:cubicBezTo>
                    <a:cubicBezTo>
                      <a:pt x="48378" y="34504"/>
                      <a:pt x="49916" y="34682"/>
                      <a:pt x="51603" y="35104"/>
                    </a:cubicBezTo>
                    <a:cubicBezTo>
                      <a:pt x="56806" y="36414"/>
                      <a:pt x="59806" y="38509"/>
                      <a:pt x="62687" y="40533"/>
                    </a:cubicBezTo>
                    <a:cubicBezTo>
                      <a:pt x="65878" y="42760"/>
                      <a:pt x="68867" y="44879"/>
                      <a:pt x="74415" y="45653"/>
                    </a:cubicBezTo>
                    <a:cubicBezTo>
                      <a:pt x="74431" y="45655"/>
                      <a:pt x="74446" y="45656"/>
                      <a:pt x="74462" y="45656"/>
                    </a:cubicBezTo>
                    <a:cubicBezTo>
                      <a:pt x="74537" y="45656"/>
                      <a:pt x="74604" y="45631"/>
                      <a:pt x="74653" y="45581"/>
                    </a:cubicBezTo>
                    <a:cubicBezTo>
                      <a:pt x="74713" y="45522"/>
                      <a:pt x="74760" y="45427"/>
                      <a:pt x="74748" y="45343"/>
                    </a:cubicBezTo>
                    <a:lnTo>
                      <a:pt x="72391" y="18411"/>
                    </a:lnTo>
                    <a:cubicBezTo>
                      <a:pt x="72391" y="18340"/>
                      <a:pt x="72355" y="18268"/>
                      <a:pt x="72272" y="18209"/>
                    </a:cubicBezTo>
                    <a:cubicBezTo>
                      <a:pt x="72223" y="18169"/>
                      <a:pt x="72157" y="18146"/>
                      <a:pt x="72095" y="18146"/>
                    </a:cubicBezTo>
                    <a:cubicBezTo>
                      <a:pt x="72082" y="18146"/>
                      <a:pt x="72070" y="18147"/>
                      <a:pt x="72058" y="18149"/>
                    </a:cubicBezTo>
                    <a:cubicBezTo>
                      <a:pt x="72058" y="18149"/>
                      <a:pt x="72053" y="18150"/>
                      <a:pt x="72043" y="18150"/>
                    </a:cubicBezTo>
                    <a:cubicBezTo>
                      <a:pt x="71984" y="18150"/>
                      <a:pt x="71746" y="18141"/>
                      <a:pt x="71307" y="18018"/>
                    </a:cubicBezTo>
                    <a:lnTo>
                      <a:pt x="71307" y="18018"/>
                    </a:lnTo>
                    <a:cubicBezTo>
                      <a:pt x="71319" y="18221"/>
                      <a:pt x="71343" y="18435"/>
                      <a:pt x="71343" y="18638"/>
                    </a:cubicBezTo>
                    <a:cubicBezTo>
                      <a:pt x="71546" y="18685"/>
                      <a:pt x="71712" y="18709"/>
                      <a:pt x="71831" y="18733"/>
                    </a:cubicBezTo>
                    <a:lnTo>
                      <a:pt x="74141" y="45022"/>
                    </a:lnTo>
                    <a:cubicBezTo>
                      <a:pt x="68962" y="44224"/>
                      <a:pt x="66069" y="42200"/>
                      <a:pt x="63033" y="40057"/>
                    </a:cubicBezTo>
                    <a:cubicBezTo>
                      <a:pt x="60104" y="37985"/>
                      <a:pt x="57056" y="35854"/>
                      <a:pt x="51734" y="34532"/>
                    </a:cubicBezTo>
                    <a:cubicBezTo>
                      <a:pt x="49999" y="34099"/>
                      <a:pt x="48415" y="33916"/>
                      <a:pt x="46977" y="33916"/>
                    </a:cubicBezTo>
                    <a:cubicBezTo>
                      <a:pt x="40711" y="33916"/>
                      <a:pt x="37224" y="37391"/>
                      <a:pt x="36101" y="38747"/>
                    </a:cubicBezTo>
                    <a:cubicBezTo>
                      <a:pt x="35648" y="37080"/>
                      <a:pt x="33779" y="32604"/>
                      <a:pt x="26219" y="29008"/>
                    </a:cubicBezTo>
                    <a:cubicBezTo>
                      <a:pt x="19289" y="25722"/>
                      <a:pt x="3859" y="21793"/>
                      <a:pt x="870" y="21031"/>
                    </a:cubicBezTo>
                    <a:lnTo>
                      <a:pt x="20873" y="647"/>
                    </a:lnTo>
                    <a:lnTo>
                      <a:pt x="21897" y="1028"/>
                    </a:lnTo>
                    <a:cubicBezTo>
                      <a:pt x="21934" y="1043"/>
                      <a:pt x="21972" y="1049"/>
                      <a:pt x="22010" y="1049"/>
                    </a:cubicBezTo>
                    <a:cubicBezTo>
                      <a:pt x="22130" y="1049"/>
                      <a:pt x="22244" y="982"/>
                      <a:pt x="22289" y="873"/>
                    </a:cubicBezTo>
                    <a:cubicBezTo>
                      <a:pt x="22349" y="719"/>
                      <a:pt x="22266" y="540"/>
                      <a:pt x="22123" y="481"/>
                    </a:cubicBezTo>
                    <a:lnTo>
                      <a:pt x="20920" y="16"/>
                    </a:lnTo>
                    <a:cubicBezTo>
                      <a:pt x="20889" y="6"/>
                      <a:pt x="20856" y="0"/>
                      <a:pt x="2082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8"/>
              <p:cNvSpPr/>
              <p:nvPr/>
            </p:nvSpPr>
            <p:spPr>
              <a:xfrm>
                <a:off x="4413925" y="2274875"/>
                <a:ext cx="808775" cy="689050"/>
              </a:xfrm>
              <a:custGeom>
                <a:avLst/>
                <a:gdLst/>
                <a:ahLst/>
                <a:cxnLst/>
                <a:rect l="l" t="t" r="r" b="b"/>
                <a:pathLst>
                  <a:path w="32351" h="27562" extrusionOk="0">
                    <a:moveTo>
                      <a:pt x="28375" y="1"/>
                    </a:moveTo>
                    <a:cubicBezTo>
                      <a:pt x="28260" y="1"/>
                      <a:pt x="28145" y="71"/>
                      <a:pt x="28100" y="189"/>
                    </a:cubicBezTo>
                    <a:cubicBezTo>
                      <a:pt x="28040" y="331"/>
                      <a:pt x="28111" y="510"/>
                      <a:pt x="28266" y="570"/>
                    </a:cubicBezTo>
                    <a:lnTo>
                      <a:pt x="29171" y="915"/>
                    </a:lnTo>
                    <a:lnTo>
                      <a:pt x="31695" y="26704"/>
                    </a:lnTo>
                    <a:cubicBezTo>
                      <a:pt x="29897" y="25608"/>
                      <a:pt x="23718" y="21846"/>
                      <a:pt x="19301" y="19084"/>
                    </a:cubicBezTo>
                    <a:lnTo>
                      <a:pt x="18956" y="18881"/>
                    </a:lnTo>
                    <a:cubicBezTo>
                      <a:pt x="15279" y="16597"/>
                      <a:pt x="9015" y="12701"/>
                      <a:pt x="2404" y="12701"/>
                    </a:cubicBezTo>
                    <a:cubicBezTo>
                      <a:pt x="1607" y="12701"/>
                      <a:pt x="804" y="12758"/>
                      <a:pt x="1" y="12881"/>
                    </a:cubicBezTo>
                    <a:cubicBezTo>
                      <a:pt x="84" y="12893"/>
                      <a:pt x="179" y="12916"/>
                      <a:pt x="263" y="12916"/>
                    </a:cubicBezTo>
                    <a:cubicBezTo>
                      <a:pt x="1382" y="12952"/>
                      <a:pt x="2501" y="13107"/>
                      <a:pt x="3573" y="13333"/>
                    </a:cubicBezTo>
                    <a:cubicBezTo>
                      <a:pt x="9597" y="13750"/>
                      <a:pt x="15253" y="17262"/>
                      <a:pt x="18646" y="19369"/>
                    </a:cubicBezTo>
                    <a:lnTo>
                      <a:pt x="18991" y="19584"/>
                    </a:lnTo>
                    <a:cubicBezTo>
                      <a:pt x="24194" y="22810"/>
                      <a:pt x="31826" y="27466"/>
                      <a:pt x="31910" y="27513"/>
                    </a:cubicBezTo>
                    <a:cubicBezTo>
                      <a:pt x="31921" y="27525"/>
                      <a:pt x="31933" y="27525"/>
                      <a:pt x="31945" y="27537"/>
                    </a:cubicBezTo>
                    <a:cubicBezTo>
                      <a:pt x="31987" y="27553"/>
                      <a:pt x="32026" y="27562"/>
                      <a:pt x="32065" y="27562"/>
                    </a:cubicBezTo>
                    <a:cubicBezTo>
                      <a:pt x="32116" y="27562"/>
                      <a:pt x="32165" y="27547"/>
                      <a:pt x="32219" y="27513"/>
                    </a:cubicBezTo>
                    <a:cubicBezTo>
                      <a:pt x="32314" y="27478"/>
                      <a:pt x="32350" y="27370"/>
                      <a:pt x="32350" y="27263"/>
                    </a:cubicBezTo>
                    <a:lnTo>
                      <a:pt x="29755" y="689"/>
                    </a:lnTo>
                    <a:cubicBezTo>
                      <a:pt x="29731" y="593"/>
                      <a:pt x="29659" y="486"/>
                      <a:pt x="29552" y="439"/>
                    </a:cubicBezTo>
                    <a:lnTo>
                      <a:pt x="28481" y="22"/>
                    </a:lnTo>
                    <a:cubicBezTo>
                      <a:pt x="28447" y="8"/>
                      <a:pt x="28411" y="1"/>
                      <a:pt x="28375"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8"/>
              <p:cNvSpPr/>
              <p:nvPr/>
            </p:nvSpPr>
            <p:spPr>
              <a:xfrm>
                <a:off x="4333875" y="2339225"/>
                <a:ext cx="928400" cy="733100"/>
              </a:xfrm>
              <a:custGeom>
                <a:avLst/>
                <a:gdLst/>
                <a:ahLst/>
                <a:cxnLst/>
                <a:rect l="l" t="t" r="r" b="b"/>
                <a:pathLst>
                  <a:path w="37136" h="29324" extrusionOk="0">
                    <a:moveTo>
                      <a:pt x="32851" y="0"/>
                    </a:moveTo>
                    <a:cubicBezTo>
                      <a:pt x="32728" y="0"/>
                      <a:pt x="32610" y="75"/>
                      <a:pt x="32564" y="186"/>
                    </a:cubicBezTo>
                    <a:cubicBezTo>
                      <a:pt x="32504" y="341"/>
                      <a:pt x="32576" y="520"/>
                      <a:pt x="32730" y="579"/>
                    </a:cubicBezTo>
                    <a:lnTo>
                      <a:pt x="33623" y="913"/>
                    </a:lnTo>
                    <a:lnTo>
                      <a:pt x="36469" y="28618"/>
                    </a:lnTo>
                    <a:cubicBezTo>
                      <a:pt x="34885" y="28095"/>
                      <a:pt x="32873" y="26952"/>
                      <a:pt x="28885" y="24654"/>
                    </a:cubicBezTo>
                    <a:cubicBezTo>
                      <a:pt x="26313" y="23177"/>
                      <a:pt x="22789" y="21153"/>
                      <a:pt x="18014" y="18534"/>
                    </a:cubicBezTo>
                    <a:cubicBezTo>
                      <a:pt x="12629" y="15575"/>
                      <a:pt x="8230" y="14713"/>
                      <a:pt x="4928" y="14713"/>
                    </a:cubicBezTo>
                    <a:cubicBezTo>
                      <a:pt x="2835" y="14713"/>
                      <a:pt x="1183" y="15059"/>
                      <a:pt x="0" y="15438"/>
                    </a:cubicBezTo>
                    <a:cubicBezTo>
                      <a:pt x="636" y="15368"/>
                      <a:pt x="1276" y="15335"/>
                      <a:pt x="1917" y="15335"/>
                    </a:cubicBezTo>
                    <a:cubicBezTo>
                      <a:pt x="2464" y="15335"/>
                      <a:pt x="3012" y="15359"/>
                      <a:pt x="3560" y="15402"/>
                    </a:cubicBezTo>
                    <a:cubicBezTo>
                      <a:pt x="4005" y="15368"/>
                      <a:pt x="4475" y="15348"/>
                      <a:pt x="4970" y="15348"/>
                    </a:cubicBezTo>
                    <a:cubicBezTo>
                      <a:pt x="8190" y="15348"/>
                      <a:pt x="12475" y="16179"/>
                      <a:pt x="17717" y="19058"/>
                    </a:cubicBezTo>
                    <a:cubicBezTo>
                      <a:pt x="22491" y="21677"/>
                      <a:pt x="26003" y="23701"/>
                      <a:pt x="28575" y="25177"/>
                    </a:cubicBezTo>
                    <a:cubicBezTo>
                      <a:pt x="32968" y="27690"/>
                      <a:pt x="34957" y="28833"/>
                      <a:pt x="36707" y="29309"/>
                    </a:cubicBezTo>
                    <a:cubicBezTo>
                      <a:pt x="36730" y="29319"/>
                      <a:pt x="36755" y="29323"/>
                      <a:pt x="36780" y="29323"/>
                    </a:cubicBezTo>
                    <a:cubicBezTo>
                      <a:pt x="36847" y="29323"/>
                      <a:pt x="36917" y="29293"/>
                      <a:pt x="36969" y="29249"/>
                    </a:cubicBezTo>
                    <a:cubicBezTo>
                      <a:pt x="37088" y="29166"/>
                      <a:pt x="37136" y="29071"/>
                      <a:pt x="37124" y="28987"/>
                    </a:cubicBezTo>
                    <a:lnTo>
                      <a:pt x="34207" y="674"/>
                    </a:lnTo>
                    <a:cubicBezTo>
                      <a:pt x="34183" y="579"/>
                      <a:pt x="34111" y="472"/>
                      <a:pt x="34004" y="424"/>
                    </a:cubicBezTo>
                    <a:lnTo>
                      <a:pt x="32957" y="20"/>
                    </a:lnTo>
                    <a:cubicBezTo>
                      <a:pt x="32922" y="6"/>
                      <a:pt x="32886" y="0"/>
                      <a:pt x="3285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8"/>
              <p:cNvSpPr/>
              <p:nvPr/>
            </p:nvSpPr>
            <p:spPr>
              <a:xfrm>
                <a:off x="4202600" y="2700450"/>
                <a:ext cx="14300" cy="27725"/>
              </a:xfrm>
              <a:custGeom>
                <a:avLst/>
                <a:gdLst/>
                <a:ahLst/>
                <a:cxnLst/>
                <a:rect l="l" t="t" r="r" b="b"/>
                <a:pathLst>
                  <a:path w="572" h="1109" extrusionOk="0">
                    <a:moveTo>
                      <a:pt x="429" y="1"/>
                    </a:moveTo>
                    <a:cubicBezTo>
                      <a:pt x="429" y="1"/>
                      <a:pt x="179" y="203"/>
                      <a:pt x="84" y="501"/>
                    </a:cubicBezTo>
                    <a:cubicBezTo>
                      <a:pt x="0" y="799"/>
                      <a:pt x="72" y="1108"/>
                      <a:pt x="72" y="1108"/>
                    </a:cubicBezTo>
                    <a:cubicBezTo>
                      <a:pt x="72" y="1108"/>
                      <a:pt x="358" y="930"/>
                      <a:pt x="477" y="620"/>
                    </a:cubicBezTo>
                    <a:cubicBezTo>
                      <a:pt x="572" y="299"/>
                      <a:pt x="429" y="1"/>
                      <a:pt x="429"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8"/>
              <p:cNvSpPr/>
              <p:nvPr/>
            </p:nvSpPr>
            <p:spPr>
              <a:xfrm>
                <a:off x="4206475" y="2638450"/>
                <a:ext cx="387575" cy="89425"/>
              </a:xfrm>
              <a:custGeom>
                <a:avLst/>
                <a:gdLst/>
                <a:ahLst/>
                <a:cxnLst/>
                <a:rect l="l" t="t" r="r" b="b"/>
                <a:pathLst>
                  <a:path w="15503" h="3577" extrusionOk="0">
                    <a:moveTo>
                      <a:pt x="9434" y="1"/>
                    </a:moveTo>
                    <a:cubicBezTo>
                      <a:pt x="8761" y="1"/>
                      <a:pt x="8053" y="36"/>
                      <a:pt x="7322" y="124"/>
                    </a:cubicBezTo>
                    <a:cubicBezTo>
                      <a:pt x="5048" y="385"/>
                      <a:pt x="3084" y="1195"/>
                      <a:pt x="1846" y="2029"/>
                    </a:cubicBezTo>
                    <a:cubicBezTo>
                      <a:pt x="1226" y="2445"/>
                      <a:pt x="762" y="2838"/>
                      <a:pt x="464" y="3112"/>
                    </a:cubicBezTo>
                    <a:cubicBezTo>
                      <a:pt x="298" y="3267"/>
                      <a:pt x="203" y="3386"/>
                      <a:pt x="119" y="3457"/>
                    </a:cubicBezTo>
                    <a:lnTo>
                      <a:pt x="0" y="3576"/>
                    </a:lnTo>
                    <a:cubicBezTo>
                      <a:pt x="0" y="3576"/>
                      <a:pt x="48" y="3553"/>
                      <a:pt x="143" y="3469"/>
                    </a:cubicBezTo>
                    <a:cubicBezTo>
                      <a:pt x="226" y="3410"/>
                      <a:pt x="345" y="3291"/>
                      <a:pt x="512" y="3172"/>
                    </a:cubicBezTo>
                    <a:cubicBezTo>
                      <a:pt x="845" y="2910"/>
                      <a:pt x="1334" y="2564"/>
                      <a:pt x="1977" y="2207"/>
                    </a:cubicBezTo>
                    <a:cubicBezTo>
                      <a:pt x="3239" y="1481"/>
                      <a:pt x="5167" y="790"/>
                      <a:pt x="7394" y="528"/>
                    </a:cubicBezTo>
                    <a:cubicBezTo>
                      <a:pt x="8321" y="414"/>
                      <a:pt x="9217" y="372"/>
                      <a:pt x="10054" y="372"/>
                    </a:cubicBezTo>
                    <a:cubicBezTo>
                      <a:pt x="11215" y="372"/>
                      <a:pt x="12263" y="452"/>
                      <a:pt x="13121" y="528"/>
                    </a:cubicBezTo>
                    <a:cubicBezTo>
                      <a:pt x="13847" y="600"/>
                      <a:pt x="14442" y="671"/>
                      <a:pt x="14859" y="719"/>
                    </a:cubicBezTo>
                    <a:cubicBezTo>
                      <a:pt x="15276" y="766"/>
                      <a:pt x="15502" y="790"/>
                      <a:pt x="15502" y="790"/>
                    </a:cubicBezTo>
                    <a:cubicBezTo>
                      <a:pt x="15502" y="790"/>
                      <a:pt x="15276" y="755"/>
                      <a:pt x="14859" y="647"/>
                    </a:cubicBezTo>
                    <a:cubicBezTo>
                      <a:pt x="14454" y="552"/>
                      <a:pt x="13859" y="433"/>
                      <a:pt x="13133" y="314"/>
                    </a:cubicBezTo>
                    <a:cubicBezTo>
                      <a:pt x="12137" y="160"/>
                      <a:pt x="10865" y="1"/>
                      <a:pt x="943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8"/>
              <p:cNvSpPr/>
              <p:nvPr/>
            </p:nvSpPr>
            <p:spPr>
              <a:xfrm>
                <a:off x="4214500" y="2662975"/>
                <a:ext cx="385500" cy="66375"/>
              </a:xfrm>
              <a:custGeom>
                <a:avLst/>
                <a:gdLst/>
                <a:ahLst/>
                <a:cxnLst/>
                <a:rect l="l" t="t" r="r" b="b"/>
                <a:pathLst>
                  <a:path w="15420" h="2655" extrusionOk="0">
                    <a:moveTo>
                      <a:pt x="9494" y="1"/>
                    </a:moveTo>
                    <a:cubicBezTo>
                      <a:pt x="8863" y="1"/>
                      <a:pt x="8199" y="33"/>
                      <a:pt x="7513" y="107"/>
                    </a:cubicBezTo>
                    <a:cubicBezTo>
                      <a:pt x="6430" y="238"/>
                      <a:pt x="5382" y="464"/>
                      <a:pt x="4465" y="714"/>
                    </a:cubicBezTo>
                    <a:cubicBezTo>
                      <a:pt x="4001" y="857"/>
                      <a:pt x="3572" y="988"/>
                      <a:pt x="3168" y="1131"/>
                    </a:cubicBezTo>
                    <a:cubicBezTo>
                      <a:pt x="2763" y="1286"/>
                      <a:pt x="2394" y="1429"/>
                      <a:pt x="2072" y="1583"/>
                    </a:cubicBezTo>
                    <a:cubicBezTo>
                      <a:pt x="1739" y="1714"/>
                      <a:pt x="1441" y="1881"/>
                      <a:pt x="1191" y="2000"/>
                    </a:cubicBezTo>
                    <a:cubicBezTo>
                      <a:pt x="917" y="2119"/>
                      <a:pt x="715" y="2238"/>
                      <a:pt x="536" y="2345"/>
                    </a:cubicBezTo>
                    <a:cubicBezTo>
                      <a:pt x="191" y="2548"/>
                      <a:pt x="1" y="2655"/>
                      <a:pt x="1" y="2655"/>
                    </a:cubicBezTo>
                    <a:cubicBezTo>
                      <a:pt x="1" y="2655"/>
                      <a:pt x="191" y="2572"/>
                      <a:pt x="560" y="2405"/>
                    </a:cubicBezTo>
                    <a:cubicBezTo>
                      <a:pt x="739" y="2333"/>
                      <a:pt x="965" y="2226"/>
                      <a:pt x="1239" y="2119"/>
                    </a:cubicBezTo>
                    <a:cubicBezTo>
                      <a:pt x="1501" y="2012"/>
                      <a:pt x="1798" y="1893"/>
                      <a:pt x="2144" y="1774"/>
                    </a:cubicBezTo>
                    <a:cubicBezTo>
                      <a:pt x="2489" y="1655"/>
                      <a:pt x="2858" y="1524"/>
                      <a:pt x="3263" y="1405"/>
                    </a:cubicBezTo>
                    <a:cubicBezTo>
                      <a:pt x="3656" y="1274"/>
                      <a:pt x="4096" y="1167"/>
                      <a:pt x="4549" y="1048"/>
                    </a:cubicBezTo>
                    <a:cubicBezTo>
                      <a:pt x="5477" y="821"/>
                      <a:pt x="6490" y="631"/>
                      <a:pt x="7573" y="512"/>
                    </a:cubicBezTo>
                    <a:cubicBezTo>
                      <a:pt x="8525" y="418"/>
                      <a:pt x="9449" y="379"/>
                      <a:pt x="10298" y="379"/>
                    </a:cubicBezTo>
                    <a:cubicBezTo>
                      <a:pt x="10415" y="379"/>
                      <a:pt x="10531" y="379"/>
                      <a:pt x="10645" y="381"/>
                    </a:cubicBezTo>
                    <a:cubicBezTo>
                      <a:pt x="11121" y="393"/>
                      <a:pt x="11562" y="393"/>
                      <a:pt x="11978" y="440"/>
                    </a:cubicBezTo>
                    <a:cubicBezTo>
                      <a:pt x="12395" y="464"/>
                      <a:pt x="12776" y="512"/>
                      <a:pt x="13145" y="559"/>
                    </a:cubicBezTo>
                    <a:cubicBezTo>
                      <a:pt x="13502" y="607"/>
                      <a:pt x="13812" y="667"/>
                      <a:pt x="14098" y="702"/>
                    </a:cubicBezTo>
                    <a:cubicBezTo>
                      <a:pt x="14371" y="750"/>
                      <a:pt x="14610" y="798"/>
                      <a:pt x="14812" y="845"/>
                    </a:cubicBezTo>
                    <a:cubicBezTo>
                      <a:pt x="15193" y="917"/>
                      <a:pt x="15419" y="964"/>
                      <a:pt x="15419" y="964"/>
                    </a:cubicBezTo>
                    <a:cubicBezTo>
                      <a:pt x="15419" y="964"/>
                      <a:pt x="15205" y="905"/>
                      <a:pt x="14812" y="762"/>
                    </a:cubicBezTo>
                    <a:cubicBezTo>
                      <a:pt x="14610" y="702"/>
                      <a:pt x="14371" y="631"/>
                      <a:pt x="14098" y="571"/>
                    </a:cubicBezTo>
                    <a:cubicBezTo>
                      <a:pt x="13812" y="512"/>
                      <a:pt x="13502" y="417"/>
                      <a:pt x="13145" y="357"/>
                    </a:cubicBezTo>
                    <a:cubicBezTo>
                      <a:pt x="12800" y="286"/>
                      <a:pt x="12395" y="214"/>
                      <a:pt x="11978" y="166"/>
                    </a:cubicBezTo>
                    <a:cubicBezTo>
                      <a:pt x="11562" y="95"/>
                      <a:pt x="11097" y="59"/>
                      <a:pt x="10621" y="36"/>
                    </a:cubicBezTo>
                    <a:cubicBezTo>
                      <a:pt x="10259" y="13"/>
                      <a:pt x="9882" y="1"/>
                      <a:pt x="949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8"/>
              <p:cNvSpPr/>
              <p:nvPr/>
            </p:nvSpPr>
            <p:spPr>
              <a:xfrm>
                <a:off x="4234450" y="2716000"/>
                <a:ext cx="105700" cy="28250"/>
              </a:xfrm>
              <a:custGeom>
                <a:avLst/>
                <a:gdLst/>
                <a:ahLst/>
                <a:cxnLst/>
                <a:rect l="l" t="t" r="r" b="b"/>
                <a:pathLst>
                  <a:path w="4228" h="1130" extrusionOk="0">
                    <a:moveTo>
                      <a:pt x="3016" y="1"/>
                    </a:moveTo>
                    <a:cubicBezTo>
                      <a:pt x="2706" y="1"/>
                      <a:pt x="2358" y="28"/>
                      <a:pt x="2001" y="105"/>
                    </a:cubicBezTo>
                    <a:cubicBezTo>
                      <a:pt x="1370" y="248"/>
                      <a:pt x="869" y="510"/>
                      <a:pt x="524" y="724"/>
                    </a:cubicBezTo>
                    <a:cubicBezTo>
                      <a:pt x="179" y="951"/>
                      <a:pt x="0" y="1129"/>
                      <a:pt x="0" y="1129"/>
                    </a:cubicBezTo>
                    <a:cubicBezTo>
                      <a:pt x="0" y="1129"/>
                      <a:pt x="238" y="1046"/>
                      <a:pt x="619" y="903"/>
                    </a:cubicBezTo>
                    <a:cubicBezTo>
                      <a:pt x="1000" y="772"/>
                      <a:pt x="1512" y="629"/>
                      <a:pt x="2084" y="486"/>
                    </a:cubicBezTo>
                    <a:cubicBezTo>
                      <a:pt x="2667" y="367"/>
                      <a:pt x="3191" y="284"/>
                      <a:pt x="3596" y="236"/>
                    </a:cubicBezTo>
                    <a:cubicBezTo>
                      <a:pt x="3977" y="189"/>
                      <a:pt x="4227" y="177"/>
                      <a:pt x="4227" y="177"/>
                    </a:cubicBezTo>
                    <a:cubicBezTo>
                      <a:pt x="4227" y="177"/>
                      <a:pt x="3989" y="105"/>
                      <a:pt x="3596" y="34"/>
                    </a:cubicBezTo>
                    <a:cubicBezTo>
                      <a:pt x="3429" y="14"/>
                      <a:pt x="3232" y="1"/>
                      <a:pt x="3016"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8"/>
              <p:cNvSpPr/>
              <p:nvPr/>
            </p:nvSpPr>
            <p:spPr>
              <a:xfrm>
                <a:off x="4262425" y="2738575"/>
                <a:ext cx="74450" cy="14600"/>
              </a:xfrm>
              <a:custGeom>
                <a:avLst/>
                <a:gdLst/>
                <a:ahLst/>
                <a:cxnLst/>
                <a:rect l="l" t="t" r="r" b="b"/>
                <a:pathLst>
                  <a:path w="2978" h="584" extrusionOk="0">
                    <a:moveTo>
                      <a:pt x="1950" y="0"/>
                    </a:moveTo>
                    <a:cubicBezTo>
                      <a:pt x="1789" y="0"/>
                      <a:pt x="1616" y="11"/>
                      <a:pt x="1441" y="36"/>
                    </a:cubicBezTo>
                    <a:cubicBezTo>
                      <a:pt x="1024" y="95"/>
                      <a:pt x="655" y="238"/>
                      <a:pt x="405" y="357"/>
                    </a:cubicBezTo>
                    <a:cubicBezTo>
                      <a:pt x="143" y="476"/>
                      <a:pt x="1" y="583"/>
                      <a:pt x="1" y="583"/>
                    </a:cubicBezTo>
                    <a:cubicBezTo>
                      <a:pt x="1" y="583"/>
                      <a:pt x="179" y="571"/>
                      <a:pt x="441" y="536"/>
                    </a:cubicBezTo>
                    <a:cubicBezTo>
                      <a:pt x="715" y="512"/>
                      <a:pt x="1084" y="476"/>
                      <a:pt x="1489" y="417"/>
                    </a:cubicBezTo>
                    <a:cubicBezTo>
                      <a:pt x="1894" y="357"/>
                      <a:pt x="2263" y="286"/>
                      <a:pt x="2525" y="238"/>
                    </a:cubicBezTo>
                    <a:cubicBezTo>
                      <a:pt x="2798" y="202"/>
                      <a:pt x="2977" y="155"/>
                      <a:pt x="2977" y="155"/>
                    </a:cubicBezTo>
                    <a:cubicBezTo>
                      <a:pt x="2977" y="155"/>
                      <a:pt x="2798" y="95"/>
                      <a:pt x="2525" y="48"/>
                    </a:cubicBezTo>
                    <a:cubicBezTo>
                      <a:pt x="2373" y="20"/>
                      <a:pt x="2173" y="0"/>
                      <a:pt x="195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8"/>
              <p:cNvSpPr/>
              <p:nvPr/>
            </p:nvSpPr>
            <p:spPr>
              <a:xfrm>
                <a:off x="4302900" y="2756125"/>
                <a:ext cx="473000" cy="113125"/>
              </a:xfrm>
              <a:custGeom>
                <a:avLst/>
                <a:gdLst/>
                <a:ahLst/>
                <a:cxnLst/>
                <a:rect l="l" t="t" r="r" b="b"/>
                <a:pathLst>
                  <a:path w="18920" h="4525" extrusionOk="0">
                    <a:moveTo>
                      <a:pt x="6002" y="0"/>
                    </a:moveTo>
                    <a:cubicBezTo>
                      <a:pt x="5406" y="12"/>
                      <a:pt x="4847" y="12"/>
                      <a:pt x="4311" y="72"/>
                    </a:cubicBezTo>
                    <a:cubicBezTo>
                      <a:pt x="4049" y="108"/>
                      <a:pt x="3787" y="119"/>
                      <a:pt x="3549" y="155"/>
                    </a:cubicBezTo>
                    <a:cubicBezTo>
                      <a:pt x="3311" y="191"/>
                      <a:pt x="3073" y="227"/>
                      <a:pt x="2846" y="250"/>
                    </a:cubicBezTo>
                    <a:cubicBezTo>
                      <a:pt x="2406" y="310"/>
                      <a:pt x="2013" y="405"/>
                      <a:pt x="1656" y="477"/>
                    </a:cubicBezTo>
                    <a:cubicBezTo>
                      <a:pt x="1299" y="536"/>
                      <a:pt x="1001" y="608"/>
                      <a:pt x="763" y="691"/>
                    </a:cubicBezTo>
                    <a:cubicBezTo>
                      <a:pt x="275" y="822"/>
                      <a:pt x="1" y="893"/>
                      <a:pt x="1" y="893"/>
                    </a:cubicBezTo>
                    <a:cubicBezTo>
                      <a:pt x="1" y="893"/>
                      <a:pt x="287" y="834"/>
                      <a:pt x="775" y="751"/>
                    </a:cubicBezTo>
                    <a:cubicBezTo>
                      <a:pt x="1037" y="703"/>
                      <a:pt x="1334" y="643"/>
                      <a:pt x="1691" y="596"/>
                    </a:cubicBezTo>
                    <a:cubicBezTo>
                      <a:pt x="2049" y="548"/>
                      <a:pt x="2442" y="477"/>
                      <a:pt x="2894" y="453"/>
                    </a:cubicBezTo>
                    <a:cubicBezTo>
                      <a:pt x="3120" y="429"/>
                      <a:pt x="3358" y="405"/>
                      <a:pt x="3596" y="393"/>
                    </a:cubicBezTo>
                    <a:cubicBezTo>
                      <a:pt x="3835" y="370"/>
                      <a:pt x="4085" y="370"/>
                      <a:pt x="4347" y="358"/>
                    </a:cubicBezTo>
                    <a:cubicBezTo>
                      <a:pt x="4525" y="350"/>
                      <a:pt x="4706" y="347"/>
                      <a:pt x="4891" y="347"/>
                    </a:cubicBezTo>
                    <a:cubicBezTo>
                      <a:pt x="5259" y="347"/>
                      <a:pt x="5640" y="358"/>
                      <a:pt x="6037" y="358"/>
                    </a:cubicBezTo>
                    <a:cubicBezTo>
                      <a:pt x="7204" y="417"/>
                      <a:pt x="8502" y="536"/>
                      <a:pt x="9835" y="786"/>
                    </a:cubicBezTo>
                    <a:cubicBezTo>
                      <a:pt x="11169" y="1060"/>
                      <a:pt x="12419" y="1417"/>
                      <a:pt x="13526" y="1798"/>
                    </a:cubicBezTo>
                    <a:cubicBezTo>
                      <a:pt x="14086" y="2013"/>
                      <a:pt x="14622" y="2203"/>
                      <a:pt x="15098" y="2429"/>
                    </a:cubicBezTo>
                    <a:cubicBezTo>
                      <a:pt x="15336" y="2536"/>
                      <a:pt x="15574" y="2632"/>
                      <a:pt x="15788" y="2739"/>
                    </a:cubicBezTo>
                    <a:cubicBezTo>
                      <a:pt x="16003" y="2846"/>
                      <a:pt x="16229" y="2953"/>
                      <a:pt x="16419" y="3048"/>
                    </a:cubicBezTo>
                    <a:cubicBezTo>
                      <a:pt x="16824" y="3251"/>
                      <a:pt x="17170" y="3453"/>
                      <a:pt x="17479" y="3632"/>
                    </a:cubicBezTo>
                    <a:cubicBezTo>
                      <a:pt x="17789" y="3810"/>
                      <a:pt x="18051" y="3977"/>
                      <a:pt x="18265" y="4108"/>
                    </a:cubicBezTo>
                    <a:cubicBezTo>
                      <a:pt x="18682" y="4382"/>
                      <a:pt x="18920" y="4525"/>
                      <a:pt x="18920" y="4525"/>
                    </a:cubicBezTo>
                    <a:cubicBezTo>
                      <a:pt x="18920" y="4525"/>
                      <a:pt x="18694" y="4358"/>
                      <a:pt x="18217" y="4001"/>
                    </a:cubicBezTo>
                    <a:cubicBezTo>
                      <a:pt x="18027" y="3858"/>
                      <a:pt x="17777" y="3679"/>
                      <a:pt x="17479" y="3477"/>
                    </a:cubicBezTo>
                    <a:cubicBezTo>
                      <a:pt x="17181" y="3287"/>
                      <a:pt x="16848" y="3048"/>
                      <a:pt x="16455" y="2846"/>
                    </a:cubicBezTo>
                    <a:cubicBezTo>
                      <a:pt x="16253" y="2727"/>
                      <a:pt x="16050" y="2608"/>
                      <a:pt x="15836" y="2489"/>
                    </a:cubicBezTo>
                    <a:cubicBezTo>
                      <a:pt x="15634" y="2370"/>
                      <a:pt x="15396" y="2263"/>
                      <a:pt x="15157" y="2144"/>
                    </a:cubicBezTo>
                    <a:cubicBezTo>
                      <a:pt x="14693" y="1905"/>
                      <a:pt x="14157" y="1703"/>
                      <a:pt x="13610" y="1465"/>
                    </a:cubicBezTo>
                    <a:cubicBezTo>
                      <a:pt x="12490" y="1024"/>
                      <a:pt x="11228" y="643"/>
                      <a:pt x="9871" y="370"/>
                    </a:cubicBezTo>
                    <a:cubicBezTo>
                      <a:pt x="8514" y="119"/>
                      <a:pt x="7192" y="12"/>
                      <a:pt x="600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8"/>
              <p:cNvSpPr/>
              <p:nvPr/>
            </p:nvSpPr>
            <p:spPr>
              <a:xfrm>
                <a:off x="4331475" y="2783675"/>
                <a:ext cx="317625" cy="61175"/>
              </a:xfrm>
              <a:custGeom>
                <a:avLst/>
                <a:gdLst/>
                <a:ahLst/>
                <a:cxnLst/>
                <a:rect l="l" t="t" r="r" b="b"/>
                <a:pathLst>
                  <a:path w="12705" h="2447" extrusionOk="0">
                    <a:moveTo>
                      <a:pt x="4710" y="0"/>
                    </a:moveTo>
                    <a:cubicBezTo>
                      <a:pt x="4454" y="0"/>
                      <a:pt x="4205" y="7"/>
                      <a:pt x="3966" y="18"/>
                    </a:cubicBezTo>
                    <a:cubicBezTo>
                      <a:pt x="3156" y="65"/>
                      <a:pt x="2442" y="149"/>
                      <a:pt x="1870" y="268"/>
                    </a:cubicBezTo>
                    <a:cubicBezTo>
                      <a:pt x="1572" y="315"/>
                      <a:pt x="1310" y="387"/>
                      <a:pt x="1072" y="446"/>
                    </a:cubicBezTo>
                    <a:cubicBezTo>
                      <a:pt x="858" y="494"/>
                      <a:pt x="656" y="553"/>
                      <a:pt x="501" y="613"/>
                    </a:cubicBezTo>
                    <a:lnTo>
                      <a:pt x="1" y="780"/>
                    </a:lnTo>
                    <a:cubicBezTo>
                      <a:pt x="1" y="780"/>
                      <a:pt x="179" y="732"/>
                      <a:pt x="513" y="672"/>
                    </a:cubicBezTo>
                    <a:cubicBezTo>
                      <a:pt x="679" y="637"/>
                      <a:pt x="870" y="601"/>
                      <a:pt x="1108" y="565"/>
                    </a:cubicBezTo>
                    <a:cubicBezTo>
                      <a:pt x="1334" y="530"/>
                      <a:pt x="1596" y="494"/>
                      <a:pt x="1894" y="458"/>
                    </a:cubicBezTo>
                    <a:cubicBezTo>
                      <a:pt x="2477" y="387"/>
                      <a:pt x="3192" y="339"/>
                      <a:pt x="3966" y="339"/>
                    </a:cubicBezTo>
                    <a:cubicBezTo>
                      <a:pt x="4751" y="339"/>
                      <a:pt x="5609" y="387"/>
                      <a:pt x="6502" y="506"/>
                    </a:cubicBezTo>
                    <a:cubicBezTo>
                      <a:pt x="7395" y="625"/>
                      <a:pt x="8228" y="803"/>
                      <a:pt x="8978" y="994"/>
                    </a:cubicBezTo>
                    <a:cubicBezTo>
                      <a:pt x="9728" y="1208"/>
                      <a:pt x="10395" y="1423"/>
                      <a:pt x="10943" y="1649"/>
                    </a:cubicBezTo>
                    <a:cubicBezTo>
                      <a:pt x="11228" y="1756"/>
                      <a:pt x="11466" y="1875"/>
                      <a:pt x="11693" y="1958"/>
                    </a:cubicBezTo>
                    <a:cubicBezTo>
                      <a:pt x="11919" y="2054"/>
                      <a:pt x="12098" y="2149"/>
                      <a:pt x="12240" y="2220"/>
                    </a:cubicBezTo>
                    <a:cubicBezTo>
                      <a:pt x="12538" y="2363"/>
                      <a:pt x="12705" y="2446"/>
                      <a:pt x="12705" y="2446"/>
                    </a:cubicBezTo>
                    <a:cubicBezTo>
                      <a:pt x="12705" y="2446"/>
                      <a:pt x="12550" y="2351"/>
                      <a:pt x="12264" y="2161"/>
                    </a:cubicBezTo>
                    <a:cubicBezTo>
                      <a:pt x="12133" y="2065"/>
                      <a:pt x="11955" y="1958"/>
                      <a:pt x="11752" y="1839"/>
                    </a:cubicBezTo>
                    <a:cubicBezTo>
                      <a:pt x="11538" y="1744"/>
                      <a:pt x="11300" y="1589"/>
                      <a:pt x="11038" y="1470"/>
                    </a:cubicBezTo>
                    <a:cubicBezTo>
                      <a:pt x="10502" y="1208"/>
                      <a:pt x="9847" y="934"/>
                      <a:pt x="9085" y="684"/>
                    </a:cubicBezTo>
                    <a:cubicBezTo>
                      <a:pt x="8323" y="446"/>
                      <a:pt x="7466" y="232"/>
                      <a:pt x="6549" y="125"/>
                    </a:cubicBezTo>
                    <a:cubicBezTo>
                      <a:pt x="5912" y="34"/>
                      <a:pt x="5292" y="0"/>
                      <a:pt x="471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8"/>
              <p:cNvSpPr/>
              <p:nvPr/>
            </p:nvSpPr>
            <p:spPr>
              <a:xfrm>
                <a:off x="4752075" y="2896925"/>
                <a:ext cx="521225" cy="225350"/>
              </a:xfrm>
              <a:custGeom>
                <a:avLst/>
                <a:gdLst/>
                <a:ahLst/>
                <a:cxnLst/>
                <a:rect l="l" t="t" r="r" b="b"/>
                <a:pathLst>
                  <a:path w="20849" h="9014" extrusionOk="0">
                    <a:moveTo>
                      <a:pt x="0" y="0"/>
                    </a:moveTo>
                    <a:cubicBezTo>
                      <a:pt x="1" y="0"/>
                      <a:pt x="1144" y="572"/>
                      <a:pt x="2989" y="1500"/>
                    </a:cubicBezTo>
                    <a:cubicBezTo>
                      <a:pt x="4822" y="2441"/>
                      <a:pt x="7370" y="3715"/>
                      <a:pt x="10180" y="5144"/>
                    </a:cubicBezTo>
                    <a:cubicBezTo>
                      <a:pt x="11585" y="5846"/>
                      <a:pt x="12907" y="6549"/>
                      <a:pt x="14157" y="7120"/>
                    </a:cubicBezTo>
                    <a:cubicBezTo>
                      <a:pt x="15395" y="7691"/>
                      <a:pt x="16550" y="8156"/>
                      <a:pt x="17550" y="8430"/>
                    </a:cubicBezTo>
                    <a:cubicBezTo>
                      <a:pt x="18550" y="8727"/>
                      <a:pt x="19360" y="8882"/>
                      <a:pt x="19943" y="8942"/>
                    </a:cubicBezTo>
                    <a:cubicBezTo>
                      <a:pt x="20241" y="8989"/>
                      <a:pt x="20467" y="8989"/>
                      <a:pt x="20610" y="9001"/>
                    </a:cubicBezTo>
                    <a:cubicBezTo>
                      <a:pt x="20777" y="9013"/>
                      <a:pt x="20848" y="9013"/>
                      <a:pt x="20848" y="9013"/>
                    </a:cubicBezTo>
                    <a:cubicBezTo>
                      <a:pt x="20848" y="9013"/>
                      <a:pt x="20777" y="9013"/>
                      <a:pt x="20634" y="8989"/>
                    </a:cubicBezTo>
                    <a:cubicBezTo>
                      <a:pt x="20479" y="8965"/>
                      <a:pt x="20253" y="8942"/>
                      <a:pt x="19979" y="8882"/>
                    </a:cubicBezTo>
                    <a:cubicBezTo>
                      <a:pt x="19407" y="8787"/>
                      <a:pt x="18586" y="8596"/>
                      <a:pt x="17622" y="8251"/>
                    </a:cubicBezTo>
                    <a:cubicBezTo>
                      <a:pt x="16645" y="7918"/>
                      <a:pt x="15526" y="7441"/>
                      <a:pt x="14300" y="6822"/>
                    </a:cubicBezTo>
                    <a:cubicBezTo>
                      <a:pt x="13085" y="6215"/>
                      <a:pt x="11764" y="5501"/>
                      <a:pt x="10359" y="4786"/>
                    </a:cubicBezTo>
                    <a:cubicBezTo>
                      <a:pt x="7549" y="3358"/>
                      <a:pt x="4953" y="2155"/>
                      <a:pt x="3072" y="1322"/>
                    </a:cubicBezTo>
                    <a:cubicBezTo>
                      <a:pt x="1191" y="476"/>
                      <a:pt x="1"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8"/>
              <p:cNvSpPr/>
              <p:nvPr/>
            </p:nvSpPr>
            <p:spPr>
              <a:xfrm>
                <a:off x="4671700" y="2720700"/>
                <a:ext cx="519425" cy="273575"/>
              </a:xfrm>
              <a:custGeom>
                <a:avLst/>
                <a:gdLst/>
                <a:ahLst/>
                <a:cxnLst/>
                <a:rect l="l" t="t" r="r" b="b"/>
                <a:pathLst>
                  <a:path w="20777" h="10943" extrusionOk="0">
                    <a:moveTo>
                      <a:pt x="1" y="1"/>
                    </a:moveTo>
                    <a:lnTo>
                      <a:pt x="1" y="1"/>
                    </a:lnTo>
                    <a:cubicBezTo>
                      <a:pt x="1" y="1"/>
                      <a:pt x="322" y="96"/>
                      <a:pt x="894" y="274"/>
                    </a:cubicBezTo>
                    <a:cubicBezTo>
                      <a:pt x="1036" y="322"/>
                      <a:pt x="1191" y="382"/>
                      <a:pt x="1370" y="417"/>
                    </a:cubicBezTo>
                    <a:cubicBezTo>
                      <a:pt x="1537" y="477"/>
                      <a:pt x="1727" y="560"/>
                      <a:pt x="1918" y="632"/>
                    </a:cubicBezTo>
                    <a:cubicBezTo>
                      <a:pt x="2310" y="798"/>
                      <a:pt x="2763" y="941"/>
                      <a:pt x="3239" y="1179"/>
                    </a:cubicBezTo>
                    <a:cubicBezTo>
                      <a:pt x="3477" y="1286"/>
                      <a:pt x="3739" y="1406"/>
                      <a:pt x="4001" y="1525"/>
                    </a:cubicBezTo>
                    <a:cubicBezTo>
                      <a:pt x="4275" y="1644"/>
                      <a:pt x="4525" y="1787"/>
                      <a:pt x="4811" y="1941"/>
                    </a:cubicBezTo>
                    <a:cubicBezTo>
                      <a:pt x="5370" y="2227"/>
                      <a:pt x="5942" y="2560"/>
                      <a:pt x="6549" y="2918"/>
                    </a:cubicBezTo>
                    <a:cubicBezTo>
                      <a:pt x="7752" y="3656"/>
                      <a:pt x="9037" y="4513"/>
                      <a:pt x="10383" y="5418"/>
                    </a:cubicBezTo>
                    <a:cubicBezTo>
                      <a:pt x="11740" y="6335"/>
                      <a:pt x="13038" y="7192"/>
                      <a:pt x="14240" y="7942"/>
                    </a:cubicBezTo>
                    <a:cubicBezTo>
                      <a:pt x="14848" y="8299"/>
                      <a:pt x="15419" y="8633"/>
                      <a:pt x="15979" y="8930"/>
                    </a:cubicBezTo>
                    <a:cubicBezTo>
                      <a:pt x="16265" y="9085"/>
                      <a:pt x="16515" y="9228"/>
                      <a:pt x="16788" y="9371"/>
                    </a:cubicBezTo>
                    <a:cubicBezTo>
                      <a:pt x="17050" y="9490"/>
                      <a:pt x="17312" y="9609"/>
                      <a:pt x="17550" y="9728"/>
                    </a:cubicBezTo>
                    <a:cubicBezTo>
                      <a:pt x="18027" y="9966"/>
                      <a:pt x="18491" y="10121"/>
                      <a:pt x="18872" y="10288"/>
                    </a:cubicBezTo>
                    <a:cubicBezTo>
                      <a:pt x="19063" y="10383"/>
                      <a:pt x="19241" y="10454"/>
                      <a:pt x="19420" y="10514"/>
                    </a:cubicBezTo>
                    <a:cubicBezTo>
                      <a:pt x="19598" y="10573"/>
                      <a:pt x="19753" y="10621"/>
                      <a:pt x="19896" y="10657"/>
                    </a:cubicBezTo>
                    <a:cubicBezTo>
                      <a:pt x="20467" y="10835"/>
                      <a:pt x="20777" y="10942"/>
                      <a:pt x="20777" y="10942"/>
                    </a:cubicBezTo>
                    <a:cubicBezTo>
                      <a:pt x="20777" y="10942"/>
                      <a:pt x="20479" y="10823"/>
                      <a:pt x="19932" y="10585"/>
                    </a:cubicBezTo>
                    <a:cubicBezTo>
                      <a:pt x="19789" y="10526"/>
                      <a:pt x="19634" y="10466"/>
                      <a:pt x="19467" y="10407"/>
                    </a:cubicBezTo>
                    <a:cubicBezTo>
                      <a:pt x="19301" y="10335"/>
                      <a:pt x="19122" y="10240"/>
                      <a:pt x="18932" y="10157"/>
                    </a:cubicBezTo>
                    <a:cubicBezTo>
                      <a:pt x="18539" y="9978"/>
                      <a:pt x="18098" y="9799"/>
                      <a:pt x="17634" y="9526"/>
                    </a:cubicBezTo>
                    <a:cubicBezTo>
                      <a:pt x="17396" y="9407"/>
                      <a:pt x="17146" y="9276"/>
                      <a:pt x="16896" y="9145"/>
                    </a:cubicBezTo>
                    <a:cubicBezTo>
                      <a:pt x="16622" y="8990"/>
                      <a:pt x="16372" y="8847"/>
                      <a:pt x="16098" y="8680"/>
                    </a:cubicBezTo>
                    <a:cubicBezTo>
                      <a:pt x="15562" y="8383"/>
                      <a:pt x="15002" y="8013"/>
                      <a:pt x="14407" y="7644"/>
                    </a:cubicBezTo>
                    <a:cubicBezTo>
                      <a:pt x="13217" y="6870"/>
                      <a:pt x="11954" y="6001"/>
                      <a:pt x="10597" y="5085"/>
                    </a:cubicBezTo>
                    <a:cubicBezTo>
                      <a:pt x="9252" y="4168"/>
                      <a:pt x="7942" y="3334"/>
                      <a:pt x="6716" y="2620"/>
                    </a:cubicBezTo>
                    <a:cubicBezTo>
                      <a:pt x="6085" y="2287"/>
                      <a:pt x="5501" y="1953"/>
                      <a:pt x="4930" y="1691"/>
                    </a:cubicBezTo>
                    <a:cubicBezTo>
                      <a:pt x="4644" y="1548"/>
                      <a:pt x="4370" y="1417"/>
                      <a:pt x="4108" y="1298"/>
                    </a:cubicBezTo>
                    <a:cubicBezTo>
                      <a:pt x="3834" y="1191"/>
                      <a:pt x="3584" y="1096"/>
                      <a:pt x="3334" y="989"/>
                    </a:cubicBezTo>
                    <a:cubicBezTo>
                      <a:pt x="2846" y="774"/>
                      <a:pt x="2370" y="644"/>
                      <a:pt x="1965" y="513"/>
                    </a:cubicBezTo>
                    <a:cubicBezTo>
                      <a:pt x="1751" y="453"/>
                      <a:pt x="1572" y="382"/>
                      <a:pt x="1394" y="334"/>
                    </a:cubicBezTo>
                    <a:cubicBezTo>
                      <a:pt x="1215" y="286"/>
                      <a:pt x="1060" y="239"/>
                      <a:pt x="905" y="215"/>
                    </a:cubicBezTo>
                    <a:cubicBezTo>
                      <a:pt x="322" y="84"/>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8"/>
              <p:cNvSpPr/>
              <p:nvPr/>
            </p:nvSpPr>
            <p:spPr>
              <a:xfrm>
                <a:off x="4713075" y="2707000"/>
                <a:ext cx="304225" cy="181000"/>
              </a:xfrm>
              <a:custGeom>
                <a:avLst/>
                <a:gdLst/>
                <a:ahLst/>
                <a:cxnLst/>
                <a:rect l="l" t="t" r="r" b="b"/>
                <a:pathLst>
                  <a:path w="12169" h="7240" extrusionOk="0">
                    <a:moveTo>
                      <a:pt x="1" y="1"/>
                    </a:moveTo>
                    <a:lnTo>
                      <a:pt x="501" y="251"/>
                    </a:lnTo>
                    <a:cubicBezTo>
                      <a:pt x="834" y="406"/>
                      <a:pt x="1286" y="644"/>
                      <a:pt x="1858" y="941"/>
                    </a:cubicBezTo>
                    <a:cubicBezTo>
                      <a:pt x="3001" y="1537"/>
                      <a:pt x="4549" y="2382"/>
                      <a:pt x="6228" y="3382"/>
                    </a:cubicBezTo>
                    <a:cubicBezTo>
                      <a:pt x="7918" y="4382"/>
                      <a:pt x="9407" y="5347"/>
                      <a:pt x="10466" y="6061"/>
                    </a:cubicBezTo>
                    <a:cubicBezTo>
                      <a:pt x="11002" y="6418"/>
                      <a:pt x="11419" y="6716"/>
                      <a:pt x="11716" y="6918"/>
                    </a:cubicBezTo>
                    <a:cubicBezTo>
                      <a:pt x="12014" y="7121"/>
                      <a:pt x="12169" y="7240"/>
                      <a:pt x="12169" y="7240"/>
                    </a:cubicBezTo>
                    <a:cubicBezTo>
                      <a:pt x="12169" y="7240"/>
                      <a:pt x="12026" y="7097"/>
                      <a:pt x="11728" y="6859"/>
                    </a:cubicBezTo>
                    <a:cubicBezTo>
                      <a:pt x="11454" y="6621"/>
                      <a:pt x="11050" y="6299"/>
                      <a:pt x="10550" y="5894"/>
                    </a:cubicBezTo>
                    <a:cubicBezTo>
                      <a:pt x="9537" y="5097"/>
                      <a:pt x="8109" y="4049"/>
                      <a:pt x="6406" y="3037"/>
                    </a:cubicBezTo>
                    <a:cubicBezTo>
                      <a:pt x="4727" y="2025"/>
                      <a:pt x="3120" y="1263"/>
                      <a:pt x="1929" y="763"/>
                    </a:cubicBezTo>
                    <a:cubicBezTo>
                      <a:pt x="1334" y="513"/>
                      <a:pt x="858" y="310"/>
                      <a:pt x="513" y="191"/>
                    </a:cubicBezTo>
                    <a:cubicBezTo>
                      <a:pt x="191" y="72"/>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8"/>
              <p:cNvSpPr/>
              <p:nvPr/>
            </p:nvSpPr>
            <p:spPr>
              <a:xfrm>
                <a:off x="3092050" y="2249900"/>
                <a:ext cx="231600" cy="83575"/>
              </a:xfrm>
              <a:custGeom>
                <a:avLst/>
                <a:gdLst/>
                <a:ahLst/>
                <a:cxnLst/>
                <a:rect l="l" t="t" r="r" b="b"/>
                <a:pathLst>
                  <a:path w="9264" h="3343" extrusionOk="0">
                    <a:moveTo>
                      <a:pt x="9256" y="303"/>
                    </a:moveTo>
                    <a:lnTo>
                      <a:pt x="9256" y="303"/>
                    </a:lnTo>
                    <a:cubicBezTo>
                      <a:pt x="9261" y="305"/>
                      <a:pt x="9263" y="307"/>
                      <a:pt x="9263" y="307"/>
                    </a:cubicBezTo>
                    <a:lnTo>
                      <a:pt x="9256" y="303"/>
                    </a:lnTo>
                    <a:close/>
                    <a:moveTo>
                      <a:pt x="8613" y="0"/>
                    </a:moveTo>
                    <a:cubicBezTo>
                      <a:pt x="8554" y="0"/>
                      <a:pt x="8492" y="9"/>
                      <a:pt x="8430" y="33"/>
                    </a:cubicBezTo>
                    <a:cubicBezTo>
                      <a:pt x="8346" y="68"/>
                      <a:pt x="8239" y="140"/>
                      <a:pt x="8180" y="259"/>
                    </a:cubicBezTo>
                    <a:cubicBezTo>
                      <a:pt x="8120" y="378"/>
                      <a:pt x="8120" y="485"/>
                      <a:pt x="8061" y="509"/>
                    </a:cubicBezTo>
                    <a:cubicBezTo>
                      <a:pt x="8033" y="537"/>
                      <a:pt x="7989" y="548"/>
                      <a:pt x="7933" y="548"/>
                    </a:cubicBezTo>
                    <a:cubicBezTo>
                      <a:pt x="7893" y="548"/>
                      <a:pt x="7848" y="543"/>
                      <a:pt x="7799" y="533"/>
                    </a:cubicBezTo>
                    <a:cubicBezTo>
                      <a:pt x="7680" y="521"/>
                      <a:pt x="7537" y="473"/>
                      <a:pt x="7382" y="473"/>
                    </a:cubicBezTo>
                    <a:cubicBezTo>
                      <a:pt x="7287" y="473"/>
                      <a:pt x="7180" y="485"/>
                      <a:pt x="7096" y="545"/>
                    </a:cubicBezTo>
                    <a:cubicBezTo>
                      <a:pt x="7001" y="604"/>
                      <a:pt x="6941" y="723"/>
                      <a:pt x="6918" y="783"/>
                    </a:cubicBezTo>
                    <a:cubicBezTo>
                      <a:pt x="6870" y="902"/>
                      <a:pt x="6799" y="973"/>
                      <a:pt x="6691" y="1057"/>
                    </a:cubicBezTo>
                    <a:cubicBezTo>
                      <a:pt x="6477" y="1188"/>
                      <a:pt x="6168" y="1247"/>
                      <a:pt x="5846" y="1319"/>
                    </a:cubicBezTo>
                    <a:cubicBezTo>
                      <a:pt x="5513" y="1390"/>
                      <a:pt x="5179" y="1485"/>
                      <a:pt x="4834" y="1569"/>
                    </a:cubicBezTo>
                    <a:cubicBezTo>
                      <a:pt x="3453" y="1950"/>
                      <a:pt x="2239" y="2378"/>
                      <a:pt x="1381" y="2735"/>
                    </a:cubicBezTo>
                    <a:cubicBezTo>
                      <a:pt x="512" y="3093"/>
                      <a:pt x="0" y="3343"/>
                      <a:pt x="0" y="3343"/>
                    </a:cubicBezTo>
                    <a:cubicBezTo>
                      <a:pt x="0" y="3343"/>
                      <a:pt x="548" y="3176"/>
                      <a:pt x="1453" y="2950"/>
                    </a:cubicBezTo>
                    <a:cubicBezTo>
                      <a:pt x="2346" y="2700"/>
                      <a:pt x="3560" y="2354"/>
                      <a:pt x="4941" y="1985"/>
                    </a:cubicBezTo>
                    <a:cubicBezTo>
                      <a:pt x="5275" y="1902"/>
                      <a:pt x="5608" y="1807"/>
                      <a:pt x="5929" y="1723"/>
                    </a:cubicBezTo>
                    <a:cubicBezTo>
                      <a:pt x="6251" y="1628"/>
                      <a:pt x="6584" y="1569"/>
                      <a:pt x="6882" y="1342"/>
                    </a:cubicBezTo>
                    <a:cubicBezTo>
                      <a:pt x="7037" y="1247"/>
                      <a:pt x="7156" y="1069"/>
                      <a:pt x="7203" y="914"/>
                    </a:cubicBezTo>
                    <a:cubicBezTo>
                      <a:pt x="7227" y="842"/>
                      <a:pt x="7227" y="830"/>
                      <a:pt x="7263" y="795"/>
                    </a:cubicBezTo>
                    <a:cubicBezTo>
                      <a:pt x="7287" y="771"/>
                      <a:pt x="7322" y="747"/>
                      <a:pt x="7370" y="747"/>
                    </a:cubicBezTo>
                    <a:cubicBezTo>
                      <a:pt x="7477" y="747"/>
                      <a:pt x="7620" y="771"/>
                      <a:pt x="7751" y="783"/>
                    </a:cubicBezTo>
                    <a:cubicBezTo>
                      <a:pt x="7773" y="783"/>
                      <a:pt x="7796" y="783"/>
                      <a:pt x="7819" y="783"/>
                    </a:cubicBezTo>
                    <a:cubicBezTo>
                      <a:pt x="7937" y="783"/>
                      <a:pt x="8071" y="775"/>
                      <a:pt x="8180" y="676"/>
                    </a:cubicBezTo>
                    <a:cubicBezTo>
                      <a:pt x="8239" y="616"/>
                      <a:pt x="8263" y="545"/>
                      <a:pt x="8287" y="485"/>
                    </a:cubicBezTo>
                    <a:cubicBezTo>
                      <a:pt x="8299" y="426"/>
                      <a:pt x="8299" y="366"/>
                      <a:pt x="8311" y="330"/>
                    </a:cubicBezTo>
                    <a:cubicBezTo>
                      <a:pt x="8346" y="247"/>
                      <a:pt x="8406" y="187"/>
                      <a:pt x="8477" y="152"/>
                    </a:cubicBezTo>
                    <a:cubicBezTo>
                      <a:pt x="8546" y="120"/>
                      <a:pt x="8614" y="110"/>
                      <a:pt x="8679" y="110"/>
                    </a:cubicBezTo>
                    <a:cubicBezTo>
                      <a:pt x="8762" y="110"/>
                      <a:pt x="8840" y="127"/>
                      <a:pt x="8906" y="140"/>
                    </a:cubicBezTo>
                    <a:cubicBezTo>
                      <a:pt x="9025" y="187"/>
                      <a:pt x="9120" y="235"/>
                      <a:pt x="9180" y="259"/>
                    </a:cubicBezTo>
                    <a:lnTo>
                      <a:pt x="9256" y="303"/>
                    </a:lnTo>
                    <a:lnTo>
                      <a:pt x="9256" y="303"/>
                    </a:lnTo>
                    <a:cubicBezTo>
                      <a:pt x="9246" y="296"/>
                      <a:pt x="9222" y="280"/>
                      <a:pt x="9180" y="247"/>
                    </a:cubicBezTo>
                    <a:cubicBezTo>
                      <a:pt x="9132" y="199"/>
                      <a:pt x="9037" y="140"/>
                      <a:pt x="8918" y="80"/>
                    </a:cubicBezTo>
                    <a:cubicBezTo>
                      <a:pt x="8846" y="40"/>
                      <a:pt x="8736" y="0"/>
                      <a:pt x="8613"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8"/>
              <p:cNvSpPr/>
              <p:nvPr/>
            </p:nvSpPr>
            <p:spPr>
              <a:xfrm>
                <a:off x="3148900" y="2310525"/>
                <a:ext cx="417925" cy="144400"/>
              </a:xfrm>
              <a:custGeom>
                <a:avLst/>
                <a:gdLst/>
                <a:ahLst/>
                <a:cxnLst/>
                <a:rect l="l" t="t" r="r" b="b"/>
                <a:pathLst>
                  <a:path w="16717" h="5776" extrusionOk="0">
                    <a:moveTo>
                      <a:pt x="0" y="1"/>
                    </a:moveTo>
                    <a:cubicBezTo>
                      <a:pt x="0" y="1"/>
                      <a:pt x="227" y="132"/>
                      <a:pt x="607" y="346"/>
                    </a:cubicBezTo>
                    <a:cubicBezTo>
                      <a:pt x="1000" y="572"/>
                      <a:pt x="1560" y="894"/>
                      <a:pt x="2274" y="1263"/>
                    </a:cubicBezTo>
                    <a:cubicBezTo>
                      <a:pt x="3703" y="2001"/>
                      <a:pt x="5739" y="2942"/>
                      <a:pt x="8061" y="3751"/>
                    </a:cubicBezTo>
                    <a:cubicBezTo>
                      <a:pt x="10406" y="4549"/>
                      <a:pt x="12573" y="5073"/>
                      <a:pt x="14157" y="5371"/>
                    </a:cubicBezTo>
                    <a:cubicBezTo>
                      <a:pt x="14943" y="5513"/>
                      <a:pt x="15586" y="5621"/>
                      <a:pt x="16026" y="5680"/>
                    </a:cubicBezTo>
                    <a:cubicBezTo>
                      <a:pt x="16455" y="5740"/>
                      <a:pt x="16717" y="5775"/>
                      <a:pt x="16717" y="5775"/>
                    </a:cubicBezTo>
                    <a:cubicBezTo>
                      <a:pt x="16717" y="5775"/>
                      <a:pt x="16478" y="5728"/>
                      <a:pt x="16026" y="5621"/>
                    </a:cubicBezTo>
                    <a:cubicBezTo>
                      <a:pt x="15597" y="5537"/>
                      <a:pt x="14954" y="5371"/>
                      <a:pt x="14181" y="5180"/>
                    </a:cubicBezTo>
                    <a:cubicBezTo>
                      <a:pt x="12621" y="4775"/>
                      <a:pt x="10490" y="4168"/>
                      <a:pt x="8180" y="3370"/>
                    </a:cubicBezTo>
                    <a:cubicBezTo>
                      <a:pt x="5858" y="2573"/>
                      <a:pt x="3822" y="1739"/>
                      <a:pt x="2346" y="1084"/>
                    </a:cubicBezTo>
                    <a:cubicBezTo>
                      <a:pt x="1619" y="751"/>
                      <a:pt x="1024" y="489"/>
                      <a:pt x="619" y="298"/>
                    </a:cubicBezTo>
                    <a:cubicBezTo>
                      <a:pt x="227" y="96"/>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8"/>
              <p:cNvSpPr/>
              <p:nvPr/>
            </p:nvSpPr>
            <p:spPr>
              <a:xfrm>
                <a:off x="3202475" y="2295950"/>
                <a:ext cx="157475" cy="53300"/>
              </a:xfrm>
              <a:custGeom>
                <a:avLst/>
                <a:gdLst/>
                <a:ahLst/>
                <a:cxnLst/>
                <a:rect l="l" t="t" r="r" b="b"/>
                <a:pathLst>
                  <a:path w="6299" h="2132" extrusionOk="0">
                    <a:moveTo>
                      <a:pt x="0" y="0"/>
                    </a:moveTo>
                    <a:cubicBezTo>
                      <a:pt x="0" y="0"/>
                      <a:pt x="310" y="215"/>
                      <a:pt x="834" y="512"/>
                    </a:cubicBezTo>
                    <a:cubicBezTo>
                      <a:pt x="1358" y="834"/>
                      <a:pt x="2108" y="1203"/>
                      <a:pt x="2989" y="1501"/>
                    </a:cubicBezTo>
                    <a:cubicBezTo>
                      <a:pt x="3882" y="1798"/>
                      <a:pt x="4703" y="1965"/>
                      <a:pt x="5311" y="2036"/>
                    </a:cubicBezTo>
                    <a:cubicBezTo>
                      <a:pt x="5918" y="2132"/>
                      <a:pt x="6299" y="2132"/>
                      <a:pt x="6299" y="2132"/>
                    </a:cubicBezTo>
                    <a:cubicBezTo>
                      <a:pt x="6299" y="2132"/>
                      <a:pt x="5942" y="2024"/>
                      <a:pt x="5334" y="1846"/>
                    </a:cubicBezTo>
                    <a:cubicBezTo>
                      <a:pt x="4763" y="1667"/>
                      <a:pt x="3965" y="1429"/>
                      <a:pt x="3108" y="1132"/>
                    </a:cubicBezTo>
                    <a:cubicBezTo>
                      <a:pt x="2251" y="834"/>
                      <a:pt x="1465" y="548"/>
                      <a:pt x="905" y="334"/>
                    </a:cubicBezTo>
                    <a:cubicBezTo>
                      <a:pt x="358" y="131"/>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8"/>
              <p:cNvSpPr/>
              <p:nvPr/>
            </p:nvSpPr>
            <p:spPr>
              <a:xfrm>
                <a:off x="3350400" y="2308150"/>
                <a:ext cx="753100" cy="336375"/>
              </a:xfrm>
              <a:custGeom>
                <a:avLst/>
                <a:gdLst/>
                <a:ahLst/>
                <a:cxnLst/>
                <a:rect l="l" t="t" r="r" b="b"/>
                <a:pathLst>
                  <a:path w="30124" h="13455" extrusionOk="0">
                    <a:moveTo>
                      <a:pt x="1" y="1"/>
                    </a:moveTo>
                    <a:lnTo>
                      <a:pt x="1" y="1"/>
                    </a:lnTo>
                    <a:cubicBezTo>
                      <a:pt x="1" y="1"/>
                      <a:pt x="418" y="215"/>
                      <a:pt x="1179" y="584"/>
                    </a:cubicBezTo>
                    <a:cubicBezTo>
                      <a:pt x="1941" y="953"/>
                      <a:pt x="3037" y="1477"/>
                      <a:pt x="4442" y="2060"/>
                    </a:cubicBezTo>
                    <a:cubicBezTo>
                      <a:pt x="5835" y="2632"/>
                      <a:pt x="7526" y="3275"/>
                      <a:pt x="9442" y="3846"/>
                    </a:cubicBezTo>
                    <a:cubicBezTo>
                      <a:pt x="11359" y="4406"/>
                      <a:pt x="13491" y="4894"/>
                      <a:pt x="15705" y="5513"/>
                    </a:cubicBezTo>
                    <a:cubicBezTo>
                      <a:pt x="17908" y="6120"/>
                      <a:pt x="19979" y="6859"/>
                      <a:pt x="21730" y="7775"/>
                    </a:cubicBezTo>
                    <a:cubicBezTo>
                      <a:pt x="23504" y="8668"/>
                      <a:pt x="25004" y="9645"/>
                      <a:pt x="26242" y="10514"/>
                    </a:cubicBezTo>
                    <a:cubicBezTo>
                      <a:pt x="27480" y="11371"/>
                      <a:pt x="28433" y="12121"/>
                      <a:pt x="29100" y="12633"/>
                    </a:cubicBezTo>
                    <a:cubicBezTo>
                      <a:pt x="29754" y="13169"/>
                      <a:pt x="30124" y="13455"/>
                      <a:pt x="30124" y="13455"/>
                    </a:cubicBezTo>
                    <a:cubicBezTo>
                      <a:pt x="30124" y="13455"/>
                      <a:pt x="29766" y="13145"/>
                      <a:pt x="29135" y="12597"/>
                    </a:cubicBezTo>
                    <a:cubicBezTo>
                      <a:pt x="28492" y="12038"/>
                      <a:pt x="27552" y="11252"/>
                      <a:pt x="26349" y="10347"/>
                    </a:cubicBezTo>
                    <a:cubicBezTo>
                      <a:pt x="25147" y="9442"/>
                      <a:pt x="23658" y="8406"/>
                      <a:pt x="21884" y="7478"/>
                    </a:cubicBezTo>
                    <a:cubicBezTo>
                      <a:pt x="20122" y="6525"/>
                      <a:pt x="18027" y="5751"/>
                      <a:pt x="15812" y="5132"/>
                    </a:cubicBezTo>
                    <a:cubicBezTo>
                      <a:pt x="13598" y="4513"/>
                      <a:pt x="11455" y="4049"/>
                      <a:pt x="9526" y="3525"/>
                    </a:cubicBezTo>
                    <a:cubicBezTo>
                      <a:pt x="7609" y="3025"/>
                      <a:pt x="5930" y="2429"/>
                      <a:pt x="4513" y="1894"/>
                    </a:cubicBezTo>
                    <a:cubicBezTo>
                      <a:pt x="3096" y="1358"/>
                      <a:pt x="1989" y="882"/>
                      <a:pt x="1215" y="536"/>
                    </a:cubicBezTo>
                    <a:cubicBezTo>
                      <a:pt x="441" y="191"/>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8"/>
              <p:cNvSpPr/>
              <p:nvPr/>
            </p:nvSpPr>
            <p:spPr>
              <a:xfrm>
                <a:off x="3711475" y="2464725"/>
                <a:ext cx="299450" cy="144375"/>
              </a:xfrm>
              <a:custGeom>
                <a:avLst/>
                <a:gdLst/>
                <a:ahLst/>
                <a:cxnLst/>
                <a:rect l="l" t="t" r="r" b="b"/>
                <a:pathLst>
                  <a:path w="11978" h="5775" extrusionOk="0">
                    <a:moveTo>
                      <a:pt x="0" y="0"/>
                    </a:moveTo>
                    <a:cubicBezTo>
                      <a:pt x="0" y="0"/>
                      <a:pt x="179" y="48"/>
                      <a:pt x="500" y="131"/>
                    </a:cubicBezTo>
                    <a:cubicBezTo>
                      <a:pt x="833" y="226"/>
                      <a:pt x="1310" y="357"/>
                      <a:pt x="1893" y="536"/>
                    </a:cubicBezTo>
                    <a:cubicBezTo>
                      <a:pt x="3048" y="893"/>
                      <a:pt x="4608" y="1477"/>
                      <a:pt x="6275" y="2274"/>
                    </a:cubicBezTo>
                    <a:cubicBezTo>
                      <a:pt x="7930" y="3084"/>
                      <a:pt x="9370" y="3941"/>
                      <a:pt x="10370" y="4632"/>
                    </a:cubicBezTo>
                    <a:cubicBezTo>
                      <a:pt x="10882" y="4977"/>
                      <a:pt x="11275" y="5263"/>
                      <a:pt x="11549" y="5465"/>
                    </a:cubicBezTo>
                    <a:cubicBezTo>
                      <a:pt x="11835" y="5656"/>
                      <a:pt x="11978" y="5775"/>
                      <a:pt x="11978" y="5775"/>
                    </a:cubicBezTo>
                    <a:cubicBezTo>
                      <a:pt x="11978" y="5775"/>
                      <a:pt x="11835" y="5656"/>
                      <a:pt x="11609" y="5418"/>
                    </a:cubicBezTo>
                    <a:cubicBezTo>
                      <a:pt x="11359" y="5203"/>
                      <a:pt x="10978" y="4870"/>
                      <a:pt x="10501" y="4489"/>
                    </a:cubicBezTo>
                    <a:cubicBezTo>
                      <a:pt x="9549" y="3715"/>
                      <a:pt x="8144" y="2739"/>
                      <a:pt x="6453" y="1929"/>
                    </a:cubicBezTo>
                    <a:cubicBezTo>
                      <a:pt x="4774" y="1108"/>
                      <a:pt x="3143" y="619"/>
                      <a:pt x="1953" y="346"/>
                    </a:cubicBezTo>
                    <a:cubicBezTo>
                      <a:pt x="1334" y="215"/>
                      <a:pt x="857" y="119"/>
                      <a:pt x="524" y="84"/>
                    </a:cubicBezTo>
                    <a:cubicBezTo>
                      <a:pt x="191" y="36"/>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8"/>
              <p:cNvSpPr/>
              <p:nvPr/>
            </p:nvSpPr>
            <p:spPr>
              <a:xfrm>
                <a:off x="3836175" y="2531400"/>
                <a:ext cx="103325" cy="50925"/>
              </a:xfrm>
              <a:custGeom>
                <a:avLst/>
                <a:gdLst/>
                <a:ahLst/>
                <a:cxnLst/>
                <a:rect l="l" t="t" r="r" b="b"/>
                <a:pathLst>
                  <a:path w="4133" h="2037" extrusionOk="0">
                    <a:moveTo>
                      <a:pt x="1" y="0"/>
                    </a:moveTo>
                    <a:lnTo>
                      <a:pt x="1" y="0"/>
                    </a:lnTo>
                    <a:cubicBezTo>
                      <a:pt x="1" y="0"/>
                      <a:pt x="870" y="572"/>
                      <a:pt x="2001" y="1131"/>
                    </a:cubicBezTo>
                    <a:cubicBezTo>
                      <a:pt x="3156" y="1679"/>
                      <a:pt x="4132" y="2036"/>
                      <a:pt x="4132" y="2036"/>
                    </a:cubicBezTo>
                    <a:cubicBezTo>
                      <a:pt x="4132" y="2036"/>
                      <a:pt x="3346" y="1346"/>
                      <a:pt x="2180" y="774"/>
                    </a:cubicBezTo>
                    <a:cubicBezTo>
                      <a:pt x="1037" y="203"/>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8"/>
              <p:cNvSpPr/>
              <p:nvPr/>
            </p:nvSpPr>
            <p:spPr>
              <a:xfrm>
                <a:off x="3885900" y="2465900"/>
                <a:ext cx="229200" cy="144400"/>
              </a:xfrm>
              <a:custGeom>
                <a:avLst/>
                <a:gdLst/>
                <a:ahLst/>
                <a:cxnLst/>
                <a:rect l="l" t="t" r="r" b="b"/>
                <a:pathLst>
                  <a:path w="9168" h="5776" extrusionOk="0">
                    <a:moveTo>
                      <a:pt x="0" y="1"/>
                    </a:moveTo>
                    <a:cubicBezTo>
                      <a:pt x="0" y="1"/>
                      <a:pt x="536" y="287"/>
                      <a:pt x="1405" y="763"/>
                    </a:cubicBezTo>
                    <a:cubicBezTo>
                      <a:pt x="2262" y="1239"/>
                      <a:pt x="3429" y="1918"/>
                      <a:pt x="4691" y="2715"/>
                    </a:cubicBezTo>
                    <a:cubicBezTo>
                      <a:pt x="5953" y="3501"/>
                      <a:pt x="7072" y="4275"/>
                      <a:pt x="7870" y="4835"/>
                    </a:cubicBezTo>
                    <a:cubicBezTo>
                      <a:pt x="8680" y="5418"/>
                      <a:pt x="9168" y="5775"/>
                      <a:pt x="9168" y="5775"/>
                    </a:cubicBezTo>
                    <a:cubicBezTo>
                      <a:pt x="9168" y="5775"/>
                      <a:pt x="8751" y="5347"/>
                      <a:pt x="7989" y="4692"/>
                    </a:cubicBezTo>
                    <a:cubicBezTo>
                      <a:pt x="7251" y="4037"/>
                      <a:pt x="6179" y="3180"/>
                      <a:pt x="4894" y="2382"/>
                    </a:cubicBezTo>
                    <a:cubicBezTo>
                      <a:pt x="3632" y="1572"/>
                      <a:pt x="2393" y="965"/>
                      <a:pt x="1488" y="584"/>
                    </a:cubicBezTo>
                    <a:cubicBezTo>
                      <a:pt x="584" y="191"/>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8"/>
              <p:cNvSpPr/>
              <p:nvPr/>
            </p:nvSpPr>
            <p:spPr>
              <a:xfrm>
                <a:off x="4109725" y="2592700"/>
                <a:ext cx="85150" cy="134575"/>
              </a:xfrm>
              <a:custGeom>
                <a:avLst/>
                <a:gdLst/>
                <a:ahLst/>
                <a:cxnLst/>
                <a:rect l="l" t="t" r="r" b="b"/>
                <a:pathLst>
                  <a:path w="3406" h="5383" extrusionOk="0">
                    <a:moveTo>
                      <a:pt x="1" y="1"/>
                    </a:moveTo>
                    <a:cubicBezTo>
                      <a:pt x="1" y="1"/>
                      <a:pt x="275" y="263"/>
                      <a:pt x="644" y="691"/>
                    </a:cubicBezTo>
                    <a:cubicBezTo>
                      <a:pt x="1048" y="1120"/>
                      <a:pt x="1560" y="1751"/>
                      <a:pt x="2060" y="2477"/>
                    </a:cubicBezTo>
                    <a:cubicBezTo>
                      <a:pt x="2584" y="3204"/>
                      <a:pt x="2953" y="3906"/>
                      <a:pt x="3144" y="4454"/>
                    </a:cubicBezTo>
                    <a:cubicBezTo>
                      <a:pt x="3251" y="4740"/>
                      <a:pt x="3311" y="4966"/>
                      <a:pt x="3346" y="5121"/>
                    </a:cubicBezTo>
                    <a:cubicBezTo>
                      <a:pt x="3370" y="5287"/>
                      <a:pt x="3382" y="5383"/>
                      <a:pt x="3382" y="5383"/>
                    </a:cubicBezTo>
                    <a:cubicBezTo>
                      <a:pt x="3382" y="5383"/>
                      <a:pt x="3406" y="5287"/>
                      <a:pt x="3406" y="5121"/>
                    </a:cubicBezTo>
                    <a:cubicBezTo>
                      <a:pt x="3406" y="4942"/>
                      <a:pt x="3382" y="4704"/>
                      <a:pt x="3346" y="4406"/>
                    </a:cubicBezTo>
                    <a:cubicBezTo>
                      <a:pt x="3239" y="3811"/>
                      <a:pt x="2918" y="3013"/>
                      <a:pt x="2382" y="2263"/>
                    </a:cubicBezTo>
                    <a:cubicBezTo>
                      <a:pt x="1870" y="1513"/>
                      <a:pt x="1251" y="930"/>
                      <a:pt x="798" y="561"/>
                    </a:cubicBezTo>
                    <a:cubicBezTo>
                      <a:pt x="334" y="180"/>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8"/>
              <p:cNvSpPr/>
              <p:nvPr/>
            </p:nvSpPr>
            <p:spPr>
              <a:xfrm>
                <a:off x="4116875" y="2643900"/>
                <a:ext cx="58075" cy="75050"/>
              </a:xfrm>
              <a:custGeom>
                <a:avLst/>
                <a:gdLst/>
                <a:ahLst/>
                <a:cxnLst/>
                <a:rect l="l" t="t" r="r" b="b"/>
                <a:pathLst>
                  <a:path w="2323" h="3002" extrusionOk="0">
                    <a:moveTo>
                      <a:pt x="0" y="1"/>
                    </a:moveTo>
                    <a:lnTo>
                      <a:pt x="0" y="1"/>
                    </a:lnTo>
                    <a:cubicBezTo>
                      <a:pt x="0" y="1"/>
                      <a:pt x="143" y="156"/>
                      <a:pt x="358" y="453"/>
                    </a:cubicBezTo>
                    <a:cubicBezTo>
                      <a:pt x="572" y="727"/>
                      <a:pt x="870" y="1096"/>
                      <a:pt x="1179" y="1501"/>
                    </a:cubicBezTo>
                    <a:cubicBezTo>
                      <a:pt x="1489" y="1918"/>
                      <a:pt x="1774" y="2287"/>
                      <a:pt x="1989" y="2561"/>
                    </a:cubicBezTo>
                    <a:cubicBezTo>
                      <a:pt x="2191" y="2823"/>
                      <a:pt x="2322" y="3001"/>
                      <a:pt x="2322" y="3001"/>
                    </a:cubicBezTo>
                    <a:cubicBezTo>
                      <a:pt x="2322" y="3001"/>
                      <a:pt x="2286" y="2775"/>
                      <a:pt x="2167" y="2453"/>
                    </a:cubicBezTo>
                    <a:cubicBezTo>
                      <a:pt x="2024" y="2120"/>
                      <a:pt x="1822" y="1680"/>
                      <a:pt x="1489" y="1251"/>
                    </a:cubicBezTo>
                    <a:cubicBezTo>
                      <a:pt x="1167" y="810"/>
                      <a:pt x="774" y="501"/>
                      <a:pt x="500" y="298"/>
                    </a:cubicBezTo>
                    <a:cubicBezTo>
                      <a:pt x="203" y="84"/>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8"/>
              <p:cNvSpPr/>
              <p:nvPr/>
            </p:nvSpPr>
            <p:spPr>
              <a:xfrm>
                <a:off x="4088000" y="2650450"/>
                <a:ext cx="44675" cy="61950"/>
              </a:xfrm>
              <a:custGeom>
                <a:avLst/>
                <a:gdLst/>
                <a:ahLst/>
                <a:cxnLst/>
                <a:rect l="l" t="t" r="r" b="b"/>
                <a:pathLst>
                  <a:path w="1787" h="2478" extrusionOk="0">
                    <a:moveTo>
                      <a:pt x="0" y="1"/>
                    </a:moveTo>
                    <a:cubicBezTo>
                      <a:pt x="0" y="1"/>
                      <a:pt x="84" y="167"/>
                      <a:pt x="239" y="406"/>
                    </a:cubicBezTo>
                    <a:cubicBezTo>
                      <a:pt x="381" y="632"/>
                      <a:pt x="596" y="953"/>
                      <a:pt x="834" y="1287"/>
                    </a:cubicBezTo>
                    <a:cubicBezTo>
                      <a:pt x="1072" y="1620"/>
                      <a:pt x="1310" y="1906"/>
                      <a:pt x="1489" y="2132"/>
                    </a:cubicBezTo>
                    <a:cubicBezTo>
                      <a:pt x="1667" y="2334"/>
                      <a:pt x="1786" y="2477"/>
                      <a:pt x="1786" y="2477"/>
                    </a:cubicBezTo>
                    <a:cubicBezTo>
                      <a:pt x="1786" y="2477"/>
                      <a:pt x="1751" y="2299"/>
                      <a:pt x="1667" y="2025"/>
                    </a:cubicBezTo>
                    <a:cubicBezTo>
                      <a:pt x="1572" y="1763"/>
                      <a:pt x="1417" y="1406"/>
                      <a:pt x="1155" y="1048"/>
                    </a:cubicBezTo>
                    <a:cubicBezTo>
                      <a:pt x="905" y="691"/>
                      <a:pt x="608" y="417"/>
                      <a:pt x="381" y="251"/>
                    </a:cubicBezTo>
                    <a:cubicBezTo>
                      <a:pt x="167" y="96"/>
                      <a:pt x="1"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8"/>
              <p:cNvSpPr/>
              <p:nvPr/>
            </p:nvSpPr>
            <p:spPr>
              <a:xfrm>
                <a:off x="3958225" y="2621000"/>
                <a:ext cx="94075" cy="97650"/>
              </a:xfrm>
              <a:custGeom>
                <a:avLst/>
                <a:gdLst/>
                <a:ahLst/>
                <a:cxnLst/>
                <a:rect l="l" t="t" r="r" b="b"/>
                <a:pathLst>
                  <a:path w="3763" h="3906" extrusionOk="0">
                    <a:moveTo>
                      <a:pt x="0" y="0"/>
                    </a:moveTo>
                    <a:lnTo>
                      <a:pt x="0" y="0"/>
                    </a:lnTo>
                    <a:cubicBezTo>
                      <a:pt x="0" y="0"/>
                      <a:pt x="238" y="202"/>
                      <a:pt x="608" y="536"/>
                    </a:cubicBezTo>
                    <a:cubicBezTo>
                      <a:pt x="977" y="857"/>
                      <a:pt x="1465" y="1310"/>
                      <a:pt x="1989" y="1845"/>
                    </a:cubicBezTo>
                    <a:cubicBezTo>
                      <a:pt x="2489" y="2381"/>
                      <a:pt x="2941" y="2893"/>
                      <a:pt x="3251" y="3274"/>
                    </a:cubicBezTo>
                    <a:cubicBezTo>
                      <a:pt x="3572" y="3667"/>
                      <a:pt x="3763" y="3905"/>
                      <a:pt x="3763" y="3905"/>
                    </a:cubicBezTo>
                    <a:cubicBezTo>
                      <a:pt x="3763" y="3905"/>
                      <a:pt x="3656" y="3608"/>
                      <a:pt x="3417" y="3155"/>
                    </a:cubicBezTo>
                    <a:cubicBezTo>
                      <a:pt x="3191" y="2715"/>
                      <a:pt x="2810" y="2119"/>
                      <a:pt x="2274" y="1572"/>
                    </a:cubicBezTo>
                    <a:cubicBezTo>
                      <a:pt x="1739" y="1012"/>
                      <a:pt x="1155" y="607"/>
                      <a:pt x="727" y="357"/>
                    </a:cubicBezTo>
                    <a:cubicBezTo>
                      <a:pt x="274" y="107"/>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8"/>
              <p:cNvSpPr/>
              <p:nvPr/>
            </p:nvSpPr>
            <p:spPr>
              <a:xfrm>
                <a:off x="3496850" y="1763150"/>
                <a:ext cx="266725" cy="269700"/>
              </a:xfrm>
              <a:custGeom>
                <a:avLst/>
                <a:gdLst/>
                <a:ahLst/>
                <a:cxnLst/>
                <a:rect l="l" t="t" r="r" b="b"/>
                <a:pathLst>
                  <a:path w="10669" h="10788" extrusionOk="0">
                    <a:moveTo>
                      <a:pt x="10669" y="0"/>
                    </a:moveTo>
                    <a:cubicBezTo>
                      <a:pt x="10668" y="1"/>
                      <a:pt x="8132" y="2275"/>
                      <a:pt x="5192" y="5251"/>
                    </a:cubicBezTo>
                    <a:cubicBezTo>
                      <a:pt x="2239" y="8227"/>
                      <a:pt x="1" y="10787"/>
                      <a:pt x="1" y="10787"/>
                    </a:cubicBezTo>
                    <a:cubicBezTo>
                      <a:pt x="1" y="10787"/>
                      <a:pt x="2525" y="8513"/>
                      <a:pt x="5466" y="5537"/>
                    </a:cubicBezTo>
                    <a:cubicBezTo>
                      <a:pt x="8418" y="2560"/>
                      <a:pt x="10668" y="1"/>
                      <a:pt x="10669"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8"/>
              <p:cNvSpPr/>
              <p:nvPr/>
            </p:nvSpPr>
            <p:spPr>
              <a:xfrm>
                <a:off x="3340575" y="1840825"/>
                <a:ext cx="312575" cy="303950"/>
              </a:xfrm>
              <a:custGeom>
                <a:avLst/>
                <a:gdLst/>
                <a:ahLst/>
                <a:cxnLst/>
                <a:rect l="l" t="t" r="r" b="b"/>
                <a:pathLst>
                  <a:path w="12503" h="12158" extrusionOk="0">
                    <a:moveTo>
                      <a:pt x="12502" y="1"/>
                    </a:moveTo>
                    <a:lnTo>
                      <a:pt x="12502" y="1"/>
                    </a:lnTo>
                    <a:cubicBezTo>
                      <a:pt x="12502" y="1"/>
                      <a:pt x="9490" y="2501"/>
                      <a:pt x="6037" y="5859"/>
                    </a:cubicBezTo>
                    <a:cubicBezTo>
                      <a:pt x="2585" y="9228"/>
                      <a:pt x="1" y="12157"/>
                      <a:pt x="1" y="12157"/>
                    </a:cubicBezTo>
                    <a:cubicBezTo>
                      <a:pt x="1" y="12157"/>
                      <a:pt x="2870" y="9502"/>
                      <a:pt x="6311" y="6144"/>
                    </a:cubicBezTo>
                    <a:cubicBezTo>
                      <a:pt x="9764" y="2799"/>
                      <a:pt x="12502" y="1"/>
                      <a:pt x="12502"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8"/>
              <p:cNvSpPr/>
              <p:nvPr/>
            </p:nvSpPr>
            <p:spPr>
              <a:xfrm>
                <a:off x="3575725" y="1813450"/>
                <a:ext cx="82775" cy="79500"/>
              </a:xfrm>
              <a:custGeom>
                <a:avLst/>
                <a:gdLst/>
                <a:ahLst/>
                <a:cxnLst/>
                <a:rect l="l" t="t" r="r" b="b"/>
                <a:pathLst>
                  <a:path w="3311" h="3180" extrusionOk="0">
                    <a:moveTo>
                      <a:pt x="3311" y="0"/>
                    </a:moveTo>
                    <a:cubicBezTo>
                      <a:pt x="3311" y="1"/>
                      <a:pt x="2441" y="560"/>
                      <a:pt x="1513" y="1441"/>
                    </a:cubicBezTo>
                    <a:cubicBezTo>
                      <a:pt x="608" y="2310"/>
                      <a:pt x="1" y="3179"/>
                      <a:pt x="1" y="3179"/>
                    </a:cubicBezTo>
                    <a:cubicBezTo>
                      <a:pt x="1" y="3179"/>
                      <a:pt x="870" y="2608"/>
                      <a:pt x="1799" y="1739"/>
                    </a:cubicBezTo>
                    <a:cubicBezTo>
                      <a:pt x="2703" y="846"/>
                      <a:pt x="3311" y="1"/>
                      <a:pt x="331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8"/>
              <p:cNvSpPr/>
              <p:nvPr/>
            </p:nvSpPr>
            <p:spPr>
              <a:xfrm>
                <a:off x="3125375" y="2154550"/>
                <a:ext cx="176550" cy="167925"/>
              </a:xfrm>
              <a:custGeom>
                <a:avLst/>
                <a:gdLst/>
                <a:ahLst/>
                <a:cxnLst/>
                <a:rect l="l" t="t" r="r" b="b"/>
                <a:pathLst>
                  <a:path w="7062" h="6717" extrusionOk="0">
                    <a:moveTo>
                      <a:pt x="7061" y="1"/>
                    </a:moveTo>
                    <a:cubicBezTo>
                      <a:pt x="7061" y="1"/>
                      <a:pt x="6656" y="382"/>
                      <a:pt x="6037" y="1013"/>
                    </a:cubicBezTo>
                    <a:lnTo>
                      <a:pt x="3608" y="3454"/>
                    </a:lnTo>
                    <a:cubicBezTo>
                      <a:pt x="2656" y="4394"/>
                      <a:pt x="1775" y="5228"/>
                      <a:pt x="1108" y="5799"/>
                    </a:cubicBezTo>
                    <a:cubicBezTo>
                      <a:pt x="763" y="6085"/>
                      <a:pt x="489" y="6323"/>
                      <a:pt x="298" y="6478"/>
                    </a:cubicBezTo>
                    <a:cubicBezTo>
                      <a:pt x="108" y="6621"/>
                      <a:pt x="1" y="6716"/>
                      <a:pt x="1" y="6716"/>
                    </a:cubicBezTo>
                    <a:cubicBezTo>
                      <a:pt x="1" y="6716"/>
                      <a:pt x="120" y="6633"/>
                      <a:pt x="334" y="6514"/>
                    </a:cubicBezTo>
                    <a:cubicBezTo>
                      <a:pt x="536" y="6395"/>
                      <a:pt x="834" y="6204"/>
                      <a:pt x="1203" y="5954"/>
                    </a:cubicBezTo>
                    <a:cubicBezTo>
                      <a:pt x="1953" y="5442"/>
                      <a:pt x="2906" y="4668"/>
                      <a:pt x="3870" y="3716"/>
                    </a:cubicBezTo>
                    <a:cubicBezTo>
                      <a:pt x="4835" y="2751"/>
                      <a:pt x="5632" y="1811"/>
                      <a:pt x="6180" y="1132"/>
                    </a:cubicBezTo>
                    <a:cubicBezTo>
                      <a:pt x="6728" y="442"/>
                      <a:pt x="7061" y="1"/>
                      <a:pt x="706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8"/>
              <p:cNvSpPr/>
              <p:nvPr/>
            </p:nvSpPr>
            <p:spPr>
              <a:xfrm>
                <a:off x="3216175" y="2177475"/>
                <a:ext cx="92275" cy="100350"/>
              </a:xfrm>
              <a:custGeom>
                <a:avLst/>
                <a:gdLst/>
                <a:ahLst/>
                <a:cxnLst/>
                <a:rect l="l" t="t" r="r" b="b"/>
                <a:pathLst>
                  <a:path w="3691" h="4014" extrusionOk="0">
                    <a:moveTo>
                      <a:pt x="3691" y="1"/>
                    </a:moveTo>
                    <a:cubicBezTo>
                      <a:pt x="3691" y="1"/>
                      <a:pt x="3488" y="227"/>
                      <a:pt x="3143" y="584"/>
                    </a:cubicBezTo>
                    <a:cubicBezTo>
                      <a:pt x="2810" y="941"/>
                      <a:pt x="2334" y="1429"/>
                      <a:pt x="1834" y="1977"/>
                    </a:cubicBezTo>
                    <a:cubicBezTo>
                      <a:pt x="1322" y="2549"/>
                      <a:pt x="869" y="3061"/>
                      <a:pt x="536" y="3418"/>
                    </a:cubicBezTo>
                    <a:cubicBezTo>
                      <a:pt x="214" y="3787"/>
                      <a:pt x="0" y="4013"/>
                      <a:pt x="0" y="4013"/>
                    </a:cubicBezTo>
                    <a:cubicBezTo>
                      <a:pt x="0" y="4013"/>
                      <a:pt x="274" y="3846"/>
                      <a:pt x="667" y="3549"/>
                    </a:cubicBezTo>
                    <a:cubicBezTo>
                      <a:pt x="1072" y="3251"/>
                      <a:pt x="1595" y="2823"/>
                      <a:pt x="2119" y="2251"/>
                    </a:cubicBezTo>
                    <a:cubicBezTo>
                      <a:pt x="2619" y="1691"/>
                      <a:pt x="3024" y="1120"/>
                      <a:pt x="3286" y="703"/>
                    </a:cubicBezTo>
                    <a:cubicBezTo>
                      <a:pt x="3560" y="287"/>
                      <a:pt x="3691" y="1"/>
                      <a:pt x="369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8"/>
              <p:cNvSpPr/>
              <p:nvPr/>
            </p:nvSpPr>
            <p:spPr>
              <a:xfrm>
                <a:off x="3288800" y="2047400"/>
                <a:ext cx="192000" cy="186375"/>
              </a:xfrm>
              <a:custGeom>
                <a:avLst/>
                <a:gdLst/>
                <a:ahLst/>
                <a:cxnLst/>
                <a:rect l="l" t="t" r="r" b="b"/>
                <a:pathLst>
                  <a:path w="7680" h="7455" extrusionOk="0">
                    <a:moveTo>
                      <a:pt x="7680" y="1"/>
                    </a:moveTo>
                    <a:lnTo>
                      <a:pt x="7680" y="1"/>
                    </a:lnTo>
                    <a:cubicBezTo>
                      <a:pt x="7679" y="1"/>
                      <a:pt x="5834" y="1537"/>
                      <a:pt x="3703" y="3584"/>
                    </a:cubicBezTo>
                    <a:cubicBezTo>
                      <a:pt x="1572" y="5644"/>
                      <a:pt x="0" y="7454"/>
                      <a:pt x="0" y="7454"/>
                    </a:cubicBezTo>
                    <a:cubicBezTo>
                      <a:pt x="0" y="7454"/>
                      <a:pt x="1858" y="5918"/>
                      <a:pt x="3977" y="3870"/>
                    </a:cubicBezTo>
                    <a:cubicBezTo>
                      <a:pt x="6096" y="1811"/>
                      <a:pt x="7679" y="1"/>
                      <a:pt x="768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8"/>
              <p:cNvSpPr/>
              <p:nvPr/>
            </p:nvSpPr>
            <p:spPr>
              <a:xfrm>
                <a:off x="3444175" y="2314400"/>
                <a:ext cx="385175" cy="117300"/>
              </a:xfrm>
              <a:custGeom>
                <a:avLst/>
                <a:gdLst/>
                <a:ahLst/>
                <a:cxnLst/>
                <a:rect l="l" t="t" r="r" b="b"/>
                <a:pathLst>
                  <a:path w="15407" h="4692" extrusionOk="0">
                    <a:moveTo>
                      <a:pt x="0" y="1"/>
                    </a:moveTo>
                    <a:cubicBezTo>
                      <a:pt x="0" y="1"/>
                      <a:pt x="167" y="155"/>
                      <a:pt x="524" y="358"/>
                    </a:cubicBezTo>
                    <a:cubicBezTo>
                      <a:pt x="881" y="572"/>
                      <a:pt x="1429" y="786"/>
                      <a:pt x="2131" y="1013"/>
                    </a:cubicBezTo>
                    <a:cubicBezTo>
                      <a:pt x="3536" y="1465"/>
                      <a:pt x="5453" y="2060"/>
                      <a:pt x="7596" y="2668"/>
                    </a:cubicBezTo>
                    <a:cubicBezTo>
                      <a:pt x="11883" y="3894"/>
                      <a:pt x="15407" y="4692"/>
                      <a:pt x="15407" y="4692"/>
                    </a:cubicBezTo>
                    <a:cubicBezTo>
                      <a:pt x="15407" y="4692"/>
                      <a:pt x="12002" y="3513"/>
                      <a:pt x="7704" y="2310"/>
                    </a:cubicBezTo>
                    <a:cubicBezTo>
                      <a:pt x="5560" y="1703"/>
                      <a:pt x="3608" y="1191"/>
                      <a:pt x="2191" y="834"/>
                    </a:cubicBezTo>
                    <a:cubicBezTo>
                      <a:pt x="1477" y="679"/>
                      <a:pt x="929" y="501"/>
                      <a:pt x="560" y="322"/>
                    </a:cubicBezTo>
                    <a:cubicBezTo>
                      <a:pt x="179" y="144"/>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8"/>
              <p:cNvSpPr/>
              <p:nvPr/>
            </p:nvSpPr>
            <p:spPr>
              <a:xfrm>
                <a:off x="3863575" y="2437625"/>
                <a:ext cx="72650" cy="27725"/>
              </a:xfrm>
              <a:custGeom>
                <a:avLst/>
                <a:gdLst/>
                <a:ahLst/>
                <a:cxnLst/>
                <a:rect l="l" t="t" r="r" b="b"/>
                <a:pathLst>
                  <a:path w="2906" h="1109" extrusionOk="0">
                    <a:moveTo>
                      <a:pt x="0" y="1"/>
                    </a:moveTo>
                    <a:lnTo>
                      <a:pt x="0" y="1"/>
                    </a:lnTo>
                    <a:cubicBezTo>
                      <a:pt x="0" y="1"/>
                      <a:pt x="584" y="429"/>
                      <a:pt x="1381" y="727"/>
                    </a:cubicBezTo>
                    <a:cubicBezTo>
                      <a:pt x="2191" y="1049"/>
                      <a:pt x="2905" y="1108"/>
                      <a:pt x="2905" y="1108"/>
                    </a:cubicBezTo>
                    <a:cubicBezTo>
                      <a:pt x="2905" y="1108"/>
                      <a:pt x="2334" y="668"/>
                      <a:pt x="1524" y="370"/>
                    </a:cubicBezTo>
                    <a:cubicBezTo>
                      <a:pt x="715" y="60"/>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8"/>
              <p:cNvSpPr/>
              <p:nvPr/>
            </p:nvSpPr>
            <p:spPr>
              <a:xfrm>
                <a:off x="3946600" y="2472750"/>
                <a:ext cx="69700" cy="31275"/>
              </a:xfrm>
              <a:custGeom>
                <a:avLst/>
                <a:gdLst/>
                <a:ahLst/>
                <a:cxnLst/>
                <a:rect l="l" t="t" r="r" b="b"/>
                <a:pathLst>
                  <a:path w="2788" h="1251" extrusionOk="0">
                    <a:moveTo>
                      <a:pt x="1" y="1"/>
                    </a:moveTo>
                    <a:cubicBezTo>
                      <a:pt x="1" y="1"/>
                      <a:pt x="549" y="453"/>
                      <a:pt x="1311" y="798"/>
                    </a:cubicBezTo>
                    <a:cubicBezTo>
                      <a:pt x="2085" y="1144"/>
                      <a:pt x="2787" y="1251"/>
                      <a:pt x="2787" y="1251"/>
                    </a:cubicBezTo>
                    <a:cubicBezTo>
                      <a:pt x="2787" y="1251"/>
                      <a:pt x="2251" y="787"/>
                      <a:pt x="1477" y="441"/>
                    </a:cubicBezTo>
                    <a:cubicBezTo>
                      <a:pt x="704" y="96"/>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8"/>
              <p:cNvSpPr/>
              <p:nvPr/>
            </p:nvSpPr>
            <p:spPr>
              <a:xfrm>
                <a:off x="4902675" y="2928475"/>
                <a:ext cx="380450" cy="163100"/>
              </a:xfrm>
              <a:custGeom>
                <a:avLst/>
                <a:gdLst/>
                <a:ahLst/>
                <a:cxnLst/>
                <a:rect l="l" t="t" r="r" b="b"/>
                <a:pathLst>
                  <a:path w="15218" h="6524" extrusionOk="0">
                    <a:moveTo>
                      <a:pt x="1" y="0"/>
                    </a:moveTo>
                    <a:cubicBezTo>
                      <a:pt x="1" y="0"/>
                      <a:pt x="835" y="441"/>
                      <a:pt x="2120" y="1250"/>
                    </a:cubicBezTo>
                    <a:cubicBezTo>
                      <a:pt x="3406" y="2024"/>
                      <a:pt x="5144" y="3191"/>
                      <a:pt x="7192" y="4298"/>
                    </a:cubicBezTo>
                    <a:cubicBezTo>
                      <a:pt x="9252" y="5394"/>
                      <a:pt x="11276" y="6084"/>
                      <a:pt x="12776" y="6334"/>
                    </a:cubicBezTo>
                    <a:cubicBezTo>
                      <a:pt x="13514" y="6453"/>
                      <a:pt x="14134" y="6501"/>
                      <a:pt x="14562" y="6513"/>
                    </a:cubicBezTo>
                    <a:cubicBezTo>
                      <a:pt x="14701" y="6521"/>
                      <a:pt x="14820" y="6523"/>
                      <a:pt x="14917" y="6523"/>
                    </a:cubicBezTo>
                    <a:cubicBezTo>
                      <a:pt x="15111" y="6523"/>
                      <a:pt x="15217" y="6513"/>
                      <a:pt x="15217" y="6513"/>
                    </a:cubicBezTo>
                    <a:cubicBezTo>
                      <a:pt x="15217" y="6513"/>
                      <a:pt x="14991" y="6501"/>
                      <a:pt x="14562" y="6465"/>
                    </a:cubicBezTo>
                    <a:cubicBezTo>
                      <a:pt x="14145" y="6429"/>
                      <a:pt x="13538" y="6334"/>
                      <a:pt x="12800" y="6156"/>
                    </a:cubicBezTo>
                    <a:cubicBezTo>
                      <a:pt x="11348" y="5834"/>
                      <a:pt x="9395" y="5060"/>
                      <a:pt x="7371" y="3965"/>
                    </a:cubicBezTo>
                    <a:cubicBezTo>
                      <a:pt x="5347" y="2881"/>
                      <a:pt x="3549" y="1786"/>
                      <a:pt x="2204" y="1084"/>
                    </a:cubicBezTo>
                    <a:cubicBezTo>
                      <a:pt x="870" y="369"/>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8"/>
              <p:cNvSpPr/>
              <p:nvPr/>
            </p:nvSpPr>
            <p:spPr>
              <a:xfrm>
                <a:off x="5262850" y="2983825"/>
                <a:ext cx="21750" cy="106900"/>
              </a:xfrm>
              <a:custGeom>
                <a:avLst/>
                <a:gdLst/>
                <a:ahLst/>
                <a:cxnLst/>
                <a:rect l="l" t="t" r="r" b="b"/>
                <a:pathLst>
                  <a:path w="870" h="4276" extrusionOk="0">
                    <a:moveTo>
                      <a:pt x="0" y="1"/>
                    </a:moveTo>
                    <a:cubicBezTo>
                      <a:pt x="0" y="1"/>
                      <a:pt x="60" y="989"/>
                      <a:pt x="274" y="2156"/>
                    </a:cubicBezTo>
                    <a:cubicBezTo>
                      <a:pt x="477" y="3334"/>
                      <a:pt x="774" y="4275"/>
                      <a:pt x="774" y="4275"/>
                    </a:cubicBezTo>
                    <a:cubicBezTo>
                      <a:pt x="774" y="4275"/>
                      <a:pt x="870" y="3275"/>
                      <a:pt x="655" y="2084"/>
                    </a:cubicBezTo>
                    <a:cubicBezTo>
                      <a:pt x="441" y="894"/>
                      <a:pt x="1"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8"/>
              <p:cNvSpPr/>
              <p:nvPr/>
            </p:nvSpPr>
            <p:spPr>
              <a:xfrm>
                <a:off x="5263750" y="3072225"/>
                <a:ext cx="42875" cy="90225"/>
              </a:xfrm>
              <a:custGeom>
                <a:avLst/>
                <a:gdLst/>
                <a:ahLst/>
                <a:cxnLst/>
                <a:rect l="l" t="t" r="r" b="b"/>
                <a:pathLst>
                  <a:path w="1715" h="3609" extrusionOk="0">
                    <a:moveTo>
                      <a:pt x="806" y="1667"/>
                    </a:moveTo>
                    <a:cubicBezTo>
                      <a:pt x="806" y="1667"/>
                      <a:pt x="807" y="1667"/>
                      <a:pt x="808" y="1668"/>
                    </a:cubicBezTo>
                    <a:lnTo>
                      <a:pt x="798" y="1668"/>
                    </a:lnTo>
                    <a:cubicBezTo>
                      <a:pt x="802" y="1668"/>
                      <a:pt x="805" y="1667"/>
                      <a:pt x="806" y="1667"/>
                    </a:cubicBezTo>
                    <a:close/>
                    <a:moveTo>
                      <a:pt x="24" y="1"/>
                    </a:moveTo>
                    <a:cubicBezTo>
                      <a:pt x="24" y="1"/>
                      <a:pt x="0" y="37"/>
                      <a:pt x="0" y="156"/>
                    </a:cubicBezTo>
                    <a:cubicBezTo>
                      <a:pt x="12" y="215"/>
                      <a:pt x="24" y="299"/>
                      <a:pt x="83" y="394"/>
                    </a:cubicBezTo>
                    <a:cubicBezTo>
                      <a:pt x="119" y="441"/>
                      <a:pt x="155" y="477"/>
                      <a:pt x="214" y="525"/>
                    </a:cubicBezTo>
                    <a:cubicBezTo>
                      <a:pt x="250" y="537"/>
                      <a:pt x="274" y="560"/>
                      <a:pt x="322" y="572"/>
                    </a:cubicBezTo>
                    <a:cubicBezTo>
                      <a:pt x="357" y="584"/>
                      <a:pt x="381" y="584"/>
                      <a:pt x="417" y="584"/>
                    </a:cubicBezTo>
                    <a:cubicBezTo>
                      <a:pt x="381" y="596"/>
                      <a:pt x="429" y="584"/>
                      <a:pt x="393" y="656"/>
                    </a:cubicBezTo>
                    <a:cubicBezTo>
                      <a:pt x="381" y="691"/>
                      <a:pt x="381" y="715"/>
                      <a:pt x="357" y="775"/>
                    </a:cubicBezTo>
                    <a:cubicBezTo>
                      <a:pt x="334" y="810"/>
                      <a:pt x="310" y="858"/>
                      <a:pt x="274" y="882"/>
                    </a:cubicBezTo>
                    <a:lnTo>
                      <a:pt x="191" y="977"/>
                    </a:lnTo>
                    <a:cubicBezTo>
                      <a:pt x="155" y="1013"/>
                      <a:pt x="131" y="1060"/>
                      <a:pt x="119" y="1108"/>
                    </a:cubicBezTo>
                    <a:cubicBezTo>
                      <a:pt x="119" y="1099"/>
                      <a:pt x="117" y="1094"/>
                      <a:pt x="113" y="1094"/>
                    </a:cubicBezTo>
                    <a:cubicBezTo>
                      <a:pt x="103" y="1094"/>
                      <a:pt x="83" y="1127"/>
                      <a:pt x="83" y="1180"/>
                    </a:cubicBezTo>
                    <a:cubicBezTo>
                      <a:pt x="83" y="1251"/>
                      <a:pt x="143" y="1370"/>
                      <a:pt x="298" y="1430"/>
                    </a:cubicBezTo>
                    <a:cubicBezTo>
                      <a:pt x="345" y="1453"/>
                      <a:pt x="381" y="1465"/>
                      <a:pt x="429" y="1465"/>
                    </a:cubicBezTo>
                    <a:lnTo>
                      <a:pt x="512" y="1465"/>
                    </a:lnTo>
                    <a:lnTo>
                      <a:pt x="500" y="1477"/>
                    </a:lnTo>
                    <a:lnTo>
                      <a:pt x="488" y="1525"/>
                    </a:lnTo>
                    <a:cubicBezTo>
                      <a:pt x="476" y="1549"/>
                      <a:pt x="464" y="1596"/>
                      <a:pt x="464" y="1632"/>
                    </a:cubicBezTo>
                    <a:cubicBezTo>
                      <a:pt x="464" y="1775"/>
                      <a:pt x="524" y="1870"/>
                      <a:pt x="595" y="1942"/>
                    </a:cubicBezTo>
                    <a:cubicBezTo>
                      <a:pt x="621" y="1967"/>
                      <a:pt x="653" y="1984"/>
                      <a:pt x="687" y="1996"/>
                    </a:cubicBezTo>
                    <a:lnTo>
                      <a:pt x="687" y="1996"/>
                    </a:lnTo>
                    <a:cubicBezTo>
                      <a:pt x="837" y="2607"/>
                      <a:pt x="1159" y="2973"/>
                      <a:pt x="1357" y="3216"/>
                    </a:cubicBezTo>
                    <a:cubicBezTo>
                      <a:pt x="1572" y="3489"/>
                      <a:pt x="1715" y="3608"/>
                      <a:pt x="1715" y="3608"/>
                    </a:cubicBezTo>
                    <a:cubicBezTo>
                      <a:pt x="1715" y="3608"/>
                      <a:pt x="1619" y="3442"/>
                      <a:pt x="1488" y="3156"/>
                    </a:cubicBezTo>
                    <a:cubicBezTo>
                      <a:pt x="1334" y="2846"/>
                      <a:pt x="1084" y="2406"/>
                      <a:pt x="1024" y="1822"/>
                    </a:cubicBezTo>
                    <a:lnTo>
                      <a:pt x="802" y="1752"/>
                    </a:lnTo>
                    <a:lnTo>
                      <a:pt x="802" y="1752"/>
                    </a:lnTo>
                    <a:cubicBezTo>
                      <a:pt x="806" y="1744"/>
                      <a:pt x="815" y="1728"/>
                      <a:pt x="834" y="1703"/>
                    </a:cubicBezTo>
                    <a:cubicBezTo>
                      <a:pt x="837" y="1694"/>
                      <a:pt x="840" y="1687"/>
                      <a:pt x="843" y="1682"/>
                    </a:cubicBezTo>
                    <a:lnTo>
                      <a:pt x="843" y="1682"/>
                    </a:lnTo>
                    <a:cubicBezTo>
                      <a:pt x="850" y="1685"/>
                      <a:pt x="859" y="1688"/>
                      <a:pt x="869" y="1692"/>
                    </a:cubicBezTo>
                    <a:lnTo>
                      <a:pt x="869" y="1668"/>
                    </a:lnTo>
                    <a:lnTo>
                      <a:pt x="893" y="1656"/>
                    </a:lnTo>
                    <a:cubicBezTo>
                      <a:pt x="929" y="1608"/>
                      <a:pt x="1024" y="1572"/>
                      <a:pt x="1107" y="1525"/>
                    </a:cubicBezTo>
                    <a:lnTo>
                      <a:pt x="1107" y="1406"/>
                    </a:lnTo>
                    <a:lnTo>
                      <a:pt x="1107" y="1370"/>
                    </a:lnTo>
                    <a:cubicBezTo>
                      <a:pt x="1107" y="1346"/>
                      <a:pt x="1107" y="1334"/>
                      <a:pt x="1096" y="1299"/>
                    </a:cubicBezTo>
                    <a:cubicBezTo>
                      <a:pt x="1048" y="1191"/>
                      <a:pt x="988" y="1132"/>
                      <a:pt x="905" y="1108"/>
                    </a:cubicBezTo>
                    <a:cubicBezTo>
                      <a:pt x="834" y="1081"/>
                      <a:pt x="755" y="1068"/>
                      <a:pt x="676" y="1068"/>
                    </a:cubicBezTo>
                    <a:cubicBezTo>
                      <a:pt x="649" y="1068"/>
                      <a:pt x="622" y="1069"/>
                      <a:pt x="595" y="1072"/>
                    </a:cubicBezTo>
                    <a:lnTo>
                      <a:pt x="536" y="1096"/>
                    </a:lnTo>
                    <a:lnTo>
                      <a:pt x="512" y="1096"/>
                    </a:lnTo>
                    <a:cubicBezTo>
                      <a:pt x="509" y="1098"/>
                      <a:pt x="507" y="1098"/>
                      <a:pt x="504" y="1098"/>
                    </a:cubicBezTo>
                    <a:cubicBezTo>
                      <a:pt x="488" y="1098"/>
                      <a:pt x="476" y="1070"/>
                      <a:pt x="452" y="1070"/>
                    </a:cubicBezTo>
                    <a:cubicBezTo>
                      <a:pt x="448" y="1070"/>
                      <a:pt x="445" y="1071"/>
                      <a:pt x="441" y="1072"/>
                    </a:cubicBezTo>
                    <a:cubicBezTo>
                      <a:pt x="441" y="1060"/>
                      <a:pt x="453" y="1060"/>
                      <a:pt x="453" y="1049"/>
                    </a:cubicBezTo>
                    <a:cubicBezTo>
                      <a:pt x="476" y="1037"/>
                      <a:pt x="476" y="1013"/>
                      <a:pt x="488" y="1001"/>
                    </a:cubicBezTo>
                    <a:cubicBezTo>
                      <a:pt x="536" y="941"/>
                      <a:pt x="560" y="894"/>
                      <a:pt x="572" y="834"/>
                    </a:cubicBezTo>
                    <a:cubicBezTo>
                      <a:pt x="607" y="739"/>
                      <a:pt x="607" y="620"/>
                      <a:pt x="595" y="560"/>
                    </a:cubicBezTo>
                    <a:cubicBezTo>
                      <a:pt x="582" y="483"/>
                      <a:pt x="559" y="465"/>
                      <a:pt x="540" y="465"/>
                    </a:cubicBezTo>
                    <a:cubicBezTo>
                      <a:pt x="524" y="465"/>
                      <a:pt x="512" y="477"/>
                      <a:pt x="512" y="477"/>
                    </a:cubicBezTo>
                    <a:lnTo>
                      <a:pt x="357" y="477"/>
                    </a:lnTo>
                    <a:cubicBezTo>
                      <a:pt x="322" y="477"/>
                      <a:pt x="298" y="465"/>
                      <a:pt x="262" y="453"/>
                    </a:cubicBezTo>
                    <a:cubicBezTo>
                      <a:pt x="203" y="418"/>
                      <a:pt x="155" y="394"/>
                      <a:pt x="131" y="346"/>
                    </a:cubicBezTo>
                    <a:cubicBezTo>
                      <a:pt x="60" y="275"/>
                      <a:pt x="36" y="203"/>
                      <a:pt x="24" y="144"/>
                    </a:cubicBezTo>
                    <a:cubicBezTo>
                      <a:pt x="12" y="37"/>
                      <a:pt x="24" y="1"/>
                      <a:pt x="2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8"/>
              <p:cNvSpPr/>
              <p:nvPr/>
            </p:nvSpPr>
            <p:spPr>
              <a:xfrm>
                <a:off x="5214625" y="2416800"/>
                <a:ext cx="19975" cy="180400"/>
              </a:xfrm>
              <a:custGeom>
                <a:avLst/>
                <a:gdLst/>
                <a:ahLst/>
                <a:cxnLst/>
                <a:rect l="l" t="t" r="r" b="b"/>
                <a:pathLst>
                  <a:path w="799" h="7216" extrusionOk="0">
                    <a:moveTo>
                      <a:pt x="24" y="0"/>
                    </a:moveTo>
                    <a:lnTo>
                      <a:pt x="24" y="0"/>
                    </a:lnTo>
                    <a:cubicBezTo>
                      <a:pt x="24" y="1"/>
                      <a:pt x="1" y="1644"/>
                      <a:pt x="203" y="3632"/>
                    </a:cubicBezTo>
                    <a:cubicBezTo>
                      <a:pt x="417" y="5632"/>
                      <a:pt x="786" y="7216"/>
                      <a:pt x="786" y="7216"/>
                    </a:cubicBezTo>
                    <a:cubicBezTo>
                      <a:pt x="786" y="7216"/>
                      <a:pt x="798" y="5584"/>
                      <a:pt x="608" y="3584"/>
                    </a:cubicBezTo>
                    <a:cubicBezTo>
                      <a:pt x="394" y="1596"/>
                      <a:pt x="25" y="1"/>
                      <a:pt x="24"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8"/>
              <p:cNvSpPr/>
              <p:nvPr/>
            </p:nvSpPr>
            <p:spPr>
              <a:xfrm>
                <a:off x="5228325" y="2611750"/>
                <a:ext cx="13425" cy="41100"/>
              </a:xfrm>
              <a:custGeom>
                <a:avLst/>
                <a:gdLst/>
                <a:ahLst/>
                <a:cxnLst/>
                <a:rect l="l" t="t" r="r" b="b"/>
                <a:pathLst>
                  <a:path w="537" h="1644" extrusionOk="0">
                    <a:moveTo>
                      <a:pt x="155" y="1"/>
                    </a:moveTo>
                    <a:cubicBezTo>
                      <a:pt x="155" y="1"/>
                      <a:pt x="0" y="382"/>
                      <a:pt x="72" y="846"/>
                    </a:cubicBezTo>
                    <a:cubicBezTo>
                      <a:pt x="131" y="1299"/>
                      <a:pt x="393" y="1644"/>
                      <a:pt x="393" y="1644"/>
                    </a:cubicBezTo>
                    <a:cubicBezTo>
                      <a:pt x="393" y="1644"/>
                      <a:pt x="536" y="1239"/>
                      <a:pt x="465" y="787"/>
                    </a:cubicBezTo>
                    <a:cubicBezTo>
                      <a:pt x="405" y="346"/>
                      <a:pt x="155" y="1"/>
                      <a:pt x="155"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8"/>
              <p:cNvSpPr/>
              <p:nvPr/>
            </p:nvSpPr>
            <p:spPr>
              <a:xfrm>
                <a:off x="5233675" y="2668625"/>
                <a:ext cx="12525" cy="25325"/>
              </a:xfrm>
              <a:custGeom>
                <a:avLst/>
                <a:gdLst/>
                <a:ahLst/>
                <a:cxnLst/>
                <a:rect l="l" t="t" r="r" b="b"/>
                <a:pathLst>
                  <a:path w="501" h="1013" extrusionOk="0">
                    <a:moveTo>
                      <a:pt x="143" y="0"/>
                    </a:moveTo>
                    <a:cubicBezTo>
                      <a:pt x="143" y="0"/>
                      <a:pt x="1" y="274"/>
                      <a:pt x="60" y="560"/>
                    </a:cubicBezTo>
                    <a:cubicBezTo>
                      <a:pt x="120" y="833"/>
                      <a:pt x="358" y="1012"/>
                      <a:pt x="358" y="1012"/>
                    </a:cubicBezTo>
                    <a:cubicBezTo>
                      <a:pt x="358" y="1012"/>
                      <a:pt x="501" y="750"/>
                      <a:pt x="441" y="464"/>
                    </a:cubicBezTo>
                    <a:cubicBezTo>
                      <a:pt x="382" y="179"/>
                      <a:pt x="143" y="0"/>
                      <a:pt x="143"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8"/>
              <p:cNvSpPr/>
              <p:nvPr/>
            </p:nvSpPr>
            <p:spPr>
              <a:xfrm>
                <a:off x="4231775" y="2555500"/>
                <a:ext cx="211050" cy="113725"/>
              </a:xfrm>
              <a:custGeom>
                <a:avLst/>
                <a:gdLst/>
                <a:ahLst/>
                <a:cxnLst/>
                <a:rect l="l" t="t" r="r" b="b"/>
                <a:pathLst>
                  <a:path w="8442" h="4549" extrusionOk="0">
                    <a:moveTo>
                      <a:pt x="8442" y="1"/>
                    </a:moveTo>
                    <a:cubicBezTo>
                      <a:pt x="8442" y="1"/>
                      <a:pt x="7882" y="48"/>
                      <a:pt x="6989" y="167"/>
                    </a:cubicBezTo>
                    <a:cubicBezTo>
                      <a:pt x="6072" y="286"/>
                      <a:pt x="4834" y="501"/>
                      <a:pt x="3536" y="1060"/>
                    </a:cubicBezTo>
                    <a:cubicBezTo>
                      <a:pt x="2239" y="1608"/>
                      <a:pt x="1238" y="2489"/>
                      <a:pt x="703" y="3239"/>
                    </a:cubicBezTo>
                    <a:cubicBezTo>
                      <a:pt x="441" y="3608"/>
                      <a:pt x="262" y="3930"/>
                      <a:pt x="155" y="4168"/>
                    </a:cubicBezTo>
                    <a:cubicBezTo>
                      <a:pt x="48" y="4406"/>
                      <a:pt x="0" y="4549"/>
                      <a:pt x="0" y="4549"/>
                    </a:cubicBezTo>
                    <a:cubicBezTo>
                      <a:pt x="0" y="4549"/>
                      <a:pt x="84" y="4406"/>
                      <a:pt x="214" y="4204"/>
                    </a:cubicBezTo>
                    <a:cubicBezTo>
                      <a:pt x="345" y="3989"/>
                      <a:pt x="572" y="3692"/>
                      <a:pt x="869" y="3370"/>
                    </a:cubicBezTo>
                    <a:cubicBezTo>
                      <a:pt x="1465" y="2703"/>
                      <a:pt x="2465" y="1953"/>
                      <a:pt x="3703" y="1417"/>
                    </a:cubicBezTo>
                    <a:cubicBezTo>
                      <a:pt x="4929" y="882"/>
                      <a:pt x="6132" y="584"/>
                      <a:pt x="7013" y="358"/>
                    </a:cubicBezTo>
                    <a:cubicBezTo>
                      <a:pt x="7894" y="144"/>
                      <a:pt x="8442" y="1"/>
                      <a:pt x="8442"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8"/>
              <p:cNvSpPr/>
              <p:nvPr/>
            </p:nvSpPr>
            <p:spPr>
              <a:xfrm>
                <a:off x="4238625" y="2543600"/>
                <a:ext cx="122050" cy="84850"/>
              </a:xfrm>
              <a:custGeom>
                <a:avLst/>
                <a:gdLst/>
                <a:ahLst/>
                <a:cxnLst/>
                <a:rect l="l" t="t" r="r" b="b"/>
                <a:pathLst>
                  <a:path w="4882" h="3394" extrusionOk="0">
                    <a:moveTo>
                      <a:pt x="4882" y="0"/>
                    </a:moveTo>
                    <a:cubicBezTo>
                      <a:pt x="4881" y="0"/>
                      <a:pt x="4560" y="60"/>
                      <a:pt x="4012" y="262"/>
                    </a:cubicBezTo>
                    <a:cubicBezTo>
                      <a:pt x="3500" y="441"/>
                      <a:pt x="2798" y="762"/>
                      <a:pt x="2107" y="1239"/>
                    </a:cubicBezTo>
                    <a:cubicBezTo>
                      <a:pt x="1429" y="1715"/>
                      <a:pt x="893" y="2263"/>
                      <a:pt x="536" y="2679"/>
                    </a:cubicBezTo>
                    <a:cubicBezTo>
                      <a:pt x="179" y="3120"/>
                      <a:pt x="0" y="3394"/>
                      <a:pt x="0" y="3394"/>
                    </a:cubicBezTo>
                    <a:cubicBezTo>
                      <a:pt x="0" y="3394"/>
                      <a:pt x="250" y="3191"/>
                      <a:pt x="667" y="2834"/>
                    </a:cubicBezTo>
                    <a:cubicBezTo>
                      <a:pt x="1083" y="2489"/>
                      <a:pt x="1667" y="2024"/>
                      <a:pt x="2334" y="1572"/>
                    </a:cubicBezTo>
                    <a:cubicBezTo>
                      <a:pt x="3000" y="1096"/>
                      <a:pt x="3643" y="703"/>
                      <a:pt x="4108" y="441"/>
                    </a:cubicBezTo>
                    <a:cubicBezTo>
                      <a:pt x="4584" y="167"/>
                      <a:pt x="4882" y="0"/>
                      <a:pt x="488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8"/>
              <p:cNvSpPr/>
              <p:nvPr/>
            </p:nvSpPr>
            <p:spPr>
              <a:xfrm>
                <a:off x="4257375" y="2538825"/>
                <a:ext cx="64000" cy="44675"/>
              </a:xfrm>
              <a:custGeom>
                <a:avLst/>
                <a:gdLst/>
                <a:ahLst/>
                <a:cxnLst/>
                <a:rect l="l" t="t" r="r" b="b"/>
                <a:pathLst>
                  <a:path w="2560" h="1787" extrusionOk="0">
                    <a:moveTo>
                      <a:pt x="2560" y="1"/>
                    </a:moveTo>
                    <a:cubicBezTo>
                      <a:pt x="2560" y="1"/>
                      <a:pt x="2381" y="13"/>
                      <a:pt x="2096" y="96"/>
                    </a:cubicBezTo>
                    <a:cubicBezTo>
                      <a:pt x="1810" y="179"/>
                      <a:pt x="1429" y="334"/>
                      <a:pt x="1048" y="584"/>
                    </a:cubicBezTo>
                    <a:cubicBezTo>
                      <a:pt x="679" y="834"/>
                      <a:pt x="393" y="1144"/>
                      <a:pt x="238" y="1382"/>
                    </a:cubicBezTo>
                    <a:cubicBezTo>
                      <a:pt x="72" y="1620"/>
                      <a:pt x="0" y="1787"/>
                      <a:pt x="0" y="1787"/>
                    </a:cubicBezTo>
                    <a:cubicBezTo>
                      <a:pt x="0" y="1787"/>
                      <a:pt x="572" y="1382"/>
                      <a:pt x="1274" y="894"/>
                    </a:cubicBezTo>
                    <a:cubicBezTo>
                      <a:pt x="1977" y="406"/>
                      <a:pt x="2560" y="1"/>
                      <a:pt x="256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8"/>
              <p:cNvSpPr/>
              <p:nvPr/>
            </p:nvSpPr>
            <p:spPr>
              <a:xfrm>
                <a:off x="4278200" y="2525450"/>
                <a:ext cx="26225" cy="21450"/>
              </a:xfrm>
              <a:custGeom>
                <a:avLst/>
                <a:gdLst/>
                <a:ahLst/>
                <a:cxnLst/>
                <a:rect l="l" t="t" r="r" b="b"/>
                <a:pathLst>
                  <a:path w="1049" h="858" extrusionOk="0">
                    <a:moveTo>
                      <a:pt x="1048" y="0"/>
                    </a:moveTo>
                    <a:cubicBezTo>
                      <a:pt x="1048" y="0"/>
                      <a:pt x="691" y="48"/>
                      <a:pt x="393" y="286"/>
                    </a:cubicBezTo>
                    <a:cubicBezTo>
                      <a:pt x="96" y="524"/>
                      <a:pt x="1" y="857"/>
                      <a:pt x="1" y="857"/>
                    </a:cubicBezTo>
                    <a:cubicBezTo>
                      <a:pt x="1" y="857"/>
                      <a:pt x="358" y="822"/>
                      <a:pt x="655" y="584"/>
                    </a:cubicBezTo>
                    <a:cubicBezTo>
                      <a:pt x="953" y="345"/>
                      <a:pt x="1048" y="0"/>
                      <a:pt x="1048"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8"/>
              <p:cNvSpPr/>
              <p:nvPr/>
            </p:nvSpPr>
            <p:spPr>
              <a:xfrm>
                <a:off x="4466025" y="1966875"/>
                <a:ext cx="222975" cy="82350"/>
              </a:xfrm>
              <a:custGeom>
                <a:avLst/>
                <a:gdLst/>
                <a:ahLst/>
                <a:cxnLst/>
                <a:rect l="l" t="t" r="r" b="b"/>
                <a:pathLst>
                  <a:path w="8919" h="3294" extrusionOk="0">
                    <a:moveTo>
                      <a:pt x="7223" y="1"/>
                    </a:moveTo>
                    <a:cubicBezTo>
                      <a:pt x="6834" y="1"/>
                      <a:pt x="6386" y="43"/>
                      <a:pt x="5906" y="102"/>
                    </a:cubicBezTo>
                    <a:cubicBezTo>
                      <a:pt x="5322" y="198"/>
                      <a:pt x="4680" y="340"/>
                      <a:pt x="4049" y="567"/>
                    </a:cubicBezTo>
                    <a:cubicBezTo>
                      <a:pt x="3406" y="805"/>
                      <a:pt x="2810" y="1090"/>
                      <a:pt x="2298" y="1388"/>
                    </a:cubicBezTo>
                    <a:cubicBezTo>
                      <a:pt x="1798" y="1698"/>
                      <a:pt x="1370" y="2019"/>
                      <a:pt x="1024" y="2293"/>
                    </a:cubicBezTo>
                    <a:cubicBezTo>
                      <a:pt x="703" y="2579"/>
                      <a:pt x="429" y="2829"/>
                      <a:pt x="262" y="3007"/>
                    </a:cubicBezTo>
                    <a:cubicBezTo>
                      <a:pt x="84" y="3186"/>
                      <a:pt x="0" y="3293"/>
                      <a:pt x="0" y="3293"/>
                    </a:cubicBezTo>
                    <a:cubicBezTo>
                      <a:pt x="0" y="3293"/>
                      <a:pt x="108" y="3198"/>
                      <a:pt x="298" y="3055"/>
                    </a:cubicBezTo>
                    <a:cubicBezTo>
                      <a:pt x="489" y="2888"/>
                      <a:pt x="786" y="2686"/>
                      <a:pt x="1143" y="2448"/>
                    </a:cubicBezTo>
                    <a:cubicBezTo>
                      <a:pt x="1512" y="2186"/>
                      <a:pt x="1965" y="1936"/>
                      <a:pt x="2465" y="1674"/>
                    </a:cubicBezTo>
                    <a:cubicBezTo>
                      <a:pt x="2989" y="1400"/>
                      <a:pt x="3560" y="1150"/>
                      <a:pt x="4179" y="924"/>
                    </a:cubicBezTo>
                    <a:cubicBezTo>
                      <a:pt x="4787" y="698"/>
                      <a:pt x="5406" y="543"/>
                      <a:pt x="5965" y="424"/>
                    </a:cubicBezTo>
                    <a:cubicBezTo>
                      <a:pt x="6537" y="305"/>
                      <a:pt x="7049" y="221"/>
                      <a:pt x="7489" y="186"/>
                    </a:cubicBezTo>
                    <a:cubicBezTo>
                      <a:pt x="7930" y="138"/>
                      <a:pt x="8275" y="126"/>
                      <a:pt x="8525" y="126"/>
                    </a:cubicBezTo>
                    <a:lnTo>
                      <a:pt x="8918" y="126"/>
                    </a:lnTo>
                    <a:lnTo>
                      <a:pt x="8513" y="78"/>
                    </a:lnTo>
                    <a:cubicBezTo>
                      <a:pt x="8275" y="43"/>
                      <a:pt x="7918" y="19"/>
                      <a:pt x="7466" y="7"/>
                    </a:cubicBezTo>
                    <a:cubicBezTo>
                      <a:pt x="7388" y="3"/>
                      <a:pt x="7307" y="1"/>
                      <a:pt x="7223"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8"/>
              <p:cNvSpPr/>
              <p:nvPr/>
            </p:nvSpPr>
            <p:spPr>
              <a:xfrm>
                <a:off x="4457400" y="2007825"/>
                <a:ext cx="164025" cy="72350"/>
              </a:xfrm>
              <a:custGeom>
                <a:avLst/>
                <a:gdLst/>
                <a:ahLst/>
                <a:cxnLst/>
                <a:rect l="l" t="t" r="r" b="b"/>
                <a:pathLst>
                  <a:path w="6561" h="2894" extrusionOk="0">
                    <a:moveTo>
                      <a:pt x="6299" y="0"/>
                    </a:moveTo>
                    <a:cubicBezTo>
                      <a:pt x="6120" y="0"/>
                      <a:pt x="5834" y="0"/>
                      <a:pt x="5513" y="36"/>
                    </a:cubicBezTo>
                    <a:cubicBezTo>
                      <a:pt x="4834" y="95"/>
                      <a:pt x="3917" y="286"/>
                      <a:pt x="2977" y="715"/>
                    </a:cubicBezTo>
                    <a:cubicBezTo>
                      <a:pt x="2024" y="1155"/>
                      <a:pt x="1298" y="1750"/>
                      <a:pt x="822" y="2203"/>
                    </a:cubicBezTo>
                    <a:cubicBezTo>
                      <a:pt x="584" y="2441"/>
                      <a:pt x="381" y="2620"/>
                      <a:pt x="238" y="2727"/>
                    </a:cubicBezTo>
                    <a:cubicBezTo>
                      <a:pt x="83" y="2834"/>
                      <a:pt x="0" y="2893"/>
                      <a:pt x="0" y="2893"/>
                    </a:cubicBezTo>
                    <a:cubicBezTo>
                      <a:pt x="0" y="2893"/>
                      <a:pt x="107" y="2858"/>
                      <a:pt x="274" y="2786"/>
                    </a:cubicBezTo>
                    <a:cubicBezTo>
                      <a:pt x="429" y="2703"/>
                      <a:pt x="667" y="2560"/>
                      <a:pt x="941" y="2370"/>
                    </a:cubicBezTo>
                    <a:cubicBezTo>
                      <a:pt x="1476" y="2000"/>
                      <a:pt x="2215" y="1512"/>
                      <a:pt x="3131" y="1096"/>
                    </a:cubicBezTo>
                    <a:cubicBezTo>
                      <a:pt x="4024" y="655"/>
                      <a:pt x="4882" y="405"/>
                      <a:pt x="5525" y="238"/>
                    </a:cubicBezTo>
                    <a:cubicBezTo>
                      <a:pt x="5834" y="167"/>
                      <a:pt x="6096" y="107"/>
                      <a:pt x="6275" y="84"/>
                    </a:cubicBezTo>
                    <a:cubicBezTo>
                      <a:pt x="6453" y="48"/>
                      <a:pt x="6560" y="36"/>
                      <a:pt x="6560" y="36"/>
                    </a:cubicBezTo>
                    <a:cubicBezTo>
                      <a:pt x="6560" y="36"/>
                      <a:pt x="6465" y="36"/>
                      <a:pt x="6299"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8"/>
              <p:cNvSpPr/>
              <p:nvPr/>
            </p:nvSpPr>
            <p:spPr>
              <a:xfrm>
                <a:off x="4442800" y="2046225"/>
                <a:ext cx="112250" cy="59550"/>
              </a:xfrm>
              <a:custGeom>
                <a:avLst/>
                <a:gdLst/>
                <a:ahLst/>
                <a:cxnLst/>
                <a:rect l="l" t="t" r="r" b="b"/>
                <a:pathLst>
                  <a:path w="4490" h="2382" extrusionOk="0">
                    <a:moveTo>
                      <a:pt x="4489" y="0"/>
                    </a:moveTo>
                    <a:cubicBezTo>
                      <a:pt x="4489" y="0"/>
                      <a:pt x="4192" y="36"/>
                      <a:pt x="3739" y="83"/>
                    </a:cubicBezTo>
                    <a:cubicBezTo>
                      <a:pt x="3275" y="191"/>
                      <a:pt x="2656" y="381"/>
                      <a:pt x="2013" y="726"/>
                    </a:cubicBezTo>
                    <a:cubicBezTo>
                      <a:pt x="1370" y="1072"/>
                      <a:pt x="870" y="1488"/>
                      <a:pt x="525" y="1822"/>
                    </a:cubicBezTo>
                    <a:cubicBezTo>
                      <a:pt x="179" y="2143"/>
                      <a:pt x="1" y="2381"/>
                      <a:pt x="1" y="2381"/>
                    </a:cubicBezTo>
                    <a:cubicBezTo>
                      <a:pt x="1" y="2381"/>
                      <a:pt x="263" y="2238"/>
                      <a:pt x="644" y="1977"/>
                    </a:cubicBezTo>
                    <a:cubicBezTo>
                      <a:pt x="1037" y="1726"/>
                      <a:pt x="1584" y="1417"/>
                      <a:pt x="2191" y="1084"/>
                    </a:cubicBezTo>
                    <a:cubicBezTo>
                      <a:pt x="2799" y="762"/>
                      <a:pt x="3382" y="488"/>
                      <a:pt x="3799" y="298"/>
                    </a:cubicBezTo>
                    <a:cubicBezTo>
                      <a:pt x="4215" y="119"/>
                      <a:pt x="4489" y="0"/>
                      <a:pt x="4489"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8"/>
              <p:cNvSpPr/>
              <p:nvPr/>
            </p:nvSpPr>
            <p:spPr>
              <a:xfrm>
                <a:off x="4435075" y="2082225"/>
                <a:ext cx="90200" cy="46775"/>
              </a:xfrm>
              <a:custGeom>
                <a:avLst/>
                <a:gdLst/>
                <a:ahLst/>
                <a:cxnLst/>
                <a:rect l="l" t="t" r="r" b="b"/>
                <a:pathLst>
                  <a:path w="3608" h="1871" extrusionOk="0">
                    <a:moveTo>
                      <a:pt x="3608" y="1"/>
                    </a:moveTo>
                    <a:cubicBezTo>
                      <a:pt x="3608" y="1"/>
                      <a:pt x="3358" y="25"/>
                      <a:pt x="2977" y="108"/>
                    </a:cubicBezTo>
                    <a:cubicBezTo>
                      <a:pt x="2620" y="179"/>
                      <a:pt x="2119" y="334"/>
                      <a:pt x="1607" y="596"/>
                    </a:cubicBezTo>
                    <a:cubicBezTo>
                      <a:pt x="1107" y="858"/>
                      <a:pt x="691" y="1179"/>
                      <a:pt x="417" y="1429"/>
                    </a:cubicBezTo>
                    <a:cubicBezTo>
                      <a:pt x="155" y="1691"/>
                      <a:pt x="0" y="1870"/>
                      <a:pt x="0" y="1870"/>
                    </a:cubicBezTo>
                    <a:cubicBezTo>
                      <a:pt x="0" y="1870"/>
                      <a:pt x="810" y="1453"/>
                      <a:pt x="1798" y="941"/>
                    </a:cubicBezTo>
                    <a:cubicBezTo>
                      <a:pt x="2798" y="417"/>
                      <a:pt x="3608" y="1"/>
                      <a:pt x="3608"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8"/>
              <p:cNvSpPr/>
              <p:nvPr/>
            </p:nvSpPr>
            <p:spPr>
              <a:xfrm>
                <a:off x="4438050" y="2117350"/>
                <a:ext cx="52100" cy="29500"/>
              </a:xfrm>
              <a:custGeom>
                <a:avLst/>
                <a:gdLst/>
                <a:ahLst/>
                <a:cxnLst/>
                <a:rect l="l" t="t" r="r" b="b"/>
                <a:pathLst>
                  <a:path w="2084" h="1180" extrusionOk="0">
                    <a:moveTo>
                      <a:pt x="2084" y="1"/>
                    </a:moveTo>
                    <a:lnTo>
                      <a:pt x="2084" y="1"/>
                    </a:lnTo>
                    <a:cubicBezTo>
                      <a:pt x="2084" y="1"/>
                      <a:pt x="1953" y="1"/>
                      <a:pt x="1715" y="60"/>
                    </a:cubicBezTo>
                    <a:cubicBezTo>
                      <a:pt x="1488" y="108"/>
                      <a:pt x="1191" y="191"/>
                      <a:pt x="893" y="358"/>
                    </a:cubicBezTo>
                    <a:cubicBezTo>
                      <a:pt x="607" y="525"/>
                      <a:pt x="369" y="727"/>
                      <a:pt x="226" y="894"/>
                    </a:cubicBezTo>
                    <a:cubicBezTo>
                      <a:pt x="72" y="1060"/>
                      <a:pt x="0" y="1179"/>
                      <a:pt x="0" y="1179"/>
                    </a:cubicBezTo>
                    <a:cubicBezTo>
                      <a:pt x="0" y="1179"/>
                      <a:pt x="131" y="1132"/>
                      <a:pt x="345" y="1037"/>
                    </a:cubicBezTo>
                    <a:cubicBezTo>
                      <a:pt x="548" y="965"/>
                      <a:pt x="822" y="846"/>
                      <a:pt x="1096" y="679"/>
                    </a:cubicBezTo>
                    <a:cubicBezTo>
                      <a:pt x="1381" y="525"/>
                      <a:pt x="1619" y="358"/>
                      <a:pt x="1798" y="227"/>
                    </a:cubicBezTo>
                    <a:cubicBezTo>
                      <a:pt x="1977" y="84"/>
                      <a:pt x="2084" y="1"/>
                      <a:pt x="208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8"/>
              <p:cNvSpPr/>
              <p:nvPr/>
            </p:nvSpPr>
            <p:spPr>
              <a:xfrm>
                <a:off x="4570800" y="2554600"/>
                <a:ext cx="372400" cy="176550"/>
              </a:xfrm>
              <a:custGeom>
                <a:avLst/>
                <a:gdLst/>
                <a:ahLst/>
                <a:cxnLst/>
                <a:rect l="l" t="t" r="r" b="b"/>
                <a:pathLst>
                  <a:path w="14896" h="7062" extrusionOk="0">
                    <a:moveTo>
                      <a:pt x="0" y="1"/>
                    </a:moveTo>
                    <a:cubicBezTo>
                      <a:pt x="0" y="1"/>
                      <a:pt x="227" y="72"/>
                      <a:pt x="631" y="191"/>
                    </a:cubicBezTo>
                    <a:cubicBezTo>
                      <a:pt x="1036" y="310"/>
                      <a:pt x="1596" y="489"/>
                      <a:pt x="2310" y="739"/>
                    </a:cubicBezTo>
                    <a:cubicBezTo>
                      <a:pt x="3727" y="1227"/>
                      <a:pt x="5644" y="1977"/>
                      <a:pt x="7716" y="2954"/>
                    </a:cubicBezTo>
                    <a:cubicBezTo>
                      <a:pt x="9764" y="3942"/>
                      <a:pt x="11573" y="4966"/>
                      <a:pt x="12847" y="5752"/>
                    </a:cubicBezTo>
                    <a:cubicBezTo>
                      <a:pt x="13490" y="6145"/>
                      <a:pt x="14002" y="6466"/>
                      <a:pt x="14347" y="6704"/>
                    </a:cubicBezTo>
                    <a:cubicBezTo>
                      <a:pt x="14705" y="6930"/>
                      <a:pt x="14895" y="7061"/>
                      <a:pt x="14895" y="7061"/>
                    </a:cubicBezTo>
                    <a:cubicBezTo>
                      <a:pt x="14895" y="7061"/>
                      <a:pt x="14728" y="6918"/>
                      <a:pt x="14395" y="6680"/>
                    </a:cubicBezTo>
                    <a:cubicBezTo>
                      <a:pt x="14062" y="6406"/>
                      <a:pt x="13574" y="6037"/>
                      <a:pt x="12966" y="5609"/>
                    </a:cubicBezTo>
                    <a:cubicBezTo>
                      <a:pt x="11740" y="4728"/>
                      <a:pt x="9978" y="3609"/>
                      <a:pt x="7894" y="2620"/>
                    </a:cubicBezTo>
                    <a:cubicBezTo>
                      <a:pt x="5811" y="1632"/>
                      <a:pt x="3822" y="965"/>
                      <a:pt x="2370" y="561"/>
                    </a:cubicBezTo>
                    <a:cubicBezTo>
                      <a:pt x="1655" y="358"/>
                      <a:pt x="1060" y="215"/>
                      <a:pt x="643" y="132"/>
                    </a:cubicBezTo>
                    <a:cubicBezTo>
                      <a:pt x="227" y="37"/>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8"/>
              <p:cNvSpPr/>
              <p:nvPr/>
            </p:nvSpPr>
            <p:spPr>
              <a:xfrm>
                <a:off x="4950000" y="2734100"/>
                <a:ext cx="74450" cy="44375"/>
              </a:xfrm>
              <a:custGeom>
                <a:avLst/>
                <a:gdLst/>
                <a:ahLst/>
                <a:cxnLst/>
                <a:rect l="l" t="t" r="r" b="b"/>
                <a:pathLst>
                  <a:path w="2978" h="1775" extrusionOk="0">
                    <a:moveTo>
                      <a:pt x="1" y="0"/>
                    </a:moveTo>
                    <a:cubicBezTo>
                      <a:pt x="1" y="0"/>
                      <a:pt x="108" y="167"/>
                      <a:pt x="334" y="405"/>
                    </a:cubicBezTo>
                    <a:cubicBezTo>
                      <a:pt x="549" y="643"/>
                      <a:pt x="894" y="941"/>
                      <a:pt x="1311" y="1191"/>
                    </a:cubicBezTo>
                    <a:cubicBezTo>
                      <a:pt x="1739" y="1429"/>
                      <a:pt x="2156" y="1596"/>
                      <a:pt x="2477" y="1667"/>
                    </a:cubicBezTo>
                    <a:cubicBezTo>
                      <a:pt x="2787" y="1762"/>
                      <a:pt x="2978" y="1774"/>
                      <a:pt x="2978" y="1774"/>
                    </a:cubicBezTo>
                    <a:cubicBezTo>
                      <a:pt x="2978" y="1774"/>
                      <a:pt x="2811" y="1655"/>
                      <a:pt x="2561" y="1501"/>
                    </a:cubicBezTo>
                    <a:cubicBezTo>
                      <a:pt x="2299" y="1346"/>
                      <a:pt x="1918" y="1108"/>
                      <a:pt x="1513" y="870"/>
                    </a:cubicBezTo>
                    <a:cubicBezTo>
                      <a:pt x="1120" y="608"/>
                      <a:pt x="751" y="405"/>
                      <a:pt x="465" y="250"/>
                    </a:cubicBezTo>
                    <a:cubicBezTo>
                      <a:pt x="180" y="96"/>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8"/>
              <p:cNvSpPr/>
              <p:nvPr/>
            </p:nvSpPr>
            <p:spPr>
              <a:xfrm>
                <a:off x="4655625" y="2552225"/>
                <a:ext cx="205125" cy="107475"/>
              </a:xfrm>
              <a:custGeom>
                <a:avLst/>
                <a:gdLst/>
                <a:ahLst/>
                <a:cxnLst/>
                <a:rect l="l" t="t" r="r" b="b"/>
                <a:pathLst>
                  <a:path w="8205" h="4299" extrusionOk="0">
                    <a:moveTo>
                      <a:pt x="1" y="1"/>
                    </a:moveTo>
                    <a:lnTo>
                      <a:pt x="1" y="1"/>
                    </a:lnTo>
                    <a:cubicBezTo>
                      <a:pt x="1" y="1"/>
                      <a:pt x="144" y="36"/>
                      <a:pt x="358" y="108"/>
                    </a:cubicBezTo>
                    <a:cubicBezTo>
                      <a:pt x="584" y="167"/>
                      <a:pt x="917" y="275"/>
                      <a:pt x="1298" y="417"/>
                    </a:cubicBezTo>
                    <a:cubicBezTo>
                      <a:pt x="1703" y="572"/>
                      <a:pt x="2144" y="763"/>
                      <a:pt x="2656" y="1001"/>
                    </a:cubicBezTo>
                    <a:cubicBezTo>
                      <a:pt x="3156" y="1251"/>
                      <a:pt x="3692" y="1537"/>
                      <a:pt x="4251" y="1846"/>
                    </a:cubicBezTo>
                    <a:cubicBezTo>
                      <a:pt x="5347" y="2489"/>
                      <a:pt x="6335" y="3132"/>
                      <a:pt x="7049" y="3573"/>
                    </a:cubicBezTo>
                    <a:cubicBezTo>
                      <a:pt x="7764" y="4037"/>
                      <a:pt x="8204" y="4299"/>
                      <a:pt x="8204" y="4299"/>
                    </a:cubicBezTo>
                    <a:cubicBezTo>
                      <a:pt x="8204" y="4299"/>
                      <a:pt x="7799" y="3965"/>
                      <a:pt x="7144" y="3406"/>
                    </a:cubicBezTo>
                    <a:cubicBezTo>
                      <a:pt x="6490" y="2870"/>
                      <a:pt x="5573" y="2156"/>
                      <a:pt x="4442" y="1501"/>
                    </a:cubicBezTo>
                    <a:cubicBezTo>
                      <a:pt x="3870" y="1179"/>
                      <a:pt x="3311" y="906"/>
                      <a:pt x="2787" y="703"/>
                    </a:cubicBezTo>
                    <a:cubicBezTo>
                      <a:pt x="2251" y="489"/>
                      <a:pt x="1775" y="346"/>
                      <a:pt x="1358" y="239"/>
                    </a:cubicBezTo>
                    <a:cubicBezTo>
                      <a:pt x="953" y="132"/>
                      <a:pt x="620" y="72"/>
                      <a:pt x="382" y="48"/>
                    </a:cubicBezTo>
                    <a:cubicBezTo>
                      <a:pt x="144" y="13"/>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8"/>
              <p:cNvSpPr/>
              <p:nvPr/>
            </p:nvSpPr>
            <p:spPr>
              <a:xfrm>
                <a:off x="4708600" y="2537050"/>
                <a:ext cx="118200" cy="58650"/>
              </a:xfrm>
              <a:custGeom>
                <a:avLst/>
                <a:gdLst/>
                <a:ahLst/>
                <a:cxnLst/>
                <a:rect l="l" t="t" r="r" b="b"/>
                <a:pathLst>
                  <a:path w="4728" h="2346" extrusionOk="0">
                    <a:moveTo>
                      <a:pt x="1" y="0"/>
                    </a:moveTo>
                    <a:cubicBezTo>
                      <a:pt x="1" y="0"/>
                      <a:pt x="251" y="143"/>
                      <a:pt x="680" y="370"/>
                    </a:cubicBezTo>
                    <a:cubicBezTo>
                      <a:pt x="1096" y="596"/>
                      <a:pt x="1680" y="893"/>
                      <a:pt x="2335" y="1215"/>
                    </a:cubicBezTo>
                    <a:cubicBezTo>
                      <a:pt x="2989" y="1548"/>
                      <a:pt x="3585" y="1810"/>
                      <a:pt x="4013" y="2025"/>
                    </a:cubicBezTo>
                    <a:cubicBezTo>
                      <a:pt x="4442" y="2227"/>
                      <a:pt x="4728" y="2346"/>
                      <a:pt x="4728" y="2346"/>
                    </a:cubicBezTo>
                    <a:cubicBezTo>
                      <a:pt x="4728" y="2346"/>
                      <a:pt x="4513" y="2155"/>
                      <a:pt x="4121" y="1858"/>
                    </a:cubicBezTo>
                    <a:cubicBezTo>
                      <a:pt x="3740" y="1572"/>
                      <a:pt x="3168" y="1203"/>
                      <a:pt x="2513" y="882"/>
                    </a:cubicBezTo>
                    <a:cubicBezTo>
                      <a:pt x="1858" y="548"/>
                      <a:pt x="1215" y="322"/>
                      <a:pt x="763" y="191"/>
                    </a:cubicBezTo>
                    <a:cubicBezTo>
                      <a:pt x="299" y="60"/>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8"/>
              <p:cNvSpPr/>
              <p:nvPr/>
            </p:nvSpPr>
            <p:spPr>
              <a:xfrm>
                <a:off x="4738075" y="2521275"/>
                <a:ext cx="82775" cy="47350"/>
              </a:xfrm>
              <a:custGeom>
                <a:avLst/>
                <a:gdLst/>
                <a:ahLst/>
                <a:cxnLst/>
                <a:rect l="l" t="t" r="r" b="b"/>
                <a:pathLst>
                  <a:path w="3311" h="1894" extrusionOk="0">
                    <a:moveTo>
                      <a:pt x="1" y="0"/>
                    </a:moveTo>
                    <a:lnTo>
                      <a:pt x="1" y="0"/>
                    </a:lnTo>
                    <a:cubicBezTo>
                      <a:pt x="1" y="0"/>
                      <a:pt x="691" y="512"/>
                      <a:pt x="1608" y="1036"/>
                    </a:cubicBezTo>
                    <a:cubicBezTo>
                      <a:pt x="2513" y="1536"/>
                      <a:pt x="3311" y="1894"/>
                      <a:pt x="3311" y="1894"/>
                    </a:cubicBezTo>
                    <a:cubicBezTo>
                      <a:pt x="3311" y="1894"/>
                      <a:pt x="3168" y="1715"/>
                      <a:pt x="2894" y="1513"/>
                    </a:cubicBezTo>
                    <a:cubicBezTo>
                      <a:pt x="2644" y="1274"/>
                      <a:pt x="2263" y="977"/>
                      <a:pt x="1799" y="703"/>
                    </a:cubicBezTo>
                    <a:cubicBezTo>
                      <a:pt x="1334" y="441"/>
                      <a:pt x="894" y="262"/>
                      <a:pt x="548" y="155"/>
                    </a:cubicBezTo>
                    <a:cubicBezTo>
                      <a:pt x="215" y="48"/>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8"/>
              <p:cNvSpPr/>
              <p:nvPr/>
            </p:nvSpPr>
            <p:spPr>
              <a:xfrm>
                <a:off x="4749100" y="2504300"/>
                <a:ext cx="72650" cy="36050"/>
              </a:xfrm>
              <a:custGeom>
                <a:avLst/>
                <a:gdLst/>
                <a:ahLst/>
                <a:cxnLst/>
                <a:rect l="l" t="t" r="r" b="b"/>
                <a:pathLst>
                  <a:path w="2906" h="1442" extrusionOk="0">
                    <a:moveTo>
                      <a:pt x="0" y="1"/>
                    </a:moveTo>
                    <a:cubicBezTo>
                      <a:pt x="0" y="1"/>
                      <a:pt x="596" y="465"/>
                      <a:pt x="1381" y="858"/>
                    </a:cubicBezTo>
                    <a:cubicBezTo>
                      <a:pt x="2179" y="1263"/>
                      <a:pt x="2905" y="1441"/>
                      <a:pt x="2905" y="1441"/>
                    </a:cubicBezTo>
                    <a:cubicBezTo>
                      <a:pt x="2905" y="1441"/>
                      <a:pt x="2370" y="906"/>
                      <a:pt x="1548" y="501"/>
                    </a:cubicBezTo>
                    <a:cubicBezTo>
                      <a:pt x="750" y="108"/>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8"/>
              <p:cNvSpPr/>
              <p:nvPr/>
            </p:nvSpPr>
            <p:spPr>
              <a:xfrm>
                <a:off x="4533300" y="2299175"/>
                <a:ext cx="410775" cy="172125"/>
              </a:xfrm>
              <a:custGeom>
                <a:avLst/>
                <a:gdLst/>
                <a:ahLst/>
                <a:cxnLst/>
                <a:rect l="l" t="t" r="r" b="b"/>
                <a:pathLst>
                  <a:path w="16431" h="6885" extrusionOk="0">
                    <a:moveTo>
                      <a:pt x="2455" y="1"/>
                    </a:moveTo>
                    <a:cubicBezTo>
                      <a:pt x="1720" y="1"/>
                      <a:pt x="1127" y="56"/>
                      <a:pt x="703" y="121"/>
                    </a:cubicBezTo>
                    <a:cubicBezTo>
                      <a:pt x="476" y="157"/>
                      <a:pt x="298" y="193"/>
                      <a:pt x="179" y="217"/>
                    </a:cubicBezTo>
                    <a:cubicBezTo>
                      <a:pt x="60" y="229"/>
                      <a:pt x="0" y="241"/>
                      <a:pt x="0" y="241"/>
                    </a:cubicBezTo>
                    <a:cubicBezTo>
                      <a:pt x="0" y="241"/>
                      <a:pt x="60" y="241"/>
                      <a:pt x="179" y="229"/>
                    </a:cubicBezTo>
                    <a:cubicBezTo>
                      <a:pt x="310" y="229"/>
                      <a:pt x="476" y="193"/>
                      <a:pt x="715" y="181"/>
                    </a:cubicBezTo>
                    <a:cubicBezTo>
                      <a:pt x="963" y="168"/>
                      <a:pt x="1269" y="156"/>
                      <a:pt x="1625" y="156"/>
                    </a:cubicBezTo>
                    <a:cubicBezTo>
                      <a:pt x="1936" y="156"/>
                      <a:pt x="2285" y="165"/>
                      <a:pt x="2667" y="193"/>
                    </a:cubicBezTo>
                    <a:cubicBezTo>
                      <a:pt x="4298" y="312"/>
                      <a:pt x="6537" y="848"/>
                      <a:pt x="8799" y="1943"/>
                    </a:cubicBezTo>
                    <a:cubicBezTo>
                      <a:pt x="11061" y="3015"/>
                      <a:pt x="12930" y="4336"/>
                      <a:pt x="14276" y="5289"/>
                    </a:cubicBezTo>
                    <a:cubicBezTo>
                      <a:pt x="14943" y="5777"/>
                      <a:pt x="15478" y="6182"/>
                      <a:pt x="15847" y="6444"/>
                    </a:cubicBezTo>
                    <a:cubicBezTo>
                      <a:pt x="16217" y="6729"/>
                      <a:pt x="16431" y="6884"/>
                      <a:pt x="16431" y="6884"/>
                    </a:cubicBezTo>
                    <a:cubicBezTo>
                      <a:pt x="16431" y="6884"/>
                      <a:pt x="16240" y="6717"/>
                      <a:pt x="15895" y="6408"/>
                    </a:cubicBezTo>
                    <a:cubicBezTo>
                      <a:pt x="15538" y="6110"/>
                      <a:pt x="15038" y="5658"/>
                      <a:pt x="14395" y="5134"/>
                    </a:cubicBezTo>
                    <a:cubicBezTo>
                      <a:pt x="13097" y="4098"/>
                      <a:pt x="11264" y="2681"/>
                      <a:pt x="8966" y="1586"/>
                    </a:cubicBezTo>
                    <a:cubicBezTo>
                      <a:pt x="6656" y="479"/>
                      <a:pt x="4334" y="14"/>
                      <a:pt x="2667" y="2"/>
                    </a:cubicBezTo>
                    <a:cubicBezTo>
                      <a:pt x="2595" y="1"/>
                      <a:pt x="2524" y="1"/>
                      <a:pt x="2455"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8"/>
              <p:cNvSpPr/>
              <p:nvPr/>
            </p:nvSpPr>
            <p:spPr>
              <a:xfrm>
                <a:off x="4605925" y="2269450"/>
                <a:ext cx="239925" cy="89625"/>
              </a:xfrm>
              <a:custGeom>
                <a:avLst/>
                <a:gdLst/>
                <a:ahLst/>
                <a:cxnLst/>
                <a:rect l="l" t="t" r="r" b="b"/>
                <a:pathLst>
                  <a:path w="9597" h="3585" extrusionOk="0">
                    <a:moveTo>
                      <a:pt x="0" y="1"/>
                    </a:moveTo>
                    <a:cubicBezTo>
                      <a:pt x="0" y="1"/>
                      <a:pt x="143" y="36"/>
                      <a:pt x="393" y="96"/>
                    </a:cubicBezTo>
                    <a:cubicBezTo>
                      <a:pt x="655" y="156"/>
                      <a:pt x="1024" y="239"/>
                      <a:pt x="1477" y="358"/>
                    </a:cubicBezTo>
                    <a:cubicBezTo>
                      <a:pt x="2382" y="596"/>
                      <a:pt x="3596" y="965"/>
                      <a:pt x="4930" y="1465"/>
                    </a:cubicBezTo>
                    <a:cubicBezTo>
                      <a:pt x="6251" y="1953"/>
                      <a:pt x="7430" y="2477"/>
                      <a:pt x="8263" y="2894"/>
                    </a:cubicBezTo>
                    <a:cubicBezTo>
                      <a:pt x="8680" y="3096"/>
                      <a:pt x="9013" y="3275"/>
                      <a:pt x="9240" y="3394"/>
                    </a:cubicBezTo>
                    <a:cubicBezTo>
                      <a:pt x="9466" y="3513"/>
                      <a:pt x="9597" y="3585"/>
                      <a:pt x="9597" y="3585"/>
                    </a:cubicBezTo>
                    <a:cubicBezTo>
                      <a:pt x="9597" y="3585"/>
                      <a:pt x="9478" y="3513"/>
                      <a:pt x="9251" y="3335"/>
                    </a:cubicBezTo>
                    <a:cubicBezTo>
                      <a:pt x="9049" y="3168"/>
                      <a:pt x="8728" y="2965"/>
                      <a:pt x="8335" y="2703"/>
                    </a:cubicBezTo>
                    <a:cubicBezTo>
                      <a:pt x="7525" y="2215"/>
                      <a:pt x="6382" y="1596"/>
                      <a:pt x="5049" y="1084"/>
                    </a:cubicBezTo>
                    <a:cubicBezTo>
                      <a:pt x="3703" y="584"/>
                      <a:pt x="2429" y="298"/>
                      <a:pt x="1501" y="167"/>
                    </a:cubicBezTo>
                    <a:cubicBezTo>
                      <a:pt x="1036" y="84"/>
                      <a:pt x="667" y="48"/>
                      <a:pt x="393" y="36"/>
                    </a:cubicBezTo>
                    <a:cubicBezTo>
                      <a:pt x="143" y="13"/>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8"/>
              <p:cNvSpPr/>
              <p:nvPr/>
            </p:nvSpPr>
            <p:spPr>
              <a:xfrm>
                <a:off x="4695525" y="2253075"/>
                <a:ext cx="99725" cy="43200"/>
              </a:xfrm>
              <a:custGeom>
                <a:avLst/>
                <a:gdLst/>
                <a:ahLst/>
                <a:cxnLst/>
                <a:rect l="l" t="t" r="r" b="b"/>
                <a:pathLst>
                  <a:path w="3989" h="1728" extrusionOk="0">
                    <a:moveTo>
                      <a:pt x="0" y="1"/>
                    </a:moveTo>
                    <a:cubicBezTo>
                      <a:pt x="0" y="1"/>
                      <a:pt x="869" y="513"/>
                      <a:pt x="1953" y="989"/>
                    </a:cubicBezTo>
                    <a:cubicBezTo>
                      <a:pt x="3036" y="1465"/>
                      <a:pt x="3989" y="1727"/>
                      <a:pt x="3989" y="1727"/>
                    </a:cubicBezTo>
                    <a:cubicBezTo>
                      <a:pt x="3989" y="1727"/>
                      <a:pt x="3215" y="1108"/>
                      <a:pt x="2096" y="608"/>
                    </a:cubicBezTo>
                    <a:cubicBezTo>
                      <a:pt x="977" y="132"/>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8"/>
              <p:cNvSpPr/>
              <p:nvPr/>
            </p:nvSpPr>
            <p:spPr>
              <a:xfrm>
                <a:off x="4717550" y="2234025"/>
                <a:ext cx="58050" cy="26825"/>
              </a:xfrm>
              <a:custGeom>
                <a:avLst/>
                <a:gdLst/>
                <a:ahLst/>
                <a:cxnLst/>
                <a:rect l="l" t="t" r="r" b="b"/>
                <a:pathLst>
                  <a:path w="2322" h="1073" extrusionOk="0">
                    <a:moveTo>
                      <a:pt x="0" y="1"/>
                    </a:moveTo>
                    <a:cubicBezTo>
                      <a:pt x="0" y="1"/>
                      <a:pt x="488" y="358"/>
                      <a:pt x="1119" y="644"/>
                    </a:cubicBezTo>
                    <a:cubicBezTo>
                      <a:pt x="1738" y="930"/>
                      <a:pt x="2322" y="1072"/>
                      <a:pt x="2322" y="1072"/>
                    </a:cubicBezTo>
                    <a:cubicBezTo>
                      <a:pt x="2322" y="1072"/>
                      <a:pt x="2227" y="953"/>
                      <a:pt x="2048" y="799"/>
                    </a:cubicBezTo>
                    <a:cubicBezTo>
                      <a:pt x="1869" y="632"/>
                      <a:pt x="1608" y="441"/>
                      <a:pt x="1274" y="287"/>
                    </a:cubicBezTo>
                    <a:cubicBezTo>
                      <a:pt x="953" y="144"/>
                      <a:pt x="619" y="60"/>
                      <a:pt x="381" y="37"/>
                    </a:cubicBezTo>
                    <a:cubicBezTo>
                      <a:pt x="143" y="1"/>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8"/>
              <p:cNvSpPr/>
              <p:nvPr/>
            </p:nvSpPr>
            <p:spPr>
              <a:xfrm>
                <a:off x="4739875" y="2215275"/>
                <a:ext cx="63125" cy="34275"/>
              </a:xfrm>
              <a:custGeom>
                <a:avLst/>
                <a:gdLst/>
                <a:ahLst/>
                <a:cxnLst/>
                <a:rect l="l" t="t" r="r" b="b"/>
                <a:pathLst>
                  <a:path w="2525" h="1371" extrusionOk="0">
                    <a:moveTo>
                      <a:pt x="0" y="1"/>
                    </a:moveTo>
                    <a:cubicBezTo>
                      <a:pt x="0" y="1"/>
                      <a:pt x="524" y="429"/>
                      <a:pt x="1203" y="799"/>
                    </a:cubicBezTo>
                    <a:cubicBezTo>
                      <a:pt x="1893" y="1168"/>
                      <a:pt x="2524" y="1370"/>
                      <a:pt x="2524" y="1370"/>
                    </a:cubicBezTo>
                    <a:cubicBezTo>
                      <a:pt x="2524" y="1370"/>
                      <a:pt x="2096" y="846"/>
                      <a:pt x="1381" y="453"/>
                    </a:cubicBezTo>
                    <a:cubicBezTo>
                      <a:pt x="679" y="72"/>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8"/>
              <p:cNvSpPr/>
              <p:nvPr/>
            </p:nvSpPr>
            <p:spPr>
              <a:xfrm>
                <a:off x="3982925" y="2403400"/>
                <a:ext cx="247675" cy="245000"/>
              </a:xfrm>
              <a:custGeom>
                <a:avLst/>
                <a:gdLst/>
                <a:ahLst/>
                <a:cxnLst/>
                <a:rect l="l" t="t" r="r" b="b"/>
                <a:pathLst>
                  <a:path w="9907" h="9800" extrusionOk="0">
                    <a:moveTo>
                      <a:pt x="1" y="1"/>
                    </a:moveTo>
                    <a:cubicBezTo>
                      <a:pt x="1" y="1"/>
                      <a:pt x="203" y="72"/>
                      <a:pt x="524" y="239"/>
                    </a:cubicBezTo>
                    <a:cubicBezTo>
                      <a:pt x="691" y="310"/>
                      <a:pt x="894" y="405"/>
                      <a:pt x="1120" y="524"/>
                    </a:cubicBezTo>
                    <a:cubicBezTo>
                      <a:pt x="1346" y="643"/>
                      <a:pt x="1608" y="763"/>
                      <a:pt x="1894" y="929"/>
                    </a:cubicBezTo>
                    <a:cubicBezTo>
                      <a:pt x="2179" y="1072"/>
                      <a:pt x="2489" y="1251"/>
                      <a:pt x="2799" y="1465"/>
                    </a:cubicBezTo>
                    <a:cubicBezTo>
                      <a:pt x="3132" y="1656"/>
                      <a:pt x="3453" y="1894"/>
                      <a:pt x="3811" y="2132"/>
                    </a:cubicBezTo>
                    <a:cubicBezTo>
                      <a:pt x="4501" y="2632"/>
                      <a:pt x="5227" y="3227"/>
                      <a:pt x="5930" y="3918"/>
                    </a:cubicBezTo>
                    <a:cubicBezTo>
                      <a:pt x="6632" y="4596"/>
                      <a:pt x="7228" y="5311"/>
                      <a:pt x="7740" y="6001"/>
                    </a:cubicBezTo>
                    <a:cubicBezTo>
                      <a:pt x="7978" y="6347"/>
                      <a:pt x="8240" y="6668"/>
                      <a:pt x="8430" y="7001"/>
                    </a:cubicBezTo>
                    <a:cubicBezTo>
                      <a:pt x="8644" y="7311"/>
                      <a:pt x="8811" y="7621"/>
                      <a:pt x="8978" y="7906"/>
                    </a:cubicBezTo>
                    <a:cubicBezTo>
                      <a:pt x="9145" y="8192"/>
                      <a:pt x="9264" y="8454"/>
                      <a:pt x="9383" y="8680"/>
                    </a:cubicBezTo>
                    <a:cubicBezTo>
                      <a:pt x="9502" y="8906"/>
                      <a:pt x="9585" y="9109"/>
                      <a:pt x="9668" y="9276"/>
                    </a:cubicBezTo>
                    <a:cubicBezTo>
                      <a:pt x="9811" y="9621"/>
                      <a:pt x="9907" y="9799"/>
                      <a:pt x="9907" y="9799"/>
                    </a:cubicBezTo>
                    <a:cubicBezTo>
                      <a:pt x="9907" y="9799"/>
                      <a:pt x="9835" y="9597"/>
                      <a:pt x="9728" y="9264"/>
                    </a:cubicBezTo>
                    <a:cubicBezTo>
                      <a:pt x="9680" y="9085"/>
                      <a:pt x="9609" y="8871"/>
                      <a:pt x="9502" y="8633"/>
                    </a:cubicBezTo>
                    <a:cubicBezTo>
                      <a:pt x="9406" y="8383"/>
                      <a:pt x="9311" y="8109"/>
                      <a:pt x="9156" y="7811"/>
                    </a:cubicBezTo>
                    <a:cubicBezTo>
                      <a:pt x="9025" y="7513"/>
                      <a:pt x="8859" y="7192"/>
                      <a:pt x="8668" y="6859"/>
                    </a:cubicBezTo>
                    <a:cubicBezTo>
                      <a:pt x="8490" y="6525"/>
                      <a:pt x="8263" y="6180"/>
                      <a:pt x="8025" y="5811"/>
                    </a:cubicBezTo>
                    <a:cubicBezTo>
                      <a:pt x="7525" y="5096"/>
                      <a:pt x="6930" y="4346"/>
                      <a:pt x="6216" y="3632"/>
                    </a:cubicBezTo>
                    <a:cubicBezTo>
                      <a:pt x="5477" y="2929"/>
                      <a:pt x="4727" y="2334"/>
                      <a:pt x="4013" y="1846"/>
                    </a:cubicBezTo>
                    <a:cubicBezTo>
                      <a:pt x="3632" y="1608"/>
                      <a:pt x="3299" y="1382"/>
                      <a:pt x="2953" y="1203"/>
                    </a:cubicBezTo>
                    <a:cubicBezTo>
                      <a:pt x="2608" y="1013"/>
                      <a:pt x="2287" y="870"/>
                      <a:pt x="1989" y="727"/>
                    </a:cubicBezTo>
                    <a:cubicBezTo>
                      <a:pt x="1691" y="584"/>
                      <a:pt x="1405" y="477"/>
                      <a:pt x="1167" y="393"/>
                    </a:cubicBezTo>
                    <a:cubicBezTo>
                      <a:pt x="929" y="286"/>
                      <a:pt x="715" y="227"/>
                      <a:pt x="536" y="167"/>
                    </a:cubicBezTo>
                    <a:cubicBezTo>
                      <a:pt x="203" y="60"/>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8"/>
              <p:cNvSpPr/>
              <p:nvPr/>
            </p:nvSpPr>
            <p:spPr>
              <a:xfrm>
                <a:off x="4076400" y="2410250"/>
                <a:ext cx="165500" cy="196175"/>
              </a:xfrm>
              <a:custGeom>
                <a:avLst/>
                <a:gdLst/>
                <a:ahLst/>
                <a:cxnLst/>
                <a:rect l="l" t="t" r="r" b="b"/>
                <a:pathLst>
                  <a:path w="6620" h="7847" extrusionOk="0">
                    <a:moveTo>
                      <a:pt x="0" y="0"/>
                    </a:moveTo>
                    <a:lnTo>
                      <a:pt x="0" y="0"/>
                    </a:lnTo>
                    <a:cubicBezTo>
                      <a:pt x="0" y="0"/>
                      <a:pt x="131" y="72"/>
                      <a:pt x="345" y="227"/>
                    </a:cubicBezTo>
                    <a:cubicBezTo>
                      <a:pt x="464" y="286"/>
                      <a:pt x="595" y="381"/>
                      <a:pt x="762" y="489"/>
                    </a:cubicBezTo>
                    <a:cubicBezTo>
                      <a:pt x="917" y="584"/>
                      <a:pt x="1095" y="691"/>
                      <a:pt x="1298" y="846"/>
                    </a:cubicBezTo>
                    <a:cubicBezTo>
                      <a:pt x="1691" y="1108"/>
                      <a:pt x="2131" y="1465"/>
                      <a:pt x="2608" y="1882"/>
                    </a:cubicBezTo>
                    <a:cubicBezTo>
                      <a:pt x="3060" y="2298"/>
                      <a:pt x="3560" y="2786"/>
                      <a:pt x="4013" y="3346"/>
                    </a:cubicBezTo>
                    <a:cubicBezTo>
                      <a:pt x="4477" y="3894"/>
                      <a:pt x="4882" y="4453"/>
                      <a:pt x="5227" y="4977"/>
                    </a:cubicBezTo>
                    <a:cubicBezTo>
                      <a:pt x="5548" y="5513"/>
                      <a:pt x="5822" y="6013"/>
                      <a:pt x="6025" y="6442"/>
                    </a:cubicBezTo>
                    <a:cubicBezTo>
                      <a:pt x="6144" y="6644"/>
                      <a:pt x="6215" y="6835"/>
                      <a:pt x="6299" y="7013"/>
                    </a:cubicBezTo>
                    <a:cubicBezTo>
                      <a:pt x="6370" y="7180"/>
                      <a:pt x="6429" y="7347"/>
                      <a:pt x="6477" y="7466"/>
                    </a:cubicBezTo>
                    <a:cubicBezTo>
                      <a:pt x="6560" y="7716"/>
                      <a:pt x="6620" y="7847"/>
                      <a:pt x="6620" y="7847"/>
                    </a:cubicBezTo>
                    <a:lnTo>
                      <a:pt x="6537" y="7454"/>
                    </a:lnTo>
                    <a:cubicBezTo>
                      <a:pt x="6501" y="7323"/>
                      <a:pt x="6477" y="7156"/>
                      <a:pt x="6418" y="6977"/>
                    </a:cubicBezTo>
                    <a:cubicBezTo>
                      <a:pt x="6370" y="6775"/>
                      <a:pt x="6310" y="6573"/>
                      <a:pt x="6215" y="6346"/>
                    </a:cubicBezTo>
                    <a:cubicBezTo>
                      <a:pt x="6072" y="5906"/>
                      <a:pt x="5834" y="5370"/>
                      <a:pt x="5525" y="4799"/>
                    </a:cubicBezTo>
                    <a:cubicBezTo>
                      <a:pt x="5203" y="4239"/>
                      <a:pt x="4810" y="3644"/>
                      <a:pt x="4334" y="3072"/>
                    </a:cubicBezTo>
                    <a:cubicBezTo>
                      <a:pt x="3834" y="2513"/>
                      <a:pt x="3334" y="2013"/>
                      <a:pt x="2822" y="1620"/>
                    </a:cubicBezTo>
                    <a:cubicBezTo>
                      <a:pt x="2322" y="1215"/>
                      <a:pt x="1846" y="905"/>
                      <a:pt x="1417" y="667"/>
                    </a:cubicBezTo>
                    <a:cubicBezTo>
                      <a:pt x="1203" y="548"/>
                      <a:pt x="1012" y="453"/>
                      <a:pt x="834" y="369"/>
                    </a:cubicBezTo>
                    <a:cubicBezTo>
                      <a:pt x="667" y="274"/>
                      <a:pt x="500" y="203"/>
                      <a:pt x="381" y="155"/>
                    </a:cubicBezTo>
                    <a:cubicBezTo>
                      <a:pt x="131" y="60"/>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8"/>
              <p:cNvSpPr/>
              <p:nvPr/>
            </p:nvSpPr>
            <p:spPr>
              <a:xfrm>
                <a:off x="4180875" y="2454000"/>
                <a:ext cx="75925" cy="120575"/>
              </a:xfrm>
              <a:custGeom>
                <a:avLst/>
                <a:gdLst/>
                <a:ahLst/>
                <a:cxnLst/>
                <a:rect l="l" t="t" r="r" b="b"/>
                <a:pathLst>
                  <a:path w="3037" h="4823" extrusionOk="0">
                    <a:moveTo>
                      <a:pt x="0" y="1"/>
                    </a:moveTo>
                    <a:lnTo>
                      <a:pt x="0" y="1"/>
                    </a:lnTo>
                    <a:cubicBezTo>
                      <a:pt x="0" y="1"/>
                      <a:pt x="60" y="48"/>
                      <a:pt x="167" y="167"/>
                    </a:cubicBezTo>
                    <a:cubicBezTo>
                      <a:pt x="286" y="251"/>
                      <a:pt x="453" y="405"/>
                      <a:pt x="631" y="596"/>
                    </a:cubicBezTo>
                    <a:cubicBezTo>
                      <a:pt x="1000" y="965"/>
                      <a:pt x="1477" y="1525"/>
                      <a:pt x="1893" y="2191"/>
                    </a:cubicBezTo>
                    <a:cubicBezTo>
                      <a:pt x="2310" y="2858"/>
                      <a:pt x="2608" y="3513"/>
                      <a:pt x="2786" y="4001"/>
                    </a:cubicBezTo>
                    <a:cubicBezTo>
                      <a:pt x="2882" y="4263"/>
                      <a:pt x="2941" y="4454"/>
                      <a:pt x="2977" y="4596"/>
                    </a:cubicBezTo>
                    <a:cubicBezTo>
                      <a:pt x="3012" y="4751"/>
                      <a:pt x="3036" y="4823"/>
                      <a:pt x="3036" y="4823"/>
                    </a:cubicBezTo>
                    <a:lnTo>
                      <a:pt x="3036" y="4585"/>
                    </a:lnTo>
                    <a:cubicBezTo>
                      <a:pt x="3036" y="4442"/>
                      <a:pt x="3024" y="4215"/>
                      <a:pt x="2977" y="3942"/>
                    </a:cubicBezTo>
                    <a:cubicBezTo>
                      <a:pt x="2893" y="3406"/>
                      <a:pt x="2667" y="2680"/>
                      <a:pt x="2227" y="1965"/>
                    </a:cubicBezTo>
                    <a:cubicBezTo>
                      <a:pt x="1774" y="1251"/>
                      <a:pt x="1215" y="751"/>
                      <a:pt x="762" y="429"/>
                    </a:cubicBezTo>
                    <a:cubicBezTo>
                      <a:pt x="536" y="286"/>
                      <a:pt x="345" y="167"/>
                      <a:pt x="215" y="108"/>
                    </a:cubicBezTo>
                    <a:cubicBezTo>
                      <a:pt x="84" y="48"/>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8"/>
              <p:cNvSpPr/>
              <p:nvPr/>
            </p:nvSpPr>
            <p:spPr>
              <a:xfrm>
                <a:off x="4220450" y="2450725"/>
                <a:ext cx="54800" cy="87550"/>
              </a:xfrm>
              <a:custGeom>
                <a:avLst/>
                <a:gdLst/>
                <a:ahLst/>
                <a:cxnLst/>
                <a:rect l="l" t="t" r="r" b="b"/>
                <a:pathLst>
                  <a:path w="2192" h="3502" extrusionOk="0">
                    <a:moveTo>
                      <a:pt x="1" y="1"/>
                    </a:moveTo>
                    <a:cubicBezTo>
                      <a:pt x="1" y="1"/>
                      <a:pt x="144" y="191"/>
                      <a:pt x="382" y="489"/>
                    </a:cubicBezTo>
                    <a:cubicBezTo>
                      <a:pt x="620" y="786"/>
                      <a:pt x="918" y="1203"/>
                      <a:pt x="1215" y="1679"/>
                    </a:cubicBezTo>
                    <a:cubicBezTo>
                      <a:pt x="1501" y="2156"/>
                      <a:pt x="1751" y="2608"/>
                      <a:pt x="1918" y="2941"/>
                    </a:cubicBezTo>
                    <a:cubicBezTo>
                      <a:pt x="2084" y="3275"/>
                      <a:pt x="2191" y="3501"/>
                      <a:pt x="2191" y="3501"/>
                    </a:cubicBezTo>
                    <a:cubicBezTo>
                      <a:pt x="2191" y="3501"/>
                      <a:pt x="2191" y="3263"/>
                      <a:pt x="2108" y="2870"/>
                    </a:cubicBezTo>
                    <a:cubicBezTo>
                      <a:pt x="2037" y="2489"/>
                      <a:pt x="1858" y="1965"/>
                      <a:pt x="1549" y="1453"/>
                    </a:cubicBezTo>
                    <a:cubicBezTo>
                      <a:pt x="1215" y="953"/>
                      <a:pt x="834" y="584"/>
                      <a:pt x="525" y="346"/>
                    </a:cubicBezTo>
                    <a:cubicBezTo>
                      <a:pt x="203" y="108"/>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8"/>
              <p:cNvSpPr/>
              <p:nvPr/>
            </p:nvSpPr>
            <p:spPr>
              <a:xfrm>
                <a:off x="4244275" y="2440900"/>
                <a:ext cx="44675" cy="59900"/>
              </a:xfrm>
              <a:custGeom>
                <a:avLst/>
                <a:gdLst/>
                <a:ahLst/>
                <a:cxnLst/>
                <a:rect l="l" t="t" r="r" b="b"/>
                <a:pathLst>
                  <a:path w="1787" h="2396" extrusionOk="0">
                    <a:moveTo>
                      <a:pt x="0" y="1"/>
                    </a:moveTo>
                    <a:cubicBezTo>
                      <a:pt x="0" y="1"/>
                      <a:pt x="226" y="679"/>
                      <a:pt x="679" y="1358"/>
                    </a:cubicBezTo>
                    <a:cubicBezTo>
                      <a:pt x="917" y="1691"/>
                      <a:pt x="1191" y="1965"/>
                      <a:pt x="1381" y="2168"/>
                    </a:cubicBezTo>
                    <a:cubicBezTo>
                      <a:pt x="1489" y="2251"/>
                      <a:pt x="1560" y="2346"/>
                      <a:pt x="1655" y="2382"/>
                    </a:cubicBezTo>
                    <a:cubicBezTo>
                      <a:pt x="1678" y="2392"/>
                      <a:pt x="1698" y="2395"/>
                      <a:pt x="1715" y="2395"/>
                    </a:cubicBezTo>
                    <a:cubicBezTo>
                      <a:pt x="1761" y="2395"/>
                      <a:pt x="1786" y="2370"/>
                      <a:pt x="1786" y="2370"/>
                    </a:cubicBezTo>
                    <a:lnTo>
                      <a:pt x="1786" y="2370"/>
                    </a:lnTo>
                    <a:cubicBezTo>
                      <a:pt x="1786" y="2370"/>
                      <a:pt x="1782" y="2371"/>
                      <a:pt x="1776" y="2371"/>
                    </a:cubicBezTo>
                    <a:cubicBezTo>
                      <a:pt x="1759" y="2371"/>
                      <a:pt x="1725" y="2365"/>
                      <a:pt x="1691" y="2322"/>
                    </a:cubicBezTo>
                    <a:cubicBezTo>
                      <a:pt x="1655" y="2287"/>
                      <a:pt x="1619" y="2168"/>
                      <a:pt x="1560" y="2049"/>
                    </a:cubicBezTo>
                    <a:cubicBezTo>
                      <a:pt x="1441" y="1787"/>
                      <a:pt x="1262" y="1465"/>
                      <a:pt x="1024" y="1120"/>
                    </a:cubicBezTo>
                    <a:cubicBezTo>
                      <a:pt x="548" y="441"/>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8"/>
              <p:cNvSpPr/>
              <p:nvPr/>
            </p:nvSpPr>
            <p:spPr>
              <a:xfrm>
                <a:off x="4265700" y="2432875"/>
                <a:ext cx="28000" cy="34550"/>
              </a:xfrm>
              <a:custGeom>
                <a:avLst/>
                <a:gdLst/>
                <a:ahLst/>
                <a:cxnLst/>
                <a:rect l="l" t="t" r="r" b="b"/>
                <a:pathLst>
                  <a:path w="1120" h="1382" extrusionOk="0">
                    <a:moveTo>
                      <a:pt x="0" y="0"/>
                    </a:moveTo>
                    <a:cubicBezTo>
                      <a:pt x="0" y="0"/>
                      <a:pt x="96" y="429"/>
                      <a:pt x="405" y="822"/>
                    </a:cubicBezTo>
                    <a:cubicBezTo>
                      <a:pt x="715" y="1203"/>
                      <a:pt x="1120" y="1381"/>
                      <a:pt x="1120" y="1381"/>
                    </a:cubicBezTo>
                    <a:cubicBezTo>
                      <a:pt x="1120" y="1381"/>
                      <a:pt x="1024" y="953"/>
                      <a:pt x="715" y="560"/>
                    </a:cubicBezTo>
                    <a:cubicBezTo>
                      <a:pt x="405" y="179"/>
                      <a:pt x="1"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8"/>
              <p:cNvSpPr/>
              <p:nvPr/>
            </p:nvSpPr>
            <p:spPr>
              <a:xfrm>
                <a:off x="4266900" y="2416500"/>
                <a:ext cx="31575" cy="29500"/>
              </a:xfrm>
              <a:custGeom>
                <a:avLst/>
                <a:gdLst/>
                <a:ahLst/>
                <a:cxnLst/>
                <a:rect l="l" t="t" r="r" b="b"/>
                <a:pathLst>
                  <a:path w="1263" h="1180" extrusionOk="0">
                    <a:moveTo>
                      <a:pt x="0" y="0"/>
                    </a:moveTo>
                    <a:lnTo>
                      <a:pt x="0" y="0"/>
                    </a:lnTo>
                    <a:cubicBezTo>
                      <a:pt x="0" y="0"/>
                      <a:pt x="179" y="381"/>
                      <a:pt x="524" y="703"/>
                    </a:cubicBezTo>
                    <a:cubicBezTo>
                      <a:pt x="857" y="1012"/>
                      <a:pt x="1262" y="1179"/>
                      <a:pt x="1262" y="1179"/>
                    </a:cubicBezTo>
                    <a:cubicBezTo>
                      <a:pt x="1262" y="1179"/>
                      <a:pt x="1167" y="762"/>
                      <a:pt x="810" y="417"/>
                    </a:cubicBezTo>
                    <a:cubicBezTo>
                      <a:pt x="429" y="72"/>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8"/>
              <p:cNvSpPr/>
              <p:nvPr/>
            </p:nvSpPr>
            <p:spPr>
              <a:xfrm>
                <a:off x="4235925" y="1856600"/>
                <a:ext cx="175650" cy="132500"/>
              </a:xfrm>
              <a:custGeom>
                <a:avLst/>
                <a:gdLst/>
                <a:ahLst/>
                <a:cxnLst/>
                <a:rect l="l" t="t" r="r" b="b"/>
                <a:pathLst>
                  <a:path w="7026" h="5300" extrusionOk="0">
                    <a:moveTo>
                      <a:pt x="1" y="1"/>
                    </a:moveTo>
                    <a:cubicBezTo>
                      <a:pt x="1" y="1"/>
                      <a:pt x="120" y="37"/>
                      <a:pt x="346" y="96"/>
                    </a:cubicBezTo>
                    <a:cubicBezTo>
                      <a:pt x="465" y="132"/>
                      <a:pt x="596" y="179"/>
                      <a:pt x="751" y="239"/>
                    </a:cubicBezTo>
                    <a:cubicBezTo>
                      <a:pt x="894" y="298"/>
                      <a:pt x="1072" y="334"/>
                      <a:pt x="1275" y="429"/>
                    </a:cubicBezTo>
                    <a:cubicBezTo>
                      <a:pt x="1656" y="572"/>
                      <a:pt x="2084" y="787"/>
                      <a:pt x="2561" y="1037"/>
                    </a:cubicBezTo>
                    <a:cubicBezTo>
                      <a:pt x="3025" y="1311"/>
                      <a:pt x="3537" y="1620"/>
                      <a:pt x="4025" y="1989"/>
                    </a:cubicBezTo>
                    <a:cubicBezTo>
                      <a:pt x="4513" y="2358"/>
                      <a:pt x="4942" y="2763"/>
                      <a:pt x="5335" y="3132"/>
                    </a:cubicBezTo>
                    <a:cubicBezTo>
                      <a:pt x="5704" y="3513"/>
                      <a:pt x="6037" y="3882"/>
                      <a:pt x="6275" y="4204"/>
                    </a:cubicBezTo>
                    <a:cubicBezTo>
                      <a:pt x="6406" y="4370"/>
                      <a:pt x="6514" y="4525"/>
                      <a:pt x="6597" y="4656"/>
                    </a:cubicBezTo>
                    <a:cubicBezTo>
                      <a:pt x="6704" y="4775"/>
                      <a:pt x="6776" y="4894"/>
                      <a:pt x="6835" y="5001"/>
                    </a:cubicBezTo>
                    <a:cubicBezTo>
                      <a:pt x="6954" y="5192"/>
                      <a:pt x="7026" y="5299"/>
                      <a:pt x="7026" y="5299"/>
                    </a:cubicBezTo>
                    <a:cubicBezTo>
                      <a:pt x="7026" y="5299"/>
                      <a:pt x="6990" y="5180"/>
                      <a:pt x="6883" y="4954"/>
                    </a:cubicBezTo>
                    <a:cubicBezTo>
                      <a:pt x="6835" y="4847"/>
                      <a:pt x="6776" y="4716"/>
                      <a:pt x="6704" y="4561"/>
                    </a:cubicBezTo>
                    <a:cubicBezTo>
                      <a:pt x="6633" y="4418"/>
                      <a:pt x="6549" y="4251"/>
                      <a:pt x="6430" y="4073"/>
                    </a:cubicBezTo>
                    <a:cubicBezTo>
                      <a:pt x="6228" y="3716"/>
                      <a:pt x="5930" y="3299"/>
                      <a:pt x="5573" y="2882"/>
                    </a:cubicBezTo>
                    <a:cubicBezTo>
                      <a:pt x="5216" y="2465"/>
                      <a:pt x="4763" y="2037"/>
                      <a:pt x="4263" y="1644"/>
                    </a:cubicBezTo>
                    <a:cubicBezTo>
                      <a:pt x="3739" y="1275"/>
                      <a:pt x="3216" y="965"/>
                      <a:pt x="2715" y="727"/>
                    </a:cubicBezTo>
                    <a:cubicBezTo>
                      <a:pt x="2204" y="501"/>
                      <a:pt x="1727" y="334"/>
                      <a:pt x="1334" y="239"/>
                    </a:cubicBezTo>
                    <a:cubicBezTo>
                      <a:pt x="1120" y="179"/>
                      <a:pt x="941" y="144"/>
                      <a:pt x="775" y="120"/>
                    </a:cubicBezTo>
                    <a:cubicBezTo>
                      <a:pt x="620" y="72"/>
                      <a:pt x="477" y="60"/>
                      <a:pt x="358" y="37"/>
                    </a:cubicBezTo>
                    <a:cubicBezTo>
                      <a:pt x="144" y="13"/>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8"/>
              <p:cNvSpPr/>
              <p:nvPr/>
            </p:nvSpPr>
            <p:spPr>
              <a:xfrm>
                <a:off x="4233850" y="1902150"/>
                <a:ext cx="169700" cy="120275"/>
              </a:xfrm>
              <a:custGeom>
                <a:avLst/>
                <a:gdLst/>
                <a:ahLst/>
                <a:cxnLst/>
                <a:rect l="l" t="t" r="r" b="b"/>
                <a:pathLst>
                  <a:path w="6788" h="4811" extrusionOk="0">
                    <a:moveTo>
                      <a:pt x="1" y="0"/>
                    </a:moveTo>
                    <a:cubicBezTo>
                      <a:pt x="1" y="0"/>
                      <a:pt x="120" y="24"/>
                      <a:pt x="322" y="60"/>
                    </a:cubicBezTo>
                    <a:cubicBezTo>
                      <a:pt x="536" y="108"/>
                      <a:pt x="846" y="203"/>
                      <a:pt x="1203" y="322"/>
                    </a:cubicBezTo>
                    <a:cubicBezTo>
                      <a:pt x="1929" y="560"/>
                      <a:pt x="2882" y="1048"/>
                      <a:pt x="3799" y="1775"/>
                    </a:cubicBezTo>
                    <a:cubicBezTo>
                      <a:pt x="4703" y="2501"/>
                      <a:pt x="5430" y="3275"/>
                      <a:pt x="5954" y="3858"/>
                    </a:cubicBezTo>
                    <a:cubicBezTo>
                      <a:pt x="6478" y="4441"/>
                      <a:pt x="6787" y="4811"/>
                      <a:pt x="6787" y="4811"/>
                    </a:cubicBezTo>
                    <a:cubicBezTo>
                      <a:pt x="6787" y="4811"/>
                      <a:pt x="6561" y="4394"/>
                      <a:pt x="6120" y="3739"/>
                    </a:cubicBezTo>
                    <a:cubicBezTo>
                      <a:pt x="5680" y="3084"/>
                      <a:pt x="5001" y="2227"/>
                      <a:pt x="4049" y="1465"/>
                    </a:cubicBezTo>
                    <a:cubicBezTo>
                      <a:pt x="3072" y="703"/>
                      <a:pt x="2036" y="286"/>
                      <a:pt x="1263" y="120"/>
                    </a:cubicBezTo>
                    <a:cubicBezTo>
                      <a:pt x="870" y="36"/>
                      <a:pt x="560" y="0"/>
                      <a:pt x="334"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8"/>
              <p:cNvSpPr/>
              <p:nvPr/>
            </p:nvSpPr>
            <p:spPr>
              <a:xfrm>
                <a:off x="4283250" y="1946200"/>
                <a:ext cx="80100" cy="65500"/>
              </a:xfrm>
              <a:custGeom>
                <a:avLst/>
                <a:gdLst/>
                <a:ahLst/>
                <a:cxnLst/>
                <a:rect l="l" t="t" r="r" b="b"/>
                <a:pathLst>
                  <a:path w="3204" h="2620" extrusionOk="0">
                    <a:moveTo>
                      <a:pt x="1" y="1"/>
                    </a:moveTo>
                    <a:lnTo>
                      <a:pt x="1" y="1"/>
                    </a:lnTo>
                    <a:cubicBezTo>
                      <a:pt x="1" y="1"/>
                      <a:pt x="191" y="132"/>
                      <a:pt x="513" y="346"/>
                    </a:cubicBezTo>
                    <a:cubicBezTo>
                      <a:pt x="822" y="548"/>
                      <a:pt x="1239" y="858"/>
                      <a:pt x="1668" y="1215"/>
                    </a:cubicBezTo>
                    <a:cubicBezTo>
                      <a:pt x="2096" y="1572"/>
                      <a:pt x="2489" y="1917"/>
                      <a:pt x="2751" y="2191"/>
                    </a:cubicBezTo>
                    <a:cubicBezTo>
                      <a:pt x="3037" y="2453"/>
                      <a:pt x="3204" y="2620"/>
                      <a:pt x="3204" y="2620"/>
                    </a:cubicBezTo>
                    <a:cubicBezTo>
                      <a:pt x="3204" y="2620"/>
                      <a:pt x="3108" y="2394"/>
                      <a:pt x="2930" y="2072"/>
                    </a:cubicBezTo>
                    <a:cubicBezTo>
                      <a:pt x="2727" y="1739"/>
                      <a:pt x="2394" y="1310"/>
                      <a:pt x="1942" y="917"/>
                    </a:cubicBezTo>
                    <a:cubicBezTo>
                      <a:pt x="1465" y="548"/>
                      <a:pt x="965" y="310"/>
                      <a:pt x="608" y="179"/>
                    </a:cubicBezTo>
                    <a:cubicBezTo>
                      <a:pt x="239" y="48"/>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8"/>
              <p:cNvSpPr/>
              <p:nvPr/>
            </p:nvSpPr>
            <p:spPr>
              <a:xfrm>
                <a:off x="4294875" y="2002925"/>
                <a:ext cx="52700" cy="48075"/>
              </a:xfrm>
              <a:custGeom>
                <a:avLst/>
                <a:gdLst/>
                <a:ahLst/>
                <a:cxnLst/>
                <a:rect l="l" t="t" r="r" b="b"/>
                <a:pathLst>
                  <a:path w="2108" h="1923" extrusionOk="0">
                    <a:moveTo>
                      <a:pt x="193" y="1"/>
                    </a:moveTo>
                    <a:cubicBezTo>
                      <a:pt x="151" y="1"/>
                      <a:pt x="117" y="9"/>
                      <a:pt x="84" y="18"/>
                    </a:cubicBezTo>
                    <a:cubicBezTo>
                      <a:pt x="0" y="53"/>
                      <a:pt x="12" y="125"/>
                      <a:pt x="12" y="125"/>
                    </a:cubicBezTo>
                    <a:cubicBezTo>
                      <a:pt x="12" y="125"/>
                      <a:pt x="24" y="77"/>
                      <a:pt x="107" y="77"/>
                    </a:cubicBezTo>
                    <a:cubicBezTo>
                      <a:pt x="179" y="77"/>
                      <a:pt x="250" y="137"/>
                      <a:pt x="357" y="232"/>
                    </a:cubicBezTo>
                    <a:cubicBezTo>
                      <a:pt x="560" y="387"/>
                      <a:pt x="834" y="613"/>
                      <a:pt x="1119" y="887"/>
                    </a:cubicBezTo>
                    <a:cubicBezTo>
                      <a:pt x="1393" y="1149"/>
                      <a:pt x="1643" y="1411"/>
                      <a:pt x="1822" y="1601"/>
                    </a:cubicBezTo>
                    <a:cubicBezTo>
                      <a:pt x="2012" y="1792"/>
                      <a:pt x="2108" y="1923"/>
                      <a:pt x="2108" y="1923"/>
                    </a:cubicBezTo>
                    <a:cubicBezTo>
                      <a:pt x="2108" y="1923"/>
                      <a:pt x="2096" y="1768"/>
                      <a:pt x="1989" y="1506"/>
                    </a:cubicBezTo>
                    <a:cubicBezTo>
                      <a:pt x="1893" y="1244"/>
                      <a:pt x="1691" y="899"/>
                      <a:pt x="1381" y="601"/>
                    </a:cubicBezTo>
                    <a:cubicBezTo>
                      <a:pt x="1072" y="303"/>
                      <a:pt x="715" y="125"/>
                      <a:pt x="441" y="53"/>
                    </a:cubicBezTo>
                    <a:cubicBezTo>
                      <a:pt x="369" y="41"/>
                      <a:pt x="322" y="18"/>
                      <a:pt x="250" y="6"/>
                    </a:cubicBezTo>
                    <a:cubicBezTo>
                      <a:pt x="229" y="2"/>
                      <a:pt x="211" y="1"/>
                      <a:pt x="193"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38"/>
              <p:cNvSpPr/>
              <p:nvPr/>
            </p:nvSpPr>
            <p:spPr>
              <a:xfrm>
                <a:off x="4289225" y="2038775"/>
                <a:ext cx="37225" cy="29200"/>
              </a:xfrm>
              <a:custGeom>
                <a:avLst/>
                <a:gdLst/>
                <a:ahLst/>
                <a:cxnLst/>
                <a:rect l="l" t="t" r="r" b="b"/>
                <a:pathLst>
                  <a:path w="1489" h="1168" extrusionOk="0">
                    <a:moveTo>
                      <a:pt x="0" y="0"/>
                    </a:moveTo>
                    <a:lnTo>
                      <a:pt x="0" y="0"/>
                    </a:lnTo>
                    <a:cubicBezTo>
                      <a:pt x="0" y="0"/>
                      <a:pt x="72" y="96"/>
                      <a:pt x="191" y="227"/>
                    </a:cubicBezTo>
                    <a:cubicBezTo>
                      <a:pt x="310" y="358"/>
                      <a:pt x="476" y="524"/>
                      <a:pt x="667" y="667"/>
                    </a:cubicBezTo>
                    <a:cubicBezTo>
                      <a:pt x="857" y="834"/>
                      <a:pt x="1072" y="941"/>
                      <a:pt x="1226" y="1024"/>
                    </a:cubicBezTo>
                    <a:cubicBezTo>
                      <a:pt x="1381" y="1120"/>
                      <a:pt x="1488" y="1167"/>
                      <a:pt x="1488" y="1167"/>
                    </a:cubicBezTo>
                    <a:cubicBezTo>
                      <a:pt x="1488" y="1167"/>
                      <a:pt x="1453" y="1060"/>
                      <a:pt x="1369" y="870"/>
                    </a:cubicBezTo>
                    <a:cubicBezTo>
                      <a:pt x="1286" y="715"/>
                      <a:pt x="1131" y="512"/>
                      <a:pt x="929" y="346"/>
                    </a:cubicBezTo>
                    <a:cubicBezTo>
                      <a:pt x="703" y="179"/>
                      <a:pt x="476" y="96"/>
                      <a:pt x="298" y="48"/>
                    </a:cubicBezTo>
                    <a:cubicBezTo>
                      <a:pt x="119" y="0"/>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8"/>
              <p:cNvSpPr/>
              <p:nvPr/>
            </p:nvSpPr>
            <p:spPr>
              <a:xfrm>
                <a:off x="3982625" y="2187600"/>
                <a:ext cx="289650" cy="171175"/>
              </a:xfrm>
              <a:custGeom>
                <a:avLst/>
                <a:gdLst/>
                <a:ahLst/>
                <a:cxnLst/>
                <a:rect l="l" t="t" r="r" b="b"/>
                <a:pathLst>
                  <a:path w="11586" h="6847" extrusionOk="0">
                    <a:moveTo>
                      <a:pt x="1" y="1"/>
                    </a:moveTo>
                    <a:cubicBezTo>
                      <a:pt x="1" y="1"/>
                      <a:pt x="179" y="60"/>
                      <a:pt x="513" y="167"/>
                    </a:cubicBezTo>
                    <a:cubicBezTo>
                      <a:pt x="846" y="274"/>
                      <a:pt x="1310" y="429"/>
                      <a:pt x="1894" y="655"/>
                    </a:cubicBezTo>
                    <a:cubicBezTo>
                      <a:pt x="2453" y="882"/>
                      <a:pt x="3144" y="1167"/>
                      <a:pt x="3870" y="1501"/>
                    </a:cubicBezTo>
                    <a:cubicBezTo>
                      <a:pt x="4620" y="1858"/>
                      <a:pt x="5406" y="2263"/>
                      <a:pt x="6204" y="2739"/>
                    </a:cubicBezTo>
                    <a:cubicBezTo>
                      <a:pt x="7013" y="3215"/>
                      <a:pt x="7752" y="3703"/>
                      <a:pt x="8406" y="4180"/>
                    </a:cubicBezTo>
                    <a:cubicBezTo>
                      <a:pt x="9061" y="4656"/>
                      <a:pt x="9645" y="5108"/>
                      <a:pt x="10109" y="5513"/>
                    </a:cubicBezTo>
                    <a:cubicBezTo>
                      <a:pt x="10573" y="5906"/>
                      <a:pt x="10942" y="6239"/>
                      <a:pt x="11193" y="6478"/>
                    </a:cubicBezTo>
                    <a:cubicBezTo>
                      <a:pt x="11443" y="6716"/>
                      <a:pt x="11585" y="6847"/>
                      <a:pt x="11585" y="6847"/>
                    </a:cubicBezTo>
                    <a:cubicBezTo>
                      <a:pt x="11585" y="6847"/>
                      <a:pt x="11466" y="6704"/>
                      <a:pt x="11240" y="6430"/>
                    </a:cubicBezTo>
                    <a:cubicBezTo>
                      <a:pt x="11014" y="6156"/>
                      <a:pt x="10692" y="5787"/>
                      <a:pt x="10240" y="5358"/>
                    </a:cubicBezTo>
                    <a:cubicBezTo>
                      <a:pt x="9799" y="4930"/>
                      <a:pt x="9240" y="4430"/>
                      <a:pt x="8609" y="3918"/>
                    </a:cubicBezTo>
                    <a:cubicBezTo>
                      <a:pt x="7966" y="3406"/>
                      <a:pt x="7216" y="2882"/>
                      <a:pt x="6406" y="2394"/>
                    </a:cubicBezTo>
                    <a:cubicBezTo>
                      <a:pt x="5585" y="1906"/>
                      <a:pt x="4763" y="1513"/>
                      <a:pt x="4001" y="1191"/>
                    </a:cubicBezTo>
                    <a:cubicBezTo>
                      <a:pt x="3251" y="882"/>
                      <a:pt x="2549" y="643"/>
                      <a:pt x="1953" y="465"/>
                    </a:cubicBezTo>
                    <a:cubicBezTo>
                      <a:pt x="1358" y="298"/>
                      <a:pt x="870" y="167"/>
                      <a:pt x="525" y="108"/>
                    </a:cubicBezTo>
                    <a:cubicBezTo>
                      <a:pt x="191" y="48"/>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8"/>
              <p:cNvSpPr/>
              <p:nvPr/>
            </p:nvSpPr>
            <p:spPr>
              <a:xfrm>
                <a:off x="4128175" y="2210825"/>
                <a:ext cx="99450" cy="64900"/>
              </a:xfrm>
              <a:custGeom>
                <a:avLst/>
                <a:gdLst/>
                <a:ahLst/>
                <a:cxnLst/>
                <a:rect l="l" t="t" r="r" b="b"/>
                <a:pathLst>
                  <a:path w="3978" h="2596" extrusionOk="0">
                    <a:moveTo>
                      <a:pt x="1" y="0"/>
                    </a:moveTo>
                    <a:cubicBezTo>
                      <a:pt x="1" y="0"/>
                      <a:pt x="870" y="572"/>
                      <a:pt x="1977" y="1310"/>
                    </a:cubicBezTo>
                    <a:cubicBezTo>
                      <a:pt x="3085" y="2024"/>
                      <a:pt x="3977" y="2596"/>
                      <a:pt x="3977" y="2596"/>
                    </a:cubicBezTo>
                    <a:cubicBezTo>
                      <a:pt x="3977" y="2596"/>
                      <a:pt x="3811" y="2381"/>
                      <a:pt x="3513" y="2084"/>
                    </a:cubicBezTo>
                    <a:cubicBezTo>
                      <a:pt x="3215" y="1750"/>
                      <a:pt x="2763" y="1346"/>
                      <a:pt x="2203" y="977"/>
                    </a:cubicBezTo>
                    <a:cubicBezTo>
                      <a:pt x="1632" y="607"/>
                      <a:pt x="1084" y="357"/>
                      <a:pt x="668" y="203"/>
                    </a:cubicBezTo>
                    <a:cubicBezTo>
                      <a:pt x="263" y="60"/>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8"/>
              <p:cNvSpPr/>
              <p:nvPr/>
            </p:nvSpPr>
            <p:spPr>
              <a:xfrm>
                <a:off x="4185025" y="2212900"/>
                <a:ext cx="47950" cy="35150"/>
              </a:xfrm>
              <a:custGeom>
                <a:avLst/>
                <a:gdLst/>
                <a:ahLst/>
                <a:cxnLst/>
                <a:rect l="l" t="t" r="r" b="b"/>
                <a:pathLst>
                  <a:path w="1918" h="1406" extrusionOk="0">
                    <a:moveTo>
                      <a:pt x="1" y="1"/>
                    </a:moveTo>
                    <a:lnTo>
                      <a:pt x="1" y="1"/>
                    </a:lnTo>
                    <a:cubicBezTo>
                      <a:pt x="1" y="1"/>
                      <a:pt x="310" y="477"/>
                      <a:pt x="846" y="870"/>
                    </a:cubicBezTo>
                    <a:cubicBezTo>
                      <a:pt x="1370" y="1251"/>
                      <a:pt x="1918" y="1406"/>
                      <a:pt x="1918" y="1406"/>
                    </a:cubicBezTo>
                    <a:cubicBezTo>
                      <a:pt x="1918" y="1406"/>
                      <a:pt x="1608" y="929"/>
                      <a:pt x="1072" y="536"/>
                    </a:cubicBezTo>
                    <a:cubicBezTo>
                      <a:pt x="549" y="155"/>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8"/>
              <p:cNvSpPr/>
              <p:nvPr/>
            </p:nvSpPr>
            <p:spPr>
              <a:xfrm>
                <a:off x="4198125" y="2195925"/>
                <a:ext cx="44675" cy="26225"/>
              </a:xfrm>
              <a:custGeom>
                <a:avLst/>
                <a:gdLst/>
                <a:ahLst/>
                <a:cxnLst/>
                <a:rect l="l" t="t" r="r" b="b"/>
                <a:pathLst>
                  <a:path w="1787" h="1049" extrusionOk="0">
                    <a:moveTo>
                      <a:pt x="1" y="1"/>
                    </a:moveTo>
                    <a:cubicBezTo>
                      <a:pt x="1" y="1"/>
                      <a:pt x="334" y="370"/>
                      <a:pt x="822" y="656"/>
                    </a:cubicBezTo>
                    <a:cubicBezTo>
                      <a:pt x="1299" y="930"/>
                      <a:pt x="1787" y="1049"/>
                      <a:pt x="1787" y="1049"/>
                    </a:cubicBezTo>
                    <a:cubicBezTo>
                      <a:pt x="1787" y="1049"/>
                      <a:pt x="1513" y="620"/>
                      <a:pt x="1013" y="310"/>
                    </a:cubicBezTo>
                    <a:cubicBezTo>
                      <a:pt x="501" y="13"/>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8"/>
              <p:cNvSpPr/>
              <p:nvPr/>
            </p:nvSpPr>
            <p:spPr>
              <a:xfrm>
                <a:off x="4220150" y="2186850"/>
                <a:ext cx="28900" cy="14625"/>
              </a:xfrm>
              <a:custGeom>
                <a:avLst/>
                <a:gdLst/>
                <a:ahLst/>
                <a:cxnLst/>
                <a:rect l="l" t="t" r="r" b="b"/>
                <a:pathLst>
                  <a:path w="1156" h="585" extrusionOk="0">
                    <a:moveTo>
                      <a:pt x="123" y="0"/>
                    </a:moveTo>
                    <a:cubicBezTo>
                      <a:pt x="48" y="0"/>
                      <a:pt x="1" y="7"/>
                      <a:pt x="1" y="7"/>
                    </a:cubicBezTo>
                    <a:cubicBezTo>
                      <a:pt x="1" y="7"/>
                      <a:pt x="156" y="304"/>
                      <a:pt x="489" y="459"/>
                    </a:cubicBezTo>
                    <a:cubicBezTo>
                      <a:pt x="686" y="565"/>
                      <a:pt x="902" y="585"/>
                      <a:pt x="1033" y="585"/>
                    </a:cubicBezTo>
                    <a:cubicBezTo>
                      <a:pt x="1108" y="585"/>
                      <a:pt x="1156" y="578"/>
                      <a:pt x="1156" y="578"/>
                    </a:cubicBezTo>
                    <a:cubicBezTo>
                      <a:pt x="1156" y="578"/>
                      <a:pt x="977" y="269"/>
                      <a:pt x="668" y="126"/>
                    </a:cubicBezTo>
                    <a:cubicBezTo>
                      <a:pt x="471" y="20"/>
                      <a:pt x="254" y="0"/>
                      <a:pt x="123"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8"/>
              <p:cNvSpPr/>
              <p:nvPr/>
            </p:nvSpPr>
            <p:spPr>
              <a:xfrm>
                <a:off x="4228200" y="2167775"/>
                <a:ext cx="32175" cy="13300"/>
              </a:xfrm>
              <a:custGeom>
                <a:avLst/>
                <a:gdLst/>
                <a:ahLst/>
                <a:cxnLst/>
                <a:rect l="l" t="t" r="r" b="b"/>
                <a:pathLst>
                  <a:path w="1287" h="532" extrusionOk="0">
                    <a:moveTo>
                      <a:pt x="241" y="0"/>
                    </a:moveTo>
                    <a:cubicBezTo>
                      <a:pt x="98" y="0"/>
                      <a:pt x="0" y="20"/>
                      <a:pt x="0" y="20"/>
                    </a:cubicBezTo>
                    <a:cubicBezTo>
                      <a:pt x="0" y="20"/>
                      <a:pt x="215" y="317"/>
                      <a:pt x="572" y="448"/>
                    </a:cubicBezTo>
                    <a:cubicBezTo>
                      <a:pt x="731" y="514"/>
                      <a:pt x="896" y="532"/>
                      <a:pt x="1026" y="532"/>
                    </a:cubicBezTo>
                    <a:cubicBezTo>
                      <a:pt x="1179" y="532"/>
                      <a:pt x="1286" y="508"/>
                      <a:pt x="1286" y="508"/>
                    </a:cubicBezTo>
                    <a:cubicBezTo>
                      <a:pt x="1286" y="508"/>
                      <a:pt x="1072" y="210"/>
                      <a:pt x="715" y="79"/>
                    </a:cubicBezTo>
                    <a:cubicBezTo>
                      <a:pt x="544" y="17"/>
                      <a:pt x="373" y="0"/>
                      <a:pt x="24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8"/>
              <p:cNvSpPr/>
              <p:nvPr/>
            </p:nvSpPr>
            <p:spPr>
              <a:xfrm>
                <a:off x="4240400" y="2145775"/>
                <a:ext cx="32175" cy="16025"/>
              </a:xfrm>
              <a:custGeom>
                <a:avLst/>
                <a:gdLst/>
                <a:ahLst/>
                <a:cxnLst/>
                <a:rect l="l" t="t" r="r" b="b"/>
                <a:pathLst>
                  <a:path w="1287" h="641" extrusionOk="0">
                    <a:moveTo>
                      <a:pt x="118" y="1"/>
                    </a:moveTo>
                    <a:cubicBezTo>
                      <a:pt x="45" y="1"/>
                      <a:pt x="0" y="7"/>
                      <a:pt x="0" y="7"/>
                    </a:cubicBezTo>
                    <a:cubicBezTo>
                      <a:pt x="0" y="7"/>
                      <a:pt x="191" y="316"/>
                      <a:pt x="548" y="495"/>
                    </a:cubicBezTo>
                    <a:cubicBezTo>
                      <a:pt x="812" y="622"/>
                      <a:pt x="1075" y="641"/>
                      <a:pt x="1205" y="641"/>
                    </a:cubicBezTo>
                    <a:cubicBezTo>
                      <a:pt x="1256" y="641"/>
                      <a:pt x="1286" y="638"/>
                      <a:pt x="1286" y="638"/>
                    </a:cubicBezTo>
                    <a:cubicBezTo>
                      <a:pt x="1286" y="638"/>
                      <a:pt x="1096" y="316"/>
                      <a:pt x="727" y="138"/>
                    </a:cubicBezTo>
                    <a:cubicBezTo>
                      <a:pt x="494" y="21"/>
                      <a:pt x="256" y="1"/>
                      <a:pt x="118"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8"/>
              <p:cNvSpPr/>
              <p:nvPr/>
            </p:nvSpPr>
            <p:spPr>
              <a:xfrm>
                <a:off x="4261825" y="2129550"/>
                <a:ext cx="18475" cy="12825"/>
              </a:xfrm>
              <a:custGeom>
                <a:avLst/>
                <a:gdLst/>
                <a:ahLst/>
                <a:cxnLst/>
                <a:rect l="l" t="t" r="r" b="b"/>
                <a:pathLst>
                  <a:path w="739" h="513" extrusionOk="0">
                    <a:moveTo>
                      <a:pt x="1" y="1"/>
                    </a:moveTo>
                    <a:cubicBezTo>
                      <a:pt x="1" y="1"/>
                      <a:pt x="13" y="72"/>
                      <a:pt x="36" y="168"/>
                    </a:cubicBezTo>
                    <a:cubicBezTo>
                      <a:pt x="72" y="251"/>
                      <a:pt x="144" y="358"/>
                      <a:pt x="251" y="429"/>
                    </a:cubicBezTo>
                    <a:cubicBezTo>
                      <a:pt x="358" y="489"/>
                      <a:pt x="489" y="513"/>
                      <a:pt x="572" y="513"/>
                    </a:cubicBezTo>
                    <a:cubicBezTo>
                      <a:pt x="679" y="513"/>
                      <a:pt x="739" y="477"/>
                      <a:pt x="739" y="477"/>
                    </a:cubicBezTo>
                    <a:lnTo>
                      <a:pt x="667" y="334"/>
                    </a:lnTo>
                    <a:cubicBezTo>
                      <a:pt x="620" y="239"/>
                      <a:pt x="548" y="144"/>
                      <a:pt x="453" y="96"/>
                    </a:cubicBezTo>
                    <a:cubicBezTo>
                      <a:pt x="370" y="25"/>
                      <a:pt x="251" y="13"/>
                      <a:pt x="155"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8"/>
              <p:cNvSpPr/>
              <p:nvPr/>
            </p:nvSpPr>
            <p:spPr>
              <a:xfrm>
                <a:off x="3927550" y="1657175"/>
                <a:ext cx="105400" cy="101525"/>
              </a:xfrm>
              <a:custGeom>
                <a:avLst/>
                <a:gdLst/>
                <a:ahLst/>
                <a:cxnLst/>
                <a:rect l="l" t="t" r="r" b="b"/>
                <a:pathLst>
                  <a:path w="4216" h="4061" extrusionOk="0">
                    <a:moveTo>
                      <a:pt x="1" y="1"/>
                    </a:moveTo>
                    <a:cubicBezTo>
                      <a:pt x="1" y="1"/>
                      <a:pt x="144" y="298"/>
                      <a:pt x="442" y="739"/>
                    </a:cubicBezTo>
                    <a:cubicBezTo>
                      <a:pt x="739" y="1191"/>
                      <a:pt x="1192" y="1787"/>
                      <a:pt x="1787" y="2358"/>
                    </a:cubicBezTo>
                    <a:cubicBezTo>
                      <a:pt x="2382" y="2930"/>
                      <a:pt x="2989" y="3358"/>
                      <a:pt x="3454" y="3644"/>
                    </a:cubicBezTo>
                    <a:cubicBezTo>
                      <a:pt x="3918" y="3930"/>
                      <a:pt x="4216" y="4061"/>
                      <a:pt x="4216" y="4061"/>
                    </a:cubicBezTo>
                    <a:cubicBezTo>
                      <a:pt x="4216" y="4061"/>
                      <a:pt x="3966" y="3834"/>
                      <a:pt x="3561" y="3489"/>
                    </a:cubicBezTo>
                    <a:cubicBezTo>
                      <a:pt x="3168" y="3132"/>
                      <a:pt x="2632" y="2644"/>
                      <a:pt x="2049" y="2084"/>
                    </a:cubicBezTo>
                    <a:cubicBezTo>
                      <a:pt x="1477" y="1525"/>
                      <a:pt x="965" y="1001"/>
                      <a:pt x="596" y="620"/>
                    </a:cubicBezTo>
                    <a:cubicBezTo>
                      <a:pt x="227" y="227"/>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8"/>
              <p:cNvSpPr/>
              <p:nvPr/>
            </p:nvSpPr>
            <p:spPr>
              <a:xfrm>
                <a:off x="3920425" y="1678025"/>
                <a:ext cx="44075" cy="55075"/>
              </a:xfrm>
              <a:custGeom>
                <a:avLst/>
                <a:gdLst/>
                <a:ahLst/>
                <a:cxnLst/>
                <a:rect l="l" t="t" r="r" b="b"/>
                <a:pathLst>
                  <a:path w="1763" h="2203" extrusionOk="0">
                    <a:moveTo>
                      <a:pt x="0" y="0"/>
                    </a:moveTo>
                    <a:cubicBezTo>
                      <a:pt x="0" y="0"/>
                      <a:pt x="48" y="155"/>
                      <a:pt x="143" y="393"/>
                    </a:cubicBezTo>
                    <a:cubicBezTo>
                      <a:pt x="238" y="631"/>
                      <a:pt x="393" y="964"/>
                      <a:pt x="643" y="1274"/>
                    </a:cubicBezTo>
                    <a:cubicBezTo>
                      <a:pt x="893" y="1584"/>
                      <a:pt x="1179" y="1822"/>
                      <a:pt x="1393" y="1977"/>
                    </a:cubicBezTo>
                    <a:cubicBezTo>
                      <a:pt x="1608" y="2119"/>
                      <a:pt x="1762" y="2203"/>
                      <a:pt x="1762" y="2203"/>
                    </a:cubicBezTo>
                    <a:cubicBezTo>
                      <a:pt x="1762" y="2203"/>
                      <a:pt x="1691" y="2048"/>
                      <a:pt x="1524" y="1846"/>
                    </a:cubicBezTo>
                    <a:cubicBezTo>
                      <a:pt x="1369" y="1619"/>
                      <a:pt x="1179" y="1334"/>
                      <a:pt x="941" y="1036"/>
                    </a:cubicBezTo>
                    <a:cubicBezTo>
                      <a:pt x="715" y="738"/>
                      <a:pt x="476" y="488"/>
                      <a:pt x="298" y="298"/>
                    </a:cubicBezTo>
                    <a:lnTo>
                      <a:pt x="0" y="0"/>
                    </a:ln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8"/>
              <p:cNvSpPr/>
              <p:nvPr/>
            </p:nvSpPr>
            <p:spPr>
              <a:xfrm>
                <a:off x="3854625" y="1739325"/>
                <a:ext cx="52425" cy="40800"/>
              </a:xfrm>
              <a:custGeom>
                <a:avLst/>
                <a:gdLst/>
                <a:ahLst/>
                <a:cxnLst/>
                <a:rect l="l" t="t" r="r" b="b"/>
                <a:pathLst>
                  <a:path w="2097" h="1632" extrusionOk="0">
                    <a:moveTo>
                      <a:pt x="1" y="1"/>
                    </a:moveTo>
                    <a:lnTo>
                      <a:pt x="1" y="1"/>
                    </a:lnTo>
                    <a:cubicBezTo>
                      <a:pt x="1" y="1"/>
                      <a:pt x="61" y="132"/>
                      <a:pt x="215" y="346"/>
                    </a:cubicBezTo>
                    <a:cubicBezTo>
                      <a:pt x="358" y="548"/>
                      <a:pt x="584" y="798"/>
                      <a:pt x="882" y="1037"/>
                    </a:cubicBezTo>
                    <a:cubicBezTo>
                      <a:pt x="1180" y="1275"/>
                      <a:pt x="1477" y="1430"/>
                      <a:pt x="1715" y="1513"/>
                    </a:cubicBezTo>
                    <a:cubicBezTo>
                      <a:pt x="1954" y="1608"/>
                      <a:pt x="2096" y="1632"/>
                      <a:pt x="2096" y="1632"/>
                    </a:cubicBezTo>
                    <a:cubicBezTo>
                      <a:pt x="2096" y="1632"/>
                      <a:pt x="1680" y="1156"/>
                      <a:pt x="1132" y="727"/>
                    </a:cubicBezTo>
                    <a:cubicBezTo>
                      <a:pt x="549" y="287"/>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8"/>
              <p:cNvSpPr/>
              <p:nvPr/>
            </p:nvSpPr>
            <p:spPr>
              <a:xfrm>
                <a:off x="3530500" y="2110500"/>
                <a:ext cx="175025" cy="115525"/>
              </a:xfrm>
              <a:custGeom>
                <a:avLst/>
                <a:gdLst/>
                <a:ahLst/>
                <a:cxnLst/>
                <a:rect l="l" t="t" r="r" b="b"/>
                <a:pathLst>
                  <a:path w="7001" h="4621" extrusionOk="0">
                    <a:moveTo>
                      <a:pt x="0" y="1"/>
                    </a:moveTo>
                    <a:cubicBezTo>
                      <a:pt x="0" y="1"/>
                      <a:pt x="310" y="358"/>
                      <a:pt x="869" y="894"/>
                    </a:cubicBezTo>
                    <a:cubicBezTo>
                      <a:pt x="1417" y="1418"/>
                      <a:pt x="2227" y="2120"/>
                      <a:pt x="3203" y="2763"/>
                    </a:cubicBezTo>
                    <a:cubicBezTo>
                      <a:pt x="4191" y="3394"/>
                      <a:pt x="5144" y="3870"/>
                      <a:pt x="5834" y="4168"/>
                    </a:cubicBezTo>
                    <a:cubicBezTo>
                      <a:pt x="6548" y="4466"/>
                      <a:pt x="7001" y="4620"/>
                      <a:pt x="7001" y="4620"/>
                    </a:cubicBezTo>
                    <a:cubicBezTo>
                      <a:pt x="7001" y="4620"/>
                      <a:pt x="6596" y="4382"/>
                      <a:pt x="5929" y="3978"/>
                    </a:cubicBezTo>
                    <a:cubicBezTo>
                      <a:pt x="5263" y="3585"/>
                      <a:pt x="4382" y="3061"/>
                      <a:pt x="3417" y="2418"/>
                    </a:cubicBezTo>
                    <a:cubicBezTo>
                      <a:pt x="2465" y="1787"/>
                      <a:pt x="1595" y="1180"/>
                      <a:pt x="988" y="739"/>
                    </a:cubicBezTo>
                    <a:cubicBezTo>
                      <a:pt x="381" y="287"/>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8"/>
              <p:cNvSpPr/>
              <p:nvPr/>
            </p:nvSpPr>
            <p:spPr>
              <a:xfrm>
                <a:off x="3556375" y="2081925"/>
                <a:ext cx="44675" cy="31275"/>
              </a:xfrm>
              <a:custGeom>
                <a:avLst/>
                <a:gdLst/>
                <a:ahLst/>
                <a:cxnLst/>
                <a:rect l="l" t="t" r="r" b="b"/>
                <a:pathLst>
                  <a:path w="1787" h="1251" extrusionOk="0">
                    <a:moveTo>
                      <a:pt x="1" y="1"/>
                    </a:moveTo>
                    <a:lnTo>
                      <a:pt x="1" y="1"/>
                    </a:lnTo>
                    <a:cubicBezTo>
                      <a:pt x="1" y="1"/>
                      <a:pt x="275" y="441"/>
                      <a:pt x="775" y="787"/>
                    </a:cubicBezTo>
                    <a:cubicBezTo>
                      <a:pt x="1275" y="1132"/>
                      <a:pt x="1787" y="1251"/>
                      <a:pt x="1787" y="1251"/>
                    </a:cubicBezTo>
                    <a:cubicBezTo>
                      <a:pt x="1787" y="1251"/>
                      <a:pt x="1513" y="810"/>
                      <a:pt x="1001" y="465"/>
                    </a:cubicBezTo>
                    <a:cubicBezTo>
                      <a:pt x="501" y="120"/>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8"/>
              <p:cNvSpPr/>
              <p:nvPr/>
            </p:nvSpPr>
            <p:spPr>
              <a:xfrm>
                <a:off x="3575725" y="2060800"/>
                <a:ext cx="44675" cy="27100"/>
              </a:xfrm>
              <a:custGeom>
                <a:avLst/>
                <a:gdLst/>
                <a:ahLst/>
                <a:cxnLst/>
                <a:rect l="l" t="t" r="r" b="b"/>
                <a:pathLst>
                  <a:path w="1787" h="1084" extrusionOk="0">
                    <a:moveTo>
                      <a:pt x="1" y="0"/>
                    </a:moveTo>
                    <a:cubicBezTo>
                      <a:pt x="1" y="1"/>
                      <a:pt x="298" y="417"/>
                      <a:pt x="787" y="715"/>
                    </a:cubicBezTo>
                    <a:cubicBezTo>
                      <a:pt x="1275" y="1013"/>
                      <a:pt x="1787" y="1084"/>
                      <a:pt x="1787" y="1084"/>
                    </a:cubicBezTo>
                    <a:cubicBezTo>
                      <a:pt x="1787" y="1084"/>
                      <a:pt x="1501" y="667"/>
                      <a:pt x="989" y="370"/>
                    </a:cubicBezTo>
                    <a:cubicBezTo>
                      <a:pt x="501" y="72"/>
                      <a:pt x="1" y="1"/>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8"/>
              <p:cNvSpPr/>
              <p:nvPr/>
            </p:nvSpPr>
            <p:spPr>
              <a:xfrm>
                <a:off x="3595975" y="2038475"/>
                <a:ext cx="25925" cy="19675"/>
              </a:xfrm>
              <a:custGeom>
                <a:avLst/>
                <a:gdLst/>
                <a:ahLst/>
                <a:cxnLst/>
                <a:rect l="l" t="t" r="r" b="b"/>
                <a:pathLst>
                  <a:path w="1037" h="787" extrusionOk="0">
                    <a:moveTo>
                      <a:pt x="0" y="1"/>
                    </a:moveTo>
                    <a:cubicBezTo>
                      <a:pt x="0" y="1"/>
                      <a:pt x="108" y="322"/>
                      <a:pt x="393" y="548"/>
                    </a:cubicBezTo>
                    <a:cubicBezTo>
                      <a:pt x="679" y="774"/>
                      <a:pt x="1036" y="786"/>
                      <a:pt x="1036" y="786"/>
                    </a:cubicBezTo>
                    <a:cubicBezTo>
                      <a:pt x="1036" y="786"/>
                      <a:pt x="929" y="453"/>
                      <a:pt x="643" y="239"/>
                    </a:cubicBezTo>
                    <a:cubicBezTo>
                      <a:pt x="358" y="12"/>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8"/>
              <p:cNvSpPr/>
              <p:nvPr/>
            </p:nvSpPr>
            <p:spPr>
              <a:xfrm>
                <a:off x="3611450" y="2019575"/>
                <a:ext cx="24125" cy="12350"/>
              </a:xfrm>
              <a:custGeom>
                <a:avLst/>
                <a:gdLst/>
                <a:ahLst/>
                <a:cxnLst/>
                <a:rect l="l" t="t" r="r" b="b"/>
                <a:pathLst>
                  <a:path w="965" h="494" extrusionOk="0">
                    <a:moveTo>
                      <a:pt x="282" y="0"/>
                    </a:moveTo>
                    <a:cubicBezTo>
                      <a:pt x="244" y="0"/>
                      <a:pt x="209" y="3"/>
                      <a:pt x="179" y="6"/>
                    </a:cubicBezTo>
                    <a:cubicBezTo>
                      <a:pt x="72" y="30"/>
                      <a:pt x="1" y="54"/>
                      <a:pt x="1" y="54"/>
                    </a:cubicBezTo>
                    <a:cubicBezTo>
                      <a:pt x="1" y="54"/>
                      <a:pt x="36" y="114"/>
                      <a:pt x="120" y="185"/>
                    </a:cubicBezTo>
                    <a:cubicBezTo>
                      <a:pt x="191" y="268"/>
                      <a:pt x="274" y="352"/>
                      <a:pt x="417" y="411"/>
                    </a:cubicBezTo>
                    <a:cubicBezTo>
                      <a:pt x="548" y="471"/>
                      <a:pt x="679" y="483"/>
                      <a:pt x="786" y="483"/>
                    </a:cubicBezTo>
                    <a:cubicBezTo>
                      <a:pt x="822" y="491"/>
                      <a:pt x="854" y="493"/>
                      <a:pt x="880" y="493"/>
                    </a:cubicBezTo>
                    <a:cubicBezTo>
                      <a:pt x="933" y="493"/>
                      <a:pt x="965" y="483"/>
                      <a:pt x="965" y="483"/>
                    </a:cubicBezTo>
                    <a:cubicBezTo>
                      <a:pt x="965" y="483"/>
                      <a:pt x="929" y="411"/>
                      <a:pt x="894" y="328"/>
                    </a:cubicBezTo>
                    <a:cubicBezTo>
                      <a:pt x="810" y="221"/>
                      <a:pt x="727" y="114"/>
                      <a:pt x="572" y="54"/>
                    </a:cubicBezTo>
                    <a:cubicBezTo>
                      <a:pt x="473" y="13"/>
                      <a:pt x="369" y="0"/>
                      <a:pt x="28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8"/>
              <p:cNvSpPr/>
              <p:nvPr/>
            </p:nvSpPr>
            <p:spPr>
              <a:xfrm>
                <a:off x="3350400" y="2217075"/>
                <a:ext cx="106600" cy="25450"/>
              </a:xfrm>
              <a:custGeom>
                <a:avLst/>
                <a:gdLst/>
                <a:ahLst/>
                <a:cxnLst/>
                <a:rect l="l" t="t" r="r" b="b"/>
                <a:pathLst>
                  <a:path w="4264" h="1018" extrusionOk="0">
                    <a:moveTo>
                      <a:pt x="1" y="0"/>
                    </a:moveTo>
                    <a:lnTo>
                      <a:pt x="1" y="0"/>
                    </a:lnTo>
                    <a:cubicBezTo>
                      <a:pt x="1" y="0"/>
                      <a:pt x="215" y="131"/>
                      <a:pt x="584" y="298"/>
                    </a:cubicBezTo>
                    <a:cubicBezTo>
                      <a:pt x="941" y="465"/>
                      <a:pt x="1465" y="655"/>
                      <a:pt x="2061" y="798"/>
                    </a:cubicBezTo>
                    <a:cubicBezTo>
                      <a:pt x="2656" y="953"/>
                      <a:pt x="3204" y="1000"/>
                      <a:pt x="3608" y="1012"/>
                    </a:cubicBezTo>
                    <a:cubicBezTo>
                      <a:pt x="3743" y="1016"/>
                      <a:pt x="3861" y="1018"/>
                      <a:pt x="3958" y="1018"/>
                    </a:cubicBezTo>
                    <a:cubicBezTo>
                      <a:pt x="4152" y="1018"/>
                      <a:pt x="4263" y="1012"/>
                      <a:pt x="4263" y="1012"/>
                    </a:cubicBezTo>
                    <a:cubicBezTo>
                      <a:pt x="4263" y="1012"/>
                      <a:pt x="3323" y="715"/>
                      <a:pt x="2144" y="429"/>
                    </a:cubicBezTo>
                    <a:cubicBezTo>
                      <a:pt x="989" y="143"/>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8"/>
              <p:cNvSpPr/>
              <p:nvPr/>
            </p:nvSpPr>
            <p:spPr>
              <a:xfrm>
                <a:off x="3366475" y="2199750"/>
                <a:ext cx="48850" cy="13675"/>
              </a:xfrm>
              <a:custGeom>
                <a:avLst/>
                <a:gdLst/>
                <a:ahLst/>
                <a:cxnLst/>
                <a:rect l="l" t="t" r="r" b="b"/>
                <a:pathLst>
                  <a:path w="1954" h="547" extrusionOk="0">
                    <a:moveTo>
                      <a:pt x="487" y="1"/>
                    </a:moveTo>
                    <a:cubicBezTo>
                      <a:pt x="199" y="1"/>
                      <a:pt x="1" y="50"/>
                      <a:pt x="1" y="50"/>
                    </a:cubicBezTo>
                    <a:cubicBezTo>
                      <a:pt x="1" y="50"/>
                      <a:pt x="417" y="324"/>
                      <a:pt x="941" y="455"/>
                    </a:cubicBezTo>
                    <a:cubicBezTo>
                      <a:pt x="1251" y="531"/>
                      <a:pt x="1542" y="547"/>
                      <a:pt x="1731" y="547"/>
                    </a:cubicBezTo>
                    <a:cubicBezTo>
                      <a:pt x="1869" y="547"/>
                      <a:pt x="1953" y="538"/>
                      <a:pt x="1953" y="538"/>
                    </a:cubicBezTo>
                    <a:cubicBezTo>
                      <a:pt x="1953" y="538"/>
                      <a:pt x="1584" y="217"/>
                      <a:pt x="1025" y="62"/>
                    </a:cubicBezTo>
                    <a:cubicBezTo>
                      <a:pt x="830" y="16"/>
                      <a:pt x="645" y="1"/>
                      <a:pt x="487"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8"/>
              <p:cNvSpPr/>
              <p:nvPr/>
            </p:nvSpPr>
            <p:spPr>
              <a:xfrm>
                <a:off x="3390600" y="2171725"/>
                <a:ext cx="31275" cy="11725"/>
              </a:xfrm>
              <a:custGeom>
                <a:avLst/>
                <a:gdLst/>
                <a:ahLst/>
                <a:cxnLst/>
                <a:rect l="l" t="t" r="r" b="b"/>
                <a:pathLst>
                  <a:path w="1251" h="469" extrusionOk="0">
                    <a:moveTo>
                      <a:pt x="415" y="0"/>
                    </a:moveTo>
                    <a:cubicBezTo>
                      <a:pt x="176" y="0"/>
                      <a:pt x="0" y="76"/>
                      <a:pt x="0" y="76"/>
                    </a:cubicBezTo>
                    <a:cubicBezTo>
                      <a:pt x="0" y="76"/>
                      <a:pt x="262" y="314"/>
                      <a:pt x="584" y="409"/>
                    </a:cubicBezTo>
                    <a:cubicBezTo>
                      <a:pt x="726" y="455"/>
                      <a:pt x="869" y="468"/>
                      <a:pt x="986" y="468"/>
                    </a:cubicBezTo>
                    <a:cubicBezTo>
                      <a:pt x="1141" y="468"/>
                      <a:pt x="1250" y="445"/>
                      <a:pt x="1250" y="445"/>
                    </a:cubicBezTo>
                    <a:cubicBezTo>
                      <a:pt x="1250" y="445"/>
                      <a:pt x="1048" y="147"/>
                      <a:pt x="703" y="40"/>
                    </a:cubicBezTo>
                    <a:cubicBezTo>
                      <a:pt x="602" y="11"/>
                      <a:pt x="504" y="0"/>
                      <a:pt x="415"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8"/>
              <p:cNvSpPr/>
              <p:nvPr/>
            </p:nvSpPr>
            <p:spPr>
              <a:xfrm>
                <a:off x="3495950" y="2066750"/>
                <a:ext cx="35750" cy="12850"/>
              </a:xfrm>
              <a:custGeom>
                <a:avLst/>
                <a:gdLst/>
                <a:ahLst/>
                <a:cxnLst/>
                <a:rect l="l" t="t" r="r" b="b"/>
                <a:pathLst>
                  <a:path w="1430" h="514" extrusionOk="0">
                    <a:moveTo>
                      <a:pt x="1" y="1"/>
                    </a:moveTo>
                    <a:cubicBezTo>
                      <a:pt x="1" y="1"/>
                      <a:pt x="60" y="72"/>
                      <a:pt x="168" y="179"/>
                    </a:cubicBezTo>
                    <a:cubicBezTo>
                      <a:pt x="275" y="286"/>
                      <a:pt x="430" y="405"/>
                      <a:pt x="644" y="465"/>
                    </a:cubicBezTo>
                    <a:cubicBezTo>
                      <a:pt x="758" y="499"/>
                      <a:pt x="872" y="513"/>
                      <a:pt x="975" y="513"/>
                    </a:cubicBezTo>
                    <a:cubicBezTo>
                      <a:pt x="1055" y="513"/>
                      <a:pt x="1129" y="504"/>
                      <a:pt x="1192" y="489"/>
                    </a:cubicBezTo>
                    <a:cubicBezTo>
                      <a:pt x="1346" y="477"/>
                      <a:pt x="1430" y="429"/>
                      <a:pt x="1430" y="429"/>
                    </a:cubicBezTo>
                    <a:cubicBezTo>
                      <a:pt x="1430" y="429"/>
                      <a:pt x="1358" y="370"/>
                      <a:pt x="1239" y="298"/>
                    </a:cubicBezTo>
                    <a:cubicBezTo>
                      <a:pt x="1120" y="239"/>
                      <a:pt x="953" y="143"/>
                      <a:pt x="763" y="84"/>
                    </a:cubicBezTo>
                    <a:cubicBezTo>
                      <a:pt x="572" y="24"/>
                      <a:pt x="394" y="13"/>
                      <a:pt x="239"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8"/>
              <p:cNvSpPr/>
              <p:nvPr/>
            </p:nvSpPr>
            <p:spPr>
              <a:xfrm>
                <a:off x="3512625" y="2047400"/>
                <a:ext cx="24725" cy="11650"/>
              </a:xfrm>
              <a:custGeom>
                <a:avLst/>
                <a:gdLst/>
                <a:ahLst/>
                <a:cxnLst/>
                <a:rect l="l" t="t" r="r" b="b"/>
                <a:pathLst>
                  <a:path w="989" h="466" extrusionOk="0">
                    <a:moveTo>
                      <a:pt x="302" y="1"/>
                    </a:moveTo>
                    <a:cubicBezTo>
                      <a:pt x="133" y="1"/>
                      <a:pt x="1" y="48"/>
                      <a:pt x="1" y="48"/>
                    </a:cubicBezTo>
                    <a:cubicBezTo>
                      <a:pt x="1" y="48"/>
                      <a:pt x="155" y="310"/>
                      <a:pt x="417" y="417"/>
                    </a:cubicBezTo>
                    <a:cubicBezTo>
                      <a:pt x="509" y="453"/>
                      <a:pt x="603" y="465"/>
                      <a:pt x="687" y="465"/>
                    </a:cubicBezTo>
                    <a:cubicBezTo>
                      <a:pt x="857" y="465"/>
                      <a:pt x="989" y="417"/>
                      <a:pt x="989" y="417"/>
                    </a:cubicBezTo>
                    <a:cubicBezTo>
                      <a:pt x="989" y="417"/>
                      <a:pt x="834" y="144"/>
                      <a:pt x="572" y="48"/>
                    </a:cubicBezTo>
                    <a:cubicBezTo>
                      <a:pt x="481" y="13"/>
                      <a:pt x="387" y="1"/>
                      <a:pt x="302"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8"/>
              <p:cNvSpPr/>
              <p:nvPr/>
            </p:nvSpPr>
            <p:spPr>
              <a:xfrm>
                <a:off x="3541800" y="2027850"/>
                <a:ext cx="21450" cy="11150"/>
              </a:xfrm>
              <a:custGeom>
                <a:avLst/>
                <a:gdLst/>
                <a:ahLst/>
                <a:cxnLst/>
                <a:rect l="l" t="t" r="r" b="b"/>
                <a:pathLst>
                  <a:path w="858" h="446" extrusionOk="0">
                    <a:moveTo>
                      <a:pt x="301" y="1"/>
                    </a:moveTo>
                    <a:cubicBezTo>
                      <a:pt x="136" y="1"/>
                      <a:pt x="0" y="56"/>
                      <a:pt x="0" y="56"/>
                    </a:cubicBezTo>
                    <a:cubicBezTo>
                      <a:pt x="0" y="56"/>
                      <a:pt x="120" y="318"/>
                      <a:pt x="358" y="414"/>
                    </a:cubicBezTo>
                    <a:cubicBezTo>
                      <a:pt x="424" y="437"/>
                      <a:pt x="493" y="445"/>
                      <a:pt x="557" y="445"/>
                    </a:cubicBezTo>
                    <a:cubicBezTo>
                      <a:pt x="722" y="445"/>
                      <a:pt x="858" y="390"/>
                      <a:pt x="858" y="390"/>
                    </a:cubicBezTo>
                    <a:cubicBezTo>
                      <a:pt x="858" y="390"/>
                      <a:pt x="739" y="128"/>
                      <a:pt x="501" y="33"/>
                    </a:cubicBezTo>
                    <a:cubicBezTo>
                      <a:pt x="434" y="9"/>
                      <a:pt x="365" y="1"/>
                      <a:pt x="30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8"/>
              <p:cNvSpPr/>
              <p:nvPr/>
            </p:nvSpPr>
            <p:spPr>
              <a:xfrm>
                <a:off x="3503400" y="2281375"/>
                <a:ext cx="359000" cy="107175"/>
              </a:xfrm>
              <a:custGeom>
                <a:avLst/>
                <a:gdLst/>
                <a:ahLst/>
                <a:cxnLst/>
                <a:rect l="l" t="t" r="r" b="b"/>
                <a:pathLst>
                  <a:path w="14360" h="4287" extrusionOk="0">
                    <a:moveTo>
                      <a:pt x="1" y="0"/>
                    </a:moveTo>
                    <a:cubicBezTo>
                      <a:pt x="1" y="0"/>
                      <a:pt x="3168" y="1143"/>
                      <a:pt x="7132" y="2334"/>
                    </a:cubicBezTo>
                    <a:cubicBezTo>
                      <a:pt x="11085" y="3512"/>
                      <a:pt x="14360" y="4286"/>
                      <a:pt x="14360" y="4286"/>
                    </a:cubicBezTo>
                    <a:cubicBezTo>
                      <a:pt x="14360" y="4286"/>
                      <a:pt x="11192" y="3143"/>
                      <a:pt x="7240" y="1953"/>
                    </a:cubicBezTo>
                    <a:cubicBezTo>
                      <a:pt x="3275" y="774"/>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8"/>
              <p:cNvSpPr/>
              <p:nvPr/>
            </p:nvSpPr>
            <p:spPr>
              <a:xfrm>
                <a:off x="3535850" y="2266775"/>
                <a:ext cx="176225" cy="59550"/>
              </a:xfrm>
              <a:custGeom>
                <a:avLst/>
                <a:gdLst/>
                <a:ahLst/>
                <a:cxnLst/>
                <a:rect l="l" t="t" r="r" b="b"/>
                <a:pathLst>
                  <a:path w="7049" h="2382" extrusionOk="0">
                    <a:moveTo>
                      <a:pt x="0" y="1"/>
                    </a:moveTo>
                    <a:cubicBezTo>
                      <a:pt x="0" y="1"/>
                      <a:pt x="1560" y="596"/>
                      <a:pt x="3513" y="1251"/>
                    </a:cubicBezTo>
                    <a:cubicBezTo>
                      <a:pt x="5442" y="1906"/>
                      <a:pt x="7049" y="2382"/>
                      <a:pt x="7049" y="2382"/>
                    </a:cubicBezTo>
                    <a:cubicBezTo>
                      <a:pt x="7049" y="2382"/>
                      <a:pt x="6680" y="2179"/>
                      <a:pt x="6073" y="1882"/>
                    </a:cubicBezTo>
                    <a:cubicBezTo>
                      <a:pt x="5453" y="1584"/>
                      <a:pt x="4608" y="1215"/>
                      <a:pt x="3632" y="882"/>
                    </a:cubicBezTo>
                    <a:cubicBezTo>
                      <a:pt x="2667" y="560"/>
                      <a:pt x="1751" y="334"/>
                      <a:pt x="1084" y="203"/>
                    </a:cubicBezTo>
                    <a:cubicBezTo>
                      <a:pt x="417" y="60"/>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8"/>
              <p:cNvSpPr/>
              <p:nvPr/>
            </p:nvSpPr>
            <p:spPr>
              <a:xfrm>
                <a:off x="3534650" y="2247425"/>
                <a:ext cx="84575" cy="30400"/>
              </a:xfrm>
              <a:custGeom>
                <a:avLst/>
                <a:gdLst/>
                <a:ahLst/>
                <a:cxnLst/>
                <a:rect l="l" t="t" r="r" b="b"/>
                <a:pathLst>
                  <a:path w="3383" h="1216" extrusionOk="0">
                    <a:moveTo>
                      <a:pt x="1" y="1"/>
                    </a:moveTo>
                    <a:cubicBezTo>
                      <a:pt x="1" y="1"/>
                      <a:pt x="703" y="453"/>
                      <a:pt x="1620" y="798"/>
                    </a:cubicBezTo>
                    <a:cubicBezTo>
                      <a:pt x="2561" y="1120"/>
                      <a:pt x="3382" y="1215"/>
                      <a:pt x="3382" y="1215"/>
                    </a:cubicBezTo>
                    <a:cubicBezTo>
                      <a:pt x="3382" y="1215"/>
                      <a:pt x="2692" y="751"/>
                      <a:pt x="1763" y="417"/>
                    </a:cubicBezTo>
                    <a:cubicBezTo>
                      <a:pt x="822" y="96"/>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8"/>
              <p:cNvSpPr/>
              <p:nvPr/>
            </p:nvSpPr>
            <p:spPr>
              <a:xfrm>
                <a:off x="3540900" y="2226150"/>
                <a:ext cx="47050" cy="16400"/>
              </a:xfrm>
              <a:custGeom>
                <a:avLst/>
                <a:gdLst/>
                <a:ahLst/>
                <a:cxnLst/>
                <a:rect l="l" t="t" r="r" b="b"/>
                <a:pathLst>
                  <a:path w="1882" h="656" extrusionOk="0">
                    <a:moveTo>
                      <a:pt x="161" y="1"/>
                    </a:moveTo>
                    <a:cubicBezTo>
                      <a:pt x="61" y="1"/>
                      <a:pt x="1" y="6"/>
                      <a:pt x="1" y="6"/>
                    </a:cubicBezTo>
                    <a:cubicBezTo>
                      <a:pt x="1" y="6"/>
                      <a:pt x="358" y="352"/>
                      <a:pt x="882" y="518"/>
                    </a:cubicBezTo>
                    <a:cubicBezTo>
                      <a:pt x="1216" y="635"/>
                      <a:pt x="1539" y="655"/>
                      <a:pt x="1724" y="655"/>
                    </a:cubicBezTo>
                    <a:cubicBezTo>
                      <a:pt x="1823" y="655"/>
                      <a:pt x="1882" y="649"/>
                      <a:pt x="1882" y="649"/>
                    </a:cubicBezTo>
                    <a:cubicBezTo>
                      <a:pt x="1882" y="649"/>
                      <a:pt x="1525" y="316"/>
                      <a:pt x="1001" y="137"/>
                    </a:cubicBezTo>
                    <a:cubicBezTo>
                      <a:pt x="675" y="21"/>
                      <a:pt x="349" y="1"/>
                      <a:pt x="16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8"/>
              <p:cNvSpPr/>
              <p:nvPr/>
            </p:nvSpPr>
            <p:spPr>
              <a:xfrm>
                <a:off x="3515000" y="2193500"/>
                <a:ext cx="24450" cy="13175"/>
              </a:xfrm>
              <a:custGeom>
                <a:avLst/>
                <a:gdLst/>
                <a:ahLst/>
                <a:cxnLst/>
                <a:rect l="l" t="t" r="r" b="b"/>
                <a:pathLst>
                  <a:path w="978" h="527" extrusionOk="0">
                    <a:moveTo>
                      <a:pt x="314" y="0"/>
                    </a:moveTo>
                    <a:cubicBezTo>
                      <a:pt x="264" y="0"/>
                      <a:pt x="219" y="6"/>
                      <a:pt x="180" y="15"/>
                    </a:cubicBezTo>
                    <a:cubicBezTo>
                      <a:pt x="72" y="38"/>
                      <a:pt x="1" y="74"/>
                      <a:pt x="1" y="74"/>
                    </a:cubicBezTo>
                    <a:cubicBezTo>
                      <a:pt x="1" y="74"/>
                      <a:pt x="49" y="134"/>
                      <a:pt x="144" y="217"/>
                    </a:cubicBezTo>
                    <a:cubicBezTo>
                      <a:pt x="227" y="288"/>
                      <a:pt x="322" y="360"/>
                      <a:pt x="441" y="419"/>
                    </a:cubicBezTo>
                    <a:cubicBezTo>
                      <a:pt x="561" y="479"/>
                      <a:pt x="703" y="491"/>
                      <a:pt x="799" y="515"/>
                    </a:cubicBezTo>
                    <a:cubicBezTo>
                      <a:pt x="906" y="527"/>
                      <a:pt x="977" y="527"/>
                      <a:pt x="977" y="527"/>
                    </a:cubicBezTo>
                    <a:cubicBezTo>
                      <a:pt x="977" y="527"/>
                      <a:pt x="965" y="455"/>
                      <a:pt x="906" y="348"/>
                    </a:cubicBezTo>
                    <a:cubicBezTo>
                      <a:pt x="846" y="241"/>
                      <a:pt x="739" y="122"/>
                      <a:pt x="596" y="62"/>
                    </a:cubicBezTo>
                    <a:cubicBezTo>
                      <a:pt x="498" y="17"/>
                      <a:pt x="400" y="0"/>
                      <a:pt x="314"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8"/>
              <p:cNvSpPr/>
              <p:nvPr/>
            </p:nvSpPr>
            <p:spPr>
              <a:xfrm>
                <a:off x="4025500" y="2731725"/>
                <a:ext cx="351250" cy="135750"/>
              </a:xfrm>
              <a:custGeom>
                <a:avLst/>
                <a:gdLst/>
                <a:ahLst/>
                <a:cxnLst/>
                <a:rect l="l" t="t" r="r" b="b"/>
                <a:pathLst>
                  <a:path w="14050" h="5430" extrusionOk="0">
                    <a:moveTo>
                      <a:pt x="0" y="0"/>
                    </a:moveTo>
                    <a:cubicBezTo>
                      <a:pt x="1" y="0"/>
                      <a:pt x="3060" y="1393"/>
                      <a:pt x="6941" y="2893"/>
                    </a:cubicBezTo>
                    <a:cubicBezTo>
                      <a:pt x="10835" y="4405"/>
                      <a:pt x="14050" y="5429"/>
                      <a:pt x="14050" y="5429"/>
                    </a:cubicBezTo>
                    <a:cubicBezTo>
                      <a:pt x="14050" y="5429"/>
                      <a:pt x="10978" y="4024"/>
                      <a:pt x="7096" y="2524"/>
                    </a:cubicBezTo>
                    <a:cubicBezTo>
                      <a:pt x="3215" y="1024"/>
                      <a:pt x="1"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8"/>
              <p:cNvSpPr/>
              <p:nvPr/>
            </p:nvSpPr>
            <p:spPr>
              <a:xfrm>
                <a:off x="4029950" y="2719800"/>
                <a:ext cx="156600" cy="59575"/>
              </a:xfrm>
              <a:custGeom>
                <a:avLst/>
                <a:gdLst/>
                <a:ahLst/>
                <a:cxnLst/>
                <a:rect l="l" t="t" r="r" b="b"/>
                <a:pathLst>
                  <a:path w="6264" h="2383" extrusionOk="0">
                    <a:moveTo>
                      <a:pt x="1" y="1"/>
                    </a:moveTo>
                    <a:cubicBezTo>
                      <a:pt x="1" y="1"/>
                      <a:pt x="1334" y="715"/>
                      <a:pt x="3061" y="1370"/>
                    </a:cubicBezTo>
                    <a:cubicBezTo>
                      <a:pt x="4787" y="2037"/>
                      <a:pt x="6263" y="2382"/>
                      <a:pt x="6263" y="2382"/>
                    </a:cubicBezTo>
                    <a:cubicBezTo>
                      <a:pt x="6263" y="2382"/>
                      <a:pt x="4930" y="1668"/>
                      <a:pt x="3192" y="1013"/>
                    </a:cubicBezTo>
                    <a:cubicBezTo>
                      <a:pt x="1477" y="334"/>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8"/>
              <p:cNvSpPr/>
              <p:nvPr/>
            </p:nvSpPr>
            <p:spPr>
              <a:xfrm>
                <a:off x="4058525" y="2714150"/>
                <a:ext cx="124750" cy="47350"/>
              </a:xfrm>
              <a:custGeom>
                <a:avLst/>
                <a:gdLst/>
                <a:ahLst/>
                <a:cxnLst/>
                <a:rect l="l" t="t" r="r" b="b"/>
                <a:pathLst>
                  <a:path w="4990" h="1894" extrusionOk="0">
                    <a:moveTo>
                      <a:pt x="1" y="1"/>
                    </a:moveTo>
                    <a:cubicBezTo>
                      <a:pt x="1" y="1"/>
                      <a:pt x="1060" y="608"/>
                      <a:pt x="2430" y="1132"/>
                    </a:cubicBezTo>
                    <a:cubicBezTo>
                      <a:pt x="3799" y="1656"/>
                      <a:pt x="4989" y="1894"/>
                      <a:pt x="4989" y="1894"/>
                    </a:cubicBezTo>
                    <a:cubicBezTo>
                      <a:pt x="4989" y="1894"/>
                      <a:pt x="3942" y="1275"/>
                      <a:pt x="2561" y="763"/>
                    </a:cubicBezTo>
                    <a:cubicBezTo>
                      <a:pt x="1191" y="239"/>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8"/>
              <p:cNvSpPr/>
              <p:nvPr/>
            </p:nvSpPr>
            <p:spPr>
              <a:xfrm>
                <a:off x="4118350" y="2718625"/>
                <a:ext cx="130400" cy="49425"/>
              </a:xfrm>
              <a:custGeom>
                <a:avLst/>
                <a:gdLst/>
                <a:ahLst/>
                <a:cxnLst/>
                <a:rect l="l" t="t" r="r" b="b"/>
                <a:pathLst>
                  <a:path w="5216" h="1977" extrusionOk="0">
                    <a:moveTo>
                      <a:pt x="1" y="0"/>
                    </a:moveTo>
                    <a:cubicBezTo>
                      <a:pt x="1" y="0"/>
                      <a:pt x="1096" y="619"/>
                      <a:pt x="2537" y="1179"/>
                    </a:cubicBezTo>
                    <a:cubicBezTo>
                      <a:pt x="3978" y="1715"/>
                      <a:pt x="5216" y="1977"/>
                      <a:pt x="5216" y="1977"/>
                    </a:cubicBezTo>
                    <a:cubicBezTo>
                      <a:pt x="5216" y="1977"/>
                      <a:pt x="4120" y="1358"/>
                      <a:pt x="2680" y="798"/>
                    </a:cubicBezTo>
                    <a:cubicBezTo>
                      <a:pt x="1239" y="262"/>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8"/>
              <p:cNvSpPr/>
              <p:nvPr/>
            </p:nvSpPr>
            <p:spPr>
              <a:xfrm>
                <a:off x="5117900" y="2785300"/>
                <a:ext cx="11625" cy="60150"/>
              </a:xfrm>
              <a:custGeom>
                <a:avLst/>
                <a:gdLst/>
                <a:ahLst/>
                <a:cxnLst/>
                <a:rect l="l" t="t" r="r" b="b"/>
                <a:pathLst>
                  <a:path w="465" h="2406" extrusionOk="0">
                    <a:moveTo>
                      <a:pt x="464" y="0"/>
                    </a:moveTo>
                    <a:lnTo>
                      <a:pt x="464" y="0"/>
                    </a:lnTo>
                    <a:cubicBezTo>
                      <a:pt x="464" y="0"/>
                      <a:pt x="357" y="96"/>
                      <a:pt x="214" y="322"/>
                    </a:cubicBezTo>
                    <a:cubicBezTo>
                      <a:pt x="119" y="512"/>
                      <a:pt x="0" y="846"/>
                      <a:pt x="0" y="1203"/>
                    </a:cubicBezTo>
                    <a:cubicBezTo>
                      <a:pt x="0" y="1572"/>
                      <a:pt x="95" y="1881"/>
                      <a:pt x="202" y="2096"/>
                    </a:cubicBezTo>
                    <a:cubicBezTo>
                      <a:pt x="310" y="2298"/>
                      <a:pt x="417" y="2405"/>
                      <a:pt x="417" y="2405"/>
                    </a:cubicBezTo>
                    <a:cubicBezTo>
                      <a:pt x="417" y="2405"/>
                      <a:pt x="417" y="2262"/>
                      <a:pt x="393" y="2036"/>
                    </a:cubicBezTo>
                    <a:lnTo>
                      <a:pt x="393" y="1203"/>
                    </a:lnTo>
                    <a:cubicBezTo>
                      <a:pt x="417" y="893"/>
                      <a:pt x="417" y="596"/>
                      <a:pt x="429" y="369"/>
                    </a:cubicBezTo>
                    <a:cubicBezTo>
                      <a:pt x="441" y="131"/>
                      <a:pt x="464" y="0"/>
                      <a:pt x="464"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8"/>
              <p:cNvSpPr/>
              <p:nvPr/>
            </p:nvSpPr>
            <p:spPr>
              <a:xfrm>
                <a:off x="5097050" y="2811200"/>
                <a:ext cx="10750" cy="29775"/>
              </a:xfrm>
              <a:custGeom>
                <a:avLst/>
                <a:gdLst/>
                <a:ahLst/>
                <a:cxnLst/>
                <a:rect l="l" t="t" r="r" b="b"/>
                <a:pathLst>
                  <a:path w="430" h="1191" extrusionOk="0">
                    <a:moveTo>
                      <a:pt x="191" y="0"/>
                    </a:moveTo>
                    <a:cubicBezTo>
                      <a:pt x="191" y="0"/>
                      <a:pt x="1" y="262"/>
                      <a:pt x="24" y="607"/>
                    </a:cubicBezTo>
                    <a:cubicBezTo>
                      <a:pt x="48" y="941"/>
                      <a:pt x="251" y="1191"/>
                      <a:pt x="251" y="1191"/>
                    </a:cubicBezTo>
                    <a:cubicBezTo>
                      <a:pt x="251" y="1191"/>
                      <a:pt x="429" y="905"/>
                      <a:pt x="417" y="583"/>
                    </a:cubicBezTo>
                    <a:cubicBezTo>
                      <a:pt x="405" y="250"/>
                      <a:pt x="191" y="0"/>
                      <a:pt x="19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8"/>
              <p:cNvSpPr/>
              <p:nvPr/>
            </p:nvSpPr>
            <p:spPr>
              <a:xfrm>
                <a:off x="5064025" y="2168250"/>
                <a:ext cx="10725" cy="52425"/>
              </a:xfrm>
              <a:custGeom>
                <a:avLst/>
                <a:gdLst/>
                <a:ahLst/>
                <a:cxnLst/>
                <a:rect l="l" t="t" r="r" b="b"/>
                <a:pathLst>
                  <a:path w="429" h="2097" extrusionOk="0">
                    <a:moveTo>
                      <a:pt x="214" y="1"/>
                    </a:moveTo>
                    <a:cubicBezTo>
                      <a:pt x="214" y="1"/>
                      <a:pt x="60" y="477"/>
                      <a:pt x="24" y="1048"/>
                    </a:cubicBezTo>
                    <a:cubicBezTo>
                      <a:pt x="0" y="1608"/>
                      <a:pt x="95" y="2096"/>
                      <a:pt x="95" y="2096"/>
                    </a:cubicBezTo>
                    <a:cubicBezTo>
                      <a:pt x="95" y="2096"/>
                      <a:pt x="155" y="2001"/>
                      <a:pt x="226" y="1798"/>
                    </a:cubicBezTo>
                    <a:cubicBezTo>
                      <a:pt x="310" y="1608"/>
                      <a:pt x="393" y="1358"/>
                      <a:pt x="417" y="1060"/>
                    </a:cubicBezTo>
                    <a:cubicBezTo>
                      <a:pt x="429" y="763"/>
                      <a:pt x="381" y="489"/>
                      <a:pt x="322" y="298"/>
                    </a:cubicBezTo>
                    <a:cubicBezTo>
                      <a:pt x="274" y="120"/>
                      <a:pt x="214" y="1"/>
                      <a:pt x="21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8"/>
              <p:cNvSpPr/>
              <p:nvPr/>
            </p:nvSpPr>
            <p:spPr>
              <a:xfrm>
                <a:off x="3860000" y="2309950"/>
                <a:ext cx="44975" cy="74425"/>
              </a:xfrm>
              <a:custGeom>
                <a:avLst/>
                <a:gdLst/>
                <a:ahLst/>
                <a:cxnLst/>
                <a:rect l="l" t="t" r="r" b="b"/>
                <a:pathLst>
                  <a:path w="1799" h="2977" extrusionOk="0">
                    <a:moveTo>
                      <a:pt x="1798" y="0"/>
                    </a:moveTo>
                    <a:lnTo>
                      <a:pt x="1798" y="0"/>
                    </a:lnTo>
                    <a:cubicBezTo>
                      <a:pt x="1798" y="0"/>
                      <a:pt x="1227" y="572"/>
                      <a:pt x="727" y="1393"/>
                    </a:cubicBezTo>
                    <a:cubicBezTo>
                      <a:pt x="238" y="2226"/>
                      <a:pt x="0" y="2977"/>
                      <a:pt x="0" y="2977"/>
                    </a:cubicBezTo>
                    <a:cubicBezTo>
                      <a:pt x="0" y="2977"/>
                      <a:pt x="572" y="2417"/>
                      <a:pt x="1072" y="1595"/>
                    </a:cubicBezTo>
                    <a:cubicBezTo>
                      <a:pt x="1560" y="774"/>
                      <a:pt x="1798" y="0"/>
                      <a:pt x="1798"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8"/>
              <p:cNvSpPr/>
              <p:nvPr/>
            </p:nvSpPr>
            <p:spPr>
              <a:xfrm>
                <a:off x="3877250" y="2371850"/>
                <a:ext cx="14625" cy="20850"/>
              </a:xfrm>
              <a:custGeom>
                <a:avLst/>
                <a:gdLst/>
                <a:ahLst/>
                <a:cxnLst/>
                <a:rect l="l" t="t" r="r" b="b"/>
                <a:pathLst>
                  <a:path w="585" h="834" extrusionOk="0">
                    <a:moveTo>
                      <a:pt x="572" y="0"/>
                    </a:moveTo>
                    <a:cubicBezTo>
                      <a:pt x="572" y="0"/>
                      <a:pt x="513" y="24"/>
                      <a:pt x="418" y="84"/>
                    </a:cubicBezTo>
                    <a:cubicBezTo>
                      <a:pt x="346" y="143"/>
                      <a:pt x="239" y="227"/>
                      <a:pt x="168" y="322"/>
                    </a:cubicBezTo>
                    <a:cubicBezTo>
                      <a:pt x="96" y="429"/>
                      <a:pt x="48" y="548"/>
                      <a:pt x="37" y="655"/>
                    </a:cubicBezTo>
                    <a:cubicBezTo>
                      <a:pt x="1" y="762"/>
                      <a:pt x="1" y="834"/>
                      <a:pt x="1" y="834"/>
                    </a:cubicBezTo>
                    <a:cubicBezTo>
                      <a:pt x="1" y="834"/>
                      <a:pt x="72" y="834"/>
                      <a:pt x="179" y="786"/>
                    </a:cubicBezTo>
                    <a:cubicBezTo>
                      <a:pt x="275" y="739"/>
                      <a:pt x="394" y="667"/>
                      <a:pt x="477" y="548"/>
                    </a:cubicBezTo>
                    <a:cubicBezTo>
                      <a:pt x="560" y="429"/>
                      <a:pt x="584" y="274"/>
                      <a:pt x="584" y="179"/>
                    </a:cubicBezTo>
                    <a:cubicBezTo>
                      <a:pt x="584" y="72"/>
                      <a:pt x="572" y="0"/>
                      <a:pt x="57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8"/>
              <p:cNvSpPr/>
              <p:nvPr/>
            </p:nvSpPr>
            <p:spPr>
              <a:xfrm>
                <a:off x="3895125" y="2380475"/>
                <a:ext cx="16100" cy="16400"/>
              </a:xfrm>
              <a:custGeom>
                <a:avLst/>
                <a:gdLst/>
                <a:ahLst/>
                <a:cxnLst/>
                <a:rect l="l" t="t" r="r" b="b"/>
                <a:pathLst>
                  <a:path w="644" h="656" extrusionOk="0">
                    <a:moveTo>
                      <a:pt x="596" y="1"/>
                    </a:moveTo>
                    <a:lnTo>
                      <a:pt x="596" y="1"/>
                    </a:lnTo>
                    <a:cubicBezTo>
                      <a:pt x="595" y="1"/>
                      <a:pt x="334" y="37"/>
                      <a:pt x="167" y="203"/>
                    </a:cubicBezTo>
                    <a:cubicBezTo>
                      <a:pt x="24" y="382"/>
                      <a:pt x="0" y="656"/>
                      <a:pt x="0" y="656"/>
                    </a:cubicBezTo>
                    <a:cubicBezTo>
                      <a:pt x="0" y="656"/>
                      <a:pt x="4" y="656"/>
                      <a:pt x="10" y="656"/>
                    </a:cubicBezTo>
                    <a:cubicBezTo>
                      <a:pt x="62" y="656"/>
                      <a:pt x="306" y="646"/>
                      <a:pt x="465" y="477"/>
                    </a:cubicBezTo>
                    <a:cubicBezTo>
                      <a:pt x="643" y="275"/>
                      <a:pt x="596" y="1"/>
                      <a:pt x="596"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8"/>
              <p:cNvSpPr/>
              <p:nvPr/>
            </p:nvSpPr>
            <p:spPr>
              <a:xfrm>
                <a:off x="4099000" y="1753925"/>
                <a:ext cx="31300" cy="50325"/>
              </a:xfrm>
              <a:custGeom>
                <a:avLst/>
                <a:gdLst/>
                <a:ahLst/>
                <a:cxnLst/>
                <a:rect l="l" t="t" r="r" b="b"/>
                <a:pathLst>
                  <a:path w="1252" h="2013" extrusionOk="0">
                    <a:moveTo>
                      <a:pt x="1251" y="0"/>
                    </a:moveTo>
                    <a:lnTo>
                      <a:pt x="1251" y="0"/>
                    </a:lnTo>
                    <a:cubicBezTo>
                      <a:pt x="1251" y="0"/>
                      <a:pt x="811" y="357"/>
                      <a:pt x="465" y="905"/>
                    </a:cubicBezTo>
                    <a:cubicBezTo>
                      <a:pt x="120" y="1465"/>
                      <a:pt x="1" y="2012"/>
                      <a:pt x="1" y="2012"/>
                    </a:cubicBezTo>
                    <a:cubicBezTo>
                      <a:pt x="1" y="2012"/>
                      <a:pt x="453" y="1667"/>
                      <a:pt x="799" y="1107"/>
                    </a:cubicBezTo>
                    <a:cubicBezTo>
                      <a:pt x="1132" y="548"/>
                      <a:pt x="1251" y="0"/>
                      <a:pt x="125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8"/>
              <p:cNvSpPr/>
              <p:nvPr/>
            </p:nvSpPr>
            <p:spPr>
              <a:xfrm>
                <a:off x="4130275" y="1766125"/>
                <a:ext cx="14300" cy="18475"/>
              </a:xfrm>
              <a:custGeom>
                <a:avLst/>
                <a:gdLst/>
                <a:ahLst/>
                <a:cxnLst/>
                <a:rect l="l" t="t" r="r" b="b"/>
                <a:pathLst>
                  <a:path w="572" h="739" extrusionOk="0">
                    <a:moveTo>
                      <a:pt x="572" y="0"/>
                    </a:moveTo>
                    <a:cubicBezTo>
                      <a:pt x="572" y="0"/>
                      <a:pt x="488" y="0"/>
                      <a:pt x="405" y="24"/>
                    </a:cubicBezTo>
                    <a:cubicBezTo>
                      <a:pt x="298" y="60"/>
                      <a:pt x="179" y="119"/>
                      <a:pt x="107" y="238"/>
                    </a:cubicBezTo>
                    <a:cubicBezTo>
                      <a:pt x="36" y="346"/>
                      <a:pt x="0" y="477"/>
                      <a:pt x="24" y="584"/>
                    </a:cubicBezTo>
                    <a:cubicBezTo>
                      <a:pt x="24" y="679"/>
                      <a:pt x="48" y="739"/>
                      <a:pt x="48" y="739"/>
                    </a:cubicBezTo>
                    <a:lnTo>
                      <a:pt x="191" y="667"/>
                    </a:lnTo>
                    <a:cubicBezTo>
                      <a:pt x="286" y="619"/>
                      <a:pt x="369" y="548"/>
                      <a:pt x="429" y="465"/>
                    </a:cubicBezTo>
                    <a:cubicBezTo>
                      <a:pt x="488" y="358"/>
                      <a:pt x="524" y="250"/>
                      <a:pt x="536" y="167"/>
                    </a:cubicBezTo>
                    <a:cubicBezTo>
                      <a:pt x="572" y="72"/>
                      <a:pt x="572" y="0"/>
                      <a:pt x="57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8"/>
              <p:cNvSpPr/>
              <p:nvPr/>
            </p:nvSpPr>
            <p:spPr>
              <a:xfrm>
                <a:off x="3648350" y="2253075"/>
                <a:ext cx="34575" cy="42000"/>
              </a:xfrm>
              <a:custGeom>
                <a:avLst/>
                <a:gdLst/>
                <a:ahLst/>
                <a:cxnLst/>
                <a:rect l="l" t="t" r="r" b="b"/>
                <a:pathLst>
                  <a:path w="1383" h="1680" extrusionOk="0">
                    <a:moveTo>
                      <a:pt x="1382" y="1"/>
                    </a:moveTo>
                    <a:lnTo>
                      <a:pt x="1382" y="1"/>
                    </a:lnTo>
                    <a:cubicBezTo>
                      <a:pt x="1382" y="1"/>
                      <a:pt x="918" y="251"/>
                      <a:pt x="549" y="715"/>
                    </a:cubicBezTo>
                    <a:cubicBezTo>
                      <a:pt x="156" y="1180"/>
                      <a:pt x="1" y="1680"/>
                      <a:pt x="1" y="1680"/>
                    </a:cubicBezTo>
                    <a:cubicBezTo>
                      <a:pt x="1" y="1680"/>
                      <a:pt x="465" y="1430"/>
                      <a:pt x="846" y="965"/>
                    </a:cubicBezTo>
                    <a:cubicBezTo>
                      <a:pt x="1227" y="513"/>
                      <a:pt x="1382" y="1"/>
                      <a:pt x="1382"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8"/>
              <p:cNvSpPr/>
              <p:nvPr/>
            </p:nvSpPr>
            <p:spPr>
              <a:xfrm>
                <a:off x="3665325" y="2277200"/>
                <a:ext cx="19975" cy="22950"/>
              </a:xfrm>
              <a:custGeom>
                <a:avLst/>
                <a:gdLst/>
                <a:ahLst/>
                <a:cxnLst/>
                <a:rect l="l" t="t" r="r" b="b"/>
                <a:pathLst>
                  <a:path w="799" h="918" extrusionOk="0">
                    <a:moveTo>
                      <a:pt x="798" y="0"/>
                    </a:moveTo>
                    <a:lnTo>
                      <a:pt x="798" y="0"/>
                    </a:lnTo>
                    <a:cubicBezTo>
                      <a:pt x="798" y="0"/>
                      <a:pt x="465" y="84"/>
                      <a:pt x="251" y="334"/>
                    </a:cubicBezTo>
                    <a:cubicBezTo>
                      <a:pt x="24" y="572"/>
                      <a:pt x="1" y="917"/>
                      <a:pt x="1" y="917"/>
                    </a:cubicBezTo>
                    <a:cubicBezTo>
                      <a:pt x="1" y="917"/>
                      <a:pt x="322" y="834"/>
                      <a:pt x="548" y="584"/>
                    </a:cubicBezTo>
                    <a:cubicBezTo>
                      <a:pt x="774" y="346"/>
                      <a:pt x="798" y="0"/>
                      <a:pt x="798"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38"/>
              <p:cNvSpPr/>
              <p:nvPr/>
            </p:nvSpPr>
            <p:spPr>
              <a:xfrm>
                <a:off x="4449050" y="2891250"/>
                <a:ext cx="460800" cy="175350"/>
              </a:xfrm>
              <a:custGeom>
                <a:avLst/>
                <a:gdLst/>
                <a:ahLst/>
                <a:cxnLst/>
                <a:rect l="l" t="t" r="r" b="b"/>
                <a:pathLst>
                  <a:path w="18432" h="7014" extrusionOk="0">
                    <a:moveTo>
                      <a:pt x="1" y="1"/>
                    </a:moveTo>
                    <a:cubicBezTo>
                      <a:pt x="1" y="1"/>
                      <a:pt x="4049" y="1751"/>
                      <a:pt x="9145" y="3692"/>
                    </a:cubicBezTo>
                    <a:cubicBezTo>
                      <a:pt x="14229" y="5621"/>
                      <a:pt x="18432" y="7014"/>
                      <a:pt x="18432" y="7014"/>
                    </a:cubicBezTo>
                    <a:cubicBezTo>
                      <a:pt x="18432" y="7014"/>
                      <a:pt x="14383" y="5252"/>
                      <a:pt x="9288" y="3323"/>
                    </a:cubicBezTo>
                    <a:cubicBezTo>
                      <a:pt x="4204" y="1382"/>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38"/>
              <p:cNvSpPr/>
              <p:nvPr/>
            </p:nvSpPr>
            <p:spPr>
              <a:xfrm>
                <a:off x="4925600" y="3071050"/>
                <a:ext cx="52125" cy="19675"/>
              </a:xfrm>
              <a:custGeom>
                <a:avLst/>
                <a:gdLst/>
                <a:ahLst/>
                <a:cxnLst/>
                <a:rect l="l" t="t" r="r" b="b"/>
                <a:pathLst>
                  <a:path w="2085" h="787" extrusionOk="0">
                    <a:moveTo>
                      <a:pt x="1" y="0"/>
                    </a:moveTo>
                    <a:cubicBezTo>
                      <a:pt x="1" y="0"/>
                      <a:pt x="382" y="357"/>
                      <a:pt x="965" y="572"/>
                    </a:cubicBezTo>
                    <a:cubicBezTo>
                      <a:pt x="1548" y="786"/>
                      <a:pt x="2084" y="786"/>
                      <a:pt x="2084" y="786"/>
                    </a:cubicBezTo>
                    <a:cubicBezTo>
                      <a:pt x="2084" y="786"/>
                      <a:pt x="1691" y="429"/>
                      <a:pt x="1108" y="203"/>
                    </a:cubicBezTo>
                    <a:cubicBezTo>
                      <a:pt x="525" y="0"/>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8"/>
              <p:cNvSpPr/>
              <p:nvPr/>
            </p:nvSpPr>
            <p:spPr>
              <a:xfrm>
                <a:off x="4994950" y="3093775"/>
                <a:ext cx="31875" cy="13500"/>
              </a:xfrm>
              <a:custGeom>
                <a:avLst/>
                <a:gdLst/>
                <a:ahLst/>
                <a:cxnLst/>
                <a:rect l="l" t="t" r="r" b="b"/>
                <a:pathLst>
                  <a:path w="1275" h="540" extrusionOk="0">
                    <a:moveTo>
                      <a:pt x="240" y="0"/>
                    </a:moveTo>
                    <a:cubicBezTo>
                      <a:pt x="98" y="0"/>
                      <a:pt x="1" y="20"/>
                      <a:pt x="1" y="20"/>
                    </a:cubicBezTo>
                    <a:cubicBezTo>
                      <a:pt x="1" y="20"/>
                      <a:pt x="215" y="318"/>
                      <a:pt x="572" y="460"/>
                    </a:cubicBezTo>
                    <a:cubicBezTo>
                      <a:pt x="732" y="523"/>
                      <a:pt x="899" y="539"/>
                      <a:pt x="1031" y="539"/>
                    </a:cubicBezTo>
                    <a:cubicBezTo>
                      <a:pt x="1174" y="539"/>
                      <a:pt x="1275" y="520"/>
                      <a:pt x="1275" y="520"/>
                    </a:cubicBezTo>
                    <a:cubicBezTo>
                      <a:pt x="1275" y="520"/>
                      <a:pt x="1049" y="222"/>
                      <a:pt x="703" y="79"/>
                    </a:cubicBezTo>
                    <a:cubicBezTo>
                      <a:pt x="538" y="17"/>
                      <a:pt x="370" y="0"/>
                      <a:pt x="24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38"/>
              <p:cNvSpPr/>
              <p:nvPr/>
            </p:nvSpPr>
            <p:spPr>
              <a:xfrm>
                <a:off x="5042275" y="3114625"/>
                <a:ext cx="26825" cy="11900"/>
              </a:xfrm>
              <a:custGeom>
                <a:avLst/>
                <a:gdLst/>
                <a:ahLst/>
                <a:cxnLst/>
                <a:rect l="l" t="t" r="r" b="b"/>
                <a:pathLst>
                  <a:path w="1073" h="476" extrusionOk="0">
                    <a:moveTo>
                      <a:pt x="272" y="0"/>
                    </a:moveTo>
                    <a:cubicBezTo>
                      <a:pt x="116" y="0"/>
                      <a:pt x="1" y="31"/>
                      <a:pt x="1" y="31"/>
                    </a:cubicBezTo>
                    <a:cubicBezTo>
                      <a:pt x="1" y="31"/>
                      <a:pt x="168" y="305"/>
                      <a:pt x="465" y="424"/>
                    </a:cubicBezTo>
                    <a:cubicBezTo>
                      <a:pt x="572" y="463"/>
                      <a:pt x="681" y="475"/>
                      <a:pt x="776" y="475"/>
                    </a:cubicBezTo>
                    <a:cubicBezTo>
                      <a:pt x="946" y="475"/>
                      <a:pt x="1072" y="436"/>
                      <a:pt x="1072" y="436"/>
                    </a:cubicBezTo>
                    <a:cubicBezTo>
                      <a:pt x="1072" y="436"/>
                      <a:pt x="906" y="162"/>
                      <a:pt x="608" y="55"/>
                    </a:cubicBezTo>
                    <a:cubicBezTo>
                      <a:pt x="492" y="13"/>
                      <a:pt x="373" y="0"/>
                      <a:pt x="27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38"/>
              <p:cNvSpPr/>
              <p:nvPr/>
            </p:nvSpPr>
            <p:spPr>
              <a:xfrm>
                <a:off x="5104500" y="3139425"/>
                <a:ext cx="44375" cy="16800"/>
              </a:xfrm>
              <a:custGeom>
                <a:avLst/>
                <a:gdLst/>
                <a:ahLst/>
                <a:cxnLst/>
                <a:rect l="l" t="t" r="r" b="b"/>
                <a:pathLst>
                  <a:path w="1775" h="672" extrusionOk="0">
                    <a:moveTo>
                      <a:pt x="102" y="1"/>
                    </a:moveTo>
                    <a:cubicBezTo>
                      <a:pt x="37" y="1"/>
                      <a:pt x="0" y="4"/>
                      <a:pt x="0" y="4"/>
                    </a:cubicBezTo>
                    <a:cubicBezTo>
                      <a:pt x="0" y="4"/>
                      <a:pt x="322" y="325"/>
                      <a:pt x="822" y="516"/>
                    </a:cubicBezTo>
                    <a:cubicBezTo>
                      <a:pt x="1207" y="657"/>
                      <a:pt x="1578" y="671"/>
                      <a:pt x="1717" y="671"/>
                    </a:cubicBezTo>
                    <a:cubicBezTo>
                      <a:pt x="1754" y="671"/>
                      <a:pt x="1774" y="670"/>
                      <a:pt x="1774" y="670"/>
                    </a:cubicBezTo>
                    <a:cubicBezTo>
                      <a:pt x="1774" y="670"/>
                      <a:pt x="1441" y="325"/>
                      <a:pt x="953" y="147"/>
                    </a:cubicBezTo>
                    <a:cubicBezTo>
                      <a:pt x="596" y="19"/>
                      <a:pt x="263" y="1"/>
                      <a:pt x="102"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8"/>
              <p:cNvSpPr/>
              <p:nvPr/>
            </p:nvSpPr>
            <p:spPr>
              <a:xfrm>
                <a:off x="3391175" y="2492100"/>
                <a:ext cx="606350" cy="231000"/>
              </a:xfrm>
              <a:custGeom>
                <a:avLst/>
                <a:gdLst/>
                <a:ahLst/>
                <a:cxnLst/>
                <a:rect l="l" t="t" r="r" b="b"/>
                <a:pathLst>
                  <a:path w="24254" h="9240" extrusionOk="0">
                    <a:moveTo>
                      <a:pt x="1" y="1"/>
                    </a:moveTo>
                    <a:cubicBezTo>
                      <a:pt x="2" y="1"/>
                      <a:pt x="5359" y="2263"/>
                      <a:pt x="12050" y="4799"/>
                    </a:cubicBezTo>
                    <a:cubicBezTo>
                      <a:pt x="18753" y="7347"/>
                      <a:pt x="24254" y="9240"/>
                      <a:pt x="24254" y="9240"/>
                    </a:cubicBezTo>
                    <a:cubicBezTo>
                      <a:pt x="24254" y="9240"/>
                      <a:pt x="18896" y="6978"/>
                      <a:pt x="12205" y="4430"/>
                    </a:cubicBezTo>
                    <a:cubicBezTo>
                      <a:pt x="5502" y="1882"/>
                      <a:pt x="2"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8"/>
              <p:cNvSpPr/>
              <p:nvPr/>
            </p:nvSpPr>
            <p:spPr>
              <a:xfrm>
                <a:off x="3365875" y="2483750"/>
                <a:ext cx="10450" cy="7200"/>
              </a:xfrm>
              <a:custGeom>
                <a:avLst/>
                <a:gdLst/>
                <a:ahLst/>
                <a:cxnLst/>
                <a:rect l="l" t="t" r="r" b="b"/>
                <a:pathLst>
                  <a:path w="418" h="288" extrusionOk="0">
                    <a:moveTo>
                      <a:pt x="178" y="0"/>
                    </a:moveTo>
                    <a:cubicBezTo>
                      <a:pt x="157" y="0"/>
                      <a:pt x="144" y="1"/>
                      <a:pt x="144" y="1"/>
                    </a:cubicBezTo>
                    <a:cubicBezTo>
                      <a:pt x="144" y="1"/>
                      <a:pt x="1" y="156"/>
                      <a:pt x="25" y="227"/>
                    </a:cubicBezTo>
                    <a:cubicBezTo>
                      <a:pt x="51" y="281"/>
                      <a:pt x="172" y="288"/>
                      <a:pt x="231" y="288"/>
                    </a:cubicBezTo>
                    <a:cubicBezTo>
                      <a:pt x="250" y="288"/>
                      <a:pt x="263" y="287"/>
                      <a:pt x="263" y="287"/>
                    </a:cubicBezTo>
                    <a:cubicBezTo>
                      <a:pt x="263" y="287"/>
                      <a:pt x="418" y="132"/>
                      <a:pt x="382" y="61"/>
                    </a:cubicBezTo>
                    <a:cubicBezTo>
                      <a:pt x="364" y="7"/>
                      <a:pt x="239" y="0"/>
                      <a:pt x="178"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8"/>
              <p:cNvSpPr/>
              <p:nvPr/>
            </p:nvSpPr>
            <p:spPr>
              <a:xfrm>
                <a:off x="3254550" y="2441875"/>
                <a:ext cx="25325" cy="11775"/>
              </a:xfrm>
              <a:custGeom>
                <a:avLst/>
                <a:gdLst/>
                <a:ahLst/>
                <a:cxnLst/>
                <a:rect l="l" t="t" r="r" b="b"/>
                <a:pathLst>
                  <a:path w="1013" h="471" extrusionOk="0">
                    <a:moveTo>
                      <a:pt x="288" y="1"/>
                    </a:moveTo>
                    <a:cubicBezTo>
                      <a:pt x="124" y="1"/>
                      <a:pt x="1" y="45"/>
                      <a:pt x="1" y="45"/>
                    </a:cubicBezTo>
                    <a:cubicBezTo>
                      <a:pt x="1" y="45"/>
                      <a:pt x="144" y="307"/>
                      <a:pt x="430" y="414"/>
                    </a:cubicBezTo>
                    <a:cubicBezTo>
                      <a:pt x="532" y="457"/>
                      <a:pt x="635" y="470"/>
                      <a:pt x="726" y="470"/>
                    </a:cubicBezTo>
                    <a:cubicBezTo>
                      <a:pt x="890" y="470"/>
                      <a:pt x="1013" y="426"/>
                      <a:pt x="1013" y="426"/>
                    </a:cubicBezTo>
                    <a:cubicBezTo>
                      <a:pt x="1013" y="426"/>
                      <a:pt x="858" y="164"/>
                      <a:pt x="584" y="57"/>
                    </a:cubicBezTo>
                    <a:cubicBezTo>
                      <a:pt x="482" y="14"/>
                      <a:pt x="379" y="1"/>
                      <a:pt x="288"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8"/>
              <p:cNvSpPr/>
              <p:nvPr/>
            </p:nvSpPr>
            <p:spPr>
              <a:xfrm>
                <a:off x="4807725" y="3065975"/>
                <a:ext cx="148550" cy="56575"/>
              </a:xfrm>
              <a:custGeom>
                <a:avLst/>
                <a:gdLst/>
                <a:ahLst/>
                <a:cxnLst/>
                <a:rect l="l" t="t" r="r" b="b"/>
                <a:pathLst>
                  <a:path w="5942" h="2263" extrusionOk="0">
                    <a:moveTo>
                      <a:pt x="1" y="1"/>
                    </a:moveTo>
                    <a:lnTo>
                      <a:pt x="1" y="1"/>
                    </a:lnTo>
                    <a:cubicBezTo>
                      <a:pt x="1" y="1"/>
                      <a:pt x="1275" y="691"/>
                      <a:pt x="2906" y="1310"/>
                    </a:cubicBezTo>
                    <a:cubicBezTo>
                      <a:pt x="4549" y="1942"/>
                      <a:pt x="5942" y="2263"/>
                      <a:pt x="5942" y="2263"/>
                    </a:cubicBezTo>
                    <a:cubicBezTo>
                      <a:pt x="5942" y="2263"/>
                      <a:pt x="4692" y="1572"/>
                      <a:pt x="3037" y="953"/>
                    </a:cubicBezTo>
                    <a:cubicBezTo>
                      <a:pt x="1406" y="334"/>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8"/>
              <p:cNvSpPr/>
              <p:nvPr/>
            </p:nvSpPr>
            <p:spPr>
              <a:xfrm>
                <a:off x="3101575" y="2163200"/>
                <a:ext cx="25" cy="25"/>
              </a:xfrm>
              <a:custGeom>
                <a:avLst/>
                <a:gdLst/>
                <a:ahLst/>
                <a:cxnLst/>
                <a:rect l="l" t="t" r="r" b="b"/>
                <a:pathLst>
                  <a:path w="1" h="1" extrusionOk="0">
                    <a:moveTo>
                      <a:pt x="0" y="0"/>
                    </a:move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8"/>
              <p:cNvSpPr/>
              <p:nvPr/>
            </p:nvSpPr>
            <p:spPr>
              <a:xfrm>
                <a:off x="3335525" y="1978050"/>
                <a:ext cx="25" cy="25"/>
              </a:xfrm>
              <a:custGeom>
                <a:avLst/>
                <a:gdLst/>
                <a:ahLst/>
                <a:cxnLst/>
                <a:rect l="l" t="t" r="r" b="b"/>
                <a:pathLst>
                  <a:path w="1" h="1" extrusionOk="0">
                    <a:moveTo>
                      <a:pt x="0" y="1"/>
                    </a:move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8"/>
              <p:cNvSpPr/>
              <p:nvPr/>
            </p:nvSpPr>
            <p:spPr>
              <a:xfrm>
                <a:off x="4480000" y="1694975"/>
                <a:ext cx="472725" cy="324775"/>
              </a:xfrm>
              <a:custGeom>
                <a:avLst/>
                <a:gdLst/>
                <a:ahLst/>
                <a:cxnLst/>
                <a:rect l="l" t="t" r="r" b="b"/>
                <a:pathLst>
                  <a:path w="18909" h="12991" extrusionOk="0">
                    <a:moveTo>
                      <a:pt x="18634" y="1"/>
                    </a:moveTo>
                    <a:lnTo>
                      <a:pt x="18634" y="1"/>
                    </a:lnTo>
                    <a:cubicBezTo>
                      <a:pt x="18682" y="156"/>
                      <a:pt x="18730" y="406"/>
                      <a:pt x="18741" y="715"/>
                    </a:cubicBezTo>
                    <a:cubicBezTo>
                      <a:pt x="18753" y="1346"/>
                      <a:pt x="18587" y="2299"/>
                      <a:pt x="17956" y="3204"/>
                    </a:cubicBezTo>
                    <a:cubicBezTo>
                      <a:pt x="17325" y="4120"/>
                      <a:pt x="16182" y="4894"/>
                      <a:pt x="14777" y="5335"/>
                    </a:cubicBezTo>
                    <a:cubicBezTo>
                      <a:pt x="13384" y="5787"/>
                      <a:pt x="11729" y="5894"/>
                      <a:pt x="9990" y="6109"/>
                    </a:cubicBezTo>
                    <a:cubicBezTo>
                      <a:pt x="8228" y="6299"/>
                      <a:pt x="6561" y="6752"/>
                      <a:pt x="5180" y="7430"/>
                    </a:cubicBezTo>
                    <a:cubicBezTo>
                      <a:pt x="3787" y="8097"/>
                      <a:pt x="2668" y="8966"/>
                      <a:pt x="1882" y="9811"/>
                    </a:cubicBezTo>
                    <a:cubicBezTo>
                      <a:pt x="1073" y="10657"/>
                      <a:pt x="608" y="11478"/>
                      <a:pt x="358" y="12074"/>
                    </a:cubicBezTo>
                    <a:cubicBezTo>
                      <a:pt x="215" y="12359"/>
                      <a:pt x="156" y="12586"/>
                      <a:pt x="96" y="12752"/>
                    </a:cubicBezTo>
                    <a:cubicBezTo>
                      <a:pt x="37" y="12907"/>
                      <a:pt x="1" y="12990"/>
                      <a:pt x="1" y="12990"/>
                    </a:cubicBezTo>
                    <a:cubicBezTo>
                      <a:pt x="1" y="12990"/>
                      <a:pt x="37" y="12907"/>
                      <a:pt x="108" y="12752"/>
                    </a:cubicBezTo>
                    <a:cubicBezTo>
                      <a:pt x="180" y="12609"/>
                      <a:pt x="275" y="12371"/>
                      <a:pt x="442" y="12097"/>
                    </a:cubicBezTo>
                    <a:cubicBezTo>
                      <a:pt x="739" y="11538"/>
                      <a:pt x="1251" y="10764"/>
                      <a:pt x="2085" y="10002"/>
                    </a:cubicBezTo>
                    <a:cubicBezTo>
                      <a:pt x="3692" y="8442"/>
                      <a:pt x="6609" y="7025"/>
                      <a:pt x="10050" y="6704"/>
                    </a:cubicBezTo>
                    <a:cubicBezTo>
                      <a:pt x="11764" y="6502"/>
                      <a:pt x="13467" y="6347"/>
                      <a:pt x="14931" y="5811"/>
                    </a:cubicBezTo>
                    <a:cubicBezTo>
                      <a:pt x="16396" y="5299"/>
                      <a:pt x="17587" y="4394"/>
                      <a:pt x="18194" y="3370"/>
                    </a:cubicBezTo>
                    <a:cubicBezTo>
                      <a:pt x="18813" y="2358"/>
                      <a:pt x="18908" y="1358"/>
                      <a:pt x="18813" y="715"/>
                    </a:cubicBezTo>
                    <a:cubicBezTo>
                      <a:pt x="18777" y="406"/>
                      <a:pt x="18694" y="167"/>
                      <a:pt x="1863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38"/>
              <p:cNvSpPr/>
              <p:nvPr/>
            </p:nvSpPr>
            <p:spPr>
              <a:xfrm>
                <a:off x="4942875" y="1689025"/>
                <a:ext cx="163425" cy="922750"/>
              </a:xfrm>
              <a:custGeom>
                <a:avLst/>
                <a:gdLst/>
                <a:ahLst/>
                <a:cxnLst/>
                <a:rect l="l" t="t" r="r" b="b"/>
                <a:pathLst>
                  <a:path w="6537" h="36910" extrusionOk="0">
                    <a:moveTo>
                      <a:pt x="0" y="1"/>
                    </a:moveTo>
                    <a:cubicBezTo>
                      <a:pt x="2" y="2"/>
                      <a:pt x="121" y="73"/>
                      <a:pt x="334" y="227"/>
                    </a:cubicBezTo>
                    <a:cubicBezTo>
                      <a:pt x="536" y="370"/>
                      <a:pt x="822" y="608"/>
                      <a:pt x="1155" y="989"/>
                    </a:cubicBezTo>
                    <a:cubicBezTo>
                      <a:pt x="1810" y="1703"/>
                      <a:pt x="2501" y="2953"/>
                      <a:pt x="3060" y="4596"/>
                    </a:cubicBezTo>
                    <a:cubicBezTo>
                      <a:pt x="3620" y="6263"/>
                      <a:pt x="4215" y="8252"/>
                      <a:pt x="4691" y="10514"/>
                    </a:cubicBezTo>
                    <a:cubicBezTo>
                      <a:pt x="5144" y="12776"/>
                      <a:pt x="5501" y="15288"/>
                      <a:pt x="5632" y="17931"/>
                    </a:cubicBezTo>
                    <a:cubicBezTo>
                      <a:pt x="5918" y="23253"/>
                      <a:pt x="5275" y="28075"/>
                      <a:pt x="4465" y="31469"/>
                    </a:cubicBezTo>
                    <a:cubicBezTo>
                      <a:pt x="4275" y="32326"/>
                      <a:pt x="4096" y="33088"/>
                      <a:pt x="3894" y="33755"/>
                    </a:cubicBezTo>
                    <a:cubicBezTo>
                      <a:pt x="3691" y="34422"/>
                      <a:pt x="3536" y="35005"/>
                      <a:pt x="3370" y="35469"/>
                    </a:cubicBezTo>
                    <a:cubicBezTo>
                      <a:pt x="3072" y="36386"/>
                      <a:pt x="2893" y="36910"/>
                      <a:pt x="2893" y="36910"/>
                    </a:cubicBezTo>
                    <a:cubicBezTo>
                      <a:pt x="2893" y="36910"/>
                      <a:pt x="3096" y="36410"/>
                      <a:pt x="3477" y="35457"/>
                    </a:cubicBezTo>
                    <a:cubicBezTo>
                      <a:pt x="3667" y="35005"/>
                      <a:pt x="3858" y="34422"/>
                      <a:pt x="4084" y="33767"/>
                    </a:cubicBezTo>
                    <a:cubicBezTo>
                      <a:pt x="4322" y="33112"/>
                      <a:pt x="4548" y="32362"/>
                      <a:pt x="4787" y="31504"/>
                    </a:cubicBezTo>
                    <a:cubicBezTo>
                      <a:pt x="5739" y="28135"/>
                      <a:pt x="6537" y="23265"/>
                      <a:pt x="6251" y="17872"/>
                    </a:cubicBezTo>
                    <a:cubicBezTo>
                      <a:pt x="6108" y="15193"/>
                      <a:pt x="5715" y="12657"/>
                      <a:pt x="5203" y="10371"/>
                    </a:cubicBezTo>
                    <a:cubicBezTo>
                      <a:pt x="4667" y="8109"/>
                      <a:pt x="3977" y="6120"/>
                      <a:pt x="3358" y="4477"/>
                    </a:cubicBezTo>
                    <a:cubicBezTo>
                      <a:pt x="2715" y="2846"/>
                      <a:pt x="1929" y="1608"/>
                      <a:pt x="1227" y="905"/>
                    </a:cubicBezTo>
                    <a:cubicBezTo>
                      <a:pt x="869" y="572"/>
                      <a:pt x="560" y="346"/>
                      <a:pt x="345" y="191"/>
                    </a:cubicBezTo>
                    <a:cubicBezTo>
                      <a:pt x="121" y="73"/>
                      <a:pt x="2" y="2"/>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8"/>
              <p:cNvSpPr/>
              <p:nvPr/>
            </p:nvSpPr>
            <p:spPr>
              <a:xfrm>
                <a:off x="4221650" y="2505975"/>
                <a:ext cx="790600" cy="210275"/>
              </a:xfrm>
              <a:custGeom>
                <a:avLst/>
                <a:gdLst/>
                <a:ahLst/>
                <a:cxnLst/>
                <a:rect l="l" t="t" r="r" b="b"/>
                <a:pathLst>
                  <a:path w="31624" h="8411" extrusionOk="0">
                    <a:moveTo>
                      <a:pt x="31623" y="3934"/>
                    </a:moveTo>
                    <a:cubicBezTo>
                      <a:pt x="31623" y="3934"/>
                      <a:pt x="31516" y="3994"/>
                      <a:pt x="31314" y="4125"/>
                    </a:cubicBezTo>
                    <a:cubicBezTo>
                      <a:pt x="31516" y="4006"/>
                      <a:pt x="31623" y="3934"/>
                      <a:pt x="31623" y="3934"/>
                    </a:cubicBezTo>
                    <a:close/>
                    <a:moveTo>
                      <a:pt x="14063" y="0"/>
                    </a:moveTo>
                    <a:cubicBezTo>
                      <a:pt x="11743" y="0"/>
                      <a:pt x="9519" y="291"/>
                      <a:pt x="7573" y="910"/>
                    </a:cubicBezTo>
                    <a:cubicBezTo>
                      <a:pt x="5489" y="1589"/>
                      <a:pt x="3751" y="2660"/>
                      <a:pt x="2584" y="3827"/>
                    </a:cubicBezTo>
                    <a:cubicBezTo>
                      <a:pt x="1393" y="4994"/>
                      <a:pt x="739" y="6196"/>
                      <a:pt x="417" y="7042"/>
                    </a:cubicBezTo>
                    <a:cubicBezTo>
                      <a:pt x="238" y="7482"/>
                      <a:pt x="143" y="7816"/>
                      <a:pt x="84" y="8054"/>
                    </a:cubicBezTo>
                    <a:lnTo>
                      <a:pt x="35" y="8264"/>
                    </a:lnTo>
                    <a:lnTo>
                      <a:pt x="35" y="8264"/>
                    </a:lnTo>
                    <a:cubicBezTo>
                      <a:pt x="49" y="8208"/>
                      <a:pt x="69" y="8138"/>
                      <a:pt x="96" y="8054"/>
                    </a:cubicBezTo>
                    <a:cubicBezTo>
                      <a:pt x="179" y="7840"/>
                      <a:pt x="298" y="7506"/>
                      <a:pt x="489" y="7089"/>
                    </a:cubicBezTo>
                    <a:cubicBezTo>
                      <a:pt x="870" y="6268"/>
                      <a:pt x="1572" y="5125"/>
                      <a:pt x="2775" y="4053"/>
                    </a:cubicBezTo>
                    <a:cubicBezTo>
                      <a:pt x="3953" y="2958"/>
                      <a:pt x="5668" y="1982"/>
                      <a:pt x="7704" y="1410"/>
                    </a:cubicBezTo>
                    <a:cubicBezTo>
                      <a:pt x="9608" y="853"/>
                      <a:pt x="11804" y="609"/>
                      <a:pt x="14088" y="609"/>
                    </a:cubicBezTo>
                    <a:cubicBezTo>
                      <a:pt x="14245" y="609"/>
                      <a:pt x="14403" y="610"/>
                      <a:pt x="14562" y="612"/>
                    </a:cubicBezTo>
                    <a:cubicBezTo>
                      <a:pt x="15800" y="648"/>
                      <a:pt x="16991" y="767"/>
                      <a:pt x="18110" y="1053"/>
                    </a:cubicBezTo>
                    <a:cubicBezTo>
                      <a:pt x="19229" y="1315"/>
                      <a:pt x="20229" y="1744"/>
                      <a:pt x="21205" y="2220"/>
                    </a:cubicBezTo>
                    <a:cubicBezTo>
                      <a:pt x="23110" y="3196"/>
                      <a:pt x="24849" y="4184"/>
                      <a:pt x="26468" y="4565"/>
                    </a:cubicBezTo>
                    <a:cubicBezTo>
                      <a:pt x="27191" y="4753"/>
                      <a:pt x="27868" y="4827"/>
                      <a:pt x="28475" y="4827"/>
                    </a:cubicBezTo>
                    <a:cubicBezTo>
                      <a:pt x="29217" y="4827"/>
                      <a:pt x="29853" y="4716"/>
                      <a:pt x="30337" y="4565"/>
                    </a:cubicBezTo>
                    <a:cubicBezTo>
                      <a:pt x="30790" y="4411"/>
                      <a:pt x="31099" y="4244"/>
                      <a:pt x="31314" y="4125"/>
                    </a:cubicBezTo>
                    <a:lnTo>
                      <a:pt x="31314" y="4125"/>
                    </a:lnTo>
                    <a:cubicBezTo>
                      <a:pt x="31088" y="4232"/>
                      <a:pt x="30778" y="4375"/>
                      <a:pt x="30326" y="4482"/>
                    </a:cubicBezTo>
                    <a:cubicBezTo>
                      <a:pt x="29935" y="4582"/>
                      <a:pt x="29455" y="4647"/>
                      <a:pt x="28908" y="4647"/>
                    </a:cubicBezTo>
                    <a:cubicBezTo>
                      <a:pt x="28220" y="4647"/>
                      <a:pt x="27425" y="4545"/>
                      <a:pt x="26563" y="4280"/>
                    </a:cubicBezTo>
                    <a:cubicBezTo>
                      <a:pt x="25003" y="3827"/>
                      <a:pt x="23360" y="2803"/>
                      <a:pt x="21444" y="1779"/>
                    </a:cubicBezTo>
                    <a:cubicBezTo>
                      <a:pt x="20491" y="1267"/>
                      <a:pt x="19419" y="779"/>
                      <a:pt x="18253" y="481"/>
                    </a:cubicBezTo>
                    <a:cubicBezTo>
                      <a:pt x="17098" y="184"/>
                      <a:pt x="15859" y="29"/>
                      <a:pt x="14597" y="5"/>
                    </a:cubicBezTo>
                    <a:cubicBezTo>
                      <a:pt x="14419" y="2"/>
                      <a:pt x="14241" y="0"/>
                      <a:pt x="14063" y="0"/>
                    </a:cubicBezTo>
                    <a:close/>
                    <a:moveTo>
                      <a:pt x="35" y="8264"/>
                    </a:moveTo>
                    <a:cubicBezTo>
                      <a:pt x="10" y="8359"/>
                      <a:pt x="0" y="8411"/>
                      <a:pt x="0" y="8411"/>
                    </a:cubicBezTo>
                    <a:lnTo>
                      <a:pt x="35" y="8264"/>
                    </a:ln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8"/>
              <p:cNvSpPr/>
              <p:nvPr/>
            </p:nvSpPr>
            <p:spPr>
              <a:xfrm>
                <a:off x="4967575" y="1766725"/>
                <a:ext cx="70275" cy="246475"/>
              </a:xfrm>
              <a:custGeom>
                <a:avLst/>
                <a:gdLst/>
                <a:ahLst/>
                <a:cxnLst/>
                <a:rect l="l" t="t" r="r" b="b"/>
                <a:pathLst>
                  <a:path w="2811" h="9859" extrusionOk="0">
                    <a:moveTo>
                      <a:pt x="0" y="0"/>
                    </a:moveTo>
                    <a:lnTo>
                      <a:pt x="0" y="0"/>
                    </a:lnTo>
                    <a:cubicBezTo>
                      <a:pt x="0" y="0"/>
                      <a:pt x="155" y="560"/>
                      <a:pt x="441" y="1453"/>
                    </a:cubicBezTo>
                    <a:cubicBezTo>
                      <a:pt x="727" y="2346"/>
                      <a:pt x="1084" y="3560"/>
                      <a:pt x="1477" y="4917"/>
                    </a:cubicBezTo>
                    <a:cubicBezTo>
                      <a:pt x="1858" y="6263"/>
                      <a:pt x="2191" y="7501"/>
                      <a:pt x="2429" y="8394"/>
                    </a:cubicBezTo>
                    <a:cubicBezTo>
                      <a:pt x="2644" y="9287"/>
                      <a:pt x="2798" y="9858"/>
                      <a:pt x="2798" y="9858"/>
                    </a:cubicBezTo>
                    <a:cubicBezTo>
                      <a:pt x="2798" y="9858"/>
                      <a:pt x="2810" y="9275"/>
                      <a:pt x="2727" y="8335"/>
                    </a:cubicBezTo>
                    <a:cubicBezTo>
                      <a:pt x="2632" y="7394"/>
                      <a:pt x="2441" y="6120"/>
                      <a:pt x="2048" y="4739"/>
                    </a:cubicBezTo>
                    <a:cubicBezTo>
                      <a:pt x="1667" y="3358"/>
                      <a:pt x="1143" y="2167"/>
                      <a:pt x="727" y="1334"/>
                    </a:cubicBezTo>
                    <a:cubicBezTo>
                      <a:pt x="310" y="500"/>
                      <a:pt x="1"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8"/>
              <p:cNvSpPr/>
              <p:nvPr/>
            </p:nvSpPr>
            <p:spPr>
              <a:xfrm>
                <a:off x="4466925" y="1872375"/>
                <a:ext cx="408700" cy="144700"/>
              </a:xfrm>
              <a:custGeom>
                <a:avLst/>
                <a:gdLst/>
                <a:ahLst/>
                <a:cxnLst/>
                <a:rect l="l" t="t" r="r" b="b"/>
                <a:pathLst>
                  <a:path w="16348" h="5788" extrusionOk="0">
                    <a:moveTo>
                      <a:pt x="16347" y="1"/>
                    </a:moveTo>
                    <a:cubicBezTo>
                      <a:pt x="16347" y="1"/>
                      <a:pt x="16109" y="96"/>
                      <a:pt x="15657" y="191"/>
                    </a:cubicBezTo>
                    <a:cubicBezTo>
                      <a:pt x="15228" y="310"/>
                      <a:pt x="14585" y="513"/>
                      <a:pt x="13788" y="608"/>
                    </a:cubicBezTo>
                    <a:cubicBezTo>
                      <a:pt x="12990" y="727"/>
                      <a:pt x="12014" y="810"/>
                      <a:pt x="10942" y="846"/>
                    </a:cubicBezTo>
                    <a:cubicBezTo>
                      <a:pt x="9870" y="906"/>
                      <a:pt x="8680" y="941"/>
                      <a:pt x="7430" y="1108"/>
                    </a:cubicBezTo>
                    <a:cubicBezTo>
                      <a:pt x="6191" y="1275"/>
                      <a:pt x="5001" y="1584"/>
                      <a:pt x="4024" y="2073"/>
                    </a:cubicBezTo>
                    <a:cubicBezTo>
                      <a:pt x="3048" y="2549"/>
                      <a:pt x="2238" y="3144"/>
                      <a:pt x="1643" y="3704"/>
                    </a:cubicBezTo>
                    <a:cubicBezTo>
                      <a:pt x="1048" y="4275"/>
                      <a:pt x="643" y="4811"/>
                      <a:pt x="381" y="5180"/>
                    </a:cubicBezTo>
                    <a:cubicBezTo>
                      <a:pt x="262" y="5371"/>
                      <a:pt x="155" y="5525"/>
                      <a:pt x="95" y="5632"/>
                    </a:cubicBezTo>
                    <a:cubicBezTo>
                      <a:pt x="36" y="5740"/>
                      <a:pt x="0" y="5787"/>
                      <a:pt x="0" y="5787"/>
                    </a:cubicBezTo>
                    <a:cubicBezTo>
                      <a:pt x="0" y="5787"/>
                      <a:pt x="36" y="5752"/>
                      <a:pt x="107" y="5644"/>
                    </a:cubicBezTo>
                    <a:cubicBezTo>
                      <a:pt x="167" y="5537"/>
                      <a:pt x="274" y="5406"/>
                      <a:pt x="417" y="5228"/>
                    </a:cubicBezTo>
                    <a:cubicBezTo>
                      <a:pt x="703" y="4882"/>
                      <a:pt x="1131" y="4382"/>
                      <a:pt x="1762" y="3858"/>
                    </a:cubicBezTo>
                    <a:cubicBezTo>
                      <a:pt x="2381" y="3335"/>
                      <a:pt x="3191" y="2787"/>
                      <a:pt x="4155" y="2358"/>
                    </a:cubicBezTo>
                    <a:cubicBezTo>
                      <a:pt x="5120" y="1918"/>
                      <a:pt x="6275" y="1644"/>
                      <a:pt x="7489" y="1477"/>
                    </a:cubicBezTo>
                    <a:cubicBezTo>
                      <a:pt x="8715" y="1311"/>
                      <a:pt x="9906" y="1275"/>
                      <a:pt x="10978" y="1180"/>
                    </a:cubicBezTo>
                    <a:cubicBezTo>
                      <a:pt x="12049" y="1108"/>
                      <a:pt x="13026" y="989"/>
                      <a:pt x="13835" y="822"/>
                    </a:cubicBezTo>
                    <a:cubicBezTo>
                      <a:pt x="14633" y="680"/>
                      <a:pt x="15264" y="453"/>
                      <a:pt x="15693" y="287"/>
                    </a:cubicBezTo>
                    <a:cubicBezTo>
                      <a:pt x="16109" y="108"/>
                      <a:pt x="16347" y="1"/>
                      <a:pt x="16347"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8"/>
              <p:cNvSpPr/>
              <p:nvPr/>
            </p:nvSpPr>
            <p:spPr>
              <a:xfrm>
                <a:off x="4889875" y="1845000"/>
                <a:ext cx="31575" cy="22050"/>
              </a:xfrm>
              <a:custGeom>
                <a:avLst/>
                <a:gdLst/>
                <a:ahLst/>
                <a:cxnLst/>
                <a:rect l="l" t="t" r="r" b="b"/>
                <a:pathLst>
                  <a:path w="1263" h="882" extrusionOk="0">
                    <a:moveTo>
                      <a:pt x="1263" y="0"/>
                    </a:moveTo>
                    <a:cubicBezTo>
                      <a:pt x="1263" y="0"/>
                      <a:pt x="870" y="60"/>
                      <a:pt x="537" y="298"/>
                    </a:cubicBezTo>
                    <a:cubicBezTo>
                      <a:pt x="191" y="536"/>
                      <a:pt x="1" y="882"/>
                      <a:pt x="1" y="882"/>
                    </a:cubicBezTo>
                    <a:cubicBezTo>
                      <a:pt x="1" y="882"/>
                      <a:pt x="370" y="822"/>
                      <a:pt x="727" y="584"/>
                    </a:cubicBezTo>
                    <a:cubicBezTo>
                      <a:pt x="1072" y="346"/>
                      <a:pt x="1263" y="1"/>
                      <a:pt x="1263"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8"/>
              <p:cNvSpPr/>
              <p:nvPr/>
            </p:nvSpPr>
            <p:spPr>
              <a:xfrm>
                <a:off x="5036025" y="2284350"/>
                <a:ext cx="21750" cy="156575"/>
              </a:xfrm>
              <a:custGeom>
                <a:avLst/>
                <a:gdLst/>
                <a:ahLst/>
                <a:cxnLst/>
                <a:rect l="l" t="t" r="r" b="b"/>
                <a:pathLst>
                  <a:path w="870" h="6263" extrusionOk="0">
                    <a:moveTo>
                      <a:pt x="870" y="0"/>
                    </a:moveTo>
                    <a:lnTo>
                      <a:pt x="870" y="0"/>
                    </a:lnTo>
                    <a:cubicBezTo>
                      <a:pt x="870" y="0"/>
                      <a:pt x="501" y="1381"/>
                      <a:pt x="263" y="3108"/>
                    </a:cubicBezTo>
                    <a:cubicBezTo>
                      <a:pt x="25" y="4834"/>
                      <a:pt x="1" y="6263"/>
                      <a:pt x="1" y="6263"/>
                    </a:cubicBezTo>
                    <a:cubicBezTo>
                      <a:pt x="1" y="6263"/>
                      <a:pt x="370" y="4894"/>
                      <a:pt x="608" y="3155"/>
                    </a:cubicBezTo>
                    <a:cubicBezTo>
                      <a:pt x="846" y="1417"/>
                      <a:pt x="870" y="0"/>
                      <a:pt x="87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8"/>
              <p:cNvSpPr/>
              <p:nvPr/>
            </p:nvSpPr>
            <p:spPr>
              <a:xfrm>
                <a:off x="5055375" y="2246825"/>
                <a:ext cx="8950" cy="17900"/>
              </a:xfrm>
              <a:custGeom>
                <a:avLst/>
                <a:gdLst/>
                <a:ahLst/>
                <a:cxnLst/>
                <a:rect l="l" t="t" r="r" b="b"/>
                <a:pathLst>
                  <a:path w="358" h="716" extrusionOk="0">
                    <a:moveTo>
                      <a:pt x="179" y="1"/>
                    </a:moveTo>
                    <a:cubicBezTo>
                      <a:pt x="179" y="1"/>
                      <a:pt x="1" y="168"/>
                      <a:pt x="1" y="358"/>
                    </a:cubicBezTo>
                    <a:cubicBezTo>
                      <a:pt x="1" y="549"/>
                      <a:pt x="179" y="715"/>
                      <a:pt x="179" y="715"/>
                    </a:cubicBezTo>
                    <a:cubicBezTo>
                      <a:pt x="179" y="715"/>
                      <a:pt x="346" y="560"/>
                      <a:pt x="358" y="358"/>
                    </a:cubicBezTo>
                    <a:cubicBezTo>
                      <a:pt x="358" y="168"/>
                      <a:pt x="179" y="1"/>
                      <a:pt x="179"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8"/>
              <p:cNvSpPr/>
              <p:nvPr/>
            </p:nvSpPr>
            <p:spPr>
              <a:xfrm>
                <a:off x="4015675" y="2738550"/>
                <a:ext cx="217900" cy="124750"/>
              </a:xfrm>
              <a:custGeom>
                <a:avLst/>
                <a:gdLst/>
                <a:ahLst/>
                <a:cxnLst/>
                <a:rect l="l" t="t" r="r" b="b"/>
                <a:pathLst>
                  <a:path w="8716" h="4990" extrusionOk="0">
                    <a:moveTo>
                      <a:pt x="0" y="1"/>
                    </a:moveTo>
                    <a:cubicBezTo>
                      <a:pt x="0" y="1"/>
                      <a:pt x="36" y="156"/>
                      <a:pt x="107" y="406"/>
                    </a:cubicBezTo>
                    <a:cubicBezTo>
                      <a:pt x="191" y="656"/>
                      <a:pt x="346" y="1037"/>
                      <a:pt x="596" y="1454"/>
                    </a:cubicBezTo>
                    <a:cubicBezTo>
                      <a:pt x="1084" y="2299"/>
                      <a:pt x="2096" y="3299"/>
                      <a:pt x="3465" y="3918"/>
                    </a:cubicBezTo>
                    <a:cubicBezTo>
                      <a:pt x="4846" y="4549"/>
                      <a:pt x="6191" y="4740"/>
                      <a:pt x="7144" y="4859"/>
                    </a:cubicBezTo>
                    <a:cubicBezTo>
                      <a:pt x="8120" y="4954"/>
                      <a:pt x="8716" y="4990"/>
                      <a:pt x="8716" y="4990"/>
                    </a:cubicBezTo>
                    <a:cubicBezTo>
                      <a:pt x="8716" y="4990"/>
                      <a:pt x="8132" y="4883"/>
                      <a:pt x="7192" y="4704"/>
                    </a:cubicBezTo>
                    <a:cubicBezTo>
                      <a:pt x="6251" y="4513"/>
                      <a:pt x="4941" y="4228"/>
                      <a:pt x="3632" y="3620"/>
                    </a:cubicBezTo>
                    <a:cubicBezTo>
                      <a:pt x="2310" y="3013"/>
                      <a:pt x="1298" y="2132"/>
                      <a:pt x="750" y="1358"/>
                    </a:cubicBezTo>
                    <a:cubicBezTo>
                      <a:pt x="465" y="989"/>
                      <a:pt x="274" y="644"/>
                      <a:pt x="167" y="394"/>
                    </a:cubicBezTo>
                    <a:cubicBezTo>
                      <a:pt x="48" y="144"/>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8"/>
              <p:cNvSpPr/>
              <p:nvPr/>
            </p:nvSpPr>
            <p:spPr>
              <a:xfrm>
                <a:off x="4086800" y="2797800"/>
                <a:ext cx="25" cy="25"/>
              </a:xfrm>
              <a:custGeom>
                <a:avLst/>
                <a:gdLst/>
                <a:ahLst/>
                <a:cxnLst/>
                <a:rect l="l" t="t" r="r" b="b"/>
                <a:pathLst>
                  <a:path w="1" h="1" extrusionOk="0">
                    <a:moveTo>
                      <a:pt x="1" y="0"/>
                    </a:move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8"/>
              <p:cNvSpPr/>
              <p:nvPr/>
            </p:nvSpPr>
            <p:spPr>
              <a:xfrm>
                <a:off x="4069250" y="2783800"/>
                <a:ext cx="73550" cy="37525"/>
              </a:xfrm>
              <a:custGeom>
                <a:avLst/>
                <a:gdLst/>
                <a:ahLst/>
                <a:cxnLst/>
                <a:rect l="l" t="t" r="r" b="b"/>
                <a:pathLst>
                  <a:path w="2942" h="1501" extrusionOk="0">
                    <a:moveTo>
                      <a:pt x="0" y="1"/>
                    </a:moveTo>
                    <a:cubicBezTo>
                      <a:pt x="0" y="1"/>
                      <a:pt x="119" y="144"/>
                      <a:pt x="346" y="358"/>
                    </a:cubicBezTo>
                    <a:cubicBezTo>
                      <a:pt x="584" y="548"/>
                      <a:pt x="917" y="810"/>
                      <a:pt x="1334" y="1025"/>
                    </a:cubicBezTo>
                    <a:cubicBezTo>
                      <a:pt x="1751" y="1251"/>
                      <a:pt x="2143" y="1370"/>
                      <a:pt x="2441" y="1429"/>
                    </a:cubicBezTo>
                    <a:cubicBezTo>
                      <a:pt x="2739" y="1489"/>
                      <a:pt x="2941" y="1501"/>
                      <a:pt x="2941" y="1501"/>
                    </a:cubicBezTo>
                    <a:cubicBezTo>
                      <a:pt x="2941" y="1501"/>
                      <a:pt x="2263" y="1132"/>
                      <a:pt x="1489" y="715"/>
                    </a:cubicBezTo>
                    <a:cubicBezTo>
                      <a:pt x="691" y="310"/>
                      <a:pt x="1"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8"/>
              <p:cNvSpPr/>
              <p:nvPr/>
            </p:nvSpPr>
            <p:spPr>
              <a:xfrm>
                <a:off x="4090975" y="2778475"/>
                <a:ext cx="47350" cy="19350"/>
              </a:xfrm>
              <a:custGeom>
                <a:avLst/>
                <a:gdLst/>
                <a:ahLst/>
                <a:cxnLst/>
                <a:rect l="l" t="t" r="r" b="b"/>
                <a:pathLst>
                  <a:path w="1894" h="774" extrusionOk="0">
                    <a:moveTo>
                      <a:pt x="195" y="1"/>
                    </a:moveTo>
                    <a:cubicBezTo>
                      <a:pt x="74" y="1"/>
                      <a:pt x="1" y="11"/>
                      <a:pt x="1" y="11"/>
                    </a:cubicBezTo>
                    <a:cubicBezTo>
                      <a:pt x="1" y="11"/>
                      <a:pt x="405" y="273"/>
                      <a:pt x="905" y="476"/>
                    </a:cubicBezTo>
                    <a:cubicBezTo>
                      <a:pt x="1417" y="678"/>
                      <a:pt x="1894" y="773"/>
                      <a:pt x="1894" y="773"/>
                    </a:cubicBezTo>
                    <a:cubicBezTo>
                      <a:pt x="1894" y="773"/>
                      <a:pt x="1596" y="380"/>
                      <a:pt x="1036" y="166"/>
                    </a:cubicBezTo>
                    <a:cubicBezTo>
                      <a:pt x="701" y="27"/>
                      <a:pt x="387" y="1"/>
                      <a:pt x="195"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09"/>
        <p:cNvGrpSpPr/>
        <p:nvPr/>
      </p:nvGrpSpPr>
      <p:grpSpPr>
        <a:xfrm>
          <a:off x="0" y="0"/>
          <a:ext cx="0" cy="0"/>
          <a:chOff x="0" y="0"/>
          <a:chExt cx="0" cy="0"/>
        </a:xfrm>
      </p:grpSpPr>
      <p:sp>
        <p:nvSpPr>
          <p:cNvPr id="3810" name="Google Shape;3810;p31"/>
          <p:cNvSpPr txBox="1">
            <a:spLocks noGrp="1"/>
          </p:cNvSpPr>
          <p:nvPr>
            <p:ph type="title"/>
          </p:nvPr>
        </p:nvSpPr>
        <p:spPr>
          <a:xfrm>
            <a:off x="538575" y="357172"/>
            <a:ext cx="8067000" cy="57150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latin typeface="Merriweather"/>
                <a:ea typeface="Merriweather"/>
                <a:cs typeface="Merriweather"/>
                <a:sym typeface="Merriweather"/>
              </a:rPr>
              <a:t>Shashi Deshpande</a:t>
            </a:r>
            <a:endParaRPr b="1"/>
          </a:p>
        </p:txBody>
      </p:sp>
      <p:grpSp>
        <p:nvGrpSpPr>
          <p:cNvPr id="2" name="Google Shape;3812;p31"/>
          <p:cNvGrpSpPr/>
          <p:nvPr/>
        </p:nvGrpSpPr>
        <p:grpSpPr>
          <a:xfrm>
            <a:off x="592960" y="1785932"/>
            <a:ext cx="4751242" cy="833707"/>
            <a:chOff x="592960" y="1986028"/>
            <a:chExt cx="4328749" cy="833707"/>
          </a:xfrm>
        </p:grpSpPr>
        <p:sp>
          <p:nvSpPr>
            <p:cNvPr id="3813" name="Google Shape;3813;p31"/>
            <p:cNvSpPr/>
            <p:nvPr/>
          </p:nvSpPr>
          <p:spPr>
            <a:xfrm>
              <a:off x="1354409" y="1986028"/>
              <a:ext cx="3567300" cy="754800"/>
            </a:xfrm>
            <a:prstGeom prst="rect">
              <a:avLst/>
            </a:prstGeom>
            <a:noFill/>
            <a:ln>
              <a:noFill/>
            </a:ln>
          </p:spPr>
          <p:txBody>
            <a:bodyPr spcFirstLastPara="1" wrap="square" lIns="640075" tIns="91425" rIns="137150" bIns="91425" anchor="ctr" anchorCtr="0">
              <a:noAutofit/>
            </a:bodyPr>
            <a:lstStyle/>
            <a:p>
              <a:pPr algn="just"/>
              <a:r>
                <a:rPr lang="en-US" sz="1600" dirty="0" smtClean="0">
                  <a:latin typeface="Livvic" charset="0"/>
                </a:rPr>
                <a:t>Awarded Padma </a:t>
              </a:r>
              <a:r>
                <a:rPr lang="en-US" sz="1600" dirty="0" err="1" smtClean="0">
                  <a:latin typeface="Livvic" charset="0"/>
                </a:rPr>
                <a:t>Shri</a:t>
              </a:r>
              <a:r>
                <a:rPr lang="en-US" sz="1600" dirty="0" smtClean="0">
                  <a:latin typeface="Livvic" charset="0"/>
                </a:rPr>
                <a:t> in 2009</a:t>
              </a:r>
              <a:endParaRPr lang="en-IN" sz="1600" dirty="0">
                <a:latin typeface="Livvic" charset="0"/>
              </a:endParaRPr>
            </a:p>
          </p:txBody>
        </p:sp>
        <p:grpSp>
          <p:nvGrpSpPr>
            <p:cNvPr id="3" name="Google Shape;3814;p31"/>
            <p:cNvGrpSpPr/>
            <p:nvPr/>
          </p:nvGrpSpPr>
          <p:grpSpPr>
            <a:xfrm>
              <a:off x="592960" y="2057466"/>
              <a:ext cx="782420" cy="762269"/>
              <a:chOff x="3319100" y="2102872"/>
              <a:chExt cx="782420" cy="762269"/>
            </a:xfrm>
          </p:grpSpPr>
          <p:sp>
            <p:nvSpPr>
              <p:cNvPr id="3815" name="Google Shape;3815;p31"/>
              <p:cNvSpPr/>
              <p:nvPr/>
            </p:nvSpPr>
            <p:spPr>
              <a:xfrm>
                <a:off x="3319100" y="2102872"/>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16" name="Google Shape;3816;p31"/>
              <p:cNvSpPr/>
              <p:nvPr/>
            </p:nvSpPr>
            <p:spPr>
              <a:xfrm>
                <a:off x="3401604" y="2184341"/>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lt2"/>
                    </a:solidFill>
                    <a:latin typeface="Livvic"/>
                    <a:ea typeface="Livvic"/>
                    <a:cs typeface="Livvic"/>
                    <a:sym typeface="Livvic"/>
                  </a:rPr>
                  <a:t>2</a:t>
                </a:r>
                <a:endParaRPr sz="1200">
                  <a:solidFill>
                    <a:schemeClr val="lt2"/>
                  </a:solidFill>
                  <a:latin typeface="Livvic"/>
                  <a:ea typeface="Livvic"/>
                  <a:cs typeface="Livvic"/>
                  <a:sym typeface="Livvic"/>
                </a:endParaRPr>
              </a:p>
            </p:txBody>
          </p:sp>
        </p:grpSp>
      </p:grpSp>
      <p:grpSp>
        <p:nvGrpSpPr>
          <p:cNvPr id="4" name="Google Shape;3817;p31"/>
          <p:cNvGrpSpPr/>
          <p:nvPr/>
        </p:nvGrpSpPr>
        <p:grpSpPr>
          <a:xfrm>
            <a:off x="592972" y="2674206"/>
            <a:ext cx="4621970" cy="802689"/>
            <a:chOff x="592972" y="2895271"/>
            <a:chExt cx="4621970" cy="802689"/>
          </a:xfrm>
        </p:grpSpPr>
        <p:sp>
          <p:nvSpPr>
            <p:cNvPr id="3818" name="Google Shape;3818;p31"/>
            <p:cNvSpPr/>
            <p:nvPr/>
          </p:nvSpPr>
          <p:spPr>
            <a:xfrm>
              <a:off x="1428728" y="2895271"/>
              <a:ext cx="3786214" cy="754800"/>
            </a:xfrm>
            <a:prstGeom prst="rect">
              <a:avLst/>
            </a:prstGeom>
            <a:noFill/>
            <a:ln>
              <a:noFill/>
            </a:ln>
          </p:spPr>
          <p:txBody>
            <a:bodyPr spcFirstLastPara="1" wrap="square" lIns="640075" tIns="91425" rIns="137150" bIns="91425" anchor="ctr" anchorCtr="0">
              <a:noAutofit/>
            </a:bodyPr>
            <a:lstStyle/>
            <a:p>
              <a:pPr lvl="0"/>
              <a:r>
                <a:rPr lang="en-IN" sz="1600" dirty="0" smtClean="0">
                  <a:latin typeface="Livvic" charset="0"/>
                </a:rPr>
                <a:t>Returned her </a:t>
              </a:r>
              <a:r>
                <a:rPr lang="en-IN" sz="1600" dirty="0" err="1" smtClean="0">
                  <a:latin typeface="Livvic" charset="0"/>
                </a:rPr>
                <a:t>Sahitya</a:t>
              </a:r>
              <a:r>
                <a:rPr lang="en-IN" sz="1600" dirty="0" smtClean="0">
                  <a:latin typeface="Livvic" charset="0"/>
                </a:rPr>
                <a:t> </a:t>
              </a:r>
              <a:r>
                <a:rPr lang="en-IN" sz="1600" dirty="0" err="1" smtClean="0">
                  <a:latin typeface="Livvic" charset="0"/>
                </a:rPr>
                <a:t>Akademi</a:t>
              </a:r>
              <a:r>
                <a:rPr lang="en-IN" sz="1600" dirty="0" smtClean="0">
                  <a:latin typeface="Livvic" charset="0"/>
                </a:rPr>
                <a:t> Award 1990 for </a:t>
              </a:r>
              <a:r>
                <a:rPr lang="en-IN" sz="1600" i="1" dirty="0" smtClean="0">
                  <a:latin typeface="Livvic" charset="0"/>
                </a:rPr>
                <a:t>That Long Silence</a:t>
              </a:r>
              <a:endParaRPr sz="1600">
                <a:latin typeface="Livvic" charset="0"/>
                <a:ea typeface="Livvic"/>
                <a:cs typeface="Livvic"/>
                <a:sym typeface="Livvic"/>
              </a:endParaRPr>
            </a:p>
          </p:txBody>
        </p:sp>
        <p:grpSp>
          <p:nvGrpSpPr>
            <p:cNvPr id="5" name="Google Shape;3819;p31"/>
            <p:cNvGrpSpPr/>
            <p:nvPr/>
          </p:nvGrpSpPr>
          <p:grpSpPr>
            <a:xfrm>
              <a:off x="592972" y="2935691"/>
              <a:ext cx="782420" cy="762269"/>
              <a:chOff x="3319100" y="2996536"/>
              <a:chExt cx="782420" cy="762269"/>
            </a:xfrm>
          </p:grpSpPr>
          <p:sp>
            <p:nvSpPr>
              <p:cNvPr id="3820" name="Google Shape;3820;p31"/>
              <p:cNvSpPr/>
              <p:nvPr/>
            </p:nvSpPr>
            <p:spPr>
              <a:xfrm>
                <a:off x="3319100" y="2996536"/>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21" name="Google Shape;3821;p31"/>
              <p:cNvSpPr/>
              <p:nvPr/>
            </p:nvSpPr>
            <p:spPr>
              <a:xfrm>
                <a:off x="3401604" y="3078006"/>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accent1"/>
                    </a:solidFill>
                    <a:latin typeface="Livvic"/>
                    <a:ea typeface="Livvic"/>
                    <a:cs typeface="Livvic"/>
                    <a:sym typeface="Livvic"/>
                  </a:rPr>
                  <a:t>3</a:t>
                </a:r>
                <a:endParaRPr sz="1200">
                  <a:solidFill>
                    <a:schemeClr val="accent1"/>
                  </a:solidFill>
                  <a:latin typeface="Livvic"/>
                  <a:ea typeface="Livvic"/>
                  <a:cs typeface="Livvic"/>
                  <a:sym typeface="Livvic"/>
                </a:endParaRPr>
              </a:p>
            </p:txBody>
          </p:sp>
        </p:grpSp>
      </p:grpSp>
      <p:grpSp>
        <p:nvGrpSpPr>
          <p:cNvPr id="6" name="Google Shape;3822;p31"/>
          <p:cNvGrpSpPr/>
          <p:nvPr/>
        </p:nvGrpSpPr>
        <p:grpSpPr>
          <a:xfrm>
            <a:off x="571472" y="928676"/>
            <a:ext cx="4424556" cy="833707"/>
            <a:chOff x="592960" y="1105478"/>
            <a:chExt cx="4424556" cy="833707"/>
          </a:xfrm>
        </p:grpSpPr>
        <p:sp>
          <p:nvSpPr>
            <p:cNvPr id="3823" name="Google Shape;3823;p31"/>
            <p:cNvSpPr/>
            <p:nvPr/>
          </p:nvSpPr>
          <p:spPr>
            <a:xfrm>
              <a:off x="1450216" y="1105478"/>
              <a:ext cx="3567300" cy="754800"/>
            </a:xfrm>
            <a:prstGeom prst="rect">
              <a:avLst/>
            </a:prstGeom>
            <a:noFill/>
            <a:ln>
              <a:noFill/>
            </a:ln>
          </p:spPr>
          <p:txBody>
            <a:bodyPr spcFirstLastPara="1" wrap="square" lIns="640075" tIns="91425" rIns="137150" bIns="91425" anchor="ctr" anchorCtr="0">
              <a:noAutofit/>
            </a:bodyPr>
            <a:lstStyle/>
            <a:p>
              <a:pPr marL="0" lvl="0" indent="0" algn="l" rtl="0">
                <a:spcBef>
                  <a:spcPts val="0"/>
                </a:spcBef>
                <a:spcAft>
                  <a:spcPts val="0"/>
                </a:spcAft>
                <a:buNone/>
              </a:pPr>
              <a:r>
                <a:rPr lang="en-IN" sz="1600" dirty="0" smtClean="0">
                  <a:solidFill>
                    <a:srgbClr val="000000"/>
                  </a:solidFill>
                  <a:latin typeface="Livvic"/>
                  <a:ea typeface="Livvic"/>
                  <a:cs typeface="Livvic"/>
                  <a:sym typeface="Livvic"/>
                </a:rPr>
                <a:t>Born - August </a:t>
              </a:r>
              <a:r>
                <a:rPr lang="en-IN" sz="1600" dirty="0" smtClean="0">
                  <a:solidFill>
                    <a:srgbClr val="000000"/>
                  </a:solidFill>
                  <a:latin typeface="Livvic"/>
                  <a:ea typeface="Livvic"/>
                  <a:cs typeface="Livvic"/>
                  <a:sym typeface="Livvic"/>
                </a:rPr>
                <a:t>19</a:t>
              </a:r>
              <a:r>
                <a:rPr lang="en" sz="1600" dirty="0" smtClean="0">
                  <a:solidFill>
                    <a:srgbClr val="000000"/>
                  </a:solidFill>
                  <a:latin typeface="Livvic"/>
                  <a:ea typeface="Livvic"/>
                  <a:cs typeface="Livvic"/>
                  <a:sym typeface="Livvic"/>
                </a:rPr>
                <a:t>, 1938</a:t>
              </a:r>
              <a:endParaRPr sz="1600">
                <a:latin typeface="Livvic"/>
                <a:ea typeface="Livvic"/>
                <a:cs typeface="Livvic"/>
                <a:sym typeface="Livvic"/>
              </a:endParaRPr>
            </a:p>
          </p:txBody>
        </p:sp>
        <p:grpSp>
          <p:nvGrpSpPr>
            <p:cNvPr id="7" name="Google Shape;3824;p31"/>
            <p:cNvGrpSpPr/>
            <p:nvPr/>
          </p:nvGrpSpPr>
          <p:grpSpPr>
            <a:xfrm>
              <a:off x="592960" y="1176916"/>
              <a:ext cx="782420" cy="762269"/>
              <a:chOff x="3319100" y="1227530"/>
              <a:chExt cx="782420" cy="762269"/>
            </a:xfrm>
          </p:grpSpPr>
          <p:sp>
            <p:nvSpPr>
              <p:cNvPr id="3825" name="Google Shape;3825;p31"/>
              <p:cNvSpPr/>
              <p:nvPr/>
            </p:nvSpPr>
            <p:spPr>
              <a:xfrm>
                <a:off x="3319100" y="1227530"/>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26" name="Google Shape;3826;p31"/>
              <p:cNvSpPr/>
              <p:nvPr/>
            </p:nvSpPr>
            <p:spPr>
              <a:xfrm>
                <a:off x="3401604" y="1309000"/>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dk2"/>
                    </a:solidFill>
                    <a:latin typeface="Livvic"/>
                    <a:ea typeface="Livvic"/>
                    <a:cs typeface="Livvic"/>
                    <a:sym typeface="Livvic"/>
                  </a:rPr>
                  <a:t>1</a:t>
                </a:r>
                <a:endParaRPr sz="1600" b="1">
                  <a:solidFill>
                    <a:schemeClr val="dk2"/>
                  </a:solidFill>
                  <a:latin typeface="Livvic"/>
                  <a:ea typeface="Livvic"/>
                  <a:cs typeface="Livvic"/>
                  <a:sym typeface="Livvic"/>
                </a:endParaRPr>
              </a:p>
            </p:txBody>
          </p:sp>
        </p:grpSp>
      </p:grpSp>
      <p:grpSp>
        <p:nvGrpSpPr>
          <p:cNvPr id="8" name="Google Shape;3827;p31"/>
          <p:cNvGrpSpPr/>
          <p:nvPr/>
        </p:nvGrpSpPr>
        <p:grpSpPr>
          <a:xfrm>
            <a:off x="592960" y="3643320"/>
            <a:ext cx="5125228" cy="941394"/>
            <a:chOff x="592960" y="3813916"/>
            <a:chExt cx="5125228" cy="941394"/>
          </a:xfrm>
        </p:grpSpPr>
        <p:sp>
          <p:nvSpPr>
            <p:cNvPr id="3828" name="Google Shape;3828;p31"/>
            <p:cNvSpPr/>
            <p:nvPr/>
          </p:nvSpPr>
          <p:spPr>
            <a:xfrm>
              <a:off x="1428728" y="4000510"/>
              <a:ext cx="4289460" cy="754800"/>
            </a:xfrm>
            <a:prstGeom prst="rect">
              <a:avLst/>
            </a:prstGeom>
            <a:noFill/>
            <a:ln>
              <a:noFill/>
            </a:ln>
          </p:spPr>
          <p:txBody>
            <a:bodyPr spcFirstLastPara="1" wrap="square" lIns="640075" tIns="91425" rIns="137150" bIns="91425" anchor="ctr" anchorCtr="0">
              <a:noAutofit/>
            </a:bodyPr>
            <a:lstStyle/>
            <a:p>
              <a:pPr algn="just"/>
              <a:endParaRPr lang="en-IN" dirty="0">
                <a:latin typeface="Livvic" charset="0"/>
              </a:endParaRPr>
            </a:p>
          </p:txBody>
        </p:sp>
        <p:grpSp>
          <p:nvGrpSpPr>
            <p:cNvPr id="9" name="Google Shape;3829;p31"/>
            <p:cNvGrpSpPr/>
            <p:nvPr/>
          </p:nvGrpSpPr>
          <p:grpSpPr>
            <a:xfrm>
              <a:off x="592960" y="3813916"/>
              <a:ext cx="782420" cy="762269"/>
              <a:chOff x="3319100" y="3849691"/>
              <a:chExt cx="782420" cy="762269"/>
            </a:xfrm>
          </p:grpSpPr>
          <p:sp>
            <p:nvSpPr>
              <p:cNvPr id="3830" name="Google Shape;3830;p31"/>
              <p:cNvSpPr/>
              <p:nvPr/>
            </p:nvSpPr>
            <p:spPr>
              <a:xfrm>
                <a:off x="3319100" y="3849691"/>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31" name="Google Shape;3831;p31"/>
              <p:cNvSpPr/>
              <p:nvPr/>
            </p:nvSpPr>
            <p:spPr>
              <a:xfrm>
                <a:off x="3401604" y="3931160"/>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accent2"/>
                    </a:solidFill>
                    <a:latin typeface="Livvic"/>
                    <a:ea typeface="Livvic"/>
                    <a:cs typeface="Livvic"/>
                    <a:sym typeface="Livvic"/>
                  </a:rPr>
                  <a:t>4</a:t>
                </a:r>
                <a:endParaRPr sz="1200">
                  <a:solidFill>
                    <a:schemeClr val="accent2"/>
                  </a:solidFill>
                  <a:latin typeface="Livvic"/>
                  <a:ea typeface="Livvic"/>
                  <a:cs typeface="Livvic"/>
                  <a:sym typeface="Livvic"/>
                </a:endParaRPr>
              </a:p>
            </p:txBody>
          </p:sp>
        </p:grpSp>
      </p:grpSp>
      <p:sp>
        <p:nvSpPr>
          <p:cNvPr id="34" name="Rectangle 33"/>
          <p:cNvSpPr/>
          <p:nvPr/>
        </p:nvSpPr>
        <p:spPr>
          <a:xfrm>
            <a:off x="2000232" y="3714758"/>
            <a:ext cx="4071966" cy="523220"/>
          </a:xfrm>
          <a:prstGeom prst="rect">
            <a:avLst/>
          </a:prstGeom>
        </p:spPr>
        <p:txBody>
          <a:bodyPr wrap="square">
            <a:spAutoFit/>
          </a:bodyPr>
          <a:lstStyle/>
          <a:p>
            <a:r>
              <a:rPr lang="en-US" dirty="0" smtClean="0">
                <a:latin typeface="Livvic" charset="0"/>
              </a:rPr>
              <a:t>Traditional Values – Harmony and Co-existence</a:t>
            </a:r>
          </a:p>
          <a:p>
            <a:r>
              <a:rPr lang="en-US" dirty="0" smtClean="0">
                <a:latin typeface="Livvic" charset="0"/>
              </a:rPr>
              <a:t>Modernity – Independent Individual Identity </a:t>
            </a:r>
            <a:endParaRPr lang="en-IN" dirty="0"/>
          </a:p>
        </p:txBody>
      </p:sp>
      <p:pic>
        <p:nvPicPr>
          <p:cNvPr id="25" name="Picture 24" descr="shashi.jpg"/>
          <p:cNvPicPr>
            <a:picLocks noChangeAspect="1"/>
          </p:cNvPicPr>
          <p:nvPr/>
        </p:nvPicPr>
        <p:blipFill>
          <a:blip r:embed="rId3"/>
          <a:stretch>
            <a:fillRect/>
          </a:stretch>
        </p:blipFill>
        <p:spPr>
          <a:xfrm>
            <a:off x="6000760" y="857239"/>
            <a:ext cx="3000396" cy="314327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79"/>
        <p:cNvGrpSpPr/>
        <p:nvPr/>
      </p:nvGrpSpPr>
      <p:grpSpPr>
        <a:xfrm>
          <a:off x="0" y="0"/>
          <a:ext cx="0" cy="0"/>
          <a:chOff x="0" y="0"/>
          <a:chExt cx="0" cy="0"/>
        </a:xfrm>
      </p:grpSpPr>
      <p:sp>
        <p:nvSpPr>
          <p:cNvPr id="4080" name="Google Shape;4080;p37"/>
          <p:cNvSpPr txBox="1">
            <a:spLocks noGrp="1"/>
          </p:cNvSpPr>
          <p:nvPr>
            <p:ph type="title"/>
          </p:nvPr>
        </p:nvSpPr>
        <p:spPr>
          <a:xfrm>
            <a:off x="538575" y="538575"/>
            <a:ext cx="80670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latin typeface="Merriweather"/>
                <a:ea typeface="Merriweather"/>
                <a:cs typeface="Merriweather"/>
                <a:sym typeface="Merriweather"/>
              </a:rPr>
              <a:t>Thematic Concerns</a:t>
            </a:r>
            <a:endParaRPr b="1"/>
          </a:p>
        </p:txBody>
      </p:sp>
      <p:grpSp>
        <p:nvGrpSpPr>
          <p:cNvPr id="2" name="Google Shape;4081;p37"/>
          <p:cNvGrpSpPr/>
          <p:nvPr/>
        </p:nvGrpSpPr>
        <p:grpSpPr>
          <a:xfrm>
            <a:off x="142844" y="1285866"/>
            <a:ext cx="2964265" cy="1395625"/>
            <a:chOff x="1405046" y="1234725"/>
            <a:chExt cx="2964265" cy="1395625"/>
          </a:xfrm>
        </p:grpSpPr>
        <p:sp>
          <p:nvSpPr>
            <p:cNvPr id="4082" name="Google Shape;4082;p37"/>
            <p:cNvSpPr/>
            <p:nvPr/>
          </p:nvSpPr>
          <p:spPr>
            <a:xfrm>
              <a:off x="1405046" y="1234725"/>
              <a:ext cx="2964265" cy="1395625"/>
            </a:xfrm>
            <a:custGeom>
              <a:avLst/>
              <a:gdLst/>
              <a:ahLst/>
              <a:cxnLst/>
              <a:rect l="l" t="t" r="r" b="b"/>
              <a:pathLst>
                <a:path w="128226" h="55825" extrusionOk="0">
                  <a:moveTo>
                    <a:pt x="9484" y="1"/>
                  </a:moveTo>
                  <a:lnTo>
                    <a:pt x="8790" y="78"/>
                  </a:lnTo>
                  <a:lnTo>
                    <a:pt x="8097" y="155"/>
                  </a:lnTo>
                  <a:lnTo>
                    <a:pt x="6786" y="541"/>
                  </a:lnTo>
                  <a:lnTo>
                    <a:pt x="6092" y="772"/>
                  </a:lnTo>
                  <a:lnTo>
                    <a:pt x="5475" y="1080"/>
                  </a:lnTo>
                  <a:lnTo>
                    <a:pt x="5167" y="1235"/>
                  </a:lnTo>
                  <a:lnTo>
                    <a:pt x="4935" y="1389"/>
                  </a:lnTo>
                  <a:lnTo>
                    <a:pt x="4318" y="1774"/>
                  </a:lnTo>
                  <a:lnTo>
                    <a:pt x="3779" y="2160"/>
                  </a:lnTo>
                  <a:lnTo>
                    <a:pt x="3239" y="2622"/>
                  </a:lnTo>
                  <a:lnTo>
                    <a:pt x="2776" y="3085"/>
                  </a:lnTo>
                  <a:lnTo>
                    <a:pt x="2314" y="3625"/>
                  </a:lnTo>
                  <a:lnTo>
                    <a:pt x="1851" y="4165"/>
                  </a:lnTo>
                  <a:lnTo>
                    <a:pt x="1466" y="4781"/>
                  </a:lnTo>
                  <a:lnTo>
                    <a:pt x="1157" y="5321"/>
                  </a:lnTo>
                  <a:lnTo>
                    <a:pt x="849" y="5938"/>
                  </a:lnTo>
                  <a:lnTo>
                    <a:pt x="617" y="6632"/>
                  </a:lnTo>
                  <a:lnTo>
                    <a:pt x="463" y="6940"/>
                  </a:lnTo>
                  <a:lnTo>
                    <a:pt x="386" y="7249"/>
                  </a:lnTo>
                  <a:lnTo>
                    <a:pt x="232" y="7943"/>
                  </a:lnTo>
                  <a:lnTo>
                    <a:pt x="155" y="8637"/>
                  </a:lnTo>
                  <a:lnTo>
                    <a:pt x="1" y="10024"/>
                  </a:lnTo>
                  <a:lnTo>
                    <a:pt x="1" y="12646"/>
                  </a:lnTo>
                  <a:lnTo>
                    <a:pt x="1" y="18043"/>
                  </a:lnTo>
                  <a:lnTo>
                    <a:pt x="78" y="39478"/>
                  </a:lnTo>
                  <a:lnTo>
                    <a:pt x="78" y="42177"/>
                  </a:lnTo>
                  <a:lnTo>
                    <a:pt x="78" y="43488"/>
                  </a:lnTo>
                  <a:lnTo>
                    <a:pt x="78" y="44182"/>
                  </a:lnTo>
                  <a:lnTo>
                    <a:pt x="155" y="44876"/>
                  </a:lnTo>
                  <a:lnTo>
                    <a:pt x="232" y="45570"/>
                  </a:lnTo>
                  <a:lnTo>
                    <a:pt x="386" y="46263"/>
                  </a:lnTo>
                  <a:lnTo>
                    <a:pt x="772" y="47497"/>
                  </a:lnTo>
                  <a:lnTo>
                    <a:pt x="1466" y="48731"/>
                  </a:lnTo>
                  <a:lnTo>
                    <a:pt x="1774" y="49348"/>
                  </a:lnTo>
                  <a:lnTo>
                    <a:pt x="2237" y="49887"/>
                  </a:lnTo>
                  <a:lnTo>
                    <a:pt x="2622" y="50427"/>
                  </a:lnTo>
                  <a:lnTo>
                    <a:pt x="3162" y="50890"/>
                  </a:lnTo>
                  <a:lnTo>
                    <a:pt x="3624" y="51352"/>
                  </a:lnTo>
                  <a:lnTo>
                    <a:pt x="4241" y="51738"/>
                  </a:lnTo>
                  <a:lnTo>
                    <a:pt x="4781" y="52123"/>
                  </a:lnTo>
                  <a:lnTo>
                    <a:pt x="5398" y="52509"/>
                  </a:lnTo>
                  <a:lnTo>
                    <a:pt x="6015" y="52817"/>
                  </a:lnTo>
                  <a:lnTo>
                    <a:pt x="6632" y="53049"/>
                  </a:lnTo>
                  <a:lnTo>
                    <a:pt x="6940" y="53126"/>
                  </a:lnTo>
                  <a:lnTo>
                    <a:pt x="7325" y="53203"/>
                  </a:lnTo>
                  <a:lnTo>
                    <a:pt x="7942" y="53434"/>
                  </a:lnTo>
                  <a:lnTo>
                    <a:pt x="8636" y="53511"/>
                  </a:lnTo>
                  <a:lnTo>
                    <a:pt x="9330" y="53588"/>
                  </a:lnTo>
                  <a:lnTo>
                    <a:pt x="12029" y="53665"/>
                  </a:lnTo>
                  <a:lnTo>
                    <a:pt x="54899" y="54745"/>
                  </a:lnTo>
                  <a:lnTo>
                    <a:pt x="97769" y="55824"/>
                  </a:lnTo>
                  <a:lnTo>
                    <a:pt x="54899" y="54437"/>
                  </a:lnTo>
                  <a:lnTo>
                    <a:pt x="12029" y="53203"/>
                  </a:lnTo>
                  <a:lnTo>
                    <a:pt x="9330" y="53126"/>
                  </a:lnTo>
                  <a:lnTo>
                    <a:pt x="8019" y="52894"/>
                  </a:lnTo>
                  <a:lnTo>
                    <a:pt x="7403" y="52817"/>
                  </a:lnTo>
                  <a:lnTo>
                    <a:pt x="6786" y="52586"/>
                  </a:lnTo>
                  <a:lnTo>
                    <a:pt x="6169" y="52355"/>
                  </a:lnTo>
                  <a:lnTo>
                    <a:pt x="5629" y="52046"/>
                  </a:lnTo>
                  <a:lnTo>
                    <a:pt x="4473" y="51352"/>
                  </a:lnTo>
                  <a:lnTo>
                    <a:pt x="3470" y="50504"/>
                  </a:lnTo>
                  <a:lnTo>
                    <a:pt x="2622" y="49579"/>
                  </a:lnTo>
                  <a:lnTo>
                    <a:pt x="2237" y="49039"/>
                  </a:lnTo>
                  <a:lnTo>
                    <a:pt x="1851" y="48499"/>
                  </a:lnTo>
                  <a:lnTo>
                    <a:pt x="1311" y="47343"/>
                  </a:lnTo>
                  <a:lnTo>
                    <a:pt x="849" y="46109"/>
                  </a:lnTo>
                  <a:lnTo>
                    <a:pt x="617" y="44798"/>
                  </a:lnTo>
                  <a:lnTo>
                    <a:pt x="617" y="44182"/>
                  </a:lnTo>
                  <a:lnTo>
                    <a:pt x="540" y="43488"/>
                  </a:lnTo>
                  <a:lnTo>
                    <a:pt x="540" y="42177"/>
                  </a:lnTo>
                  <a:lnTo>
                    <a:pt x="540" y="39478"/>
                  </a:lnTo>
                  <a:lnTo>
                    <a:pt x="617" y="18043"/>
                  </a:lnTo>
                  <a:lnTo>
                    <a:pt x="617" y="12646"/>
                  </a:lnTo>
                  <a:lnTo>
                    <a:pt x="617" y="10024"/>
                  </a:lnTo>
                  <a:lnTo>
                    <a:pt x="694" y="8714"/>
                  </a:lnTo>
                  <a:lnTo>
                    <a:pt x="772" y="8020"/>
                  </a:lnTo>
                  <a:lnTo>
                    <a:pt x="926" y="7403"/>
                  </a:lnTo>
                  <a:lnTo>
                    <a:pt x="1003" y="7095"/>
                  </a:lnTo>
                  <a:lnTo>
                    <a:pt x="1157" y="6786"/>
                  </a:lnTo>
                  <a:lnTo>
                    <a:pt x="1388" y="6169"/>
                  </a:lnTo>
                  <a:lnTo>
                    <a:pt x="1620" y="5630"/>
                  </a:lnTo>
                  <a:lnTo>
                    <a:pt x="2005" y="5013"/>
                  </a:lnTo>
                  <a:lnTo>
                    <a:pt x="2314" y="4473"/>
                  </a:lnTo>
                  <a:lnTo>
                    <a:pt x="2699" y="4010"/>
                  </a:lnTo>
                  <a:lnTo>
                    <a:pt x="3162" y="3471"/>
                  </a:lnTo>
                  <a:lnTo>
                    <a:pt x="3624" y="3085"/>
                  </a:lnTo>
                  <a:lnTo>
                    <a:pt x="4087" y="2622"/>
                  </a:lnTo>
                  <a:lnTo>
                    <a:pt x="4627" y="2237"/>
                  </a:lnTo>
                  <a:lnTo>
                    <a:pt x="5167" y="1929"/>
                  </a:lnTo>
                  <a:lnTo>
                    <a:pt x="5475" y="1697"/>
                  </a:lnTo>
                  <a:lnTo>
                    <a:pt x="5783" y="1620"/>
                  </a:lnTo>
                  <a:lnTo>
                    <a:pt x="6323" y="1312"/>
                  </a:lnTo>
                  <a:lnTo>
                    <a:pt x="6940" y="1080"/>
                  </a:lnTo>
                  <a:lnTo>
                    <a:pt x="8251" y="772"/>
                  </a:lnTo>
                  <a:lnTo>
                    <a:pt x="8868" y="695"/>
                  </a:lnTo>
                  <a:lnTo>
                    <a:pt x="9484" y="618"/>
                  </a:lnTo>
                  <a:lnTo>
                    <a:pt x="29609" y="618"/>
                  </a:lnTo>
                  <a:lnTo>
                    <a:pt x="115426" y="541"/>
                  </a:lnTo>
                  <a:lnTo>
                    <a:pt x="118742" y="541"/>
                  </a:lnTo>
                  <a:lnTo>
                    <a:pt x="119359" y="618"/>
                  </a:lnTo>
                  <a:lnTo>
                    <a:pt x="120053" y="695"/>
                  </a:lnTo>
                  <a:lnTo>
                    <a:pt x="120669" y="849"/>
                  </a:lnTo>
                  <a:lnTo>
                    <a:pt x="121286" y="1003"/>
                  </a:lnTo>
                  <a:lnTo>
                    <a:pt x="121903" y="1235"/>
                  </a:lnTo>
                  <a:lnTo>
                    <a:pt x="122520" y="1466"/>
                  </a:lnTo>
                  <a:lnTo>
                    <a:pt x="123060" y="1774"/>
                  </a:lnTo>
                  <a:lnTo>
                    <a:pt x="124139" y="2545"/>
                  </a:lnTo>
                  <a:lnTo>
                    <a:pt x="125141" y="3394"/>
                  </a:lnTo>
                  <a:lnTo>
                    <a:pt x="125604" y="3933"/>
                  </a:lnTo>
                  <a:lnTo>
                    <a:pt x="125990" y="4396"/>
                  </a:lnTo>
                  <a:lnTo>
                    <a:pt x="126684" y="5552"/>
                  </a:lnTo>
                  <a:lnTo>
                    <a:pt x="126992" y="6092"/>
                  </a:lnTo>
                  <a:lnTo>
                    <a:pt x="127223" y="6709"/>
                  </a:lnTo>
                  <a:lnTo>
                    <a:pt x="127609" y="7943"/>
                  </a:lnTo>
                  <a:lnTo>
                    <a:pt x="127763" y="9253"/>
                  </a:lnTo>
                  <a:lnTo>
                    <a:pt x="127763" y="10564"/>
                  </a:lnTo>
                  <a:lnTo>
                    <a:pt x="127840" y="13263"/>
                  </a:lnTo>
                  <a:lnTo>
                    <a:pt x="127840" y="34698"/>
                  </a:lnTo>
                  <a:lnTo>
                    <a:pt x="127840" y="40095"/>
                  </a:lnTo>
                  <a:lnTo>
                    <a:pt x="127840" y="42794"/>
                  </a:lnTo>
                  <a:lnTo>
                    <a:pt x="127840" y="44105"/>
                  </a:lnTo>
                  <a:lnTo>
                    <a:pt x="127840" y="44798"/>
                  </a:lnTo>
                  <a:lnTo>
                    <a:pt x="127763" y="45415"/>
                  </a:lnTo>
                  <a:lnTo>
                    <a:pt x="127377" y="46726"/>
                  </a:lnTo>
                  <a:lnTo>
                    <a:pt x="127223" y="47343"/>
                  </a:lnTo>
                  <a:lnTo>
                    <a:pt x="126915" y="47960"/>
                  </a:lnTo>
                  <a:lnTo>
                    <a:pt x="126606" y="48499"/>
                  </a:lnTo>
                  <a:lnTo>
                    <a:pt x="126221" y="49116"/>
                  </a:lnTo>
                  <a:lnTo>
                    <a:pt x="125835" y="49656"/>
                  </a:lnTo>
                  <a:lnTo>
                    <a:pt x="125450" y="50119"/>
                  </a:lnTo>
                  <a:lnTo>
                    <a:pt x="124987" y="50581"/>
                  </a:lnTo>
                  <a:lnTo>
                    <a:pt x="124448" y="51044"/>
                  </a:lnTo>
                  <a:lnTo>
                    <a:pt x="123985" y="51429"/>
                  </a:lnTo>
                  <a:lnTo>
                    <a:pt x="123676" y="51661"/>
                  </a:lnTo>
                  <a:lnTo>
                    <a:pt x="123368" y="51815"/>
                  </a:lnTo>
                  <a:lnTo>
                    <a:pt x="122828" y="52200"/>
                  </a:lnTo>
                  <a:lnTo>
                    <a:pt x="122211" y="52432"/>
                  </a:lnTo>
                  <a:lnTo>
                    <a:pt x="120978" y="52894"/>
                  </a:lnTo>
                  <a:lnTo>
                    <a:pt x="120361" y="53049"/>
                  </a:lnTo>
                  <a:lnTo>
                    <a:pt x="119667" y="53203"/>
                  </a:lnTo>
                  <a:lnTo>
                    <a:pt x="119359" y="53203"/>
                  </a:lnTo>
                  <a:lnTo>
                    <a:pt x="119050" y="53280"/>
                  </a:lnTo>
                  <a:lnTo>
                    <a:pt x="118356" y="53280"/>
                  </a:lnTo>
                  <a:lnTo>
                    <a:pt x="115658" y="53203"/>
                  </a:lnTo>
                  <a:lnTo>
                    <a:pt x="110337" y="52894"/>
                  </a:lnTo>
                  <a:lnTo>
                    <a:pt x="99620" y="52432"/>
                  </a:lnTo>
                  <a:lnTo>
                    <a:pt x="110337" y="52972"/>
                  </a:lnTo>
                  <a:lnTo>
                    <a:pt x="115658" y="53280"/>
                  </a:lnTo>
                  <a:lnTo>
                    <a:pt x="118356" y="53434"/>
                  </a:lnTo>
                  <a:lnTo>
                    <a:pt x="119050" y="53357"/>
                  </a:lnTo>
                  <a:lnTo>
                    <a:pt x="119744" y="53357"/>
                  </a:lnTo>
                  <a:lnTo>
                    <a:pt x="120361" y="53203"/>
                  </a:lnTo>
                  <a:lnTo>
                    <a:pt x="121055" y="53049"/>
                  </a:lnTo>
                  <a:lnTo>
                    <a:pt x="122289" y="52586"/>
                  </a:lnTo>
                  <a:lnTo>
                    <a:pt x="122905" y="52278"/>
                  </a:lnTo>
                  <a:lnTo>
                    <a:pt x="123522" y="51969"/>
                  </a:lnTo>
                  <a:lnTo>
                    <a:pt x="123754" y="51815"/>
                  </a:lnTo>
                  <a:lnTo>
                    <a:pt x="124062" y="51584"/>
                  </a:lnTo>
                  <a:lnTo>
                    <a:pt x="124602" y="51198"/>
                  </a:lnTo>
                  <a:lnTo>
                    <a:pt x="125064" y="50735"/>
                  </a:lnTo>
                  <a:lnTo>
                    <a:pt x="125604" y="50273"/>
                  </a:lnTo>
                  <a:lnTo>
                    <a:pt x="125990" y="49733"/>
                  </a:lnTo>
                  <a:lnTo>
                    <a:pt x="126452" y="49193"/>
                  </a:lnTo>
                  <a:lnTo>
                    <a:pt x="126761" y="48654"/>
                  </a:lnTo>
                  <a:lnTo>
                    <a:pt x="127069" y="48037"/>
                  </a:lnTo>
                  <a:lnTo>
                    <a:pt x="127377" y="47420"/>
                  </a:lnTo>
                  <a:lnTo>
                    <a:pt x="127609" y="46803"/>
                  </a:lnTo>
                  <a:lnTo>
                    <a:pt x="127917" y="45492"/>
                  </a:lnTo>
                  <a:lnTo>
                    <a:pt x="128071" y="44798"/>
                  </a:lnTo>
                  <a:lnTo>
                    <a:pt x="128071" y="44105"/>
                  </a:lnTo>
                  <a:lnTo>
                    <a:pt x="128149" y="42794"/>
                  </a:lnTo>
                  <a:lnTo>
                    <a:pt x="128149" y="40095"/>
                  </a:lnTo>
                  <a:lnTo>
                    <a:pt x="128149" y="34698"/>
                  </a:lnTo>
                  <a:lnTo>
                    <a:pt x="128149" y="13263"/>
                  </a:lnTo>
                  <a:lnTo>
                    <a:pt x="128226" y="10564"/>
                  </a:lnTo>
                  <a:lnTo>
                    <a:pt x="128149" y="9253"/>
                  </a:lnTo>
                  <a:lnTo>
                    <a:pt x="127994" y="7866"/>
                  </a:lnTo>
                  <a:lnTo>
                    <a:pt x="127609" y="6555"/>
                  </a:lnTo>
                  <a:lnTo>
                    <a:pt x="127377" y="5938"/>
                  </a:lnTo>
                  <a:lnTo>
                    <a:pt x="127069" y="5321"/>
                  </a:lnTo>
                  <a:lnTo>
                    <a:pt x="126298" y="4165"/>
                  </a:lnTo>
                  <a:lnTo>
                    <a:pt x="125913" y="3625"/>
                  </a:lnTo>
                  <a:lnTo>
                    <a:pt x="125450" y="3085"/>
                  </a:lnTo>
                  <a:lnTo>
                    <a:pt x="124987" y="2622"/>
                  </a:lnTo>
                  <a:lnTo>
                    <a:pt x="124448" y="2160"/>
                  </a:lnTo>
                  <a:lnTo>
                    <a:pt x="123908" y="1774"/>
                  </a:lnTo>
                  <a:lnTo>
                    <a:pt x="123291" y="1389"/>
                  </a:lnTo>
                  <a:lnTo>
                    <a:pt x="122674" y="1080"/>
                  </a:lnTo>
                  <a:lnTo>
                    <a:pt x="122057" y="849"/>
                  </a:lnTo>
                  <a:lnTo>
                    <a:pt x="121440" y="618"/>
                  </a:lnTo>
                  <a:lnTo>
                    <a:pt x="120746" y="386"/>
                  </a:lnTo>
                  <a:lnTo>
                    <a:pt x="120130" y="232"/>
                  </a:lnTo>
                  <a:lnTo>
                    <a:pt x="119436" y="155"/>
                  </a:lnTo>
                  <a:lnTo>
                    <a:pt x="118742" y="78"/>
                  </a:lnTo>
                  <a:lnTo>
                    <a:pt x="115426" y="78"/>
                  </a:lnTo>
                  <a:lnTo>
                    <a:pt x="29609" y="1"/>
                  </a:lnTo>
                  <a:close/>
                </a:path>
              </a:pathLst>
            </a:cu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4084;p37"/>
            <p:cNvGrpSpPr/>
            <p:nvPr/>
          </p:nvGrpSpPr>
          <p:grpSpPr>
            <a:xfrm>
              <a:off x="2028427" y="1714494"/>
              <a:ext cx="1981709" cy="676567"/>
              <a:chOff x="2010431" y="1687509"/>
              <a:chExt cx="1981709" cy="676567"/>
            </a:xfrm>
          </p:grpSpPr>
          <p:sp>
            <p:nvSpPr>
              <p:cNvPr id="4085" name="Google Shape;4085;p37"/>
              <p:cNvSpPr/>
              <p:nvPr/>
            </p:nvSpPr>
            <p:spPr>
              <a:xfrm>
                <a:off x="2071240" y="1862176"/>
                <a:ext cx="1920900" cy="501900"/>
              </a:xfrm>
              <a:prstGeom prst="rect">
                <a:avLst/>
              </a:prstGeom>
              <a:noFill/>
              <a:ln>
                <a:noFill/>
              </a:ln>
            </p:spPr>
            <p:txBody>
              <a:bodyPr spcFirstLastPara="1" wrap="square" lIns="270000" tIns="91425" rIns="274300" bIns="91425" anchor="ctr" anchorCtr="0">
                <a:noAutofit/>
              </a:bodyPr>
              <a:lstStyle/>
              <a:p>
                <a:pPr marL="0" marR="0" lvl="0" indent="0" algn="l" rtl="0">
                  <a:spcBef>
                    <a:spcPts val="0"/>
                  </a:spcBef>
                  <a:spcAft>
                    <a:spcPts val="0"/>
                  </a:spcAft>
                  <a:buClr>
                    <a:srgbClr val="000000"/>
                  </a:buClr>
                  <a:buSzPts val="1100"/>
                  <a:buFont typeface="Arial"/>
                  <a:buNone/>
                </a:pPr>
                <a:endParaRPr sz="1200">
                  <a:solidFill>
                    <a:schemeClr val="dk1"/>
                  </a:solidFill>
                  <a:latin typeface="Livvic"/>
                  <a:ea typeface="Livvic"/>
                  <a:cs typeface="Livvic"/>
                  <a:sym typeface="Livvic"/>
                </a:endParaRPr>
              </a:p>
            </p:txBody>
          </p:sp>
          <p:sp>
            <p:nvSpPr>
              <p:cNvPr id="4086" name="Google Shape;4086;p37"/>
              <p:cNvSpPr txBox="1"/>
              <p:nvPr/>
            </p:nvSpPr>
            <p:spPr>
              <a:xfrm>
                <a:off x="2010431" y="1687509"/>
                <a:ext cx="1839814"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dk2"/>
                    </a:solidFill>
                    <a:latin typeface="Merriweather"/>
                    <a:ea typeface="Merriweather"/>
                    <a:cs typeface="Merriweather"/>
                    <a:sym typeface="Merriweather"/>
                  </a:rPr>
                  <a:t>Long silence</a:t>
                </a:r>
                <a:endParaRPr sz="1800" b="1">
                  <a:solidFill>
                    <a:schemeClr val="dk2"/>
                  </a:solidFill>
                  <a:latin typeface="Merriweather"/>
                  <a:ea typeface="Merriweather"/>
                  <a:cs typeface="Merriweather"/>
                  <a:sym typeface="Merriweather"/>
                </a:endParaRPr>
              </a:p>
            </p:txBody>
          </p:sp>
        </p:grpSp>
      </p:grpSp>
      <p:sp>
        <p:nvSpPr>
          <p:cNvPr id="4088" name="Google Shape;4088;p37"/>
          <p:cNvSpPr/>
          <p:nvPr/>
        </p:nvSpPr>
        <p:spPr>
          <a:xfrm>
            <a:off x="214282" y="3286130"/>
            <a:ext cx="2964265" cy="1395600"/>
          </a:xfrm>
          <a:custGeom>
            <a:avLst/>
            <a:gdLst/>
            <a:ahLst/>
            <a:cxnLst/>
            <a:rect l="l" t="t" r="r" b="b"/>
            <a:pathLst>
              <a:path w="128226" h="55824" extrusionOk="0">
                <a:moveTo>
                  <a:pt x="30457" y="1"/>
                </a:moveTo>
                <a:lnTo>
                  <a:pt x="73327" y="1388"/>
                </a:lnTo>
                <a:lnTo>
                  <a:pt x="116197" y="2622"/>
                </a:lnTo>
                <a:lnTo>
                  <a:pt x="118896" y="2699"/>
                </a:lnTo>
                <a:lnTo>
                  <a:pt x="120207" y="2931"/>
                </a:lnTo>
                <a:lnTo>
                  <a:pt x="120824" y="3008"/>
                </a:lnTo>
                <a:lnTo>
                  <a:pt x="121441" y="3239"/>
                </a:lnTo>
                <a:lnTo>
                  <a:pt x="122057" y="3470"/>
                </a:lnTo>
                <a:lnTo>
                  <a:pt x="122597" y="3779"/>
                </a:lnTo>
                <a:lnTo>
                  <a:pt x="123754" y="4473"/>
                </a:lnTo>
                <a:lnTo>
                  <a:pt x="124756" y="5321"/>
                </a:lnTo>
                <a:lnTo>
                  <a:pt x="125604" y="6246"/>
                </a:lnTo>
                <a:lnTo>
                  <a:pt x="125990" y="6786"/>
                </a:lnTo>
                <a:lnTo>
                  <a:pt x="126375" y="7325"/>
                </a:lnTo>
                <a:lnTo>
                  <a:pt x="126915" y="8482"/>
                </a:lnTo>
                <a:lnTo>
                  <a:pt x="127378" y="9716"/>
                </a:lnTo>
                <a:lnTo>
                  <a:pt x="127609" y="11026"/>
                </a:lnTo>
                <a:lnTo>
                  <a:pt x="127609" y="11643"/>
                </a:lnTo>
                <a:lnTo>
                  <a:pt x="127686" y="12337"/>
                </a:lnTo>
                <a:lnTo>
                  <a:pt x="127686" y="13648"/>
                </a:lnTo>
                <a:lnTo>
                  <a:pt x="127686" y="16347"/>
                </a:lnTo>
                <a:lnTo>
                  <a:pt x="127609" y="37782"/>
                </a:lnTo>
                <a:lnTo>
                  <a:pt x="127609" y="43179"/>
                </a:lnTo>
                <a:lnTo>
                  <a:pt x="127609" y="45800"/>
                </a:lnTo>
                <a:lnTo>
                  <a:pt x="127532" y="47111"/>
                </a:lnTo>
                <a:lnTo>
                  <a:pt x="127455" y="47805"/>
                </a:lnTo>
                <a:lnTo>
                  <a:pt x="127300" y="48422"/>
                </a:lnTo>
                <a:lnTo>
                  <a:pt x="127223" y="48730"/>
                </a:lnTo>
                <a:lnTo>
                  <a:pt x="127069" y="49039"/>
                </a:lnTo>
                <a:lnTo>
                  <a:pt x="126838" y="49656"/>
                </a:lnTo>
                <a:lnTo>
                  <a:pt x="126607" y="50195"/>
                </a:lnTo>
                <a:lnTo>
                  <a:pt x="126221" y="50812"/>
                </a:lnTo>
                <a:lnTo>
                  <a:pt x="125913" y="51352"/>
                </a:lnTo>
                <a:lnTo>
                  <a:pt x="125527" y="51815"/>
                </a:lnTo>
                <a:lnTo>
                  <a:pt x="125064" y="52354"/>
                </a:lnTo>
                <a:lnTo>
                  <a:pt x="124602" y="52740"/>
                </a:lnTo>
                <a:lnTo>
                  <a:pt x="124139" y="53202"/>
                </a:lnTo>
                <a:lnTo>
                  <a:pt x="123599" y="53588"/>
                </a:lnTo>
                <a:lnTo>
                  <a:pt x="123060" y="53896"/>
                </a:lnTo>
                <a:lnTo>
                  <a:pt x="122751" y="54128"/>
                </a:lnTo>
                <a:lnTo>
                  <a:pt x="122443" y="54205"/>
                </a:lnTo>
                <a:lnTo>
                  <a:pt x="121903" y="54513"/>
                </a:lnTo>
                <a:lnTo>
                  <a:pt x="121286" y="54745"/>
                </a:lnTo>
                <a:lnTo>
                  <a:pt x="119976" y="55053"/>
                </a:lnTo>
                <a:lnTo>
                  <a:pt x="119359" y="55130"/>
                </a:lnTo>
                <a:lnTo>
                  <a:pt x="118742" y="55207"/>
                </a:lnTo>
                <a:lnTo>
                  <a:pt x="98618" y="55207"/>
                </a:lnTo>
                <a:lnTo>
                  <a:pt x="12800" y="55284"/>
                </a:lnTo>
                <a:lnTo>
                  <a:pt x="9485" y="55284"/>
                </a:lnTo>
                <a:lnTo>
                  <a:pt x="8868" y="55207"/>
                </a:lnTo>
                <a:lnTo>
                  <a:pt x="8174" y="55130"/>
                </a:lnTo>
                <a:lnTo>
                  <a:pt x="7557" y="54976"/>
                </a:lnTo>
                <a:lnTo>
                  <a:pt x="6940" y="54822"/>
                </a:lnTo>
                <a:lnTo>
                  <a:pt x="6323" y="54590"/>
                </a:lnTo>
                <a:lnTo>
                  <a:pt x="5706" y="54359"/>
                </a:lnTo>
                <a:lnTo>
                  <a:pt x="5167" y="54051"/>
                </a:lnTo>
                <a:lnTo>
                  <a:pt x="4087" y="53280"/>
                </a:lnTo>
                <a:lnTo>
                  <a:pt x="3085" y="52431"/>
                </a:lnTo>
                <a:lnTo>
                  <a:pt x="2622" y="51892"/>
                </a:lnTo>
                <a:lnTo>
                  <a:pt x="2237" y="51429"/>
                </a:lnTo>
                <a:lnTo>
                  <a:pt x="1543" y="50273"/>
                </a:lnTo>
                <a:lnTo>
                  <a:pt x="1234" y="49733"/>
                </a:lnTo>
                <a:lnTo>
                  <a:pt x="1003" y="49116"/>
                </a:lnTo>
                <a:lnTo>
                  <a:pt x="617" y="47882"/>
                </a:lnTo>
                <a:lnTo>
                  <a:pt x="463" y="46572"/>
                </a:lnTo>
                <a:lnTo>
                  <a:pt x="463" y="45261"/>
                </a:lnTo>
                <a:lnTo>
                  <a:pt x="386" y="42562"/>
                </a:lnTo>
                <a:lnTo>
                  <a:pt x="386" y="21127"/>
                </a:lnTo>
                <a:lnTo>
                  <a:pt x="386" y="15730"/>
                </a:lnTo>
                <a:lnTo>
                  <a:pt x="386" y="13031"/>
                </a:lnTo>
                <a:lnTo>
                  <a:pt x="386" y="11720"/>
                </a:lnTo>
                <a:lnTo>
                  <a:pt x="386" y="11026"/>
                </a:lnTo>
                <a:lnTo>
                  <a:pt x="463" y="10410"/>
                </a:lnTo>
                <a:lnTo>
                  <a:pt x="849" y="9099"/>
                </a:lnTo>
                <a:lnTo>
                  <a:pt x="1003" y="8482"/>
                </a:lnTo>
                <a:lnTo>
                  <a:pt x="1311" y="7865"/>
                </a:lnTo>
                <a:lnTo>
                  <a:pt x="1620" y="7325"/>
                </a:lnTo>
                <a:lnTo>
                  <a:pt x="2005" y="6709"/>
                </a:lnTo>
                <a:lnTo>
                  <a:pt x="2391" y="6169"/>
                </a:lnTo>
                <a:lnTo>
                  <a:pt x="2776" y="5706"/>
                </a:lnTo>
                <a:lnTo>
                  <a:pt x="3239" y="5244"/>
                </a:lnTo>
                <a:lnTo>
                  <a:pt x="3779" y="4781"/>
                </a:lnTo>
                <a:lnTo>
                  <a:pt x="4241" y="4395"/>
                </a:lnTo>
                <a:lnTo>
                  <a:pt x="4550" y="4164"/>
                </a:lnTo>
                <a:lnTo>
                  <a:pt x="4858" y="4010"/>
                </a:lnTo>
                <a:lnTo>
                  <a:pt x="5398" y="3624"/>
                </a:lnTo>
                <a:lnTo>
                  <a:pt x="6015" y="3393"/>
                </a:lnTo>
                <a:lnTo>
                  <a:pt x="7248" y="2931"/>
                </a:lnTo>
                <a:lnTo>
                  <a:pt x="7865" y="2776"/>
                </a:lnTo>
                <a:lnTo>
                  <a:pt x="8559" y="2622"/>
                </a:lnTo>
                <a:lnTo>
                  <a:pt x="8868" y="2622"/>
                </a:lnTo>
                <a:lnTo>
                  <a:pt x="9176" y="2545"/>
                </a:lnTo>
                <a:lnTo>
                  <a:pt x="9870" y="2545"/>
                </a:lnTo>
                <a:lnTo>
                  <a:pt x="12569" y="2622"/>
                </a:lnTo>
                <a:lnTo>
                  <a:pt x="17889" y="2931"/>
                </a:lnTo>
                <a:lnTo>
                  <a:pt x="28606" y="3393"/>
                </a:lnTo>
                <a:lnTo>
                  <a:pt x="17889" y="2853"/>
                </a:lnTo>
                <a:lnTo>
                  <a:pt x="12569" y="2545"/>
                </a:lnTo>
                <a:lnTo>
                  <a:pt x="9870" y="2391"/>
                </a:lnTo>
                <a:lnTo>
                  <a:pt x="9176" y="2468"/>
                </a:lnTo>
                <a:lnTo>
                  <a:pt x="8482" y="2468"/>
                </a:lnTo>
                <a:lnTo>
                  <a:pt x="7865" y="2622"/>
                </a:lnTo>
                <a:lnTo>
                  <a:pt x="7171" y="2776"/>
                </a:lnTo>
                <a:lnTo>
                  <a:pt x="5938" y="3239"/>
                </a:lnTo>
                <a:lnTo>
                  <a:pt x="5321" y="3547"/>
                </a:lnTo>
                <a:lnTo>
                  <a:pt x="4704" y="3856"/>
                </a:lnTo>
                <a:lnTo>
                  <a:pt x="4473" y="4010"/>
                </a:lnTo>
                <a:lnTo>
                  <a:pt x="4164" y="4241"/>
                </a:lnTo>
                <a:lnTo>
                  <a:pt x="3625" y="4627"/>
                </a:lnTo>
                <a:lnTo>
                  <a:pt x="3162" y="5089"/>
                </a:lnTo>
                <a:lnTo>
                  <a:pt x="2622" y="5552"/>
                </a:lnTo>
                <a:lnTo>
                  <a:pt x="2237" y="6092"/>
                </a:lnTo>
                <a:lnTo>
                  <a:pt x="1774" y="6632"/>
                </a:lnTo>
                <a:lnTo>
                  <a:pt x="1466" y="7171"/>
                </a:lnTo>
                <a:lnTo>
                  <a:pt x="1157" y="7788"/>
                </a:lnTo>
                <a:lnTo>
                  <a:pt x="849" y="8405"/>
                </a:lnTo>
                <a:lnTo>
                  <a:pt x="617" y="9022"/>
                </a:lnTo>
                <a:lnTo>
                  <a:pt x="309" y="10333"/>
                </a:lnTo>
                <a:lnTo>
                  <a:pt x="155" y="11026"/>
                </a:lnTo>
                <a:lnTo>
                  <a:pt x="155" y="11720"/>
                </a:lnTo>
                <a:lnTo>
                  <a:pt x="78" y="13031"/>
                </a:lnTo>
                <a:lnTo>
                  <a:pt x="78" y="15730"/>
                </a:lnTo>
                <a:lnTo>
                  <a:pt x="78" y="21127"/>
                </a:lnTo>
                <a:lnTo>
                  <a:pt x="78" y="42562"/>
                </a:lnTo>
                <a:lnTo>
                  <a:pt x="1" y="45261"/>
                </a:lnTo>
                <a:lnTo>
                  <a:pt x="78" y="46572"/>
                </a:lnTo>
                <a:lnTo>
                  <a:pt x="232" y="47959"/>
                </a:lnTo>
                <a:lnTo>
                  <a:pt x="617" y="49270"/>
                </a:lnTo>
                <a:lnTo>
                  <a:pt x="849" y="49887"/>
                </a:lnTo>
                <a:lnTo>
                  <a:pt x="1157" y="50504"/>
                </a:lnTo>
                <a:lnTo>
                  <a:pt x="1928" y="51660"/>
                </a:lnTo>
                <a:lnTo>
                  <a:pt x="2314" y="52200"/>
                </a:lnTo>
                <a:lnTo>
                  <a:pt x="2776" y="52740"/>
                </a:lnTo>
                <a:lnTo>
                  <a:pt x="3239" y="53202"/>
                </a:lnTo>
                <a:lnTo>
                  <a:pt x="3779" y="53665"/>
                </a:lnTo>
                <a:lnTo>
                  <a:pt x="4319" y="54051"/>
                </a:lnTo>
                <a:lnTo>
                  <a:pt x="4935" y="54436"/>
                </a:lnTo>
                <a:lnTo>
                  <a:pt x="5552" y="54745"/>
                </a:lnTo>
                <a:lnTo>
                  <a:pt x="6169" y="54976"/>
                </a:lnTo>
                <a:lnTo>
                  <a:pt x="6786" y="55207"/>
                </a:lnTo>
                <a:lnTo>
                  <a:pt x="7480" y="55438"/>
                </a:lnTo>
                <a:lnTo>
                  <a:pt x="8097" y="55593"/>
                </a:lnTo>
                <a:lnTo>
                  <a:pt x="8791" y="55670"/>
                </a:lnTo>
                <a:lnTo>
                  <a:pt x="9485" y="55747"/>
                </a:lnTo>
                <a:lnTo>
                  <a:pt x="12800" y="55747"/>
                </a:lnTo>
                <a:lnTo>
                  <a:pt x="98618" y="55824"/>
                </a:lnTo>
                <a:lnTo>
                  <a:pt x="118742" y="55824"/>
                </a:lnTo>
                <a:lnTo>
                  <a:pt x="119436" y="55747"/>
                </a:lnTo>
                <a:lnTo>
                  <a:pt x="120130" y="55670"/>
                </a:lnTo>
                <a:lnTo>
                  <a:pt x="121441" y="55284"/>
                </a:lnTo>
                <a:lnTo>
                  <a:pt x="122134" y="55053"/>
                </a:lnTo>
                <a:lnTo>
                  <a:pt x="122751" y="54745"/>
                </a:lnTo>
                <a:lnTo>
                  <a:pt x="123060" y="54590"/>
                </a:lnTo>
                <a:lnTo>
                  <a:pt x="123291" y="54436"/>
                </a:lnTo>
                <a:lnTo>
                  <a:pt x="123908" y="54051"/>
                </a:lnTo>
                <a:lnTo>
                  <a:pt x="124448" y="53665"/>
                </a:lnTo>
                <a:lnTo>
                  <a:pt x="124987" y="53202"/>
                </a:lnTo>
                <a:lnTo>
                  <a:pt x="125450" y="52740"/>
                </a:lnTo>
                <a:lnTo>
                  <a:pt x="125913" y="52200"/>
                </a:lnTo>
                <a:lnTo>
                  <a:pt x="126375" y="51660"/>
                </a:lnTo>
                <a:lnTo>
                  <a:pt x="126761" y="51044"/>
                </a:lnTo>
                <a:lnTo>
                  <a:pt x="127069" y="50504"/>
                </a:lnTo>
                <a:lnTo>
                  <a:pt x="127378" y="49887"/>
                </a:lnTo>
                <a:lnTo>
                  <a:pt x="127609" y="49193"/>
                </a:lnTo>
                <a:lnTo>
                  <a:pt x="127763" y="48885"/>
                </a:lnTo>
                <a:lnTo>
                  <a:pt x="127840" y="48576"/>
                </a:lnTo>
                <a:lnTo>
                  <a:pt x="127994" y="47882"/>
                </a:lnTo>
                <a:lnTo>
                  <a:pt x="128072" y="47188"/>
                </a:lnTo>
                <a:lnTo>
                  <a:pt x="128226" y="45800"/>
                </a:lnTo>
                <a:lnTo>
                  <a:pt x="128226" y="43179"/>
                </a:lnTo>
                <a:lnTo>
                  <a:pt x="128226" y="37782"/>
                </a:lnTo>
                <a:lnTo>
                  <a:pt x="128149" y="16347"/>
                </a:lnTo>
                <a:lnTo>
                  <a:pt x="128149" y="13648"/>
                </a:lnTo>
                <a:lnTo>
                  <a:pt x="128149" y="12337"/>
                </a:lnTo>
                <a:lnTo>
                  <a:pt x="128149" y="11643"/>
                </a:lnTo>
                <a:lnTo>
                  <a:pt x="128072" y="10949"/>
                </a:lnTo>
                <a:lnTo>
                  <a:pt x="127994" y="10255"/>
                </a:lnTo>
                <a:lnTo>
                  <a:pt x="127840" y="9561"/>
                </a:lnTo>
                <a:lnTo>
                  <a:pt x="127455" y="8328"/>
                </a:lnTo>
                <a:lnTo>
                  <a:pt x="126761" y="7094"/>
                </a:lnTo>
                <a:lnTo>
                  <a:pt x="126452" y="6477"/>
                </a:lnTo>
                <a:lnTo>
                  <a:pt x="125990" y="5938"/>
                </a:lnTo>
                <a:lnTo>
                  <a:pt x="125604" y="5398"/>
                </a:lnTo>
                <a:lnTo>
                  <a:pt x="125064" y="4935"/>
                </a:lnTo>
                <a:lnTo>
                  <a:pt x="124602" y="4473"/>
                </a:lnTo>
                <a:lnTo>
                  <a:pt x="123985" y="4087"/>
                </a:lnTo>
                <a:lnTo>
                  <a:pt x="123445" y="3702"/>
                </a:lnTo>
                <a:lnTo>
                  <a:pt x="122828" y="3316"/>
                </a:lnTo>
                <a:lnTo>
                  <a:pt x="122212" y="3008"/>
                </a:lnTo>
                <a:lnTo>
                  <a:pt x="121595" y="2776"/>
                </a:lnTo>
                <a:lnTo>
                  <a:pt x="121286" y="2699"/>
                </a:lnTo>
                <a:lnTo>
                  <a:pt x="120901" y="2622"/>
                </a:lnTo>
                <a:lnTo>
                  <a:pt x="120284" y="2391"/>
                </a:lnTo>
                <a:lnTo>
                  <a:pt x="119590" y="2314"/>
                </a:lnTo>
                <a:lnTo>
                  <a:pt x="118896" y="2237"/>
                </a:lnTo>
                <a:lnTo>
                  <a:pt x="116197" y="2159"/>
                </a:lnTo>
                <a:lnTo>
                  <a:pt x="73327" y="1080"/>
                </a:lnTo>
                <a:lnTo>
                  <a:pt x="30457" y="1"/>
                </a:lnTo>
                <a:close/>
              </a:path>
            </a:pathLst>
          </a:custGeom>
          <a:solidFill>
            <a:srgbClr val="000000"/>
          </a:solid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4093;p37"/>
          <p:cNvGrpSpPr/>
          <p:nvPr/>
        </p:nvGrpSpPr>
        <p:grpSpPr>
          <a:xfrm>
            <a:off x="3357554" y="1285866"/>
            <a:ext cx="5255431" cy="1324162"/>
            <a:chOff x="3425784" y="1275081"/>
            <a:chExt cx="5375643" cy="1395600"/>
          </a:xfrm>
        </p:grpSpPr>
        <p:sp>
          <p:nvSpPr>
            <p:cNvPr id="4094" name="Google Shape;4094;p37"/>
            <p:cNvSpPr/>
            <p:nvPr/>
          </p:nvSpPr>
          <p:spPr>
            <a:xfrm>
              <a:off x="5837162" y="1275081"/>
              <a:ext cx="2964265" cy="1395600"/>
            </a:xfrm>
            <a:custGeom>
              <a:avLst/>
              <a:gdLst/>
              <a:ahLst/>
              <a:cxnLst/>
              <a:rect l="l" t="t" r="r" b="b"/>
              <a:pathLst>
                <a:path w="128226" h="55824" extrusionOk="0">
                  <a:moveTo>
                    <a:pt x="97770" y="0"/>
                  </a:moveTo>
                  <a:lnTo>
                    <a:pt x="54899" y="1079"/>
                  </a:lnTo>
                  <a:lnTo>
                    <a:pt x="12029" y="2159"/>
                  </a:lnTo>
                  <a:lnTo>
                    <a:pt x="9331" y="2236"/>
                  </a:lnTo>
                  <a:lnTo>
                    <a:pt x="8637" y="2313"/>
                  </a:lnTo>
                  <a:lnTo>
                    <a:pt x="7943" y="2390"/>
                  </a:lnTo>
                  <a:lnTo>
                    <a:pt x="7326" y="2622"/>
                  </a:lnTo>
                  <a:lnTo>
                    <a:pt x="6940" y="2699"/>
                  </a:lnTo>
                  <a:lnTo>
                    <a:pt x="6632" y="2776"/>
                  </a:lnTo>
                  <a:lnTo>
                    <a:pt x="6015" y="3007"/>
                  </a:lnTo>
                  <a:lnTo>
                    <a:pt x="5398" y="3315"/>
                  </a:lnTo>
                  <a:lnTo>
                    <a:pt x="4781" y="3701"/>
                  </a:lnTo>
                  <a:lnTo>
                    <a:pt x="4242" y="4087"/>
                  </a:lnTo>
                  <a:lnTo>
                    <a:pt x="3625" y="4472"/>
                  </a:lnTo>
                  <a:lnTo>
                    <a:pt x="3162" y="4935"/>
                  </a:lnTo>
                  <a:lnTo>
                    <a:pt x="2622" y="5397"/>
                  </a:lnTo>
                  <a:lnTo>
                    <a:pt x="2237" y="5937"/>
                  </a:lnTo>
                  <a:lnTo>
                    <a:pt x="1774" y="6477"/>
                  </a:lnTo>
                  <a:lnTo>
                    <a:pt x="1466" y="7094"/>
                  </a:lnTo>
                  <a:lnTo>
                    <a:pt x="772" y="8327"/>
                  </a:lnTo>
                  <a:lnTo>
                    <a:pt x="386" y="9561"/>
                  </a:lnTo>
                  <a:lnTo>
                    <a:pt x="232" y="10255"/>
                  </a:lnTo>
                  <a:lnTo>
                    <a:pt x="155" y="10949"/>
                  </a:lnTo>
                  <a:lnTo>
                    <a:pt x="78" y="11643"/>
                  </a:lnTo>
                  <a:lnTo>
                    <a:pt x="78" y="12337"/>
                  </a:lnTo>
                  <a:lnTo>
                    <a:pt x="78" y="13647"/>
                  </a:lnTo>
                  <a:lnTo>
                    <a:pt x="78" y="16346"/>
                  </a:lnTo>
                  <a:lnTo>
                    <a:pt x="1" y="37781"/>
                  </a:lnTo>
                  <a:lnTo>
                    <a:pt x="1" y="43178"/>
                  </a:lnTo>
                  <a:lnTo>
                    <a:pt x="1" y="45800"/>
                  </a:lnTo>
                  <a:lnTo>
                    <a:pt x="155" y="47188"/>
                  </a:lnTo>
                  <a:lnTo>
                    <a:pt x="232" y="47882"/>
                  </a:lnTo>
                  <a:lnTo>
                    <a:pt x="386" y="48576"/>
                  </a:lnTo>
                  <a:lnTo>
                    <a:pt x="464" y="48884"/>
                  </a:lnTo>
                  <a:lnTo>
                    <a:pt x="618" y="49192"/>
                  </a:lnTo>
                  <a:lnTo>
                    <a:pt x="849" y="49886"/>
                  </a:lnTo>
                  <a:lnTo>
                    <a:pt x="1157" y="50503"/>
                  </a:lnTo>
                  <a:lnTo>
                    <a:pt x="1466" y="51043"/>
                  </a:lnTo>
                  <a:lnTo>
                    <a:pt x="1851" y="51660"/>
                  </a:lnTo>
                  <a:lnTo>
                    <a:pt x="2314" y="52200"/>
                  </a:lnTo>
                  <a:lnTo>
                    <a:pt x="2777" y="52739"/>
                  </a:lnTo>
                  <a:lnTo>
                    <a:pt x="3239" y="53202"/>
                  </a:lnTo>
                  <a:lnTo>
                    <a:pt x="3779" y="53665"/>
                  </a:lnTo>
                  <a:lnTo>
                    <a:pt x="4319" y="54050"/>
                  </a:lnTo>
                  <a:lnTo>
                    <a:pt x="4936" y="54436"/>
                  </a:lnTo>
                  <a:lnTo>
                    <a:pt x="5167" y="54590"/>
                  </a:lnTo>
                  <a:lnTo>
                    <a:pt x="5475" y="54744"/>
                  </a:lnTo>
                  <a:lnTo>
                    <a:pt x="6092" y="55052"/>
                  </a:lnTo>
                  <a:lnTo>
                    <a:pt x="6786" y="55284"/>
                  </a:lnTo>
                  <a:lnTo>
                    <a:pt x="8097" y="55669"/>
                  </a:lnTo>
                  <a:lnTo>
                    <a:pt x="8791" y="55746"/>
                  </a:lnTo>
                  <a:lnTo>
                    <a:pt x="9485" y="55823"/>
                  </a:lnTo>
                  <a:lnTo>
                    <a:pt x="29609" y="55823"/>
                  </a:lnTo>
                  <a:lnTo>
                    <a:pt x="115427" y="55746"/>
                  </a:lnTo>
                  <a:lnTo>
                    <a:pt x="118742" y="55746"/>
                  </a:lnTo>
                  <a:lnTo>
                    <a:pt x="119436" y="55669"/>
                  </a:lnTo>
                  <a:lnTo>
                    <a:pt x="120130" y="55592"/>
                  </a:lnTo>
                  <a:lnTo>
                    <a:pt x="120747" y="55438"/>
                  </a:lnTo>
                  <a:lnTo>
                    <a:pt x="121441" y="55207"/>
                  </a:lnTo>
                  <a:lnTo>
                    <a:pt x="122058" y="54975"/>
                  </a:lnTo>
                  <a:lnTo>
                    <a:pt x="122674" y="54744"/>
                  </a:lnTo>
                  <a:lnTo>
                    <a:pt x="123291" y="54436"/>
                  </a:lnTo>
                  <a:lnTo>
                    <a:pt x="123908" y="54050"/>
                  </a:lnTo>
                  <a:lnTo>
                    <a:pt x="124448" y="53665"/>
                  </a:lnTo>
                  <a:lnTo>
                    <a:pt x="124988" y="53202"/>
                  </a:lnTo>
                  <a:lnTo>
                    <a:pt x="125450" y="52739"/>
                  </a:lnTo>
                  <a:lnTo>
                    <a:pt x="125913" y="52200"/>
                  </a:lnTo>
                  <a:lnTo>
                    <a:pt x="126298" y="51660"/>
                  </a:lnTo>
                  <a:lnTo>
                    <a:pt x="127069" y="50503"/>
                  </a:lnTo>
                  <a:lnTo>
                    <a:pt x="127378" y="49886"/>
                  </a:lnTo>
                  <a:lnTo>
                    <a:pt x="127609" y="49270"/>
                  </a:lnTo>
                  <a:lnTo>
                    <a:pt x="127995" y="47959"/>
                  </a:lnTo>
                  <a:lnTo>
                    <a:pt x="128149" y="46571"/>
                  </a:lnTo>
                  <a:lnTo>
                    <a:pt x="128226" y="45260"/>
                  </a:lnTo>
                  <a:lnTo>
                    <a:pt x="128149" y="42562"/>
                  </a:lnTo>
                  <a:lnTo>
                    <a:pt x="128149" y="21127"/>
                  </a:lnTo>
                  <a:lnTo>
                    <a:pt x="128149" y="15729"/>
                  </a:lnTo>
                  <a:lnTo>
                    <a:pt x="128149" y="13031"/>
                  </a:lnTo>
                  <a:lnTo>
                    <a:pt x="128072" y="11720"/>
                  </a:lnTo>
                  <a:lnTo>
                    <a:pt x="128072" y="11026"/>
                  </a:lnTo>
                  <a:lnTo>
                    <a:pt x="127918" y="10332"/>
                  </a:lnTo>
                  <a:lnTo>
                    <a:pt x="127609" y="9021"/>
                  </a:lnTo>
                  <a:lnTo>
                    <a:pt x="127378" y="8404"/>
                  </a:lnTo>
                  <a:lnTo>
                    <a:pt x="127069" y="7788"/>
                  </a:lnTo>
                  <a:lnTo>
                    <a:pt x="126761" y="7171"/>
                  </a:lnTo>
                  <a:lnTo>
                    <a:pt x="126453" y="6631"/>
                  </a:lnTo>
                  <a:lnTo>
                    <a:pt x="125990" y="6091"/>
                  </a:lnTo>
                  <a:lnTo>
                    <a:pt x="125604" y="5552"/>
                  </a:lnTo>
                  <a:lnTo>
                    <a:pt x="125065" y="5089"/>
                  </a:lnTo>
                  <a:lnTo>
                    <a:pt x="124602" y="4626"/>
                  </a:lnTo>
                  <a:lnTo>
                    <a:pt x="124062" y="4241"/>
                  </a:lnTo>
                  <a:lnTo>
                    <a:pt x="123754" y="4009"/>
                  </a:lnTo>
                  <a:lnTo>
                    <a:pt x="123523" y="3855"/>
                  </a:lnTo>
                  <a:lnTo>
                    <a:pt x="122906" y="3547"/>
                  </a:lnTo>
                  <a:lnTo>
                    <a:pt x="122289" y="3238"/>
                  </a:lnTo>
                  <a:lnTo>
                    <a:pt x="121055" y="2776"/>
                  </a:lnTo>
                  <a:lnTo>
                    <a:pt x="120361" y="2622"/>
                  </a:lnTo>
                  <a:lnTo>
                    <a:pt x="119744" y="2467"/>
                  </a:lnTo>
                  <a:lnTo>
                    <a:pt x="119051" y="2467"/>
                  </a:lnTo>
                  <a:lnTo>
                    <a:pt x="118357" y="2390"/>
                  </a:lnTo>
                  <a:lnTo>
                    <a:pt x="115658" y="2544"/>
                  </a:lnTo>
                  <a:lnTo>
                    <a:pt x="110338" y="2853"/>
                  </a:lnTo>
                  <a:lnTo>
                    <a:pt x="99620" y="3393"/>
                  </a:lnTo>
                  <a:lnTo>
                    <a:pt x="99620" y="3393"/>
                  </a:lnTo>
                  <a:lnTo>
                    <a:pt x="110338" y="2930"/>
                  </a:lnTo>
                  <a:lnTo>
                    <a:pt x="115658" y="2622"/>
                  </a:lnTo>
                  <a:lnTo>
                    <a:pt x="118357" y="2544"/>
                  </a:lnTo>
                  <a:lnTo>
                    <a:pt x="119051" y="2544"/>
                  </a:lnTo>
                  <a:lnTo>
                    <a:pt x="119359" y="2622"/>
                  </a:lnTo>
                  <a:lnTo>
                    <a:pt x="119667" y="2622"/>
                  </a:lnTo>
                  <a:lnTo>
                    <a:pt x="120361" y="2776"/>
                  </a:lnTo>
                  <a:lnTo>
                    <a:pt x="120978" y="2930"/>
                  </a:lnTo>
                  <a:lnTo>
                    <a:pt x="122212" y="3393"/>
                  </a:lnTo>
                  <a:lnTo>
                    <a:pt x="122829" y="3624"/>
                  </a:lnTo>
                  <a:lnTo>
                    <a:pt x="123368" y="4009"/>
                  </a:lnTo>
                  <a:lnTo>
                    <a:pt x="123677" y="4164"/>
                  </a:lnTo>
                  <a:lnTo>
                    <a:pt x="123985" y="4395"/>
                  </a:lnTo>
                  <a:lnTo>
                    <a:pt x="124448" y="4780"/>
                  </a:lnTo>
                  <a:lnTo>
                    <a:pt x="124988" y="5243"/>
                  </a:lnTo>
                  <a:lnTo>
                    <a:pt x="125450" y="5706"/>
                  </a:lnTo>
                  <a:lnTo>
                    <a:pt x="125836" y="6168"/>
                  </a:lnTo>
                  <a:lnTo>
                    <a:pt x="126221" y="6708"/>
                  </a:lnTo>
                  <a:lnTo>
                    <a:pt x="126607" y="7325"/>
                  </a:lnTo>
                  <a:lnTo>
                    <a:pt x="126915" y="7865"/>
                  </a:lnTo>
                  <a:lnTo>
                    <a:pt x="127224" y="8481"/>
                  </a:lnTo>
                  <a:lnTo>
                    <a:pt x="127378" y="9098"/>
                  </a:lnTo>
                  <a:lnTo>
                    <a:pt x="127763" y="10409"/>
                  </a:lnTo>
                  <a:lnTo>
                    <a:pt x="127840" y="11026"/>
                  </a:lnTo>
                  <a:lnTo>
                    <a:pt x="127840" y="11720"/>
                  </a:lnTo>
                  <a:lnTo>
                    <a:pt x="127840" y="13031"/>
                  </a:lnTo>
                  <a:lnTo>
                    <a:pt x="127840" y="15729"/>
                  </a:lnTo>
                  <a:lnTo>
                    <a:pt x="127840" y="21127"/>
                  </a:lnTo>
                  <a:lnTo>
                    <a:pt x="127840" y="42562"/>
                  </a:lnTo>
                  <a:lnTo>
                    <a:pt x="127763" y="45260"/>
                  </a:lnTo>
                  <a:lnTo>
                    <a:pt x="127763" y="46571"/>
                  </a:lnTo>
                  <a:lnTo>
                    <a:pt x="127609" y="47882"/>
                  </a:lnTo>
                  <a:lnTo>
                    <a:pt x="127224" y="49115"/>
                  </a:lnTo>
                  <a:lnTo>
                    <a:pt x="126992" y="49732"/>
                  </a:lnTo>
                  <a:lnTo>
                    <a:pt x="126684" y="50272"/>
                  </a:lnTo>
                  <a:lnTo>
                    <a:pt x="125990" y="51429"/>
                  </a:lnTo>
                  <a:lnTo>
                    <a:pt x="125604" y="51891"/>
                  </a:lnTo>
                  <a:lnTo>
                    <a:pt x="125142" y="52431"/>
                  </a:lnTo>
                  <a:lnTo>
                    <a:pt x="124139" y="53279"/>
                  </a:lnTo>
                  <a:lnTo>
                    <a:pt x="123060" y="54050"/>
                  </a:lnTo>
                  <a:lnTo>
                    <a:pt x="122520" y="54358"/>
                  </a:lnTo>
                  <a:lnTo>
                    <a:pt x="121903" y="54590"/>
                  </a:lnTo>
                  <a:lnTo>
                    <a:pt x="121287" y="54821"/>
                  </a:lnTo>
                  <a:lnTo>
                    <a:pt x="120670" y="54975"/>
                  </a:lnTo>
                  <a:lnTo>
                    <a:pt x="120053" y="55130"/>
                  </a:lnTo>
                  <a:lnTo>
                    <a:pt x="119359" y="55207"/>
                  </a:lnTo>
                  <a:lnTo>
                    <a:pt x="118742" y="55284"/>
                  </a:lnTo>
                  <a:lnTo>
                    <a:pt x="115427" y="55284"/>
                  </a:lnTo>
                  <a:lnTo>
                    <a:pt x="29609" y="55207"/>
                  </a:lnTo>
                  <a:lnTo>
                    <a:pt x="9485" y="55207"/>
                  </a:lnTo>
                  <a:lnTo>
                    <a:pt x="8868" y="55130"/>
                  </a:lnTo>
                  <a:lnTo>
                    <a:pt x="8251" y="55052"/>
                  </a:lnTo>
                  <a:lnTo>
                    <a:pt x="6940" y="54744"/>
                  </a:lnTo>
                  <a:lnTo>
                    <a:pt x="6323" y="54513"/>
                  </a:lnTo>
                  <a:lnTo>
                    <a:pt x="5784" y="54204"/>
                  </a:lnTo>
                  <a:lnTo>
                    <a:pt x="5475" y="54127"/>
                  </a:lnTo>
                  <a:lnTo>
                    <a:pt x="5167" y="53896"/>
                  </a:lnTo>
                  <a:lnTo>
                    <a:pt x="4627" y="53587"/>
                  </a:lnTo>
                  <a:lnTo>
                    <a:pt x="4087" y="53202"/>
                  </a:lnTo>
                  <a:lnTo>
                    <a:pt x="3625" y="52739"/>
                  </a:lnTo>
                  <a:lnTo>
                    <a:pt x="3162" y="52354"/>
                  </a:lnTo>
                  <a:lnTo>
                    <a:pt x="2700" y="51814"/>
                  </a:lnTo>
                  <a:lnTo>
                    <a:pt x="2314" y="51351"/>
                  </a:lnTo>
                  <a:lnTo>
                    <a:pt x="2006" y="50735"/>
                  </a:lnTo>
                  <a:lnTo>
                    <a:pt x="1620" y="50195"/>
                  </a:lnTo>
                  <a:lnTo>
                    <a:pt x="1389" y="49655"/>
                  </a:lnTo>
                  <a:lnTo>
                    <a:pt x="1157" y="49038"/>
                  </a:lnTo>
                  <a:lnTo>
                    <a:pt x="1003" y="48730"/>
                  </a:lnTo>
                  <a:lnTo>
                    <a:pt x="926" y="48421"/>
                  </a:lnTo>
                  <a:lnTo>
                    <a:pt x="772" y="47805"/>
                  </a:lnTo>
                  <a:lnTo>
                    <a:pt x="695" y="47111"/>
                  </a:lnTo>
                  <a:lnTo>
                    <a:pt x="618" y="45800"/>
                  </a:lnTo>
                  <a:lnTo>
                    <a:pt x="618" y="43178"/>
                  </a:lnTo>
                  <a:lnTo>
                    <a:pt x="618" y="37781"/>
                  </a:lnTo>
                  <a:lnTo>
                    <a:pt x="541" y="16346"/>
                  </a:lnTo>
                  <a:lnTo>
                    <a:pt x="541" y="13647"/>
                  </a:lnTo>
                  <a:lnTo>
                    <a:pt x="541" y="12337"/>
                  </a:lnTo>
                  <a:lnTo>
                    <a:pt x="618" y="11643"/>
                  </a:lnTo>
                  <a:lnTo>
                    <a:pt x="618" y="11026"/>
                  </a:lnTo>
                  <a:lnTo>
                    <a:pt x="849" y="9715"/>
                  </a:lnTo>
                  <a:lnTo>
                    <a:pt x="1312" y="8481"/>
                  </a:lnTo>
                  <a:lnTo>
                    <a:pt x="1851" y="7325"/>
                  </a:lnTo>
                  <a:lnTo>
                    <a:pt x="2237" y="6785"/>
                  </a:lnTo>
                  <a:lnTo>
                    <a:pt x="2622" y="6245"/>
                  </a:lnTo>
                  <a:lnTo>
                    <a:pt x="3471" y="5320"/>
                  </a:lnTo>
                  <a:lnTo>
                    <a:pt x="4473" y="4472"/>
                  </a:lnTo>
                  <a:lnTo>
                    <a:pt x="5630" y="3778"/>
                  </a:lnTo>
                  <a:lnTo>
                    <a:pt x="6169" y="3470"/>
                  </a:lnTo>
                  <a:lnTo>
                    <a:pt x="6786" y="3238"/>
                  </a:lnTo>
                  <a:lnTo>
                    <a:pt x="7403" y="3007"/>
                  </a:lnTo>
                  <a:lnTo>
                    <a:pt x="8020" y="2930"/>
                  </a:lnTo>
                  <a:lnTo>
                    <a:pt x="9331" y="2699"/>
                  </a:lnTo>
                  <a:lnTo>
                    <a:pt x="12029" y="2622"/>
                  </a:lnTo>
                  <a:lnTo>
                    <a:pt x="54899" y="1388"/>
                  </a:lnTo>
                  <a:lnTo>
                    <a:pt x="97770" y="0"/>
                  </a:lnTo>
                  <a:close/>
                </a:path>
              </a:pathLst>
            </a:custGeom>
            <a:solidFill>
              <a:srgbClr val="000000"/>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4095;p37"/>
            <p:cNvGrpSpPr/>
            <p:nvPr/>
          </p:nvGrpSpPr>
          <p:grpSpPr>
            <a:xfrm>
              <a:off x="5169855" y="1802126"/>
              <a:ext cx="3436905" cy="588909"/>
              <a:chOff x="5151860" y="1865955"/>
              <a:chExt cx="3436905" cy="588909"/>
            </a:xfrm>
          </p:grpSpPr>
          <p:sp>
            <p:nvSpPr>
              <p:cNvPr id="4096" name="Google Shape;4096;p37"/>
              <p:cNvSpPr/>
              <p:nvPr/>
            </p:nvSpPr>
            <p:spPr>
              <a:xfrm>
                <a:off x="5151860" y="1952964"/>
                <a:ext cx="1920900" cy="501900"/>
              </a:xfrm>
              <a:prstGeom prst="rect">
                <a:avLst/>
              </a:prstGeom>
              <a:noFill/>
              <a:ln>
                <a:noFill/>
              </a:ln>
            </p:spPr>
            <p:txBody>
              <a:bodyPr spcFirstLastPara="1" wrap="square" lIns="90000" tIns="91425" rIns="274300" bIns="91425" anchor="ctr" anchorCtr="0">
                <a:noAutofit/>
              </a:bodyPr>
              <a:lstStyle/>
              <a:p>
                <a:pPr marL="0" marR="0" lvl="0" indent="0" algn="r" rtl="0">
                  <a:spcBef>
                    <a:spcPts val="0"/>
                  </a:spcBef>
                  <a:spcAft>
                    <a:spcPts val="0"/>
                  </a:spcAft>
                  <a:buClr>
                    <a:srgbClr val="000000"/>
                  </a:buClr>
                  <a:buSzPts val="1100"/>
                  <a:buFont typeface="Arial"/>
                  <a:buNone/>
                </a:pPr>
                <a:endParaRPr sz="1200">
                  <a:solidFill>
                    <a:schemeClr val="dk1"/>
                  </a:solidFill>
                  <a:latin typeface="Livvic"/>
                  <a:ea typeface="Livvic"/>
                  <a:cs typeface="Livvic"/>
                  <a:sym typeface="Livvic"/>
                </a:endParaRPr>
              </a:p>
            </p:txBody>
          </p:sp>
          <p:sp>
            <p:nvSpPr>
              <p:cNvPr id="4097" name="Google Shape;4097;p37"/>
              <p:cNvSpPr txBox="1"/>
              <p:nvPr/>
            </p:nvSpPr>
            <p:spPr>
              <a:xfrm>
                <a:off x="6184527" y="1865955"/>
                <a:ext cx="2404238" cy="365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IN" sz="1800" b="1" dirty="0" smtClean="0">
                    <a:solidFill>
                      <a:schemeClr val="bg2"/>
                    </a:solidFill>
                    <a:latin typeface="Merriweather"/>
                    <a:ea typeface="Merriweather"/>
                    <a:cs typeface="Merriweather"/>
                    <a:sym typeface="Merriweather"/>
                  </a:rPr>
                  <a:t>Quest for </a:t>
                </a:r>
                <a:r>
                  <a:rPr lang="en-IN" sz="1800" b="1" dirty="0" err="1" smtClean="0">
                    <a:solidFill>
                      <a:schemeClr val="bg2"/>
                    </a:solidFill>
                    <a:latin typeface="Merriweather"/>
                    <a:ea typeface="Merriweather"/>
                    <a:cs typeface="Merriweather"/>
                    <a:sym typeface="Merriweather"/>
                  </a:rPr>
                  <a:t>i</a:t>
                </a:r>
                <a:r>
                  <a:rPr lang="en" sz="1800" b="1" dirty="0" smtClean="0">
                    <a:solidFill>
                      <a:schemeClr val="bg2"/>
                    </a:solidFill>
                    <a:latin typeface="Merriweather"/>
                    <a:ea typeface="Merriweather"/>
                    <a:cs typeface="Merriweather"/>
                    <a:sym typeface="Merriweather"/>
                  </a:rPr>
                  <a:t>dentity </a:t>
                </a:r>
                <a:endParaRPr sz="1800" b="1">
                  <a:solidFill>
                    <a:schemeClr val="bg2"/>
                  </a:solidFill>
                  <a:latin typeface="Merriweather"/>
                  <a:ea typeface="Merriweather"/>
                  <a:cs typeface="Merriweather"/>
                  <a:sym typeface="Merriweather"/>
                </a:endParaRPr>
              </a:p>
            </p:txBody>
          </p:sp>
        </p:grpSp>
        <p:sp>
          <p:nvSpPr>
            <p:cNvPr id="4098" name="Google Shape;4098;p37"/>
            <p:cNvSpPr/>
            <p:nvPr/>
          </p:nvSpPr>
          <p:spPr>
            <a:xfrm flipH="1">
              <a:off x="3425784" y="1814825"/>
              <a:ext cx="2046018" cy="589636"/>
            </a:xfrm>
            <a:custGeom>
              <a:avLst/>
              <a:gdLst/>
              <a:ahLst/>
              <a:cxnLst/>
              <a:rect l="l" t="t" r="r" b="b"/>
              <a:pathLst>
                <a:path w="53357" h="35777" extrusionOk="0">
                  <a:moveTo>
                    <a:pt x="33926" y="0"/>
                  </a:moveTo>
                  <a:lnTo>
                    <a:pt x="33926" y="5244"/>
                  </a:lnTo>
                  <a:lnTo>
                    <a:pt x="11103" y="5244"/>
                  </a:lnTo>
                  <a:lnTo>
                    <a:pt x="10641" y="5321"/>
                  </a:lnTo>
                  <a:lnTo>
                    <a:pt x="9330" y="5706"/>
                  </a:lnTo>
                  <a:lnTo>
                    <a:pt x="8559" y="5937"/>
                  </a:lnTo>
                  <a:lnTo>
                    <a:pt x="7556" y="6323"/>
                  </a:lnTo>
                  <a:lnTo>
                    <a:pt x="6554" y="6786"/>
                  </a:lnTo>
                  <a:lnTo>
                    <a:pt x="5552" y="7402"/>
                  </a:lnTo>
                  <a:lnTo>
                    <a:pt x="4549" y="8096"/>
                  </a:lnTo>
                  <a:lnTo>
                    <a:pt x="3547" y="8945"/>
                  </a:lnTo>
                  <a:lnTo>
                    <a:pt x="2545" y="9870"/>
                  </a:lnTo>
                  <a:lnTo>
                    <a:pt x="2159" y="10410"/>
                  </a:lnTo>
                  <a:lnTo>
                    <a:pt x="1696" y="10949"/>
                  </a:lnTo>
                  <a:lnTo>
                    <a:pt x="1388" y="11566"/>
                  </a:lnTo>
                  <a:lnTo>
                    <a:pt x="1002" y="12183"/>
                  </a:lnTo>
                  <a:lnTo>
                    <a:pt x="694" y="12877"/>
                  </a:lnTo>
                  <a:lnTo>
                    <a:pt x="463" y="13648"/>
                  </a:lnTo>
                  <a:lnTo>
                    <a:pt x="309" y="14419"/>
                  </a:lnTo>
                  <a:lnTo>
                    <a:pt x="154" y="15190"/>
                  </a:lnTo>
                  <a:lnTo>
                    <a:pt x="0" y="16038"/>
                  </a:lnTo>
                  <a:lnTo>
                    <a:pt x="0" y="16963"/>
                  </a:lnTo>
                  <a:lnTo>
                    <a:pt x="0" y="32076"/>
                  </a:lnTo>
                  <a:lnTo>
                    <a:pt x="0" y="35777"/>
                  </a:lnTo>
                  <a:lnTo>
                    <a:pt x="154" y="35314"/>
                  </a:lnTo>
                  <a:lnTo>
                    <a:pt x="540" y="34003"/>
                  </a:lnTo>
                  <a:lnTo>
                    <a:pt x="925" y="33155"/>
                  </a:lnTo>
                  <a:lnTo>
                    <a:pt x="1311" y="32153"/>
                  </a:lnTo>
                  <a:lnTo>
                    <a:pt x="1851" y="31151"/>
                  </a:lnTo>
                  <a:lnTo>
                    <a:pt x="2545" y="30071"/>
                  </a:lnTo>
                  <a:lnTo>
                    <a:pt x="3316" y="28992"/>
                  </a:lnTo>
                  <a:lnTo>
                    <a:pt x="4241" y="27989"/>
                  </a:lnTo>
                  <a:lnTo>
                    <a:pt x="5320" y="26987"/>
                  </a:lnTo>
                  <a:lnTo>
                    <a:pt x="5860" y="26601"/>
                  </a:lnTo>
                  <a:lnTo>
                    <a:pt x="6477" y="26139"/>
                  </a:lnTo>
                  <a:lnTo>
                    <a:pt x="7171" y="25753"/>
                  </a:lnTo>
                  <a:lnTo>
                    <a:pt x="7865" y="25445"/>
                  </a:lnTo>
                  <a:lnTo>
                    <a:pt x="8636" y="25136"/>
                  </a:lnTo>
                  <a:lnTo>
                    <a:pt x="9407" y="24828"/>
                  </a:lnTo>
                  <a:lnTo>
                    <a:pt x="10178" y="24674"/>
                  </a:lnTo>
                  <a:lnTo>
                    <a:pt x="11103" y="24520"/>
                  </a:lnTo>
                  <a:lnTo>
                    <a:pt x="12028" y="24365"/>
                  </a:lnTo>
                  <a:lnTo>
                    <a:pt x="33926" y="24365"/>
                  </a:lnTo>
                  <a:lnTo>
                    <a:pt x="33926" y="29608"/>
                  </a:lnTo>
                  <a:lnTo>
                    <a:pt x="53357" y="14496"/>
                  </a:lnTo>
                  <a:lnTo>
                    <a:pt x="33926" y="0"/>
                  </a:lnTo>
                  <a:close/>
                </a:path>
              </a:pathLst>
            </a:custGeom>
            <a:noFill/>
            <a:ln w="19050"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4099;p37"/>
          <p:cNvGrpSpPr/>
          <p:nvPr/>
        </p:nvGrpSpPr>
        <p:grpSpPr>
          <a:xfrm>
            <a:off x="3500426" y="3143254"/>
            <a:ext cx="6300092" cy="1637361"/>
            <a:chOff x="2938051" y="3220405"/>
            <a:chExt cx="5579411" cy="1395600"/>
          </a:xfrm>
        </p:grpSpPr>
        <p:sp>
          <p:nvSpPr>
            <p:cNvPr id="4100" name="Google Shape;4100;p37"/>
            <p:cNvSpPr/>
            <p:nvPr/>
          </p:nvSpPr>
          <p:spPr>
            <a:xfrm>
              <a:off x="4772771" y="3220405"/>
              <a:ext cx="2964265" cy="1395600"/>
            </a:xfrm>
            <a:custGeom>
              <a:avLst/>
              <a:gdLst/>
              <a:ahLst/>
              <a:cxnLst/>
              <a:rect l="l" t="t" r="r" b="b"/>
              <a:pathLst>
                <a:path w="128226" h="55824" extrusionOk="0">
                  <a:moveTo>
                    <a:pt x="9485" y="0"/>
                  </a:moveTo>
                  <a:lnTo>
                    <a:pt x="8791" y="77"/>
                  </a:lnTo>
                  <a:lnTo>
                    <a:pt x="8097" y="154"/>
                  </a:lnTo>
                  <a:lnTo>
                    <a:pt x="6786" y="540"/>
                  </a:lnTo>
                  <a:lnTo>
                    <a:pt x="6092" y="771"/>
                  </a:lnTo>
                  <a:lnTo>
                    <a:pt x="5475" y="1080"/>
                  </a:lnTo>
                  <a:lnTo>
                    <a:pt x="5167" y="1234"/>
                  </a:lnTo>
                  <a:lnTo>
                    <a:pt x="4936" y="1388"/>
                  </a:lnTo>
                  <a:lnTo>
                    <a:pt x="4319" y="1774"/>
                  </a:lnTo>
                  <a:lnTo>
                    <a:pt x="3779" y="2159"/>
                  </a:lnTo>
                  <a:lnTo>
                    <a:pt x="3239" y="2622"/>
                  </a:lnTo>
                  <a:lnTo>
                    <a:pt x="2777" y="3084"/>
                  </a:lnTo>
                  <a:lnTo>
                    <a:pt x="2314" y="3624"/>
                  </a:lnTo>
                  <a:lnTo>
                    <a:pt x="1851" y="4164"/>
                  </a:lnTo>
                  <a:lnTo>
                    <a:pt x="1466" y="4781"/>
                  </a:lnTo>
                  <a:lnTo>
                    <a:pt x="1157" y="5320"/>
                  </a:lnTo>
                  <a:lnTo>
                    <a:pt x="849" y="5937"/>
                  </a:lnTo>
                  <a:lnTo>
                    <a:pt x="618" y="6631"/>
                  </a:lnTo>
                  <a:lnTo>
                    <a:pt x="464" y="6940"/>
                  </a:lnTo>
                  <a:lnTo>
                    <a:pt x="386" y="7248"/>
                  </a:lnTo>
                  <a:lnTo>
                    <a:pt x="232" y="7942"/>
                  </a:lnTo>
                  <a:lnTo>
                    <a:pt x="155" y="8636"/>
                  </a:lnTo>
                  <a:lnTo>
                    <a:pt x="1" y="10024"/>
                  </a:lnTo>
                  <a:lnTo>
                    <a:pt x="1" y="12645"/>
                  </a:lnTo>
                  <a:lnTo>
                    <a:pt x="1" y="18043"/>
                  </a:lnTo>
                  <a:lnTo>
                    <a:pt x="78" y="39477"/>
                  </a:lnTo>
                  <a:lnTo>
                    <a:pt x="78" y="42176"/>
                  </a:lnTo>
                  <a:lnTo>
                    <a:pt x="78" y="43487"/>
                  </a:lnTo>
                  <a:lnTo>
                    <a:pt x="78" y="44181"/>
                  </a:lnTo>
                  <a:lnTo>
                    <a:pt x="155" y="44875"/>
                  </a:lnTo>
                  <a:lnTo>
                    <a:pt x="232" y="45569"/>
                  </a:lnTo>
                  <a:lnTo>
                    <a:pt x="386" y="46263"/>
                  </a:lnTo>
                  <a:lnTo>
                    <a:pt x="772" y="47496"/>
                  </a:lnTo>
                  <a:lnTo>
                    <a:pt x="1466" y="48730"/>
                  </a:lnTo>
                  <a:lnTo>
                    <a:pt x="1774" y="49347"/>
                  </a:lnTo>
                  <a:lnTo>
                    <a:pt x="2237" y="49887"/>
                  </a:lnTo>
                  <a:lnTo>
                    <a:pt x="2622" y="50426"/>
                  </a:lnTo>
                  <a:lnTo>
                    <a:pt x="3162" y="50889"/>
                  </a:lnTo>
                  <a:lnTo>
                    <a:pt x="3625" y="51352"/>
                  </a:lnTo>
                  <a:lnTo>
                    <a:pt x="4242" y="51737"/>
                  </a:lnTo>
                  <a:lnTo>
                    <a:pt x="4781" y="52123"/>
                  </a:lnTo>
                  <a:lnTo>
                    <a:pt x="5398" y="52508"/>
                  </a:lnTo>
                  <a:lnTo>
                    <a:pt x="6015" y="52817"/>
                  </a:lnTo>
                  <a:lnTo>
                    <a:pt x="6632" y="53048"/>
                  </a:lnTo>
                  <a:lnTo>
                    <a:pt x="6940" y="53125"/>
                  </a:lnTo>
                  <a:lnTo>
                    <a:pt x="7326" y="53202"/>
                  </a:lnTo>
                  <a:lnTo>
                    <a:pt x="7943" y="53433"/>
                  </a:lnTo>
                  <a:lnTo>
                    <a:pt x="8637" y="53510"/>
                  </a:lnTo>
                  <a:lnTo>
                    <a:pt x="9331" y="53588"/>
                  </a:lnTo>
                  <a:lnTo>
                    <a:pt x="12029" y="53665"/>
                  </a:lnTo>
                  <a:lnTo>
                    <a:pt x="54899" y="54744"/>
                  </a:lnTo>
                  <a:lnTo>
                    <a:pt x="97770" y="55824"/>
                  </a:lnTo>
                  <a:lnTo>
                    <a:pt x="54899" y="54436"/>
                  </a:lnTo>
                  <a:lnTo>
                    <a:pt x="12029" y="53202"/>
                  </a:lnTo>
                  <a:lnTo>
                    <a:pt x="9331" y="53125"/>
                  </a:lnTo>
                  <a:lnTo>
                    <a:pt x="8020" y="52894"/>
                  </a:lnTo>
                  <a:lnTo>
                    <a:pt x="7403" y="52817"/>
                  </a:lnTo>
                  <a:lnTo>
                    <a:pt x="6786" y="52585"/>
                  </a:lnTo>
                  <a:lnTo>
                    <a:pt x="6169" y="52354"/>
                  </a:lnTo>
                  <a:lnTo>
                    <a:pt x="5630" y="52045"/>
                  </a:lnTo>
                  <a:lnTo>
                    <a:pt x="4473" y="51352"/>
                  </a:lnTo>
                  <a:lnTo>
                    <a:pt x="3471" y="50503"/>
                  </a:lnTo>
                  <a:lnTo>
                    <a:pt x="2622" y="49578"/>
                  </a:lnTo>
                  <a:lnTo>
                    <a:pt x="2237" y="49038"/>
                  </a:lnTo>
                  <a:lnTo>
                    <a:pt x="1851" y="48499"/>
                  </a:lnTo>
                  <a:lnTo>
                    <a:pt x="1312" y="47342"/>
                  </a:lnTo>
                  <a:lnTo>
                    <a:pt x="849" y="46108"/>
                  </a:lnTo>
                  <a:lnTo>
                    <a:pt x="618" y="44798"/>
                  </a:lnTo>
                  <a:lnTo>
                    <a:pt x="618" y="44181"/>
                  </a:lnTo>
                  <a:lnTo>
                    <a:pt x="541" y="43487"/>
                  </a:lnTo>
                  <a:lnTo>
                    <a:pt x="541" y="42176"/>
                  </a:lnTo>
                  <a:lnTo>
                    <a:pt x="541" y="39477"/>
                  </a:lnTo>
                  <a:lnTo>
                    <a:pt x="618" y="18043"/>
                  </a:lnTo>
                  <a:lnTo>
                    <a:pt x="618" y="12645"/>
                  </a:lnTo>
                  <a:lnTo>
                    <a:pt x="618" y="10024"/>
                  </a:lnTo>
                  <a:lnTo>
                    <a:pt x="695" y="8713"/>
                  </a:lnTo>
                  <a:lnTo>
                    <a:pt x="772" y="8019"/>
                  </a:lnTo>
                  <a:lnTo>
                    <a:pt x="926" y="7402"/>
                  </a:lnTo>
                  <a:lnTo>
                    <a:pt x="1003" y="7094"/>
                  </a:lnTo>
                  <a:lnTo>
                    <a:pt x="1157" y="6785"/>
                  </a:lnTo>
                  <a:lnTo>
                    <a:pt x="1389" y="6168"/>
                  </a:lnTo>
                  <a:lnTo>
                    <a:pt x="1620" y="5629"/>
                  </a:lnTo>
                  <a:lnTo>
                    <a:pt x="2006" y="5012"/>
                  </a:lnTo>
                  <a:lnTo>
                    <a:pt x="2314" y="4472"/>
                  </a:lnTo>
                  <a:lnTo>
                    <a:pt x="2700" y="4010"/>
                  </a:lnTo>
                  <a:lnTo>
                    <a:pt x="3162" y="3470"/>
                  </a:lnTo>
                  <a:lnTo>
                    <a:pt x="3625" y="3084"/>
                  </a:lnTo>
                  <a:lnTo>
                    <a:pt x="4087" y="2622"/>
                  </a:lnTo>
                  <a:lnTo>
                    <a:pt x="4627" y="2236"/>
                  </a:lnTo>
                  <a:lnTo>
                    <a:pt x="5167" y="1928"/>
                  </a:lnTo>
                  <a:lnTo>
                    <a:pt x="5475" y="1696"/>
                  </a:lnTo>
                  <a:lnTo>
                    <a:pt x="5784" y="1619"/>
                  </a:lnTo>
                  <a:lnTo>
                    <a:pt x="6323" y="1311"/>
                  </a:lnTo>
                  <a:lnTo>
                    <a:pt x="6940" y="1080"/>
                  </a:lnTo>
                  <a:lnTo>
                    <a:pt x="8251" y="771"/>
                  </a:lnTo>
                  <a:lnTo>
                    <a:pt x="8868" y="694"/>
                  </a:lnTo>
                  <a:lnTo>
                    <a:pt x="9485" y="617"/>
                  </a:lnTo>
                  <a:lnTo>
                    <a:pt x="29609" y="617"/>
                  </a:lnTo>
                  <a:lnTo>
                    <a:pt x="115427" y="540"/>
                  </a:lnTo>
                  <a:lnTo>
                    <a:pt x="118742" y="540"/>
                  </a:lnTo>
                  <a:lnTo>
                    <a:pt x="119359" y="617"/>
                  </a:lnTo>
                  <a:lnTo>
                    <a:pt x="120053" y="694"/>
                  </a:lnTo>
                  <a:lnTo>
                    <a:pt x="120670" y="848"/>
                  </a:lnTo>
                  <a:lnTo>
                    <a:pt x="121287" y="1002"/>
                  </a:lnTo>
                  <a:lnTo>
                    <a:pt x="121903" y="1234"/>
                  </a:lnTo>
                  <a:lnTo>
                    <a:pt x="122520" y="1465"/>
                  </a:lnTo>
                  <a:lnTo>
                    <a:pt x="123060" y="1774"/>
                  </a:lnTo>
                  <a:lnTo>
                    <a:pt x="124139" y="2545"/>
                  </a:lnTo>
                  <a:lnTo>
                    <a:pt x="125142" y="3393"/>
                  </a:lnTo>
                  <a:lnTo>
                    <a:pt x="125604" y="3932"/>
                  </a:lnTo>
                  <a:lnTo>
                    <a:pt x="125990" y="4395"/>
                  </a:lnTo>
                  <a:lnTo>
                    <a:pt x="126684" y="5552"/>
                  </a:lnTo>
                  <a:lnTo>
                    <a:pt x="126992" y="6091"/>
                  </a:lnTo>
                  <a:lnTo>
                    <a:pt x="127224" y="6708"/>
                  </a:lnTo>
                  <a:lnTo>
                    <a:pt x="127609" y="7942"/>
                  </a:lnTo>
                  <a:lnTo>
                    <a:pt x="127763" y="9253"/>
                  </a:lnTo>
                  <a:lnTo>
                    <a:pt x="127763" y="10563"/>
                  </a:lnTo>
                  <a:lnTo>
                    <a:pt x="127840" y="13262"/>
                  </a:lnTo>
                  <a:lnTo>
                    <a:pt x="127840" y="34697"/>
                  </a:lnTo>
                  <a:lnTo>
                    <a:pt x="127840" y="40094"/>
                  </a:lnTo>
                  <a:lnTo>
                    <a:pt x="127840" y="42793"/>
                  </a:lnTo>
                  <a:lnTo>
                    <a:pt x="127840" y="44104"/>
                  </a:lnTo>
                  <a:lnTo>
                    <a:pt x="127840" y="44798"/>
                  </a:lnTo>
                  <a:lnTo>
                    <a:pt x="127763" y="45415"/>
                  </a:lnTo>
                  <a:lnTo>
                    <a:pt x="127378" y="46725"/>
                  </a:lnTo>
                  <a:lnTo>
                    <a:pt x="127224" y="47342"/>
                  </a:lnTo>
                  <a:lnTo>
                    <a:pt x="126915" y="47959"/>
                  </a:lnTo>
                  <a:lnTo>
                    <a:pt x="126607" y="48499"/>
                  </a:lnTo>
                  <a:lnTo>
                    <a:pt x="126221" y="49116"/>
                  </a:lnTo>
                  <a:lnTo>
                    <a:pt x="125836" y="49655"/>
                  </a:lnTo>
                  <a:lnTo>
                    <a:pt x="125450" y="50118"/>
                  </a:lnTo>
                  <a:lnTo>
                    <a:pt x="124988" y="50581"/>
                  </a:lnTo>
                  <a:lnTo>
                    <a:pt x="124448" y="51043"/>
                  </a:lnTo>
                  <a:lnTo>
                    <a:pt x="123985" y="51429"/>
                  </a:lnTo>
                  <a:lnTo>
                    <a:pt x="123677" y="51660"/>
                  </a:lnTo>
                  <a:lnTo>
                    <a:pt x="123368" y="51814"/>
                  </a:lnTo>
                  <a:lnTo>
                    <a:pt x="122829" y="52200"/>
                  </a:lnTo>
                  <a:lnTo>
                    <a:pt x="122212" y="52431"/>
                  </a:lnTo>
                  <a:lnTo>
                    <a:pt x="120978" y="52894"/>
                  </a:lnTo>
                  <a:lnTo>
                    <a:pt x="120361" y="53048"/>
                  </a:lnTo>
                  <a:lnTo>
                    <a:pt x="119667" y="53202"/>
                  </a:lnTo>
                  <a:lnTo>
                    <a:pt x="119359" y="53202"/>
                  </a:lnTo>
                  <a:lnTo>
                    <a:pt x="119051" y="53279"/>
                  </a:lnTo>
                  <a:lnTo>
                    <a:pt x="118357" y="53279"/>
                  </a:lnTo>
                  <a:lnTo>
                    <a:pt x="115658" y="53202"/>
                  </a:lnTo>
                  <a:lnTo>
                    <a:pt x="110338" y="52894"/>
                  </a:lnTo>
                  <a:lnTo>
                    <a:pt x="99620" y="52431"/>
                  </a:lnTo>
                  <a:lnTo>
                    <a:pt x="110338" y="52971"/>
                  </a:lnTo>
                  <a:lnTo>
                    <a:pt x="115658" y="53279"/>
                  </a:lnTo>
                  <a:lnTo>
                    <a:pt x="118357" y="53433"/>
                  </a:lnTo>
                  <a:lnTo>
                    <a:pt x="119051" y="53356"/>
                  </a:lnTo>
                  <a:lnTo>
                    <a:pt x="119744" y="53356"/>
                  </a:lnTo>
                  <a:lnTo>
                    <a:pt x="120361" y="53202"/>
                  </a:lnTo>
                  <a:lnTo>
                    <a:pt x="121055" y="53048"/>
                  </a:lnTo>
                  <a:lnTo>
                    <a:pt x="122289" y="52585"/>
                  </a:lnTo>
                  <a:lnTo>
                    <a:pt x="122906" y="52277"/>
                  </a:lnTo>
                  <a:lnTo>
                    <a:pt x="123523" y="51968"/>
                  </a:lnTo>
                  <a:lnTo>
                    <a:pt x="123754" y="51814"/>
                  </a:lnTo>
                  <a:lnTo>
                    <a:pt x="124062" y="51583"/>
                  </a:lnTo>
                  <a:lnTo>
                    <a:pt x="124602" y="51197"/>
                  </a:lnTo>
                  <a:lnTo>
                    <a:pt x="125065" y="50735"/>
                  </a:lnTo>
                  <a:lnTo>
                    <a:pt x="125604" y="50272"/>
                  </a:lnTo>
                  <a:lnTo>
                    <a:pt x="125990" y="49732"/>
                  </a:lnTo>
                  <a:lnTo>
                    <a:pt x="126453" y="49193"/>
                  </a:lnTo>
                  <a:lnTo>
                    <a:pt x="126761" y="48653"/>
                  </a:lnTo>
                  <a:lnTo>
                    <a:pt x="127069" y="48036"/>
                  </a:lnTo>
                  <a:lnTo>
                    <a:pt x="127378" y="47419"/>
                  </a:lnTo>
                  <a:lnTo>
                    <a:pt x="127609" y="46802"/>
                  </a:lnTo>
                  <a:lnTo>
                    <a:pt x="127918" y="45492"/>
                  </a:lnTo>
                  <a:lnTo>
                    <a:pt x="128072" y="44798"/>
                  </a:lnTo>
                  <a:lnTo>
                    <a:pt x="128072" y="44104"/>
                  </a:lnTo>
                  <a:lnTo>
                    <a:pt x="128149" y="42793"/>
                  </a:lnTo>
                  <a:lnTo>
                    <a:pt x="128149" y="40094"/>
                  </a:lnTo>
                  <a:lnTo>
                    <a:pt x="128149" y="34697"/>
                  </a:lnTo>
                  <a:lnTo>
                    <a:pt x="128149" y="13262"/>
                  </a:lnTo>
                  <a:lnTo>
                    <a:pt x="128226" y="10563"/>
                  </a:lnTo>
                  <a:lnTo>
                    <a:pt x="128149" y="9253"/>
                  </a:lnTo>
                  <a:lnTo>
                    <a:pt x="127995" y="7865"/>
                  </a:lnTo>
                  <a:lnTo>
                    <a:pt x="127609" y="6554"/>
                  </a:lnTo>
                  <a:lnTo>
                    <a:pt x="127378" y="5937"/>
                  </a:lnTo>
                  <a:lnTo>
                    <a:pt x="127069" y="5320"/>
                  </a:lnTo>
                  <a:lnTo>
                    <a:pt x="126298" y="4164"/>
                  </a:lnTo>
                  <a:lnTo>
                    <a:pt x="125913" y="3624"/>
                  </a:lnTo>
                  <a:lnTo>
                    <a:pt x="125450" y="3084"/>
                  </a:lnTo>
                  <a:lnTo>
                    <a:pt x="124988" y="2622"/>
                  </a:lnTo>
                  <a:lnTo>
                    <a:pt x="124448" y="2159"/>
                  </a:lnTo>
                  <a:lnTo>
                    <a:pt x="123908" y="1774"/>
                  </a:lnTo>
                  <a:lnTo>
                    <a:pt x="123291" y="1388"/>
                  </a:lnTo>
                  <a:lnTo>
                    <a:pt x="122674" y="1080"/>
                  </a:lnTo>
                  <a:lnTo>
                    <a:pt x="122058" y="848"/>
                  </a:lnTo>
                  <a:lnTo>
                    <a:pt x="121441" y="617"/>
                  </a:lnTo>
                  <a:lnTo>
                    <a:pt x="120747" y="386"/>
                  </a:lnTo>
                  <a:lnTo>
                    <a:pt x="120130" y="231"/>
                  </a:lnTo>
                  <a:lnTo>
                    <a:pt x="119436" y="154"/>
                  </a:lnTo>
                  <a:lnTo>
                    <a:pt x="118742" y="77"/>
                  </a:lnTo>
                  <a:lnTo>
                    <a:pt x="115427" y="77"/>
                  </a:lnTo>
                  <a:lnTo>
                    <a:pt x="29609" y="0"/>
                  </a:lnTo>
                  <a:close/>
                </a:path>
              </a:pathLst>
            </a:custGeom>
            <a:solidFill>
              <a:srgbClr val="000000"/>
            </a:solid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4101;p37"/>
            <p:cNvGrpSpPr/>
            <p:nvPr/>
          </p:nvGrpSpPr>
          <p:grpSpPr>
            <a:xfrm>
              <a:off x="4911297" y="3702656"/>
              <a:ext cx="3606165" cy="674033"/>
              <a:chOff x="4893302" y="3664142"/>
              <a:chExt cx="3606165" cy="674033"/>
            </a:xfrm>
          </p:grpSpPr>
          <p:sp>
            <p:nvSpPr>
              <p:cNvPr id="4102" name="Google Shape;4102;p37"/>
              <p:cNvSpPr/>
              <p:nvPr/>
            </p:nvSpPr>
            <p:spPr>
              <a:xfrm>
                <a:off x="5151853" y="3836275"/>
                <a:ext cx="1920900" cy="501900"/>
              </a:xfrm>
              <a:prstGeom prst="rect">
                <a:avLst/>
              </a:prstGeom>
              <a:noFill/>
              <a:ln>
                <a:noFill/>
              </a:ln>
            </p:spPr>
            <p:txBody>
              <a:bodyPr spcFirstLastPara="1" wrap="square" lIns="90000" tIns="91425" rIns="274300" bIns="91425" anchor="ctr" anchorCtr="0">
                <a:noAutofit/>
              </a:bodyPr>
              <a:lstStyle/>
              <a:p>
                <a:pPr marL="0" marR="0" lvl="0" indent="0" algn="r" rtl="0">
                  <a:spcBef>
                    <a:spcPts val="0"/>
                  </a:spcBef>
                  <a:spcAft>
                    <a:spcPts val="0"/>
                  </a:spcAft>
                  <a:buClr>
                    <a:srgbClr val="000000"/>
                  </a:buClr>
                  <a:buSzPts val="1100"/>
                  <a:buFont typeface="Arial"/>
                  <a:buNone/>
                </a:pPr>
                <a:endParaRPr sz="1200">
                  <a:solidFill>
                    <a:schemeClr val="dk1"/>
                  </a:solidFill>
                  <a:latin typeface="Livvic"/>
                  <a:ea typeface="Livvic"/>
                  <a:cs typeface="Livvic"/>
                  <a:sym typeface="Livvic"/>
                </a:endParaRPr>
              </a:p>
            </p:txBody>
          </p:sp>
          <p:sp>
            <p:nvSpPr>
              <p:cNvPr id="4103" name="Google Shape;4103;p37"/>
              <p:cNvSpPr txBox="1"/>
              <p:nvPr/>
            </p:nvSpPr>
            <p:spPr>
              <a:xfrm>
                <a:off x="4893302" y="3664142"/>
                <a:ext cx="3606165" cy="487120"/>
              </a:xfrm>
              <a:prstGeom prst="rect">
                <a:avLst/>
              </a:prstGeom>
              <a:noFill/>
              <a:ln>
                <a:noFill/>
              </a:ln>
            </p:spPr>
            <p:txBody>
              <a:bodyPr spcFirstLastPara="1" wrap="square" lIns="91425" tIns="91425" rIns="91425" bIns="91425" anchor="ctr" anchorCtr="0">
                <a:noAutofit/>
              </a:bodyPr>
              <a:lstStyle/>
              <a:p>
                <a:r>
                  <a:rPr lang="en-US" sz="1800" b="1" dirty="0" smtClean="0">
                    <a:solidFill>
                      <a:schemeClr val="tx2"/>
                    </a:solidFill>
                    <a:latin typeface="Merriweather" charset="0"/>
                  </a:rPr>
                  <a:t>Gender </a:t>
                </a:r>
                <a:r>
                  <a:rPr lang="en-US" sz="1800" b="1" dirty="0" smtClean="0">
                    <a:solidFill>
                      <a:schemeClr val="tx2"/>
                    </a:solidFill>
                    <a:latin typeface="Merriweather" charset="0"/>
                  </a:rPr>
                  <a:t>discrimination</a:t>
                </a:r>
                <a:endParaRPr lang="en-US" sz="1800" b="1" dirty="0" smtClean="0">
                  <a:solidFill>
                    <a:schemeClr val="tx2"/>
                  </a:solidFill>
                  <a:latin typeface="Merriweather" charset="0"/>
                </a:endParaRPr>
              </a:p>
              <a:p>
                <a:endParaRPr lang="en-IN" b="1" dirty="0">
                  <a:solidFill>
                    <a:schemeClr val="tx2"/>
                  </a:solidFill>
                  <a:latin typeface="Merriweather" charset="0"/>
                </a:endParaRPr>
              </a:p>
            </p:txBody>
          </p:sp>
        </p:grpSp>
        <p:sp>
          <p:nvSpPr>
            <p:cNvPr id="4104" name="Google Shape;4104;p37"/>
            <p:cNvSpPr/>
            <p:nvPr/>
          </p:nvSpPr>
          <p:spPr>
            <a:xfrm flipH="1">
              <a:off x="2938051" y="3707525"/>
              <a:ext cx="1644918" cy="548010"/>
            </a:xfrm>
            <a:custGeom>
              <a:avLst/>
              <a:gdLst/>
              <a:ahLst/>
              <a:cxnLst/>
              <a:rect l="l" t="t" r="r" b="b"/>
              <a:pathLst>
                <a:path w="53357" h="35777" extrusionOk="0">
                  <a:moveTo>
                    <a:pt x="33926" y="0"/>
                  </a:moveTo>
                  <a:lnTo>
                    <a:pt x="33926" y="5244"/>
                  </a:lnTo>
                  <a:lnTo>
                    <a:pt x="11103" y="5244"/>
                  </a:lnTo>
                  <a:lnTo>
                    <a:pt x="10641" y="5321"/>
                  </a:lnTo>
                  <a:lnTo>
                    <a:pt x="9330" y="5706"/>
                  </a:lnTo>
                  <a:lnTo>
                    <a:pt x="8559" y="5937"/>
                  </a:lnTo>
                  <a:lnTo>
                    <a:pt x="7556" y="6323"/>
                  </a:lnTo>
                  <a:lnTo>
                    <a:pt x="6554" y="6786"/>
                  </a:lnTo>
                  <a:lnTo>
                    <a:pt x="5552" y="7402"/>
                  </a:lnTo>
                  <a:lnTo>
                    <a:pt x="4549" y="8096"/>
                  </a:lnTo>
                  <a:lnTo>
                    <a:pt x="3547" y="8945"/>
                  </a:lnTo>
                  <a:lnTo>
                    <a:pt x="2545" y="9870"/>
                  </a:lnTo>
                  <a:lnTo>
                    <a:pt x="2159" y="10410"/>
                  </a:lnTo>
                  <a:lnTo>
                    <a:pt x="1696" y="10949"/>
                  </a:lnTo>
                  <a:lnTo>
                    <a:pt x="1388" y="11566"/>
                  </a:lnTo>
                  <a:lnTo>
                    <a:pt x="1002" y="12183"/>
                  </a:lnTo>
                  <a:lnTo>
                    <a:pt x="694" y="12877"/>
                  </a:lnTo>
                  <a:lnTo>
                    <a:pt x="463" y="13648"/>
                  </a:lnTo>
                  <a:lnTo>
                    <a:pt x="309" y="14419"/>
                  </a:lnTo>
                  <a:lnTo>
                    <a:pt x="154" y="15190"/>
                  </a:lnTo>
                  <a:lnTo>
                    <a:pt x="0" y="16038"/>
                  </a:lnTo>
                  <a:lnTo>
                    <a:pt x="0" y="16963"/>
                  </a:lnTo>
                  <a:lnTo>
                    <a:pt x="0" y="32076"/>
                  </a:lnTo>
                  <a:lnTo>
                    <a:pt x="0" y="35777"/>
                  </a:lnTo>
                  <a:lnTo>
                    <a:pt x="154" y="35314"/>
                  </a:lnTo>
                  <a:lnTo>
                    <a:pt x="540" y="34003"/>
                  </a:lnTo>
                  <a:lnTo>
                    <a:pt x="925" y="33155"/>
                  </a:lnTo>
                  <a:lnTo>
                    <a:pt x="1311" y="32153"/>
                  </a:lnTo>
                  <a:lnTo>
                    <a:pt x="1851" y="31151"/>
                  </a:lnTo>
                  <a:lnTo>
                    <a:pt x="2545" y="30071"/>
                  </a:lnTo>
                  <a:lnTo>
                    <a:pt x="3316" y="28992"/>
                  </a:lnTo>
                  <a:lnTo>
                    <a:pt x="4241" y="27989"/>
                  </a:lnTo>
                  <a:lnTo>
                    <a:pt x="5320" y="26987"/>
                  </a:lnTo>
                  <a:lnTo>
                    <a:pt x="5860" y="26601"/>
                  </a:lnTo>
                  <a:lnTo>
                    <a:pt x="6477" y="26139"/>
                  </a:lnTo>
                  <a:lnTo>
                    <a:pt x="7171" y="25753"/>
                  </a:lnTo>
                  <a:lnTo>
                    <a:pt x="7865" y="25445"/>
                  </a:lnTo>
                  <a:lnTo>
                    <a:pt x="8636" y="25136"/>
                  </a:lnTo>
                  <a:lnTo>
                    <a:pt x="9407" y="24828"/>
                  </a:lnTo>
                  <a:lnTo>
                    <a:pt x="10178" y="24674"/>
                  </a:lnTo>
                  <a:lnTo>
                    <a:pt x="11103" y="24520"/>
                  </a:lnTo>
                  <a:lnTo>
                    <a:pt x="12028" y="24365"/>
                  </a:lnTo>
                  <a:lnTo>
                    <a:pt x="33926" y="24365"/>
                  </a:lnTo>
                  <a:lnTo>
                    <a:pt x="33926" y="29608"/>
                  </a:lnTo>
                  <a:lnTo>
                    <a:pt x="53357" y="14496"/>
                  </a:lnTo>
                  <a:lnTo>
                    <a:pt x="33926" y="0"/>
                  </a:lnTo>
                  <a:close/>
                </a:path>
              </a:pathLst>
            </a:custGeom>
            <a:noFill/>
            <a:ln w="19050"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Rectangle 27"/>
          <p:cNvSpPr/>
          <p:nvPr/>
        </p:nvSpPr>
        <p:spPr>
          <a:xfrm>
            <a:off x="500034" y="3643320"/>
            <a:ext cx="2286016" cy="738664"/>
          </a:xfrm>
          <a:prstGeom prst="rect">
            <a:avLst/>
          </a:prstGeom>
        </p:spPr>
        <p:txBody>
          <a:bodyPr wrap="square">
            <a:spAutoFit/>
          </a:bodyPr>
          <a:lstStyle/>
          <a:p>
            <a:pPr lvl="0" algn="ctr"/>
            <a:r>
              <a:rPr lang="en-IN" b="1" dirty="0" smtClean="0">
                <a:solidFill>
                  <a:schemeClr val="tx2"/>
                </a:solidFill>
                <a:latin typeface="Merriweather"/>
                <a:ea typeface="Merriweather"/>
                <a:cs typeface="Merriweather"/>
                <a:sym typeface="Merriweather"/>
              </a:rPr>
              <a:t>Plight of modern educated middle class woman</a:t>
            </a:r>
            <a:endParaRPr lang="en-IN" b="1" dirty="0">
              <a:solidFill>
                <a:schemeClr val="tx2"/>
              </a:solidFill>
              <a:latin typeface="Merriweather"/>
              <a:ea typeface="Merriweather"/>
              <a:cs typeface="Merriweather"/>
              <a:sym typeface="Merriweather"/>
            </a:endParaRPr>
          </a:p>
        </p:txBody>
      </p:sp>
      <p:sp>
        <p:nvSpPr>
          <p:cNvPr id="29" name="Rectangle 28"/>
          <p:cNvSpPr/>
          <p:nvPr/>
        </p:nvSpPr>
        <p:spPr>
          <a:xfrm>
            <a:off x="3714744" y="1285866"/>
            <a:ext cx="1699504" cy="307777"/>
          </a:xfrm>
          <a:prstGeom prst="rect">
            <a:avLst/>
          </a:prstGeom>
        </p:spPr>
        <p:txBody>
          <a:bodyPr wrap="none">
            <a:spAutoFit/>
          </a:bodyPr>
          <a:lstStyle/>
          <a:p>
            <a:pPr lvl="0" algn="ctr"/>
            <a:r>
              <a:rPr lang="en-IN" b="1" i="1" dirty="0" smtClean="0">
                <a:solidFill>
                  <a:schemeClr val="dk2"/>
                </a:solidFill>
                <a:latin typeface="Merriweather"/>
                <a:ea typeface="Merriweather"/>
                <a:cs typeface="Merriweather"/>
                <a:sym typeface="Merriweather"/>
              </a:rPr>
              <a:t>That Long </a:t>
            </a:r>
            <a:r>
              <a:rPr lang="en-IN" b="1" i="1" dirty="0" smtClean="0">
                <a:solidFill>
                  <a:schemeClr val="dk2"/>
                </a:solidFill>
                <a:latin typeface="Merriweather"/>
                <a:ea typeface="Merriweather"/>
                <a:cs typeface="Merriweather"/>
                <a:sym typeface="Merriweather"/>
              </a:rPr>
              <a:t>Silence</a:t>
            </a:r>
            <a:endParaRPr lang="en-IN" b="1" i="1" dirty="0">
              <a:solidFill>
                <a:schemeClr val="dk2"/>
              </a:solidFill>
              <a:latin typeface="Merriweather"/>
              <a:ea typeface="Merriweather"/>
              <a:cs typeface="Merriweather"/>
              <a:sym typeface="Merriweather"/>
            </a:endParaRPr>
          </a:p>
        </p:txBody>
      </p:sp>
      <p:sp>
        <p:nvSpPr>
          <p:cNvPr id="30" name="Rectangle 29"/>
          <p:cNvSpPr/>
          <p:nvPr/>
        </p:nvSpPr>
        <p:spPr>
          <a:xfrm>
            <a:off x="3214678" y="4500576"/>
            <a:ext cx="2358338" cy="307777"/>
          </a:xfrm>
          <a:prstGeom prst="rect">
            <a:avLst/>
          </a:prstGeom>
        </p:spPr>
        <p:txBody>
          <a:bodyPr wrap="none">
            <a:spAutoFit/>
          </a:bodyPr>
          <a:lstStyle/>
          <a:p>
            <a:pPr lvl="0" algn="ctr"/>
            <a:r>
              <a:rPr lang="en-IN" b="1" i="1" dirty="0" smtClean="0">
                <a:solidFill>
                  <a:schemeClr val="tx2"/>
                </a:solidFill>
                <a:latin typeface="Merriweather"/>
                <a:ea typeface="Merriweather"/>
                <a:cs typeface="Merriweather"/>
                <a:sym typeface="Merriweather"/>
              </a:rPr>
              <a:t>The Dark Holds No Terror</a:t>
            </a:r>
            <a:endParaRPr lang="en-IN" b="1" i="1" dirty="0">
              <a:solidFill>
                <a:schemeClr val="tx2"/>
              </a:solidFill>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71"/>
        <p:cNvGrpSpPr/>
        <p:nvPr/>
      </p:nvGrpSpPr>
      <p:grpSpPr>
        <a:xfrm>
          <a:off x="0" y="0"/>
          <a:ext cx="0" cy="0"/>
          <a:chOff x="0" y="0"/>
          <a:chExt cx="0" cy="0"/>
        </a:xfrm>
      </p:grpSpPr>
      <p:sp>
        <p:nvSpPr>
          <p:cNvPr id="5372" name="Google Shape;5372;p44"/>
          <p:cNvSpPr txBox="1">
            <a:spLocks noGrp="1"/>
          </p:cNvSpPr>
          <p:nvPr>
            <p:ph type="title"/>
          </p:nvPr>
        </p:nvSpPr>
        <p:spPr>
          <a:xfrm>
            <a:off x="538575" y="538575"/>
            <a:ext cx="80670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t> </a:t>
            </a:r>
            <a:endParaRPr b="1"/>
          </a:p>
        </p:txBody>
      </p:sp>
      <p:grpSp>
        <p:nvGrpSpPr>
          <p:cNvPr id="2" name="Google Shape;5373;p44"/>
          <p:cNvGrpSpPr/>
          <p:nvPr/>
        </p:nvGrpSpPr>
        <p:grpSpPr>
          <a:xfrm>
            <a:off x="0" y="205786"/>
            <a:ext cx="4286248" cy="1651584"/>
            <a:chOff x="142876" y="1278532"/>
            <a:chExt cx="4286248" cy="1651584"/>
          </a:xfrm>
        </p:grpSpPr>
        <p:sp>
          <p:nvSpPr>
            <p:cNvPr id="5374" name="Google Shape;5374;p44"/>
            <p:cNvSpPr/>
            <p:nvPr/>
          </p:nvSpPr>
          <p:spPr>
            <a:xfrm>
              <a:off x="142876" y="1928808"/>
              <a:ext cx="4286248" cy="1001308"/>
            </a:xfrm>
            <a:prstGeom prst="rect">
              <a:avLst/>
            </a:prstGeom>
            <a:noFill/>
            <a:ln>
              <a:noFill/>
            </a:ln>
          </p:spPr>
          <p:txBody>
            <a:bodyPr spcFirstLastPara="1" wrap="square" lIns="270000" tIns="91425" rIns="274300" bIns="91425" anchor="ctr" anchorCtr="0">
              <a:noAutofit/>
            </a:bodyPr>
            <a:lstStyle/>
            <a:p>
              <a:pPr algn="just">
                <a:buFont typeface="Arial" pitchFamily="34" charset="0"/>
                <a:buChar char="•"/>
              </a:pPr>
              <a:r>
                <a:rPr lang="en-IN" sz="1200" b="1" dirty="0" smtClean="0"/>
                <a:t> “I remember now that he had assumed I would accompany him, had taken for granted my </a:t>
              </a:r>
              <a:r>
                <a:rPr lang="en-IN" sz="1200" b="1" dirty="0" smtClean="0"/>
                <a:t>acquiescence in his plans. So had I.”(</a:t>
              </a:r>
              <a:r>
                <a:rPr lang="en-IN" sz="1200" b="1" i="1" dirty="0" smtClean="0"/>
                <a:t>That Long Silence </a:t>
              </a:r>
              <a:r>
                <a:rPr lang="en-IN" sz="1200" b="1" dirty="0" smtClean="0"/>
                <a:t>11</a:t>
              </a:r>
              <a:r>
                <a:rPr lang="en-IN" sz="1200" b="1" dirty="0" smtClean="0"/>
                <a:t>)</a:t>
              </a:r>
            </a:p>
            <a:p>
              <a:pPr algn="just">
                <a:buFont typeface="Arial" pitchFamily="34" charset="0"/>
                <a:buChar char="•"/>
              </a:pPr>
              <a:endParaRPr lang="en-US" sz="1200" b="1" dirty="0" smtClean="0"/>
            </a:p>
            <a:p>
              <a:pPr algn="just">
                <a:buFont typeface="Arial" pitchFamily="34" charset="0"/>
                <a:buChar char="•"/>
              </a:pPr>
              <a:r>
                <a:rPr lang="en-IN" sz="1200" b="1" dirty="0" smtClean="0"/>
                <a:t> “ Will have to erase the silence between us, but the actual drama is postponed to the future.” </a:t>
              </a:r>
              <a:r>
                <a:rPr lang="en-IN" sz="1200" b="1" dirty="0" smtClean="0"/>
                <a:t>(</a:t>
              </a:r>
              <a:r>
                <a:rPr lang="en-IN" sz="1200" b="1" i="1" dirty="0" smtClean="0"/>
                <a:t>That Long Silence </a:t>
              </a:r>
              <a:r>
                <a:rPr lang="en-IN" sz="1200" b="1" dirty="0" smtClean="0"/>
                <a:t>192</a:t>
              </a:r>
              <a:r>
                <a:rPr lang="en-IN" sz="1200" b="1" dirty="0" smtClean="0"/>
                <a:t>)</a:t>
              </a:r>
              <a:endParaRPr lang="en-IN" sz="1200" b="1" dirty="0"/>
            </a:p>
          </p:txBody>
        </p:sp>
        <p:sp>
          <p:nvSpPr>
            <p:cNvPr id="5375" name="Google Shape;5375;p44"/>
            <p:cNvSpPr txBox="1"/>
            <p:nvPr/>
          </p:nvSpPr>
          <p:spPr>
            <a:xfrm>
              <a:off x="857224" y="1278532"/>
              <a:ext cx="1727386"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smtClean="0">
                  <a:solidFill>
                    <a:schemeClr val="dk2"/>
                  </a:solidFill>
                  <a:latin typeface="Merriweather"/>
                  <a:ea typeface="Merriweather"/>
                  <a:cs typeface="Merriweather"/>
                  <a:sym typeface="Merriweather"/>
                </a:rPr>
                <a:t>Long </a:t>
              </a:r>
              <a:r>
                <a:rPr lang="en" sz="1800" b="1" dirty="0" smtClean="0">
                  <a:solidFill>
                    <a:schemeClr val="dk2"/>
                  </a:solidFill>
                  <a:latin typeface="Merriweather"/>
                  <a:ea typeface="Merriweather"/>
                  <a:cs typeface="Merriweather"/>
                  <a:sym typeface="Merriweather"/>
                </a:rPr>
                <a:t>silence </a:t>
              </a:r>
              <a:endParaRPr sz="1800" b="1">
                <a:solidFill>
                  <a:schemeClr val="dk2"/>
                </a:solidFill>
                <a:latin typeface="Merriweather"/>
                <a:ea typeface="Merriweather"/>
                <a:cs typeface="Merriweather"/>
                <a:sym typeface="Merriweather"/>
              </a:endParaRPr>
            </a:p>
          </p:txBody>
        </p:sp>
      </p:grpSp>
      <p:grpSp>
        <p:nvGrpSpPr>
          <p:cNvPr id="3" name="Google Shape;5376;p44"/>
          <p:cNvGrpSpPr/>
          <p:nvPr/>
        </p:nvGrpSpPr>
        <p:grpSpPr>
          <a:xfrm>
            <a:off x="-142908" y="2206050"/>
            <a:ext cx="4572032" cy="2008774"/>
            <a:chOff x="-142908" y="2348926"/>
            <a:chExt cx="4572032" cy="2008774"/>
          </a:xfrm>
        </p:grpSpPr>
        <p:sp>
          <p:nvSpPr>
            <p:cNvPr id="5377" name="Google Shape;5377;p44"/>
            <p:cNvSpPr/>
            <p:nvPr/>
          </p:nvSpPr>
          <p:spPr>
            <a:xfrm>
              <a:off x="-142908" y="3571882"/>
              <a:ext cx="4572032" cy="785818"/>
            </a:xfrm>
            <a:prstGeom prst="rect">
              <a:avLst/>
            </a:prstGeom>
            <a:noFill/>
            <a:ln>
              <a:noFill/>
            </a:ln>
          </p:spPr>
          <p:txBody>
            <a:bodyPr spcFirstLastPara="1" wrap="square" lIns="274300" tIns="91425" rIns="274300" bIns="91425" anchor="ctr" anchorCtr="0">
              <a:noAutofit/>
            </a:bodyPr>
            <a:lstStyle/>
            <a:p>
              <a:pPr lvl="0" algn="just">
                <a:buSzPts val="1100"/>
                <a:buFont typeface="Arial" pitchFamily="34" charset="0"/>
                <a:buChar char="•"/>
              </a:pPr>
              <a:r>
                <a:rPr lang="en-IN" sz="1200" b="1" dirty="0" smtClean="0"/>
                <a:t> “He’s different. He’s a boy.” </a:t>
              </a:r>
              <a:r>
                <a:rPr lang="en-IN" sz="1200" b="1" dirty="0" smtClean="0"/>
                <a:t>(</a:t>
              </a:r>
              <a:r>
                <a:rPr lang="en-IN" sz="1200" b="1" i="1" dirty="0" smtClean="0"/>
                <a:t>The Dark Holds no Terror </a:t>
              </a:r>
              <a:r>
                <a:rPr lang="en-IN" sz="1200" b="1" dirty="0" smtClean="0"/>
                <a:t>45)</a:t>
              </a:r>
            </a:p>
            <a:p>
              <a:pPr lvl="0" algn="just">
                <a:buSzPts val="1100"/>
                <a:buFont typeface="Arial" pitchFamily="34" charset="0"/>
                <a:buChar char="•"/>
              </a:pPr>
              <a:endParaRPr lang="en-US" sz="1200" b="1" dirty="0" smtClean="0"/>
            </a:p>
            <a:p>
              <a:pPr algn="just">
                <a:buFont typeface="Arial" pitchFamily="34" charset="0"/>
                <a:buChar char="•"/>
              </a:pPr>
              <a:r>
                <a:rPr lang="en-IN" sz="1200" b="1" dirty="0" smtClean="0"/>
                <a:t> “But of my birth, my mother had said to me once...... it rained heavily the day you were born. It was terrible. And somehow, it seemed to me that it was my birth that was terrible for her, not the rains.” </a:t>
              </a:r>
              <a:r>
                <a:rPr lang="en-IN" sz="1200" b="1" dirty="0" smtClean="0"/>
                <a:t>(</a:t>
              </a:r>
              <a:r>
                <a:rPr lang="en-IN" sz="1200" b="1" i="1" dirty="0" smtClean="0"/>
                <a:t>The Dark Holds no Terror</a:t>
              </a:r>
              <a:r>
                <a:rPr lang="en-IN" sz="1200" b="1" dirty="0" smtClean="0"/>
                <a:t> </a:t>
              </a:r>
              <a:r>
                <a:rPr lang="en-IN" sz="1200" b="1" dirty="0" smtClean="0"/>
                <a:t>169)</a:t>
              </a:r>
            </a:p>
            <a:p>
              <a:pPr lvl="0" algn="just">
                <a:buSzPts val="1100"/>
                <a:buFont typeface="Arial" pitchFamily="34" charset="0"/>
                <a:buChar char="•"/>
              </a:pPr>
              <a:endParaRPr lang="en-IN" sz="1200" b="1" dirty="0" smtClean="0"/>
            </a:p>
            <a:p>
              <a:pPr lvl="0" algn="just">
                <a:buSzPts val="1100"/>
                <a:buFont typeface="Arial" pitchFamily="34" charset="0"/>
                <a:buChar char="•"/>
              </a:pPr>
              <a:r>
                <a:rPr lang="en-IN" sz="1200" b="1" dirty="0" smtClean="0"/>
                <a:t> “…Daughter? I don’t have any daughter. I had son and he died. Now, I am childless.” </a:t>
              </a:r>
              <a:r>
                <a:rPr lang="en-IN" sz="1200" b="1" dirty="0" smtClean="0"/>
                <a:t>(</a:t>
              </a:r>
              <a:r>
                <a:rPr lang="en-IN" sz="1200" b="1" i="1" dirty="0" smtClean="0"/>
                <a:t>The Dark Holds no Terror </a:t>
              </a:r>
              <a:r>
                <a:rPr lang="en-IN" sz="1200" b="1" dirty="0" smtClean="0"/>
                <a:t>196</a:t>
              </a:r>
              <a:r>
                <a:rPr lang="en-IN" sz="1200" b="1" dirty="0" smtClean="0"/>
                <a:t>)</a:t>
              </a:r>
            </a:p>
          </p:txBody>
        </p:sp>
        <p:sp>
          <p:nvSpPr>
            <p:cNvPr id="5378" name="Google Shape;5378;p44"/>
            <p:cNvSpPr txBox="1"/>
            <p:nvPr/>
          </p:nvSpPr>
          <p:spPr>
            <a:xfrm>
              <a:off x="785786" y="2348926"/>
              <a:ext cx="2786082" cy="365700"/>
            </a:xfrm>
            <a:prstGeom prst="rect">
              <a:avLst/>
            </a:prstGeom>
            <a:noFill/>
            <a:ln>
              <a:noFill/>
            </a:ln>
          </p:spPr>
          <p:txBody>
            <a:bodyPr spcFirstLastPara="1" wrap="square" lIns="91425" tIns="91425" rIns="91425" bIns="91425" anchor="ctr" anchorCtr="0">
              <a:noAutofit/>
            </a:bodyPr>
            <a:lstStyle/>
            <a:p>
              <a:pPr lvl="0">
                <a:buSzPts val="1100"/>
              </a:pPr>
              <a:r>
                <a:rPr lang="en-IN" sz="1600" b="1" dirty="0" smtClean="0">
                  <a:solidFill>
                    <a:schemeClr val="tx2"/>
                  </a:solidFill>
                  <a:latin typeface="Merriweather" charset="0"/>
                  <a:ea typeface="Livvic"/>
                  <a:cs typeface="Livvic"/>
                  <a:sym typeface="Livvic"/>
                </a:rPr>
                <a:t>Gender </a:t>
              </a:r>
              <a:r>
                <a:rPr lang="en-IN" sz="1600" b="1" dirty="0" smtClean="0">
                  <a:solidFill>
                    <a:schemeClr val="tx2"/>
                  </a:solidFill>
                  <a:latin typeface="Merriweather" charset="0"/>
                  <a:ea typeface="Livvic"/>
                  <a:cs typeface="Livvic"/>
                  <a:sym typeface="Livvic"/>
                </a:rPr>
                <a:t>discrimination </a:t>
              </a:r>
              <a:endParaRPr lang="en-IN" sz="1600" b="1" dirty="0">
                <a:solidFill>
                  <a:schemeClr val="tx2"/>
                </a:solidFill>
                <a:latin typeface="Merriweather" charset="0"/>
                <a:ea typeface="Livvic"/>
                <a:cs typeface="Livvic"/>
                <a:sym typeface="Livvic"/>
              </a:endParaRPr>
            </a:p>
          </p:txBody>
        </p:sp>
      </p:grpSp>
      <p:grpSp>
        <p:nvGrpSpPr>
          <p:cNvPr id="4" name="Google Shape;5379;p44"/>
          <p:cNvGrpSpPr/>
          <p:nvPr/>
        </p:nvGrpSpPr>
        <p:grpSpPr>
          <a:xfrm>
            <a:off x="4857752" y="214296"/>
            <a:ext cx="4000528" cy="1357322"/>
            <a:chOff x="5857884" y="214296"/>
            <a:chExt cx="3000396" cy="1357322"/>
          </a:xfrm>
        </p:grpSpPr>
        <p:sp>
          <p:nvSpPr>
            <p:cNvPr id="5380" name="Google Shape;5380;p44"/>
            <p:cNvSpPr/>
            <p:nvPr/>
          </p:nvSpPr>
          <p:spPr>
            <a:xfrm>
              <a:off x="5857884" y="428610"/>
              <a:ext cx="3000396" cy="1143008"/>
            </a:xfrm>
            <a:prstGeom prst="rect">
              <a:avLst/>
            </a:prstGeom>
            <a:noFill/>
            <a:ln>
              <a:noFill/>
            </a:ln>
          </p:spPr>
          <p:txBody>
            <a:bodyPr spcFirstLastPara="1" wrap="square" lIns="90000" tIns="91425" rIns="274300" bIns="91425" anchor="ctr" anchorCtr="0">
              <a:noAutofit/>
            </a:bodyPr>
            <a:lstStyle/>
            <a:p>
              <a:pPr algn="just"/>
              <a:r>
                <a:rPr lang="en-IN" b="1" dirty="0" smtClean="0"/>
                <a:t>“The woman who had once lived here , [was] Mohan’s wife, </a:t>
              </a:r>
              <a:r>
                <a:rPr lang="en-IN" b="1" dirty="0" err="1" smtClean="0"/>
                <a:t>Rahul</a:t>
              </a:r>
              <a:r>
                <a:rPr lang="en-IN" b="1" dirty="0" smtClean="0"/>
                <a:t> and </a:t>
              </a:r>
              <a:r>
                <a:rPr lang="en-IN" b="1" dirty="0" err="1" smtClean="0"/>
                <a:t>Rati’s</a:t>
              </a:r>
              <a:r>
                <a:rPr lang="en-IN" b="1" dirty="0" smtClean="0"/>
                <a:t> mother. Not myself.” </a:t>
              </a:r>
              <a:r>
                <a:rPr lang="en-IN" b="1" dirty="0" smtClean="0"/>
                <a:t>(</a:t>
              </a:r>
              <a:r>
                <a:rPr lang="en-IN" b="1" i="1" dirty="0" smtClean="0"/>
                <a:t>That Long Silence </a:t>
              </a:r>
              <a:r>
                <a:rPr lang="en-IN" b="1" dirty="0" smtClean="0"/>
                <a:t>69</a:t>
              </a:r>
              <a:r>
                <a:rPr lang="en-IN" b="1" dirty="0" smtClean="0"/>
                <a:t>)</a:t>
              </a:r>
              <a:endParaRPr lang="en-IN" b="1" dirty="0" smtClean="0"/>
            </a:p>
          </p:txBody>
        </p:sp>
        <p:sp>
          <p:nvSpPr>
            <p:cNvPr id="5381" name="Google Shape;5381;p44"/>
            <p:cNvSpPr txBox="1"/>
            <p:nvPr/>
          </p:nvSpPr>
          <p:spPr>
            <a:xfrm>
              <a:off x="6072198" y="214296"/>
              <a:ext cx="2286016" cy="365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dirty="0" smtClean="0">
                  <a:solidFill>
                    <a:schemeClr val="bg2"/>
                  </a:solidFill>
                  <a:latin typeface="Merriweather"/>
                  <a:ea typeface="Merriweather"/>
                  <a:cs typeface="Merriweather"/>
                  <a:sym typeface="Merriweather"/>
                </a:rPr>
                <a:t>Quest for </a:t>
              </a:r>
              <a:r>
                <a:rPr lang="en" sz="1800" b="1" dirty="0" smtClean="0">
                  <a:solidFill>
                    <a:schemeClr val="bg2"/>
                  </a:solidFill>
                  <a:latin typeface="Merriweather"/>
                  <a:ea typeface="Merriweather"/>
                  <a:cs typeface="Merriweather"/>
                  <a:sym typeface="Merriweather"/>
                </a:rPr>
                <a:t>identity  </a:t>
              </a:r>
              <a:endParaRPr sz="1800" b="1">
                <a:solidFill>
                  <a:schemeClr val="bg2"/>
                </a:solidFill>
                <a:latin typeface="Merriweather"/>
                <a:ea typeface="Merriweather"/>
                <a:cs typeface="Merriweather"/>
                <a:sym typeface="Merriweather"/>
              </a:endParaRPr>
            </a:p>
          </p:txBody>
        </p:sp>
      </p:grpSp>
      <p:grpSp>
        <p:nvGrpSpPr>
          <p:cNvPr id="5" name="Google Shape;5382;p44"/>
          <p:cNvGrpSpPr/>
          <p:nvPr/>
        </p:nvGrpSpPr>
        <p:grpSpPr>
          <a:xfrm>
            <a:off x="4786314" y="1928808"/>
            <a:ext cx="4071966" cy="2071702"/>
            <a:chOff x="4572000" y="2355816"/>
            <a:chExt cx="4071966" cy="2071702"/>
          </a:xfrm>
        </p:grpSpPr>
        <p:sp>
          <p:nvSpPr>
            <p:cNvPr id="5383" name="Google Shape;5383;p44"/>
            <p:cNvSpPr/>
            <p:nvPr/>
          </p:nvSpPr>
          <p:spPr>
            <a:xfrm>
              <a:off x="4572000" y="3713138"/>
              <a:ext cx="4071966" cy="714380"/>
            </a:xfrm>
            <a:prstGeom prst="rect">
              <a:avLst/>
            </a:prstGeom>
            <a:noFill/>
            <a:ln>
              <a:noFill/>
            </a:ln>
          </p:spPr>
          <p:txBody>
            <a:bodyPr spcFirstLastPara="1" wrap="square" lIns="90000" tIns="91425" rIns="274300" bIns="91425" anchor="ctr" anchorCtr="0">
              <a:noAutofit/>
            </a:bodyPr>
            <a:lstStyle/>
            <a:p>
              <a:pPr lvl="0" algn="just">
                <a:buSzPts val="1100"/>
                <a:buFont typeface="Arial" pitchFamily="34" charset="0"/>
                <a:buChar char="•"/>
              </a:pPr>
              <a:r>
                <a:rPr lang="en-IN" sz="1200" b="1" dirty="0" smtClean="0">
                  <a:latin typeface="+mj-lt"/>
                </a:rPr>
                <a:t> “He had been the young man and I his bride. Now I was the lady doctor and he was my husband.” </a:t>
              </a:r>
              <a:r>
                <a:rPr lang="en-IN" sz="1200" b="1" dirty="0" smtClean="0">
                  <a:latin typeface="+mj-lt"/>
                </a:rPr>
                <a:t>(</a:t>
              </a:r>
              <a:r>
                <a:rPr lang="en-IN" sz="1200" b="1" i="1" dirty="0" smtClean="0"/>
                <a:t>The Dark Holds no Terror </a:t>
              </a:r>
              <a:r>
                <a:rPr lang="en-IN" sz="1200" b="1" dirty="0" smtClean="0">
                  <a:latin typeface="+mj-lt"/>
                </a:rPr>
                <a:t>180</a:t>
              </a:r>
              <a:r>
                <a:rPr lang="en-IN" sz="1200" b="1" dirty="0" smtClean="0">
                  <a:latin typeface="+mj-lt"/>
                </a:rPr>
                <a:t>)</a:t>
              </a:r>
            </a:p>
            <a:p>
              <a:pPr lvl="0" algn="just">
                <a:buSzPts val="1100"/>
                <a:buFont typeface="Arial" pitchFamily="34" charset="0"/>
                <a:buChar char="•"/>
              </a:pPr>
              <a:endParaRPr lang="en-IN" sz="1200" b="1" dirty="0" smtClean="0">
                <a:latin typeface="+mj-lt"/>
              </a:endParaRPr>
            </a:p>
            <a:p>
              <a:pPr lvl="0" algn="just">
                <a:buSzPts val="1100"/>
                <a:buFont typeface="Arial" pitchFamily="34" charset="0"/>
                <a:buChar char="•"/>
              </a:pPr>
              <a:r>
                <a:rPr lang="en-IN" sz="1200" b="1" dirty="0" smtClean="0">
                  <a:latin typeface="+mj-lt"/>
                </a:rPr>
                <a:t> “For me, things now began to hurt…. A frayed </a:t>
              </a:r>
              <a:r>
                <a:rPr lang="en-IN" sz="1200" b="1" dirty="0" err="1" smtClean="0">
                  <a:latin typeface="+mj-lt"/>
                </a:rPr>
                <a:t>saree</a:t>
              </a:r>
              <a:r>
                <a:rPr lang="en-IN" sz="1200" b="1" dirty="0" smtClean="0">
                  <a:latin typeface="+mj-lt"/>
                </a:rPr>
                <a:t> I could not replace, a movie I could not see, an outing I could not join in. I knew now that without money life became petty and dreary. The thought of going on this way became unbearable.” </a:t>
              </a:r>
              <a:r>
                <a:rPr lang="en-IN" sz="1200" b="1" dirty="0" smtClean="0">
                  <a:latin typeface="+mj-lt"/>
                </a:rPr>
                <a:t>(</a:t>
              </a:r>
              <a:r>
                <a:rPr lang="en-IN" sz="1200" b="1" i="1" dirty="0" smtClean="0"/>
                <a:t>The Dark Holds no Terror</a:t>
              </a:r>
              <a:r>
                <a:rPr lang="en-IN" sz="1200" b="1" dirty="0" smtClean="0">
                  <a:latin typeface="+mj-lt"/>
                </a:rPr>
                <a:t> </a:t>
              </a:r>
              <a:r>
                <a:rPr lang="en-IN" sz="1200" b="1" dirty="0" smtClean="0">
                  <a:latin typeface="+mj-lt"/>
                </a:rPr>
                <a:t>92)</a:t>
              </a:r>
              <a:endParaRPr sz="1200" b="1">
                <a:solidFill>
                  <a:schemeClr val="tx1"/>
                </a:solidFill>
                <a:latin typeface="+mj-lt"/>
                <a:ea typeface="Livvic"/>
                <a:cs typeface="Livvic"/>
                <a:sym typeface="Livvic"/>
              </a:endParaRPr>
            </a:p>
          </p:txBody>
        </p:sp>
        <p:sp>
          <p:nvSpPr>
            <p:cNvPr id="5384" name="Google Shape;5384;p44"/>
            <p:cNvSpPr txBox="1"/>
            <p:nvPr/>
          </p:nvSpPr>
          <p:spPr>
            <a:xfrm>
              <a:off x="4714876" y="2355816"/>
              <a:ext cx="3857652" cy="365700"/>
            </a:xfrm>
            <a:prstGeom prst="rect">
              <a:avLst/>
            </a:prstGeom>
            <a:noFill/>
            <a:ln>
              <a:noFill/>
            </a:ln>
          </p:spPr>
          <p:txBody>
            <a:bodyPr spcFirstLastPara="1" wrap="square" lIns="91425" tIns="91425" rIns="91425" bIns="91425" anchor="ctr" anchorCtr="0">
              <a:noAutofit/>
            </a:bodyPr>
            <a:lstStyle/>
            <a:p>
              <a:pPr lvl="0" algn="ctr"/>
              <a:r>
                <a:rPr lang="en-IN" sz="1800" b="1" dirty="0" smtClean="0">
                  <a:solidFill>
                    <a:schemeClr val="tx2"/>
                  </a:solidFill>
                  <a:latin typeface="Merriweather"/>
                  <a:ea typeface="Merriweather"/>
                  <a:cs typeface="Merriweather"/>
                  <a:sym typeface="Merriweather"/>
                </a:rPr>
                <a:t>Plight of modern educated middle class woman</a:t>
              </a:r>
              <a:endParaRPr lang="en-IN" sz="1800" b="1" dirty="0">
                <a:solidFill>
                  <a:schemeClr val="tx2"/>
                </a:solidFill>
                <a:latin typeface="Merriweather"/>
                <a:ea typeface="Merriweather"/>
                <a:cs typeface="Merriweather"/>
                <a:sym typeface="Merriweather"/>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09"/>
        <p:cNvGrpSpPr/>
        <p:nvPr/>
      </p:nvGrpSpPr>
      <p:grpSpPr>
        <a:xfrm>
          <a:off x="0" y="0"/>
          <a:ext cx="0" cy="0"/>
          <a:chOff x="0" y="0"/>
          <a:chExt cx="0" cy="0"/>
        </a:xfrm>
      </p:grpSpPr>
      <p:sp>
        <p:nvSpPr>
          <p:cNvPr id="3810" name="Google Shape;3810;p31"/>
          <p:cNvSpPr txBox="1">
            <a:spLocks noGrp="1"/>
          </p:cNvSpPr>
          <p:nvPr>
            <p:ph type="title"/>
          </p:nvPr>
        </p:nvSpPr>
        <p:spPr>
          <a:xfrm>
            <a:off x="538575" y="357172"/>
            <a:ext cx="8067000" cy="57150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latin typeface="Merriweather"/>
                <a:ea typeface="Merriweather"/>
                <a:cs typeface="Merriweather"/>
                <a:sym typeface="Merriweather"/>
              </a:rPr>
              <a:t>G</a:t>
            </a:r>
            <a:r>
              <a:rPr lang="en-IN" sz="2400" b="1" dirty="0" err="1" smtClean="0">
                <a:latin typeface="Merriweather"/>
                <a:ea typeface="Merriweather"/>
                <a:cs typeface="Merriweather"/>
                <a:sym typeface="Merriweather"/>
              </a:rPr>
              <a:t>i</a:t>
            </a:r>
            <a:r>
              <a:rPr lang="en" sz="2400" b="1" dirty="0" smtClean="0">
                <a:latin typeface="Merriweather"/>
                <a:ea typeface="Merriweather"/>
                <a:cs typeface="Merriweather"/>
                <a:sym typeface="Merriweather"/>
              </a:rPr>
              <a:t>tha Hariharan</a:t>
            </a:r>
            <a:endParaRPr b="1"/>
          </a:p>
        </p:txBody>
      </p:sp>
      <p:grpSp>
        <p:nvGrpSpPr>
          <p:cNvPr id="2" name="Google Shape;3812;p31"/>
          <p:cNvGrpSpPr/>
          <p:nvPr/>
        </p:nvGrpSpPr>
        <p:grpSpPr>
          <a:xfrm>
            <a:off x="592960" y="2357436"/>
            <a:ext cx="4764857" cy="928694"/>
            <a:chOff x="592960" y="2057466"/>
            <a:chExt cx="4341153" cy="928694"/>
          </a:xfrm>
        </p:grpSpPr>
        <p:sp>
          <p:nvSpPr>
            <p:cNvPr id="3813" name="Google Shape;3813;p31"/>
            <p:cNvSpPr/>
            <p:nvPr/>
          </p:nvSpPr>
          <p:spPr>
            <a:xfrm>
              <a:off x="1366814" y="2231360"/>
              <a:ext cx="3567299" cy="754800"/>
            </a:xfrm>
            <a:prstGeom prst="rect">
              <a:avLst/>
            </a:prstGeom>
            <a:noFill/>
            <a:ln>
              <a:noFill/>
            </a:ln>
          </p:spPr>
          <p:txBody>
            <a:bodyPr spcFirstLastPara="1" wrap="square" lIns="640075" tIns="91425" rIns="137150" bIns="91425" anchor="ctr" anchorCtr="0">
              <a:noAutofit/>
            </a:bodyPr>
            <a:lstStyle/>
            <a:p>
              <a:pPr algn="just"/>
              <a:r>
                <a:rPr lang="en-IN" dirty="0" smtClean="0">
                  <a:latin typeface="Livvic" charset="0"/>
                </a:rPr>
                <a:t>Won the Commonwealth Writers’ Prize for best first novel in the Eurasian region in 1993 (</a:t>
              </a:r>
              <a:r>
                <a:rPr lang="en-IN" i="1" dirty="0" smtClean="0">
                  <a:latin typeface="Livvic" charset="0"/>
                </a:rPr>
                <a:t>The Thousands Faces of Night)</a:t>
              </a:r>
              <a:endParaRPr lang="en-IN" dirty="0" smtClean="0">
                <a:latin typeface="Livvic" charset="0"/>
              </a:endParaRPr>
            </a:p>
            <a:p>
              <a:pPr algn="just"/>
              <a:endParaRPr lang="en-IN" dirty="0">
                <a:latin typeface="Livvic" charset="0"/>
              </a:endParaRPr>
            </a:p>
          </p:txBody>
        </p:sp>
        <p:grpSp>
          <p:nvGrpSpPr>
            <p:cNvPr id="3" name="Google Shape;3814;p31"/>
            <p:cNvGrpSpPr/>
            <p:nvPr/>
          </p:nvGrpSpPr>
          <p:grpSpPr>
            <a:xfrm>
              <a:off x="592960" y="2057466"/>
              <a:ext cx="782420" cy="762269"/>
              <a:chOff x="3319100" y="2102872"/>
              <a:chExt cx="782420" cy="762269"/>
            </a:xfrm>
          </p:grpSpPr>
          <p:sp>
            <p:nvSpPr>
              <p:cNvPr id="3815" name="Google Shape;3815;p31"/>
              <p:cNvSpPr/>
              <p:nvPr/>
            </p:nvSpPr>
            <p:spPr>
              <a:xfrm>
                <a:off x="3319100" y="2102872"/>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16" name="Google Shape;3816;p31"/>
              <p:cNvSpPr/>
              <p:nvPr/>
            </p:nvSpPr>
            <p:spPr>
              <a:xfrm>
                <a:off x="3401604" y="2184341"/>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lt2"/>
                    </a:solidFill>
                    <a:latin typeface="Livvic"/>
                    <a:ea typeface="Livvic"/>
                    <a:cs typeface="Livvic"/>
                    <a:sym typeface="Livvic"/>
                  </a:rPr>
                  <a:t>2</a:t>
                </a:r>
                <a:endParaRPr sz="1200">
                  <a:solidFill>
                    <a:schemeClr val="lt2"/>
                  </a:solidFill>
                  <a:latin typeface="Livvic"/>
                  <a:ea typeface="Livvic"/>
                  <a:cs typeface="Livvic"/>
                  <a:sym typeface="Livvic"/>
                </a:endParaRPr>
              </a:p>
            </p:txBody>
          </p:sp>
        </p:grpSp>
      </p:grpSp>
      <p:grpSp>
        <p:nvGrpSpPr>
          <p:cNvPr id="4" name="Google Shape;3817;p31"/>
          <p:cNvGrpSpPr/>
          <p:nvPr/>
        </p:nvGrpSpPr>
        <p:grpSpPr>
          <a:xfrm>
            <a:off x="592972" y="3555011"/>
            <a:ext cx="4621970" cy="802689"/>
            <a:chOff x="592972" y="2895271"/>
            <a:chExt cx="4621970" cy="802689"/>
          </a:xfrm>
        </p:grpSpPr>
        <p:sp>
          <p:nvSpPr>
            <p:cNvPr id="3818" name="Google Shape;3818;p31"/>
            <p:cNvSpPr/>
            <p:nvPr/>
          </p:nvSpPr>
          <p:spPr>
            <a:xfrm>
              <a:off x="1428728" y="2895271"/>
              <a:ext cx="3786214" cy="754800"/>
            </a:xfrm>
            <a:prstGeom prst="rect">
              <a:avLst/>
            </a:prstGeom>
            <a:noFill/>
            <a:ln>
              <a:noFill/>
            </a:ln>
          </p:spPr>
          <p:txBody>
            <a:bodyPr spcFirstLastPara="1" wrap="square" lIns="640075" tIns="91425" rIns="137150" bIns="91425" anchor="ctr" anchorCtr="0">
              <a:noAutofit/>
            </a:bodyPr>
            <a:lstStyle/>
            <a:p>
              <a:pPr lvl="0"/>
              <a:r>
                <a:rPr lang="en-IN" sz="1600" dirty="0" smtClean="0">
                  <a:latin typeface="Livvic" charset="0"/>
                </a:rPr>
                <a:t>Explores </a:t>
              </a:r>
              <a:r>
                <a:rPr lang="en-IN" sz="1600" dirty="0" smtClean="0">
                  <a:latin typeface="Livvic" charset="0"/>
                </a:rPr>
                <a:t>Indian Mythology</a:t>
              </a:r>
              <a:r>
                <a:rPr lang="en-IN" sz="1600" i="1" dirty="0" smtClean="0">
                  <a:latin typeface="Livvic" charset="0"/>
                </a:rPr>
                <a:t> </a:t>
              </a:r>
              <a:endParaRPr sz="1600">
                <a:latin typeface="Livvic" charset="0"/>
                <a:ea typeface="Livvic"/>
                <a:cs typeface="Livvic"/>
                <a:sym typeface="Livvic"/>
              </a:endParaRPr>
            </a:p>
          </p:txBody>
        </p:sp>
        <p:grpSp>
          <p:nvGrpSpPr>
            <p:cNvPr id="5" name="Google Shape;3819;p31"/>
            <p:cNvGrpSpPr/>
            <p:nvPr/>
          </p:nvGrpSpPr>
          <p:grpSpPr>
            <a:xfrm>
              <a:off x="592972" y="2935691"/>
              <a:ext cx="782420" cy="762269"/>
              <a:chOff x="3319100" y="2996536"/>
              <a:chExt cx="782420" cy="762269"/>
            </a:xfrm>
          </p:grpSpPr>
          <p:sp>
            <p:nvSpPr>
              <p:cNvPr id="3820" name="Google Shape;3820;p31"/>
              <p:cNvSpPr/>
              <p:nvPr/>
            </p:nvSpPr>
            <p:spPr>
              <a:xfrm>
                <a:off x="3319100" y="2996536"/>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21" name="Google Shape;3821;p31"/>
              <p:cNvSpPr/>
              <p:nvPr/>
            </p:nvSpPr>
            <p:spPr>
              <a:xfrm>
                <a:off x="3401604" y="3078006"/>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accent1"/>
                    </a:solidFill>
                    <a:latin typeface="Livvic"/>
                    <a:ea typeface="Livvic"/>
                    <a:cs typeface="Livvic"/>
                    <a:sym typeface="Livvic"/>
                  </a:rPr>
                  <a:t>3</a:t>
                </a:r>
                <a:endParaRPr sz="1200">
                  <a:solidFill>
                    <a:schemeClr val="accent1"/>
                  </a:solidFill>
                  <a:latin typeface="Livvic"/>
                  <a:ea typeface="Livvic"/>
                  <a:cs typeface="Livvic"/>
                  <a:sym typeface="Livvic"/>
                </a:endParaRPr>
              </a:p>
            </p:txBody>
          </p:sp>
        </p:grpSp>
      </p:grpSp>
      <p:grpSp>
        <p:nvGrpSpPr>
          <p:cNvPr id="6" name="Google Shape;3822;p31"/>
          <p:cNvGrpSpPr/>
          <p:nvPr/>
        </p:nvGrpSpPr>
        <p:grpSpPr>
          <a:xfrm>
            <a:off x="571472" y="952225"/>
            <a:ext cx="5072098" cy="833707"/>
            <a:chOff x="592960" y="1105478"/>
            <a:chExt cx="5072098" cy="833707"/>
          </a:xfrm>
        </p:grpSpPr>
        <p:sp>
          <p:nvSpPr>
            <p:cNvPr id="3823" name="Google Shape;3823;p31"/>
            <p:cNvSpPr/>
            <p:nvPr/>
          </p:nvSpPr>
          <p:spPr>
            <a:xfrm>
              <a:off x="1450216" y="1105478"/>
              <a:ext cx="4214842" cy="754800"/>
            </a:xfrm>
            <a:prstGeom prst="rect">
              <a:avLst/>
            </a:prstGeom>
            <a:noFill/>
            <a:ln>
              <a:noFill/>
            </a:ln>
          </p:spPr>
          <p:txBody>
            <a:bodyPr spcFirstLastPara="1" wrap="square" lIns="640075" tIns="91425" rIns="137150" bIns="91425" anchor="ctr" anchorCtr="0">
              <a:noAutofit/>
            </a:bodyPr>
            <a:lstStyle/>
            <a:p>
              <a:r>
                <a:rPr lang="en-IN" sz="1600" dirty="0" smtClean="0">
                  <a:latin typeface="Livvic" charset="0"/>
                </a:rPr>
                <a:t>Born in 1954</a:t>
              </a:r>
              <a:endParaRPr lang="en-IN" sz="1600" dirty="0">
                <a:latin typeface="Livvic" charset="0"/>
              </a:endParaRPr>
            </a:p>
          </p:txBody>
        </p:sp>
        <p:grpSp>
          <p:nvGrpSpPr>
            <p:cNvPr id="7" name="Google Shape;3824;p31"/>
            <p:cNvGrpSpPr/>
            <p:nvPr/>
          </p:nvGrpSpPr>
          <p:grpSpPr>
            <a:xfrm>
              <a:off x="592960" y="1176916"/>
              <a:ext cx="782420" cy="762269"/>
              <a:chOff x="3319100" y="1227530"/>
              <a:chExt cx="782420" cy="762269"/>
            </a:xfrm>
          </p:grpSpPr>
          <p:sp>
            <p:nvSpPr>
              <p:cNvPr id="3825" name="Google Shape;3825;p31"/>
              <p:cNvSpPr/>
              <p:nvPr/>
            </p:nvSpPr>
            <p:spPr>
              <a:xfrm>
                <a:off x="3319100" y="1227530"/>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26" name="Google Shape;3826;p31"/>
              <p:cNvSpPr/>
              <p:nvPr/>
            </p:nvSpPr>
            <p:spPr>
              <a:xfrm>
                <a:off x="3401604" y="1309000"/>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dk2"/>
                    </a:solidFill>
                    <a:latin typeface="Livvic"/>
                    <a:ea typeface="Livvic"/>
                    <a:cs typeface="Livvic"/>
                    <a:sym typeface="Livvic"/>
                  </a:rPr>
                  <a:t>1</a:t>
                </a:r>
                <a:endParaRPr sz="1600" b="1">
                  <a:solidFill>
                    <a:schemeClr val="dk2"/>
                  </a:solidFill>
                  <a:latin typeface="Livvic"/>
                  <a:ea typeface="Livvic"/>
                  <a:cs typeface="Livvic"/>
                  <a:sym typeface="Livvic"/>
                </a:endParaRPr>
              </a:p>
            </p:txBody>
          </p:sp>
        </p:grpSp>
      </p:grpSp>
      <p:pic>
        <p:nvPicPr>
          <p:cNvPr id="26" name="Picture 25" descr="githa.jpg"/>
          <p:cNvPicPr>
            <a:picLocks noChangeAspect="1"/>
          </p:cNvPicPr>
          <p:nvPr/>
        </p:nvPicPr>
        <p:blipFill>
          <a:blip r:embed="rId3"/>
          <a:stretch>
            <a:fillRect/>
          </a:stretch>
        </p:blipFill>
        <p:spPr>
          <a:xfrm>
            <a:off x="5786446" y="1000114"/>
            <a:ext cx="2736567" cy="271462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81"/>
        <p:cNvGrpSpPr/>
        <p:nvPr/>
      </p:nvGrpSpPr>
      <p:grpSpPr>
        <a:xfrm>
          <a:off x="0" y="0"/>
          <a:ext cx="0" cy="0"/>
          <a:chOff x="0" y="0"/>
          <a:chExt cx="0" cy="0"/>
        </a:xfrm>
      </p:grpSpPr>
      <p:sp>
        <p:nvSpPr>
          <p:cNvPr id="3882" name="Google Shape;3882;p33"/>
          <p:cNvSpPr txBox="1">
            <a:spLocks noGrp="1"/>
          </p:cNvSpPr>
          <p:nvPr>
            <p:ph type="title"/>
          </p:nvPr>
        </p:nvSpPr>
        <p:spPr>
          <a:xfrm>
            <a:off x="538575" y="538575"/>
            <a:ext cx="80670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latin typeface="Merriweather"/>
                <a:ea typeface="Merriweather"/>
                <a:cs typeface="Merriweather"/>
                <a:sym typeface="Merriweather"/>
              </a:rPr>
              <a:t>Thematic Concerns</a:t>
            </a:r>
            <a:endParaRPr b="1"/>
          </a:p>
        </p:txBody>
      </p:sp>
      <p:grpSp>
        <p:nvGrpSpPr>
          <p:cNvPr id="2" name="Google Shape;3883;p33"/>
          <p:cNvGrpSpPr/>
          <p:nvPr/>
        </p:nvGrpSpPr>
        <p:grpSpPr>
          <a:xfrm>
            <a:off x="6126821" y="1000114"/>
            <a:ext cx="2476507" cy="3268526"/>
            <a:chOff x="6126821" y="1348100"/>
            <a:chExt cx="2476507" cy="3268526"/>
          </a:xfrm>
        </p:grpSpPr>
        <p:sp>
          <p:nvSpPr>
            <p:cNvPr id="3884" name="Google Shape;3884;p33"/>
            <p:cNvSpPr/>
            <p:nvPr/>
          </p:nvSpPr>
          <p:spPr>
            <a:xfrm>
              <a:off x="6126821" y="1843050"/>
              <a:ext cx="2476507" cy="2773576"/>
            </a:xfrm>
            <a:custGeom>
              <a:avLst/>
              <a:gdLst/>
              <a:ahLst/>
              <a:cxnLst/>
              <a:rect l="l" t="t" r="r" b="b"/>
              <a:pathLst>
                <a:path w="26457" h="51334" fill="none" extrusionOk="0">
                  <a:moveTo>
                    <a:pt x="3946" y="825"/>
                  </a:moveTo>
                  <a:cubicBezTo>
                    <a:pt x="4244" y="772"/>
                    <a:pt x="4559" y="719"/>
                    <a:pt x="4857" y="632"/>
                  </a:cubicBezTo>
                  <a:cubicBezTo>
                    <a:pt x="5155" y="579"/>
                    <a:pt x="5436" y="421"/>
                    <a:pt x="5769" y="456"/>
                  </a:cubicBezTo>
                  <a:cubicBezTo>
                    <a:pt x="5927" y="456"/>
                    <a:pt x="6119" y="404"/>
                    <a:pt x="6295" y="404"/>
                  </a:cubicBezTo>
                  <a:cubicBezTo>
                    <a:pt x="6470" y="404"/>
                    <a:pt x="6680" y="316"/>
                    <a:pt x="6873" y="421"/>
                  </a:cubicBezTo>
                  <a:cubicBezTo>
                    <a:pt x="6961" y="421"/>
                    <a:pt x="7049" y="404"/>
                    <a:pt x="7119" y="369"/>
                  </a:cubicBezTo>
                  <a:cubicBezTo>
                    <a:pt x="7417" y="281"/>
                    <a:pt x="7732" y="369"/>
                    <a:pt x="8030" y="299"/>
                  </a:cubicBezTo>
                  <a:cubicBezTo>
                    <a:pt x="8188" y="264"/>
                    <a:pt x="8346" y="386"/>
                    <a:pt x="8504" y="316"/>
                  </a:cubicBezTo>
                  <a:cubicBezTo>
                    <a:pt x="8767" y="193"/>
                    <a:pt x="9012" y="316"/>
                    <a:pt x="9275" y="316"/>
                  </a:cubicBezTo>
                  <a:cubicBezTo>
                    <a:pt x="9591" y="316"/>
                    <a:pt x="9906" y="141"/>
                    <a:pt x="10239" y="264"/>
                  </a:cubicBezTo>
                  <a:cubicBezTo>
                    <a:pt x="10345" y="299"/>
                    <a:pt x="10345" y="158"/>
                    <a:pt x="10450" y="193"/>
                  </a:cubicBezTo>
                  <a:cubicBezTo>
                    <a:pt x="10783" y="264"/>
                    <a:pt x="11116" y="264"/>
                    <a:pt x="11449" y="193"/>
                  </a:cubicBezTo>
                  <a:cubicBezTo>
                    <a:pt x="11765" y="123"/>
                    <a:pt x="12063" y="264"/>
                    <a:pt x="12343" y="141"/>
                  </a:cubicBezTo>
                  <a:cubicBezTo>
                    <a:pt x="12413" y="106"/>
                    <a:pt x="12483" y="158"/>
                    <a:pt x="12536" y="193"/>
                  </a:cubicBezTo>
                  <a:cubicBezTo>
                    <a:pt x="12606" y="229"/>
                    <a:pt x="12694" y="281"/>
                    <a:pt x="12676" y="123"/>
                  </a:cubicBezTo>
                  <a:cubicBezTo>
                    <a:pt x="12676" y="53"/>
                    <a:pt x="12729" y="88"/>
                    <a:pt x="12782" y="88"/>
                  </a:cubicBezTo>
                  <a:cubicBezTo>
                    <a:pt x="13202" y="141"/>
                    <a:pt x="13623" y="36"/>
                    <a:pt x="14044" y="88"/>
                  </a:cubicBezTo>
                  <a:cubicBezTo>
                    <a:pt x="14289" y="123"/>
                    <a:pt x="14535" y="1"/>
                    <a:pt x="14798" y="123"/>
                  </a:cubicBezTo>
                  <a:cubicBezTo>
                    <a:pt x="14903" y="193"/>
                    <a:pt x="15043" y="36"/>
                    <a:pt x="15201" y="53"/>
                  </a:cubicBezTo>
                  <a:cubicBezTo>
                    <a:pt x="15446" y="88"/>
                    <a:pt x="15709" y="193"/>
                    <a:pt x="15920" y="123"/>
                  </a:cubicBezTo>
                  <a:cubicBezTo>
                    <a:pt x="16253" y="18"/>
                    <a:pt x="16586" y="123"/>
                    <a:pt x="16919" y="106"/>
                  </a:cubicBezTo>
                  <a:cubicBezTo>
                    <a:pt x="17164" y="106"/>
                    <a:pt x="17480" y="53"/>
                    <a:pt x="17725" y="211"/>
                  </a:cubicBezTo>
                  <a:cubicBezTo>
                    <a:pt x="17848" y="299"/>
                    <a:pt x="17936" y="176"/>
                    <a:pt x="18059" y="193"/>
                  </a:cubicBezTo>
                  <a:cubicBezTo>
                    <a:pt x="18304" y="229"/>
                    <a:pt x="18549" y="246"/>
                    <a:pt x="18795" y="299"/>
                  </a:cubicBezTo>
                  <a:cubicBezTo>
                    <a:pt x="18883" y="316"/>
                    <a:pt x="18970" y="351"/>
                    <a:pt x="19040" y="264"/>
                  </a:cubicBezTo>
                  <a:cubicBezTo>
                    <a:pt x="19146" y="141"/>
                    <a:pt x="19146" y="369"/>
                    <a:pt x="19268" y="334"/>
                  </a:cubicBezTo>
                  <a:cubicBezTo>
                    <a:pt x="19496" y="299"/>
                    <a:pt x="19724" y="299"/>
                    <a:pt x="19952" y="316"/>
                  </a:cubicBezTo>
                  <a:cubicBezTo>
                    <a:pt x="20390" y="334"/>
                    <a:pt x="20829" y="386"/>
                    <a:pt x="21284" y="404"/>
                  </a:cubicBezTo>
                  <a:cubicBezTo>
                    <a:pt x="21530" y="404"/>
                    <a:pt x="21793" y="527"/>
                    <a:pt x="21968" y="491"/>
                  </a:cubicBezTo>
                  <a:cubicBezTo>
                    <a:pt x="22214" y="439"/>
                    <a:pt x="22371" y="737"/>
                    <a:pt x="22599" y="562"/>
                  </a:cubicBezTo>
                  <a:lnTo>
                    <a:pt x="22617" y="562"/>
                  </a:lnTo>
                  <a:cubicBezTo>
                    <a:pt x="22985" y="842"/>
                    <a:pt x="23511" y="790"/>
                    <a:pt x="23897" y="1088"/>
                  </a:cubicBezTo>
                  <a:cubicBezTo>
                    <a:pt x="24177" y="1333"/>
                    <a:pt x="24510" y="1508"/>
                    <a:pt x="24773" y="1754"/>
                  </a:cubicBezTo>
                  <a:cubicBezTo>
                    <a:pt x="25141" y="2069"/>
                    <a:pt x="25422" y="2455"/>
                    <a:pt x="25597" y="2911"/>
                  </a:cubicBezTo>
                  <a:cubicBezTo>
                    <a:pt x="25773" y="3332"/>
                    <a:pt x="25895" y="3770"/>
                    <a:pt x="25948" y="4226"/>
                  </a:cubicBezTo>
                  <a:cubicBezTo>
                    <a:pt x="25983" y="4401"/>
                    <a:pt x="26000" y="4576"/>
                    <a:pt x="26000" y="4769"/>
                  </a:cubicBezTo>
                  <a:cubicBezTo>
                    <a:pt x="25965" y="5278"/>
                    <a:pt x="26088" y="5786"/>
                    <a:pt x="26106" y="6294"/>
                  </a:cubicBezTo>
                  <a:cubicBezTo>
                    <a:pt x="26106" y="6803"/>
                    <a:pt x="26141" y="7311"/>
                    <a:pt x="26158" y="7837"/>
                  </a:cubicBezTo>
                  <a:cubicBezTo>
                    <a:pt x="26193" y="8363"/>
                    <a:pt x="26211" y="8889"/>
                    <a:pt x="26193" y="9433"/>
                  </a:cubicBezTo>
                  <a:cubicBezTo>
                    <a:pt x="26158" y="9836"/>
                    <a:pt x="26176" y="10257"/>
                    <a:pt x="26176" y="10660"/>
                  </a:cubicBezTo>
                  <a:cubicBezTo>
                    <a:pt x="26158" y="10958"/>
                    <a:pt x="26158" y="11256"/>
                    <a:pt x="26176" y="11554"/>
                  </a:cubicBezTo>
                  <a:cubicBezTo>
                    <a:pt x="26246" y="11817"/>
                    <a:pt x="26211" y="12080"/>
                    <a:pt x="26088" y="12308"/>
                  </a:cubicBezTo>
                  <a:cubicBezTo>
                    <a:pt x="26071" y="12325"/>
                    <a:pt x="26071" y="12325"/>
                    <a:pt x="26088" y="12343"/>
                  </a:cubicBezTo>
                  <a:cubicBezTo>
                    <a:pt x="26298" y="12694"/>
                    <a:pt x="26158" y="13079"/>
                    <a:pt x="26176" y="13430"/>
                  </a:cubicBezTo>
                  <a:cubicBezTo>
                    <a:pt x="26211" y="13763"/>
                    <a:pt x="26211" y="14079"/>
                    <a:pt x="26176" y="14412"/>
                  </a:cubicBezTo>
                  <a:cubicBezTo>
                    <a:pt x="26158" y="14920"/>
                    <a:pt x="26263" y="15428"/>
                    <a:pt x="26228" y="15919"/>
                  </a:cubicBezTo>
                  <a:cubicBezTo>
                    <a:pt x="26176" y="16428"/>
                    <a:pt x="26246" y="16971"/>
                    <a:pt x="26228" y="17497"/>
                  </a:cubicBezTo>
                  <a:cubicBezTo>
                    <a:pt x="26193" y="18006"/>
                    <a:pt x="26298" y="18497"/>
                    <a:pt x="26281" y="18987"/>
                  </a:cubicBezTo>
                  <a:cubicBezTo>
                    <a:pt x="26281" y="19321"/>
                    <a:pt x="26316" y="19671"/>
                    <a:pt x="26281" y="20004"/>
                  </a:cubicBezTo>
                  <a:cubicBezTo>
                    <a:pt x="26263" y="20180"/>
                    <a:pt x="26281" y="20337"/>
                    <a:pt x="26316" y="20513"/>
                  </a:cubicBezTo>
                  <a:cubicBezTo>
                    <a:pt x="26334" y="20706"/>
                    <a:pt x="26334" y="20916"/>
                    <a:pt x="26316" y="21126"/>
                  </a:cubicBezTo>
                  <a:cubicBezTo>
                    <a:pt x="26316" y="21319"/>
                    <a:pt x="26439" y="21529"/>
                    <a:pt x="26228" y="21687"/>
                  </a:cubicBezTo>
                  <a:cubicBezTo>
                    <a:pt x="26386" y="21740"/>
                    <a:pt x="26298" y="21863"/>
                    <a:pt x="26316" y="21933"/>
                  </a:cubicBezTo>
                  <a:cubicBezTo>
                    <a:pt x="26421" y="22318"/>
                    <a:pt x="26316" y="22704"/>
                    <a:pt x="26281" y="23072"/>
                  </a:cubicBezTo>
                  <a:cubicBezTo>
                    <a:pt x="26281" y="23230"/>
                    <a:pt x="26263" y="23370"/>
                    <a:pt x="26246" y="23528"/>
                  </a:cubicBezTo>
                  <a:cubicBezTo>
                    <a:pt x="26228" y="23686"/>
                    <a:pt x="26246" y="23861"/>
                    <a:pt x="26298" y="24019"/>
                  </a:cubicBezTo>
                  <a:cubicBezTo>
                    <a:pt x="26334" y="24124"/>
                    <a:pt x="26246" y="24229"/>
                    <a:pt x="26228" y="24335"/>
                  </a:cubicBezTo>
                  <a:cubicBezTo>
                    <a:pt x="26158" y="24580"/>
                    <a:pt x="26456" y="24843"/>
                    <a:pt x="26193" y="25053"/>
                  </a:cubicBezTo>
                  <a:cubicBezTo>
                    <a:pt x="26298" y="25246"/>
                    <a:pt x="26211" y="25457"/>
                    <a:pt x="26263" y="25632"/>
                  </a:cubicBezTo>
                  <a:cubicBezTo>
                    <a:pt x="26298" y="25825"/>
                    <a:pt x="26281" y="26000"/>
                    <a:pt x="26228" y="26193"/>
                  </a:cubicBezTo>
                  <a:cubicBezTo>
                    <a:pt x="26211" y="26281"/>
                    <a:pt x="26228" y="26386"/>
                    <a:pt x="26246" y="26491"/>
                  </a:cubicBezTo>
                  <a:cubicBezTo>
                    <a:pt x="26281" y="26684"/>
                    <a:pt x="26228" y="26894"/>
                    <a:pt x="26263" y="27087"/>
                  </a:cubicBezTo>
                  <a:cubicBezTo>
                    <a:pt x="26316" y="27350"/>
                    <a:pt x="26158" y="27648"/>
                    <a:pt x="26246" y="27858"/>
                  </a:cubicBezTo>
                  <a:cubicBezTo>
                    <a:pt x="26404" y="28279"/>
                    <a:pt x="26053" y="28700"/>
                    <a:pt x="26334" y="29086"/>
                  </a:cubicBezTo>
                  <a:cubicBezTo>
                    <a:pt x="26404" y="29173"/>
                    <a:pt x="26263" y="29278"/>
                    <a:pt x="26246" y="29401"/>
                  </a:cubicBezTo>
                  <a:cubicBezTo>
                    <a:pt x="26211" y="29612"/>
                    <a:pt x="26298" y="29804"/>
                    <a:pt x="26246" y="30032"/>
                  </a:cubicBezTo>
                  <a:cubicBezTo>
                    <a:pt x="26193" y="30243"/>
                    <a:pt x="26193" y="30471"/>
                    <a:pt x="26246" y="30681"/>
                  </a:cubicBezTo>
                  <a:cubicBezTo>
                    <a:pt x="26263" y="30751"/>
                    <a:pt x="26263" y="30751"/>
                    <a:pt x="26193" y="30839"/>
                  </a:cubicBezTo>
                  <a:cubicBezTo>
                    <a:pt x="26193" y="30856"/>
                    <a:pt x="26176" y="30891"/>
                    <a:pt x="26193" y="30891"/>
                  </a:cubicBezTo>
                  <a:cubicBezTo>
                    <a:pt x="26351" y="31032"/>
                    <a:pt x="26123" y="31242"/>
                    <a:pt x="26281" y="31400"/>
                  </a:cubicBezTo>
                  <a:cubicBezTo>
                    <a:pt x="26351" y="31470"/>
                    <a:pt x="26281" y="31558"/>
                    <a:pt x="26281" y="31610"/>
                  </a:cubicBezTo>
                  <a:cubicBezTo>
                    <a:pt x="26246" y="31821"/>
                    <a:pt x="26246" y="32013"/>
                    <a:pt x="26281" y="32206"/>
                  </a:cubicBezTo>
                  <a:cubicBezTo>
                    <a:pt x="26281" y="32329"/>
                    <a:pt x="26351" y="32469"/>
                    <a:pt x="26211" y="32592"/>
                  </a:cubicBezTo>
                  <a:cubicBezTo>
                    <a:pt x="26088" y="32715"/>
                    <a:pt x="26263" y="32785"/>
                    <a:pt x="26246" y="32890"/>
                  </a:cubicBezTo>
                  <a:cubicBezTo>
                    <a:pt x="26228" y="33135"/>
                    <a:pt x="26211" y="33363"/>
                    <a:pt x="26228" y="33609"/>
                  </a:cubicBezTo>
                  <a:cubicBezTo>
                    <a:pt x="26211" y="33819"/>
                    <a:pt x="26386" y="34065"/>
                    <a:pt x="26158" y="34240"/>
                  </a:cubicBezTo>
                  <a:cubicBezTo>
                    <a:pt x="26281" y="34678"/>
                    <a:pt x="26106" y="35134"/>
                    <a:pt x="26228" y="35590"/>
                  </a:cubicBezTo>
                  <a:cubicBezTo>
                    <a:pt x="26246" y="35695"/>
                    <a:pt x="26421" y="35853"/>
                    <a:pt x="26176" y="35923"/>
                  </a:cubicBezTo>
                  <a:cubicBezTo>
                    <a:pt x="26158" y="35958"/>
                    <a:pt x="26158" y="35976"/>
                    <a:pt x="26176" y="36011"/>
                  </a:cubicBezTo>
                  <a:cubicBezTo>
                    <a:pt x="26298" y="36116"/>
                    <a:pt x="26211" y="36239"/>
                    <a:pt x="26211" y="36361"/>
                  </a:cubicBezTo>
                  <a:cubicBezTo>
                    <a:pt x="26176" y="36729"/>
                    <a:pt x="26193" y="37098"/>
                    <a:pt x="26281" y="37466"/>
                  </a:cubicBezTo>
                  <a:cubicBezTo>
                    <a:pt x="26316" y="37571"/>
                    <a:pt x="26228" y="37694"/>
                    <a:pt x="26246" y="37851"/>
                  </a:cubicBezTo>
                  <a:cubicBezTo>
                    <a:pt x="26334" y="38272"/>
                    <a:pt x="26193" y="38711"/>
                    <a:pt x="26316" y="39149"/>
                  </a:cubicBezTo>
                  <a:cubicBezTo>
                    <a:pt x="26334" y="39236"/>
                    <a:pt x="26334" y="39342"/>
                    <a:pt x="26298" y="39412"/>
                  </a:cubicBezTo>
                  <a:cubicBezTo>
                    <a:pt x="26228" y="39552"/>
                    <a:pt x="26228" y="39692"/>
                    <a:pt x="26263" y="39833"/>
                  </a:cubicBezTo>
                  <a:cubicBezTo>
                    <a:pt x="26298" y="39938"/>
                    <a:pt x="26246" y="40078"/>
                    <a:pt x="26263" y="40148"/>
                  </a:cubicBezTo>
                  <a:cubicBezTo>
                    <a:pt x="26334" y="40359"/>
                    <a:pt x="26141" y="40569"/>
                    <a:pt x="26298" y="40762"/>
                  </a:cubicBezTo>
                  <a:cubicBezTo>
                    <a:pt x="26334" y="40797"/>
                    <a:pt x="26334" y="40849"/>
                    <a:pt x="26316" y="40884"/>
                  </a:cubicBezTo>
                  <a:cubicBezTo>
                    <a:pt x="26211" y="41253"/>
                    <a:pt x="26316" y="41656"/>
                    <a:pt x="26228" y="42024"/>
                  </a:cubicBezTo>
                  <a:cubicBezTo>
                    <a:pt x="26211" y="42129"/>
                    <a:pt x="26316" y="42234"/>
                    <a:pt x="26316" y="42305"/>
                  </a:cubicBezTo>
                  <a:cubicBezTo>
                    <a:pt x="26298" y="42760"/>
                    <a:pt x="26334" y="43199"/>
                    <a:pt x="26334" y="43654"/>
                  </a:cubicBezTo>
                  <a:cubicBezTo>
                    <a:pt x="26334" y="43953"/>
                    <a:pt x="26316" y="44251"/>
                    <a:pt x="26334" y="44549"/>
                  </a:cubicBezTo>
                  <a:cubicBezTo>
                    <a:pt x="26351" y="45004"/>
                    <a:pt x="26246" y="45460"/>
                    <a:pt x="26316" y="45916"/>
                  </a:cubicBezTo>
                  <a:cubicBezTo>
                    <a:pt x="26298" y="46074"/>
                    <a:pt x="26281" y="46232"/>
                    <a:pt x="26228" y="46372"/>
                  </a:cubicBezTo>
                  <a:cubicBezTo>
                    <a:pt x="26158" y="46898"/>
                    <a:pt x="26036" y="47406"/>
                    <a:pt x="25913" y="47932"/>
                  </a:cubicBezTo>
                  <a:cubicBezTo>
                    <a:pt x="25825" y="48353"/>
                    <a:pt x="25615" y="48756"/>
                    <a:pt x="25299" y="49072"/>
                  </a:cubicBezTo>
                  <a:cubicBezTo>
                    <a:pt x="25282" y="49089"/>
                    <a:pt x="25229" y="49072"/>
                    <a:pt x="25229" y="49124"/>
                  </a:cubicBezTo>
                  <a:cubicBezTo>
                    <a:pt x="25247" y="49457"/>
                    <a:pt x="24949" y="49528"/>
                    <a:pt x="24773" y="49685"/>
                  </a:cubicBezTo>
                  <a:cubicBezTo>
                    <a:pt x="24580" y="49878"/>
                    <a:pt x="24388" y="50054"/>
                    <a:pt x="24177" y="50211"/>
                  </a:cubicBezTo>
                  <a:cubicBezTo>
                    <a:pt x="23879" y="50404"/>
                    <a:pt x="23634" y="50685"/>
                    <a:pt x="23283" y="50842"/>
                  </a:cubicBezTo>
                  <a:cubicBezTo>
                    <a:pt x="22845" y="51053"/>
                    <a:pt x="22371" y="51176"/>
                    <a:pt x="21880" y="51228"/>
                  </a:cubicBezTo>
                  <a:cubicBezTo>
                    <a:pt x="21600" y="51263"/>
                    <a:pt x="21302" y="51263"/>
                    <a:pt x="21004" y="51298"/>
                  </a:cubicBezTo>
                  <a:cubicBezTo>
                    <a:pt x="20723" y="51316"/>
                    <a:pt x="20408" y="51263"/>
                    <a:pt x="20110" y="51298"/>
                  </a:cubicBezTo>
                  <a:cubicBezTo>
                    <a:pt x="19654" y="51333"/>
                    <a:pt x="19198" y="51228"/>
                    <a:pt x="18742" y="51211"/>
                  </a:cubicBezTo>
                  <a:cubicBezTo>
                    <a:pt x="18549" y="51193"/>
                    <a:pt x="18339" y="51228"/>
                    <a:pt x="18164" y="51281"/>
                  </a:cubicBezTo>
                  <a:cubicBezTo>
                    <a:pt x="18111" y="51298"/>
                    <a:pt x="18094" y="51298"/>
                    <a:pt x="18059" y="51281"/>
                  </a:cubicBezTo>
                  <a:cubicBezTo>
                    <a:pt x="17901" y="51105"/>
                    <a:pt x="17690" y="51193"/>
                    <a:pt x="17498" y="51211"/>
                  </a:cubicBezTo>
                  <a:cubicBezTo>
                    <a:pt x="17357" y="51228"/>
                    <a:pt x="17235" y="51211"/>
                    <a:pt x="17094" y="51193"/>
                  </a:cubicBezTo>
                  <a:cubicBezTo>
                    <a:pt x="16849" y="51158"/>
                    <a:pt x="16603" y="51228"/>
                    <a:pt x="16358" y="51140"/>
                  </a:cubicBezTo>
                  <a:cubicBezTo>
                    <a:pt x="16200" y="51105"/>
                    <a:pt x="16060" y="51123"/>
                    <a:pt x="15920" y="51176"/>
                  </a:cubicBezTo>
                  <a:cubicBezTo>
                    <a:pt x="15709" y="51246"/>
                    <a:pt x="15481" y="51228"/>
                    <a:pt x="15271" y="51140"/>
                  </a:cubicBezTo>
                  <a:cubicBezTo>
                    <a:pt x="15148" y="51088"/>
                    <a:pt x="15131" y="51211"/>
                    <a:pt x="15043" y="51193"/>
                  </a:cubicBezTo>
                  <a:cubicBezTo>
                    <a:pt x="14377" y="51140"/>
                    <a:pt x="13728" y="51176"/>
                    <a:pt x="13062" y="51123"/>
                  </a:cubicBezTo>
                  <a:cubicBezTo>
                    <a:pt x="12115" y="51053"/>
                    <a:pt x="11169" y="51158"/>
                    <a:pt x="10239" y="51158"/>
                  </a:cubicBezTo>
                  <a:cubicBezTo>
                    <a:pt x="9836" y="51176"/>
                    <a:pt x="9433" y="51158"/>
                    <a:pt x="9030" y="51088"/>
                  </a:cubicBezTo>
                  <a:cubicBezTo>
                    <a:pt x="8837" y="51070"/>
                    <a:pt x="8644" y="51070"/>
                    <a:pt x="8469" y="51105"/>
                  </a:cubicBezTo>
                  <a:cubicBezTo>
                    <a:pt x="7995" y="51105"/>
                    <a:pt x="7522" y="51053"/>
                    <a:pt x="7049" y="51070"/>
                  </a:cubicBezTo>
                  <a:cubicBezTo>
                    <a:pt x="6891" y="51070"/>
                    <a:pt x="6610" y="51176"/>
                    <a:pt x="6453" y="50948"/>
                  </a:cubicBezTo>
                  <a:cubicBezTo>
                    <a:pt x="6435" y="50930"/>
                    <a:pt x="6382" y="50948"/>
                    <a:pt x="6347" y="50948"/>
                  </a:cubicBezTo>
                  <a:cubicBezTo>
                    <a:pt x="5944" y="51000"/>
                    <a:pt x="5558" y="50842"/>
                    <a:pt x="5173" y="50790"/>
                  </a:cubicBezTo>
                  <a:cubicBezTo>
                    <a:pt x="4927" y="50772"/>
                    <a:pt x="4682" y="50720"/>
                    <a:pt x="4454" y="50632"/>
                  </a:cubicBezTo>
                  <a:cubicBezTo>
                    <a:pt x="4033" y="50474"/>
                    <a:pt x="3577" y="50422"/>
                    <a:pt x="3192" y="50124"/>
                  </a:cubicBezTo>
                  <a:cubicBezTo>
                    <a:pt x="3069" y="50054"/>
                    <a:pt x="2911" y="50001"/>
                    <a:pt x="2753" y="49983"/>
                  </a:cubicBezTo>
                  <a:cubicBezTo>
                    <a:pt x="2561" y="49931"/>
                    <a:pt x="2385" y="49808"/>
                    <a:pt x="2280" y="49633"/>
                  </a:cubicBezTo>
                  <a:cubicBezTo>
                    <a:pt x="2157" y="49387"/>
                    <a:pt x="1947" y="49282"/>
                    <a:pt x="1807" y="49072"/>
                  </a:cubicBezTo>
                  <a:cubicBezTo>
                    <a:pt x="1561" y="48686"/>
                    <a:pt x="1351" y="48283"/>
                    <a:pt x="1158" y="47880"/>
                  </a:cubicBezTo>
                  <a:cubicBezTo>
                    <a:pt x="1053" y="47687"/>
                    <a:pt x="983" y="47476"/>
                    <a:pt x="930" y="47266"/>
                  </a:cubicBezTo>
                  <a:cubicBezTo>
                    <a:pt x="913" y="47021"/>
                    <a:pt x="755" y="46793"/>
                    <a:pt x="842" y="46512"/>
                  </a:cubicBezTo>
                  <a:cubicBezTo>
                    <a:pt x="860" y="46389"/>
                    <a:pt x="737" y="46249"/>
                    <a:pt x="702" y="46109"/>
                  </a:cubicBezTo>
                  <a:cubicBezTo>
                    <a:pt x="614" y="45793"/>
                    <a:pt x="650" y="45478"/>
                    <a:pt x="579" y="45162"/>
                  </a:cubicBezTo>
                  <a:cubicBezTo>
                    <a:pt x="527" y="44847"/>
                    <a:pt x="527" y="44566"/>
                    <a:pt x="492" y="44286"/>
                  </a:cubicBezTo>
                  <a:cubicBezTo>
                    <a:pt x="474" y="44093"/>
                    <a:pt x="404" y="43900"/>
                    <a:pt x="387" y="43725"/>
                  </a:cubicBezTo>
                  <a:cubicBezTo>
                    <a:pt x="369" y="43549"/>
                    <a:pt x="439" y="43339"/>
                    <a:pt x="352" y="43129"/>
                  </a:cubicBezTo>
                  <a:cubicBezTo>
                    <a:pt x="352" y="43076"/>
                    <a:pt x="334" y="43023"/>
                    <a:pt x="299" y="42988"/>
                  </a:cubicBezTo>
                  <a:cubicBezTo>
                    <a:pt x="264" y="42918"/>
                    <a:pt x="159" y="42848"/>
                    <a:pt x="334" y="42813"/>
                  </a:cubicBezTo>
                  <a:cubicBezTo>
                    <a:pt x="352" y="42813"/>
                    <a:pt x="422" y="42673"/>
                    <a:pt x="352" y="42603"/>
                  </a:cubicBezTo>
                  <a:cubicBezTo>
                    <a:pt x="246" y="42515"/>
                    <a:pt x="211" y="42357"/>
                    <a:pt x="299" y="42234"/>
                  </a:cubicBezTo>
                  <a:cubicBezTo>
                    <a:pt x="352" y="42094"/>
                    <a:pt x="194" y="41971"/>
                    <a:pt x="229" y="41831"/>
                  </a:cubicBezTo>
                  <a:cubicBezTo>
                    <a:pt x="264" y="41445"/>
                    <a:pt x="264" y="41077"/>
                    <a:pt x="211" y="40709"/>
                  </a:cubicBezTo>
                  <a:cubicBezTo>
                    <a:pt x="176" y="40481"/>
                    <a:pt x="106" y="40183"/>
                    <a:pt x="176" y="40025"/>
                  </a:cubicBezTo>
                  <a:cubicBezTo>
                    <a:pt x="334" y="39692"/>
                    <a:pt x="1" y="39342"/>
                    <a:pt x="229" y="39044"/>
                  </a:cubicBezTo>
                  <a:cubicBezTo>
                    <a:pt x="36" y="38658"/>
                    <a:pt x="229" y="38255"/>
                    <a:pt x="211" y="37869"/>
                  </a:cubicBezTo>
                  <a:cubicBezTo>
                    <a:pt x="211" y="37553"/>
                    <a:pt x="176" y="37203"/>
                    <a:pt x="194" y="36905"/>
                  </a:cubicBezTo>
                  <a:cubicBezTo>
                    <a:pt x="194" y="36642"/>
                    <a:pt x="124" y="36344"/>
                    <a:pt x="194" y="36116"/>
                  </a:cubicBezTo>
                  <a:cubicBezTo>
                    <a:pt x="281" y="35765"/>
                    <a:pt x="194" y="35432"/>
                    <a:pt x="229" y="35081"/>
                  </a:cubicBezTo>
                  <a:cubicBezTo>
                    <a:pt x="246" y="34976"/>
                    <a:pt x="176" y="34871"/>
                    <a:pt x="299" y="34748"/>
                  </a:cubicBezTo>
                  <a:cubicBezTo>
                    <a:pt x="387" y="34661"/>
                    <a:pt x="299" y="34398"/>
                    <a:pt x="264" y="34222"/>
                  </a:cubicBezTo>
                  <a:cubicBezTo>
                    <a:pt x="246" y="34135"/>
                    <a:pt x="246" y="34065"/>
                    <a:pt x="264" y="33977"/>
                  </a:cubicBezTo>
                  <a:cubicBezTo>
                    <a:pt x="316" y="33802"/>
                    <a:pt x="316" y="33591"/>
                    <a:pt x="264" y="33416"/>
                  </a:cubicBezTo>
                  <a:cubicBezTo>
                    <a:pt x="229" y="33311"/>
                    <a:pt x="194" y="33188"/>
                    <a:pt x="316" y="33100"/>
                  </a:cubicBezTo>
                  <a:cubicBezTo>
                    <a:pt x="369" y="33065"/>
                    <a:pt x="352" y="32995"/>
                    <a:pt x="334" y="32925"/>
                  </a:cubicBezTo>
                  <a:cubicBezTo>
                    <a:pt x="281" y="32802"/>
                    <a:pt x="194" y="32680"/>
                    <a:pt x="352" y="32574"/>
                  </a:cubicBezTo>
                  <a:cubicBezTo>
                    <a:pt x="194" y="32487"/>
                    <a:pt x="404" y="32364"/>
                    <a:pt x="281" y="32224"/>
                  </a:cubicBezTo>
                  <a:cubicBezTo>
                    <a:pt x="159" y="32084"/>
                    <a:pt x="246" y="31786"/>
                    <a:pt x="316" y="31698"/>
                  </a:cubicBezTo>
                  <a:cubicBezTo>
                    <a:pt x="474" y="31540"/>
                    <a:pt x="211" y="31505"/>
                    <a:pt x="264" y="31470"/>
                  </a:cubicBezTo>
                  <a:cubicBezTo>
                    <a:pt x="404" y="31365"/>
                    <a:pt x="264" y="31225"/>
                    <a:pt x="299" y="31119"/>
                  </a:cubicBezTo>
                  <a:cubicBezTo>
                    <a:pt x="352" y="31014"/>
                    <a:pt x="404" y="30891"/>
                    <a:pt x="264" y="30786"/>
                  </a:cubicBezTo>
                  <a:lnTo>
                    <a:pt x="264" y="30716"/>
                  </a:lnTo>
                  <a:cubicBezTo>
                    <a:pt x="299" y="30611"/>
                    <a:pt x="316" y="30506"/>
                    <a:pt x="316" y="30383"/>
                  </a:cubicBezTo>
                  <a:cubicBezTo>
                    <a:pt x="281" y="30190"/>
                    <a:pt x="404" y="29997"/>
                    <a:pt x="404" y="29804"/>
                  </a:cubicBezTo>
                  <a:cubicBezTo>
                    <a:pt x="404" y="29384"/>
                    <a:pt x="474" y="28980"/>
                    <a:pt x="439" y="28577"/>
                  </a:cubicBezTo>
                  <a:cubicBezTo>
                    <a:pt x="422" y="28402"/>
                    <a:pt x="509" y="28262"/>
                    <a:pt x="492" y="28086"/>
                  </a:cubicBezTo>
                  <a:cubicBezTo>
                    <a:pt x="474" y="27823"/>
                    <a:pt x="509" y="27578"/>
                    <a:pt x="474" y="27315"/>
                  </a:cubicBezTo>
                  <a:cubicBezTo>
                    <a:pt x="404" y="26982"/>
                    <a:pt x="544" y="26666"/>
                    <a:pt x="509" y="26316"/>
                  </a:cubicBezTo>
                  <a:cubicBezTo>
                    <a:pt x="474" y="25737"/>
                    <a:pt x="457" y="25141"/>
                    <a:pt x="404" y="24562"/>
                  </a:cubicBezTo>
                  <a:cubicBezTo>
                    <a:pt x="422" y="24299"/>
                    <a:pt x="439" y="24037"/>
                    <a:pt x="422" y="23791"/>
                  </a:cubicBezTo>
                  <a:cubicBezTo>
                    <a:pt x="352" y="23423"/>
                    <a:pt x="509" y="23072"/>
                    <a:pt x="457" y="22687"/>
                  </a:cubicBezTo>
                  <a:cubicBezTo>
                    <a:pt x="439" y="22231"/>
                    <a:pt x="457" y="21792"/>
                    <a:pt x="527" y="21337"/>
                  </a:cubicBezTo>
                  <a:cubicBezTo>
                    <a:pt x="544" y="21004"/>
                    <a:pt x="527" y="20670"/>
                    <a:pt x="527" y="20337"/>
                  </a:cubicBezTo>
                  <a:cubicBezTo>
                    <a:pt x="527" y="19899"/>
                    <a:pt x="544" y="19443"/>
                    <a:pt x="544" y="19005"/>
                  </a:cubicBezTo>
                  <a:cubicBezTo>
                    <a:pt x="544" y="18707"/>
                    <a:pt x="632" y="18444"/>
                    <a:pt x="579" y="18128"/>
                  </a:cubicBezTo>
                  <a:cubicBezTo>
                    <a:pt x="562" y="17813"/>
                    <a:pt x="597" y="17480"/>
                    <a:pt x="667" y="17164"/>
                  </a:cubicBezTo>
                  <a:cubicBezTo>
                    <a:pt x="702" y="16971"/>
                    <a:pt x="650" y="16691"/>
                    <a:pt x="685" y="16480"/>
                  </a:cubicBezTo>
                  <a:cubicBezTo>
                    <a:pt x="737" y="16095"/>
                    <a:pt x="755" y="15709"/>
                    <a:pt x="755" y="15341"/>
                  </a:cubicBezTo>
                  <a:cubicBezTo>
                    <a:pt x="790" y="14938"/>
                    <a:pt x="790" y="14534"/>
                    <a:pt x="755" y="14131"/>
                  </a:cubicBezTo>
                  <a:cubicBezTo>
                    <a:pt x="720" y="13921"/>
                    <a:pt x="842" y="13745"/>
                    <a:pt x="825" y="13535"/>
                  </a:cubicBezTo>
                  <a:cubicBezTo>
                    <a:pt x="790" y="13167"/>
                    <a:pt x="825" y="12781"/>
                    <a:pt x="790" y="12413"/>
                  </a:cubicBezTo>
                  <a:cubicBezTo>
                    <a:pt x="772" y="12273"/>
                    <a:pt x="720" y="12133"/>
                    <a:pt x="825" y="12010"/>
                  </a:cubicBezTo>
                  <a:cubicBezTo>
                    <a:pt x="842" y="11975"/>
                    <a:pt x="842" y="11940"/>
                    <a:pt x="825" y="11922"/>
                  </a:cubicBezTo>
                  <a:cubicBezTo>
                    <a:pt x="562" y="11589"/>
                    <a:pt x="790" y="11238"/>
                    <a:pt x="755" y="10905"/>
                  </a:cubicBezTo>
                  <a:cubicBezTo>
                    <a:pt x="737" y="10730"/>
                    <a:pt x="720" y="10555"/>
                    <a:pt x="702" y="10379"/>
                  </a:cubicBezTo>
                  <a:cubicBezTo>
                    <a:pt x="667" y="10151"/>
                    <a:pt x="650" y="9924"/>
                    <a:pt x="842" y="9748"/>
                  </a:cubicBezTo>
                  <a:cubicBezTo>
                    <a:pt x="877" y="9731"/>
                    <a:pt x="913" y="9696"/>
                    <a:pt x="877" y="9643"/>
                  </a:cubicBezTo>
                  <a:cubicBezTo>
                    <a:pt x="650" y="9433"/>
                    <a:pt x="825" y="9205"/>
                    <a:pt x="842" y="8994"/>
                  </a:cubicBezTo>
                  <a:cubicBezTo>
                    <a:pt x="842" y="8766"/>
                    <a:pt x="860" y="8521"/>
                    <a:pt x="895" y="8293"/>
                  </a:cubicBezTo>
                  <a:cubicBezTo>
                    <a:pt x="913" y="8030"/>
                    <a:pt x="825" y="7750"/>
                    <a:pt x="983" y="7504"/>
                  </a:cubicBezTo>
                  <a:cubicBezTo>
                    <a:pt x="1018" y="7434"/>
                    <a:pt x="983" y="7399"/>
                    <a:pt x="965" y="7346"/>
                  </a:cubicBezTo>
                  <a:cubicBezTo>
                    <a:pt x="965" y="7294"/>
                    <a:pt x="913" y="7259"/>
                    <a:pt x="930" y="7224"/>
                  </a:cubicBezTo>
                  <a:cubicBezTo>
                    <a:pt x="1105" y="6610"/>
                    <a:pt x="895" y="5961"/>
                    <a:pt x="1035" y="5365"/>
                  </a:cubicBezTo>
                  <a:cubicBezTo>
                    <a:pt x="1158" y="4927"/>
                    <a:pt x="1123" y="4471"/>
                    <a:pt x="1246" y="4033"/>
                  </a:cubicBezTo>
                  <a:cubicBezTo>
                    <a:pt x="1351" y="3595"/>
                    <a:pt x="1526" y="3174"/>
                    <a:pt x="1789" y="2806"/>
                  </a:cubicBezTo>
                  <a:cubicBezTo>
                    <a:pt x="1929" y="2560"/>
                    <a:pt x="2070" y="2315"/>
                    <a:pt x="2192" y="2052"/>
                  </a:cubicBezTo>
                  <a:cubicBezTo>
                    <a:pt x="2315" y="1824"/>
                    <a:pt x="2525" y="1754"/>
                    <a:pt x="2666" y="1578"/>
                  </a:cubicBezTo>
                  <a:cubicBezTo>
                    <a:pt x="2946" y="1210"/>
                    <a:pt x="3420" y="1052"/>
                    <a:pt x="3840" y="842"/>
                  </a:cubicBezTo>
                  <a:cubicBezTo>
                    <a:pt x="3875" y="825"/>
                    <a:pt x="3893" y="790"/>
                    <a:pt x="3910" y="772"/>
                  </a:cubicBezTo>
                  <a:close/>
                </a:path>
              </a:pathLst>
            </a:custGeom>
            <a:noFill/>
            <a:ln w="28575" cap="flat" cmpd="sng">
              <a:solidFill>
                <a:schemeClr val="bg2"/>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3885;p33"/>
            <p:cNvGrpSpPr/>
            <p:nvPr/>
          </p:nvGrpSpPr>
          <p:grpSpPr>
            <a:xfrm>
              <a:off x="7063168" y="1348100"/>
              <a:ext cx="603813" cy="739758"/>
              <a:chOff x="2061253" y="1348075"/>
              <a:chExt cx="603813" cy="739758"/>
            </a:xfrm>
          </p:grpSpPr>
          <p:sp>
            <p:nvSpPr>
              <p:cNvPr id="3886" name="Google Shape;3886;p33"/>
              <p:cNvSpPr/>
              <p:nvPr/>
            </p:nvSpPr>
            <p:spPr>
              <a:xfrm>
                <a:off x="2061253" y="1348075"/>
                <a:ext cx="603813" cy="739758"/>
              </a:xfrm>
              <a:custGeom>
                <a:avLst/>
                <a:gdLst/>
                <a:ahLst/>
                <a:cxnLst/>
                <a:rect l="l" t="t" r="r" b="b"/>
                <a:pathLst>
                  <a:path w="14886" h="18881" extrusionOk="0">
                    <a:moveTo>
                      <a:pt x="7279" y="0"/>
                    </a:moveTo>
                    <a:cubicBezTo>
                      <a:pt x="6985" y="0"/>
                      <a:pt x="6689" y="12"/>
                      <a:pt x="6400" y="46"/>
                    </a:cubicBezTo>
                    <a:cubicBezTo>
                      <a:pt x="5786" y="98"/>
                      <a:pt x="5190" y="256"/>
                      <a:pt x="4629" y="519"/>
                    </a:cubicBezTo>
                    <a:cubicBezTo>
                      <a:pt x="4209" y="747"/>
                      <a:pt x="3770" y="957"/>
                      <a:pt x="3332" y="1185"/>
                    </a:cubicBezTo>
                    <a:cubicBezTo>
                      <a:pt x="2981" y="1361"/>
                      <a:pt x="2648" y="1606"/>
                      <a:pt x="2385" y="1922"/>
                    </a:cubicBezTo>
                    <a:cubicBezTo>
                      <a:pt x="2105" y="2167"/>
                      <a:pt x="1859" y="2448"/>
                      <a:pt x="1649" y="2763"/>
                    </a:cubicBezTo>
                    <a:cubicBezTo>
                      <a:pt x="1544" y="2939"/>
                      <a:pt x="1421" y="3114"/>
                      <a:pt x="1316" y="3289"/>
                    </a:cubicBezTo>
                    <a:cubicBezTo>
                      <a:pt x="1176" y="3570"/>
                      <a:pt x="1018" y="3815"/>
                      <a:pt x="860" y="4096"/>
                    </a:cubicBezTo>
                    <a:cubicBezTo>
                      <a:pt x="772" y="4271"/>
                      <a:pt x="685" y="4464"/>
                      <a:pt x="615" y="4657"/>
                    </a:cubicBezTo>
                    <a:cubicBezTo>
                      <a:pt x="474" y="5077"/>
                      <a:pt x="369" y="5498"/>
                      <a:pt x="299" y="5919"/>
                    </a:cubicBezTo>
                    <a:cubicBezTo>
                      <a:pt x="264" y="6199"/>
                      <a:pt x="141" y="6515"/>
                      <a:pt x="211" y="6725"/>
                    </a:cubicBezTo>
                    <a:cubicBezTo>
                      <a:pt x="299" y="7111"/>
                      <a:pt x="1" y="7514"/>
                      <a:pt x="299" y="7865"/>
                    </a:cubicBezTo>
                    <a:cubicBezTo>
                      <a:pt x="106" y="8023"/>
                      <a:pt x="246" y="8251"/>
                      <a:pt x="299" y="8356"/>
                    </a:cubicBezTo>
                    <a:cubicBezTo>
                      <a:pt x="439" y="8654"/>
                      <a:pt x="457" y="8969"/>
                      <a:pt x="579" y="9267"/>
                    </a:cubicBezTo>
                    <a:cubicBezTo>
                      <a:pt x="825" y="9916"/>
                      <a:pt x="1123" y="10512"/>
                      <a:pt x="1474" y="11091"/>
                    </a:cubicBezTo>
                    <a:cubicBezTo>
                      <a:pt x="1859" y="11652"/>
                      <a:pt x="2192" y="12195"/>
                      <a:pt x="2508" y="12791"/>
                    </a:cubicBezTo>
                    <a:cubicBezTo>
                      <a:pt x="2666" y="13089"/>
                      <a:pt x="2841" y="13387"/>
                      <a:pt x="3051" y="13668"/>
                    </a:cubicBezTo>
                    <a:cubicBezTo>
                      <a:pt x="3209" y="13843"/>
                      <a:pt x="3349" y="14036"/>
                      <a:pt x="3490" y="14246"/>
                    </a:cubicBezTo>
                    <a:cubicBezTo>
                      <a:pt x="3683" y="14580"/>
                      <a:pt x="3928" y="14860"/>
                      <a:pt x="4156" y="15176"/>
                    </a:cubicBezTo>
                    <a:cubicBezTo>
                      <a:pt x="4419" y="15596"/>
                      <a:pt x="4734" y="15982"/>
                      <a:pt x="5050" y="16368"/>
                    </a:cubicBezTo>
                    <a:cubicBezTo>
                      <a:pt x="5488" y="16876"/>
                      <a:pt x="5874" y="17402"/>
                      <a:pt x="6347" y="17876"/>
                    </a:cubicBezTo>
                    <a:cubicBezTo>
                      <a:pt x="6575" y="18103"/>
                      <a:pt x="6873" y="18296"/>
                      <a:pt x="7101" y="18489"/>
                    </a:cubicBezTo>
                    <a:cubicBezTo>
                      <a:pt x="7281" y="18641"/>
                      <a:pt x="7406" y="18880"/>
                      <a:pt x="7631" y="18880"/>
                    </a:cubicBezTo>
                    <a:cubicBezTo>
                      <a:pt x="7692" y="18880"/>
                      <a:pt x="7760" y="18863"/>
                      <a:pt x="7838" y="18822"/>
                    </a:cubicBezTo>
                    <a:cubicBezTo>
                      <a:pt x="7871" y="18839"/>
                      <a:pt x="7897" y="18845"/>
                      <a:pt x="7919" y="18845"/>
                    </a:cubicBezTo>
                    <a:cubicBezTo>
                      <a:pt x="7967" y="18845"/>
                      <a:pt x="7995" y="18817"/>
                      <a:pt x="8030" y="18805"/>
                    </a:cubicBezTo>
                    <a:cubicBezTo>
                      <a:pt x="8276" y="18700"/>
                      <a:pt x="8486" y="18542"/>
                      <a:pt x="8679" y="18349"/>
                    </a:cubicBezTo>
                    <a:cubicBezTo>
                      <a:pt x="9205" y="17911"/>
                      <a:pt x="9696" y="17402"/>
                      <a:pt x="10134" y="16876"/>
                    </a:cubicBezTo>
                    <a:cubicBezTo>
                      <a:pt x="10292" y="16666"/>
                      <a:pt x="10467" y="16455"/>
                      <a:pt x="10643" y="16245"/>
                    </a:cubicBezTo>
                    <a:cubicBezTo>
                      <a:pt x="10888" y="15982"/>
                      <a:pt x="11116" y="15702"/>
                      <a:pt x="11344" y="15404"/>
                    </a:cubicBezTo>
                    <a:cubicBezTo>
                      <a:pt x="11467" y="15193"/>
                      <a:pt x="11660" y="15053"/>
                      <a:pt x="11782" y="14843"/>
                    </a:cubicBezTo>
                    <a:cubicBezTo>
                      <a:pt x="12080" y="14387"/>
                      <a:pt x="12361" y="13913"/>
                      <a:pt x="12676" y="13475"/>
                    </a:cubicBezTo>
                    <a:cubicBezTo>
                      <a:pt x="12817" y="13282"/>
                      <a:pt x="12922" y="13089"/>
                      <a:pt x="13009" y="12879"/>
                    </a:cubicBezTo>
                    <a:cubicBezTo>
                      <a:pt x="13115" y="12616"/>
                      <a:pt x="13255" y="12371"/>
                      <a:pt x="13395" y="12125"/>
                    </a:cubicBezTo>
                    <a:cubicBezTo>
                      <a:pt x="13535" y="11897"/>
                      <a:pt x="13676" y="11652"/>
                      <a:pt x="13798" y="11406"/>
                    </a:cubicBezTo>
                    <a:cubicBezTo>
                      <a:pt x="13921" y="11108"/>
                      <a:pt x="14044" y="10793"/>
                      <a:pt x="14131" y="10495"/>
                    </a:cubicBezTo>
                    <a:cubicBezTo>
                      <a:pt x="14219" y="10109"/>
                      <a:pt x="14412" y="9776"/>
                      <a:pt x="14500" y="9390"/>
                    </a:cubicBezTo>
                    <a:cubicBezTo>
                      <a:pt x="14570" y="9040"/>
                      <a:pt x="14675" y="8689"/>
                      <a:pt x="14745" y="8356"/>
                    </a:cubicBezTo>
                    <a:cubicBezTo>
                      <a:pt x="14798" y="7970"/>
                      <a:pt x="14815" y="7567"/>
                      <a:pt x="14798" y="7181"/>
                    </a:cubicBezTo>
                    <a:cubicBezTo>
                      <a:pt x="14798" y="6953"/>
                      <a:pt x="14850" y="6708"/>
                      <a:pt x="14850" y="6462"/>
                    </a:cubicBezTo>
                    <a:cubicBezTo>
                      <a:pt x="14850" y="6287"/>
                      <a:pt x="14675" y="6059"/>
                      <a:pt x="14850" y="5849"/>
                    </a:cubicBezTo>
                    <a:cubicBezTo>
                      <a:pt x="14885" y="5779"/>
                      <a:pt x="14780" y="5656"/>
                      <a:pt x="14763" y="5603"/>
                    </a:cubicBezTo>
                    <a:cubicBezTo>
                      <a:pt x="14728" y="5551"/>
                      <a:pt x="14693" y="5516"/>
                      <a:pt x="14710" y="5428"/>
                    </a:cubicBezTo>
                    <a:cubicBezTo>
                      <a:pt x="14710" y="5288"/>
                      <a:pt x="14675" y="5148"/>
                      <a:pt x="14605" y="5025"/>
                    </a:cubicBezTo>
                    <a:cubicBezTo>
                      <a:pt x="14535" y="4902"/>
                      <a:pt x="14412" y="4797"/>
                      <a:pt x="14394" y="4639"/>
                    </a:cubicBezTo>
                    <a:cubicBezTo>
                      <a:pt x="14342" y="4359"/>
                      <a:pt x="14254" y="4078"/>
                      <a:pt x="14096" y="3833"/>
                    </a:cubicBezTo>
                    <a:cubicBezTo>
                      <a:pt x="13956" y="3570"/>
                      <a:pt x="13869" y="3254"/>
                      <a:pt x="13693" y="3044"/>
                    </a:cubicBezTo>
                    <a:cubicBezTo>
                      <a:pt x="13272" y="2535"/>
                      <a:pt x="12904" y="2009"/>
                      <a:pt x="12308" y="1641"/>
                    </a:cubicBezTo>
                    <a:cubicBezTo>
                      <a:pt x="12098" y="1518"/>
                      <a:pt x="11922" y="1291"/>
                      <a:pt x="11677" y="1168"/>
                    </a:cubicBezTo>
                    <a:cubicBezTo>
                      <a:pt x="11537" y="1098"/>
                      <a:pt x="11432" y="940"/>
                      <a:pt x="11291" y="870"/>
                    </a:cubicBezTo>
                    <a:cubicBezTo>
                      <a:pt x="10888" y="694"/>
                      <a:pt x="10467" y="537"/>
                      <a:pt x="10047" y="396"/>
                    </a:cubicBezTo>
                    <a:cubicBezTo>
                      <a:pt x="9310" y="204"/>
                      <a:pt x="8556" y="63"/>
                      <a:pt x="7785" y="11"/>
                    </a:cubicBezTo>
                    <a:cubicBezTo>
                      <a:pt x="7618" y="4"/>
                      <a:pt x="7449" y="0"/>
                      <a:pt x="7279" y="0"/>
                    </a:cubicBezTo>
                    <a:close/>
                  </a:path>
                </a:pathLst>
              </a:cu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bg2"/>
                    </a:solidFill>
                    <a:latin typeface="Merriweather"/>
                    <a:ea typeface="Merriweather"/>
                    <a:cs typeface="Merriweather"/>
                    <a:sym typeface="Merriweather"/>
                  </a:rPr>
                  <a:t>3</a:t>
                </a:r>
                <a:endParaRPr sz="3000" b="1">
                  <a:solidFill>
                    <a:schemeClr val="bg2"/>
                  </a:solidFill>
                  <a:latin typeface="Merriweather"/>
                  <a:ea typeface="Merriweather"/>
                  <a:cs typeface="Merriweather"/>
                  <a:sym typeface="Merriweather"/>
                </a:endParaRPr>
              </a:p>
            </p:txBody>
          </p:sp>
          <p:sp>
            <p:nvSpPr>
              <p:cNvPr id="3887" name="Google Shape;3887;p33"/>
              <p:cNvSpPr/>
              <p:nvPr/>
            </p:nvSpPr>
            <p:spPr>
              <a:xfrm>
                <a:off x="2061253" y="1348075"/>
                <a:ext cx="603813" cy="739758"/>
              </a:xfrm>
              <a:custGeom>
                <a:avLst/>
                <a:gdLst/>
                <a:ahLst/>
                <a:cxnLst/>
                <a:rect l="l" t="t" r="r" b="b"/>
                <a:pathLst>
                  <a:path w="14886" h="18881" extrusionOk="0">
                    <a:moveTo>
                      <a:pt x="7558" y="625"/>
                    </a:moveTo>
                    <a:cubicBezTo>
                      <a:pt x="7663" y="625"/>
                      <a:pt x="7771" y="652"/>
                      <a:pt x="7855" y="712"/>
                    </a:cubicBezTo>
                    <a:cubicBezTo>
                      <a:pt x="7908" y="747"/>
                      <a:pt x="7960" y="765"/>
                      <a:pt x="8030" y="765"/>
                    </a:cubicBezTo>
                    <a:cubicBezTo>
                      <a:pt x="8129" y="751"/>
                      <a:pt x="8229" y="745"/>
                      <a:pt x="8329" y="745"/>
                    </a:cubicBezTo>
                    <a:cubicBezTo>
                      <a:pt x="8620" y="745"/>
                      <a:pt x="8913" y="800"/>
                      <a:pt x="9188" y="905"/>
                    </a:cubicBezTo>
                    <a:cubicBezTo>
                      <a:pt x="9380" y="993"/>
                      <a:pt x="9608" y="1045"/>
                      <a:pt x="9836" y="1045"/>
                    </a:cubicBezTo>
                    <a:cubicBezTo>
                      <a:pt x="9843" y="1044"/>
                      <a:pt x="9850" y="1044"/>
                      <a:pt x="9857" y="1044"/>
                    </a:cubicBezTo>
                    <a:cubicBezTo>
                      <a:pt x="10013" y="1044"/>
                      <a:pt x="10125" y="1199"/>
                      <a:pt x="10293" y="1199"/>
                    </a:cubicBezTo>
                    <a:cubicBezTo>
                      <a:pt x="10320" y="1199"/>
                      <a:pt x="10349" y="1195"/>
                      <a:pt x="10380" y="1185"/>
                    </a:cubicBezTo>
                    <a:lnTo>
                      <a:pt x="10380" y="1185"/>
                    </a:lnTo>
                    <a:cubicBezTo>
                      <a:pt x="10344" y="1272"/>
                      <a:pt x="10349" y="1296"/>
                      <a:pt x="10371" y="1296"/>
                    </a:cubicBezTo>
                    <a:cubicBezTo>
                      <a:pt x="10401" y="1296"/>
                      <a:pt x="10459" y="1254"/>
                      <a:pt x="10493" y="1254"/>
                    </a:cubicBezTo>
                    <a:cubicBezTo>
                      <a:pt x="10496" y="1254"/>
                      <a:pt x="10500" y="1255"/>
                      <a:pt x="10502" y="1255"/>
                    </a:cubicBezTo>
                    <a:cubicBezTo>
                      <a:pt x="10608" y="1291"/>
                      <a:pt x="10695" y="1343"/>
                      <a:pt x="10783" y="1413"/>
                    </a:cubicBezTo>
                    <a:cubicBezTo>
                      <a:pt x="10853" y="1483"/>
                      <a:pt x="10941" y="1536"/>
                      <a:pt x="11046" y="1571"/>
                    </a:cubicBezTo>
                    <a:cubicBezTo>
                      <a:pt x="11204" y="1571"/>
                      <a:pt x="11186" y="1764"/>
                      <a:pt x="11291" y="1764"/>
                    </a:cubicBezTo>
                    <a:cubicBezTo>
                      <a:pt x="11467" y="1799"/>
                      <a:pt x="11642" y="1904"/>
                      <a:pt x="11747" y="2062"/>
                    </a:cubicBezTo>
                    <a:cubicBezTo>
                      <a:pt x="11922" y="2272"/>
                      <a:pt x="12203" y="2378"/>
                      <a:pt x="12343" y="2640"/>
                    </a:cubicBezTo>
                    <a:cubicBezTo>
                      <a:pt x="12431" y="2798"/>
                      <a:pt x="12624" y="2921"/>
                      <a:pt x="12746" y="3096"/>
                    </a:cubicBezTo>
                    <a:cubicBezTo>
                      <a:pt x="12992" y="3429"/>
                      <a:pt x="13220" y="3798"/>
                      <a:pt x="13413" y="4183"/>
                    </a:cubicBezTo>
                    <a:cubicBezTo>
                      <a:pt x="13606" y="4551"/>
                      <a:pt x="13711" y="4955"/>
                      <a:pt x="13904" y="5323"/>
                    </a:cubicBezTo>
                    <a:cubicBezTo>
                      <a:pt x="14044" y="5568"/>
                      <a:pt x="14009" y="5901"/>
                      <a:pt x="14131" y="6164"/>
                    </a:cubicBezTo>
                    <a:cubicBezTo>
                      <a:pt x="14219" y="6392"/>
                      <a:pt x="14079" y="6603"/>
                      <a:pt x="14219" y="6831"/>
                    </a:cubicBezTo>
                    <a:cubicBezTo>
                      <a:pt x="14272" y="6918"/>
                      <a:pt x="14096" y="6918"/>
                      <a:pt x="14114" y="7006"/>
                    </a:cubicBezTo>
                    <a:cubicBezTo>
                      <a:pt x="14202" y="7251"/>
                      <a:pt x="14114" y="7497"/>
                      <a:pt x="14096" y="7725"/>
                    </a:cubicBezTo>
                    <a:cubicBezTo>
                      <a:pt x="14079" y="8075"/>
                      <a:pt x="14044" y="8426"/>
                      <a:pt x="13974" y="8759"/>
                    </a:cubicBezTo>
                    <a:cubicBezTo>
                      <a:pt x="13816" y="9460"/>
                      <a:pt x="13588" y="10162"/>
                      <a:pt x="13325" y="10828"/>
                    </a:cubicBezTo>
                    <a:cubicBezTo>
                      <a:pt x="13115" y="11336"/>
                      <a:pt x="12887" y="11827"/>
                      <a:pt x="12624" y="12300"/>
                    </a:cubicBezTo>
                    <a:cubicBezTo>
                      <a:pt x="12484" y="12493"/>
                      <a:pt x="12396" y="12704"/>
                      <a:pt x="12361" y="12932"/>
                    </a:cubicBezTo>
                    <a:cubicBezTo>
                      <a:pt x="12361" y="13054"/>
                      <a:pt x="12203" y="13089"/>
                      <a:pt x="12150" y="13159"/>
                    </a:cubicBezTo>
                    <a:cubicBezTo>
                      <a:pt x="12028" y="13335"/>
                      <a:pt x="11905" y="13510"/>
                      <a:pt x="11817" y="13703"/>
                    </a:cubicBezTo>
                    <a:cubicBezTo>
                      <a:pt x="11677" y="13896"/>
                      <a:pt x="11554" y="14089"/>
                      <a:pt x="11449" y="14299"/>
                    </a:cubicBezTo>
                    <a:cubicBezTo>
                      <a:pt x="11326" y="14509"/>
                      <a:pt x="11116" y="14720"/>
                      <a:pt x="10976" y="14930"/>
                    </a:cubicBezTo>
                    <a:cubicBezTo>
                      <a:pt x="10800" y="15193"/>
                      <a:pt x="10555" y="15386"/>
                      <a:pt x="10397" y="15631"/>
                    </a:cubicBezTo>
                    <a:cubicBezTo>
                      <a:pt x="10239" y="15894"/>
                      <a:pt x="10012" y="16105"/>
                      <a:pt x="9836" y="16350"/>
                    </a:cubicBezTo>
                    <a:cubicBezTo>
                      <a:pt x="9591" y="16666"/>
                      <a:pt x="9240" y="16876"/>
                      <a:pt x="9065" y="17244"/>
                    </a:cubicBezTo>
                    <a:cubicBezTo>
                      <a:pt x="8960" y="17402"/>
                      <a:pt x="8802" y="17542"/>
                      <a:pt x="8627" y="17613"/>
                    </a:cubicBezTo>
                    <a:cubicBezTo>
                      <a:pt x="8469" y="17718"/>
                      <a:pt x="8276" y="17788"/>
                      <a:pt x="8223" y="17981"/>
                    </a:cubicBezTo>
                    <a:cubicBezTo>
                      <a:pt x="8171" y="18174"/>
                      <a:pt x="8013" y="18191"/>
                      <a:pt x="7908" y="18279"/>
                    </a:cubicBezTo>
                    <a:cubicBezTo>
                      <a:pt x="7885" y="18292"/>
                      <a:pt x="7866" y="18298"/>
                      <a:pt x="7850" y="18298"/>
                    </a:cubicBezTo>
                    <a:cubicBezTo>
                      <a:pt x="7802" y="18298"/>
                      <a:pt x="7776" y="18252"/>
                      <a:pt x="7750" y="18226"/>
                    </a:cubicBezTo>
                    <a:cubicBezTo>
                      <a:pt x="7662" y="18121"/>
                      <a:pt x="7540" y="18051"/>
                      <a:pt x="7487" y="17911"/>
                    </a:cubicBezTo>
                    <a:cubicBezTo>
                      <a:pt x="7473" y="17868"/>
                      <a:pt x="7435" y="17813"/>
                      <a:pt x="7394" y="17813"/>
                    </a:cubicBezTo>
                    <a:cubicBezTo>
                      <a:pt x="7384" y="17813"/>
                      <a:pt x="7374" y="17816"/>
                      <a:pt x="7364" y="17823"/>
                    </a:cubicBezTo>
                    <a:cubicBezTo>
                      <a:pt x="7331" y="17833"/>
                      <a:pt x="7301" y="17838"/>
                      <a:pt x="7276" y="17838"/>
                    </a:cubicBezTo>
                    <a:cubicBezTo>
                      <a:pt x="7130" y="17838"/>
                      <a:pt x="7108" y="17685"/>
                      <a:pt x="7049" y="17595"/>
                    </a:cubicBezTo>
                    <a:cubicBezTo>
                      <a:pt x="6961" y="17437"/>
                      <a:pt x="6751" y="17367"/>
                      <a:pt x="6680" y="17262"/>
                    </a:cubicBezTo>
                    <a:cubicBezTo>
                      <a:pt x="6540" y="17069"/>
                      <a:pt x="6312" y="16964"/>
                      <a:pt x="6190" y="16789"/>
                    </a:cubicBezTo>
                    <a:cubicBezTo>
                      <a:pt x="6067" y="16613"/>
                      <a:pt x="6032" y="16403"/>
                      <a:pt x="5804" y="16280"/>
                    </a:cubicBezTo>
                    <a:cubicBezTo>
                      <a:pt x="5751" y="16245"/>
                      <a:pt x="5769" y="16157"/>
                      <a:pt x="5769" y="16087"/>
                    </a:cubicBezTo>
                    <a:cubicBezTo>
                      <a:pt x="5541" y="16052"/>
                      <a:pt x="5611" y="15807"/>
                      <a:pt x="5453" y="15702"/>
                    </a:cubicBezTo>
                    <a:cubicBezTo>
                      <a:pt x="5190" y="15509"/>
                      <a:pt x="4980" y="15263"/>
                      <a:pt x="4822" y="14983"/>
                    </a:cubicBezTo>
                    <a:cubicBezTo>
                      <a:pt x="4647" y="14702"/>
                      <a:pt x="4454" y="14439"/>
                      <a:pt x="4261" y="14159"/>
                    </a:cubicBezTo>
                    <a:cubicBezTo>
                      <a:pt x="4068" y="13861"/>
                      <a:pt x="3875" y="13580"/>
                      <a:pt x="3648" y="13317"/>
                    </a:cubicBezTo>
                    <a:cubicBezTo>
                      <a:pt x="3472" y="13089"/>
                      <a:pt x="3402" y="12826"/>
                      <a:pt x="3244" y="12651"/>
                    </a:cubicBezTo>
                    <a:cubicBezTo>
                      <a:pt x="3016" y="12406"/>
                      <a:pt x="2946" y="12073"/>
                      <a:pt x="2718" y="11862"/>
                    </a:cubicBezTo>
                    <a:cubicBezTo>
                      <a:pt x="2683" y="11827"/>
                      <a:pt x="2666" y="11774"/>
                      <a:pt x="2648" y="11739"/>
                    </a:cubicBezTo>
                    <a:cubicBezTo>
                      <a:pt x="2420" y="11389"/>
                      <a:pt x="2245" y="10986"/>
                      <a:pt x="1982" y="10652"/>
                    </a:cubicBezTo>
                    <a:cubicBezTo>
                      <a:pt x="1877" y="10512"/>
                      <a:pt x="1666" y="10372"/>
                      <a:pt x="1719" y="10144"/>
                    </a:cubicBezTo>
                    <a:cubicBezTo>
                      <a:pt x="1719" y="10109"/>
                      <a:pt x="1684" y="10091"/>
                      <a:pt x="1631" y="10021"/>
                    </a:cubicBezTo>
                    <a:cubicBezTo>
                      <a:pt x="1579" y="9969"/>
                      <a:pt x="1439" y="9934"/>
                      <a:pt x="1544" y="9793"/>
                    </a:cubicBezTo>
                    <a:cubicBezTo>
                      <a:pt x="1456" y="9671"/>
                      <a:pt x="1386" y="9548"/>
                      <a:pt x="1351" y="9408"/>
                    </a:cubicBezTo>
                    <a:cubicBezTo>
                      <a:pt x="1228" y="9145"/>
                      <a:pt x="1123" y="8864"/>
                      <a:pt x="1018" y="8584"/>
                    </a:cubicBezTo>
                    <a:cubicBezTo>
                      <a:pt x="948" y="8338"/>
                      <a:pt x="930" y="8110"/>
                      <a:pt x="930" y="7865"/>
                    </a:cubicBezTo>
                    <a:cubicBezTo>
                      <a:pt x="895" y="7760"/>
                      <a:pt x="877" y="7637"/>
                      <a:pt x="877" y="7514"/>
                    </a:cubicBezTo>
                    <a:cubicBezTo>
                      <a:pt x="965" y="7251"/>
                      <a:pt x="860" y="7006"/>
                      <a:pt x="877" y="6760"/>
                    </a:cubicBezTo>
                    <a:cubicBezTo>
                      <a:pt x="895" y="6410"/>
                      <a:pt x="965" y="6094"/>
                      <a:pt x="1000" y="5726"/>
                    </a:cubicBezTo>
                    <a:cubicBezTo>
                      <a:pt x="1018" y="5358"/>
                      <a:pt x="1246" y="5042"/>
                      <a:pt x="1246" y="4674"/>
                    </a:cubicBezTo>
                    <a:cubicBezTo>
                      <a:pt x="1246" y="4587"/>
                      <a:pt x="1386" y="4516"/>
                      <a:pt x="1421" y="4429"/>
                    </a:cubicBezTo>
                    <a:cubicBezTo>
                      <a:pt x="1491" y="4253"/>
                      <a:pt x="1544" y="4078"/>
                      <a:pt x="1614" y="3903"/>
                    </a:cubicBezTo>
                    <a:lnTo>
                      <a:pt x="1614" y="3850"/>
                    </a:lnTo>
                    <a:cubicBezTo>
                      <a:pt x="1929" y="3605"/>
                      <a:pt x="1982" y="3202"/>
                      <a:pt x="2245" y="2939"/>
                    </a:cubicBezTo>
                    <a:cubicBezTo>
                      <a:pt x="2438" y="2746"/>
                      <a:pt x="2561" y="2500"/>
                      <a:pt x="2824" y="2378"/>
                    </a:cubicBezTo>
                    <a:cubicBezTo>
                      <a:pt x="2894" y="2342"/>
                      <a:pt x="2911" y="2255"/>
                      <a:pt x="2964" y="2202"/>
                    </a:cubicBezTo>
                    <a:cubicBezTo>
                      <a:pt x="3192" y="1992"/>
                      <a:pt x="3437" y="1834"/>
                      <a:pt x="3718" y="1694"/>
                    </a:cubicBezTo>
                    <a:cubicBezTo>
                      <a:pt x="3893" y="1624"/>
                      <a:pt x="3998" y="1466"/>
                      <a:pt x="4191" y="1378"/>
                    </a:cubicBezTo>
                    <a:cubicBezTo>
                      <a:pt x="4384" y="1273"/>
                      <a:pt x="4612" y="1203"/>
                      <a:pt x="4822" y="1115"/>
                    </a:cubicBezTo>
                    <a:cubicBezTo>
                      <a:pt x="5173" y="975"/>
                      <a:pt x="5558" y="852"/>
                      <a:pt x="5927" y="694"/>
                    </a:cubicBezTo>
                    <a:cubicBezTo>
                      <a:pt x="5943" y="690"/>
                      <a:pt x="5959" y="688"/>
                      <a:pt x="5977" y="688"/>
                    </a:cubicBezTo>
                    <a:cubicBezTo>
                      <a:pt x="6063" y="688"/>
                      <a:pt x="6167" y="734"/>
                      <a:pt x="6264" y="734"/>
                    </a:cubicBezTo>
                    <a:cubicBezTo>
                      <a:pt x="6299" y="734"/>
                      <a:pt x="6333" y="728"/>
                      <a:pt x="6365" y="712"/>
                    </a:cubicBezTo>
                    <a:cubicBezTo>
                      <a:pt x="6448" y="681"/>
                      <a:pt x="6534" y="671"/>
                      <a:pt x="6621" y="671"/>
                    </a:cubicBezTo>
                    <a:cubicBezTo>
                      <a:pt x="6777" y="671"/>
                      <a:pt x="6938" y="703"/>
                      <a:pt x="7098" y="703"/>
                    </a:cubicBezTo>
                    <a:cubicBezTo>
                      <a:pt x="7205" y="703"/>
                      <a:pt x="7312" y="689"/>
                      <a:pt x="7417" y="642"/>
                    </a:cubicBezTo>
                    <a:cubicBezTo>
                      <a:pt x="7461" y="631"/>
                      <a:pt x="7509" y="625"/>
                      <a:pt x="7558" y="625"/>
                    </a:cubicBezTo>
                    <a:close/>
                    <a:moveTo>
                      <a:pt x="7279" y="0"/>
                    </a:moveTo>
                    <a:cubicBezTo>
                      <a:pt x="6985" y="0"/>
                      <a:pt x="6689" y="12"/>
                      <a:pt x="6400" y="46"/>
                    </a:cubicBezTo>
                    <a:cubicBezTo>
                      <a:pt x="5786" y="98"/>
                      <a:pt x="5190" y="256"/>
                      <a:pt x="4629" y="519"/>
                    </a:cubicBezTo>
                    <a:cubicBezTo>
                      <a:pt x="4209" y="747"/>
                      <a:pt x="3770" y="957"/>
                      <a:pt x="3332" y="1185"/>
                    </a:cubicBezTo>
                    <a:cubicBezTo>
                      <a:pt x="2981" y="1361"/>
                      <a:pt x="2648" y="1606"/>
                      <a:pt x="2385" y="1922"/>
                    </a:cubicBezTo>
                    <a:cubicBezTo>
                      <a:pt x="2105" y="2167"/>
                      <a:pt x="1859" y="2448"/>
                      <a:pt x="1649" y="2763"/>
                    </a:cubicBezTo>
                    <a:cubicBezTo>
                      <a:pt x="1544" y="2939"/>
                      <a:pt x="1421" y="3114"/>
                      <a:pt x="1316" y="3289"/>
                    </a:cubicBezTo>
                    <a:cubicBezTo>
                      <a:pt x="1176" y="3570"/>
                      <a:pt x="1018" y="3815"/>
                      <a:pt x="860" y="4096"/>
                    </a:cubicBezTo>
                    <a:cubicBezTo>
                      <a:pt x="772" y="4271"/>
                      <a:pt x="685" y="4464"/>
                      <a:pt x="615" y="4657"/>
                    </a:cubicBezTo>
                    <a:cubicBezTo>
                      <a:pt x="474" y="5077"/>
                      <a:pt x="369" y="5498"/>
                      <a:pt x="299" y="5919"/>
                    </a:cubicBezTo>
                    <a:cubicBezTo>
                      <a:pt x="264" y="6199"/>
                      <a:pt x="141" y="6515"/>
                      <a:pt x="211" y="6725"/>
                    </a:cubicBezTo>
                    <a:cubicBezTo>
                      <a:pt x="299" y="7111"/>
                      <a:pt x="1" y="7514"/>
                      <a:pt x="299" y="7865"/>
                    </a:cubicBezTo>
                    <a:cubicBezTo>
                      <a:pt x="106" y="8023"/>
                      <a:pt x="246" y="8251"/>
                      <a:pt x="299" y="8356"/>
                    </a:cubicBezTo>
                    <a:cubicBezTo>
                      <a:pt x="439" y="8654"/>
                      <a:pt x="457" y="8969"/>
                      <a:pt x="579" y="9267"/>
                    </a:cubicBezTo>
                    <a:cubicBezTo>
                      <a:pt x="825" y="9916"/>
                      <a:pt x="1123" y="10512"/>
                      <a:pt x="1474" y="11091"/>
                    </a:cubicBezTo>
                    <a:cubicBezTo>
                      <a:pt x="1859" y="11652"/>
                      <a:pt x="2192" y="12195"/>
                      <a:pt x="2508" y="12791"/>
                    </a:cubicBezTo>
                    <a:cubicBezTo>
                      <a:pt x="2666" y="13089"/>
                      <a:pt x="2841" y="13387"/>
                      <a:pt x="3051" y="13668"/>
                    </a:cubicBezTo>
                    <a:cubicBezTo>
                      <a:pt x="3209" y="13843"/>
                      <a:pt x="3349" y="14036"/>
                      <a:pt x="3490" y="14246"/>
                    </a:cubicBezTo>
                    <a:cubicBezTo>
                      <a:pt x="3683" y="14580"/>
                      <a:pt x="3928" y="14860"/>
                      <a:pt x="4156" y="15176"/>
                    </a:cubicBezTo>
                    <a:cubicBezTo>
                      <a:pt x="4419" y="15596"/>
                      <a:pt x="4734" y="15982"/>
                      <a:pt x="5050" y="16368"/>
                    </a:cubicBezTo>
                    <a:cubicBezTo>
                      <a:pt x="5488" y="16876"/>
                      <a:pt x="5874" y="17402"/>
                      <a:pt x="6347" y="17876"/>
                    </a:cubicBezTo>
                    <a:cubicBezTo>
                      <a:pt x="6575" y="18103"/>
                      <a:pt x="6873" y="18296"/>
                      <a:pt x="7101" y="18489"/>
                    </a:cubicBezTo>
                    <a:cubicBezTo>
                      <a:pt x="7281" y="18641"/>
                      <a:pt x="7406" y="18880"/>
                      <a:pt x="7631" y="18880"/>
                    </a:cubicBezTo>
                    <a:cubicBezTo>
                      <a:pt x="7692" y="18880"/>
                      <a:pt x="7760" y="18863"/>
                      <a:pt x="7838" y="18822"/>
                    </a:cubicBezTo>
                    <a:cubicBezTo>
                      <a:pt x="7871" y="18839"/>
                      <a:pt x="7897" y="18845"/>
                      <a:pt x="7919" y="18845"/>
                    </a:cubicBezTo>
                    <a:cubicBezTo>
                      <a:pt x="7967" y="18845"/>
                      <a:pt x="7995" y="18817"/>
                      <a:pt x="8030" y="18805"/>
                    </a:cubicBezTo>
                    <a:cubicBezTo>
                      <a:pt x="8276" y="18700"/>
                      <a:pt x="8486" y="18542"/>
                      <a:pt x="8679" y="18349"/>
                    </a:cubicBezTo>
                    <a:cubicBezTo>
                      <a:pt x="9205" y="17911"/>
                      <a:pt x="9696" y="17402"/>
                      <a:pt x="10134" y="16876"/>
                    </a:cubicBezTo>
                    <a:cubicBezTo>
                      <a:pt x="10292" y="16666"/>
                      <a:pt x="10467" y="16455"/>
                      <a:pt x="10643" y="16245"/>
                    </a:cubicBezTo>
                    <a:cubicBezTo>
                      <a:pt x="10888" y="15982"/>
                      <a:pt x="11116" y="15702"/>
                      <a:pt x="11344" y="15404"/>
                    </a:cubicBezTo>
                    <a:cubicBezTo>
                      <a:pt x="11467" y="15193"/>
                      <a:pt x="11660" y="15053"/>
                      <a:pt x="11782" y="14843"/>
                    </a:cubicBezTo>
                    <a:cubicBezTo>
                      <a:pt x="12080" y="14387"/>
                      <a:pt x="12361" y="13913"/>
                      <a:pt x="12676" y="13475"/>
                    </a:cubicBezTo>
                    <a:cubicBezTo>
                      <a:pt x="12817" y="13282"/>
                      <a:pt x="12922" y="13089"/>
                      <a:pt x="13009" y="12879"/>
                    </a:cubicBezTo>
                    <a:cubicBezTo>
                      <a:pt x="13115" y="12616"/>
                      <a:pt x="13255" y="12371"/>
                      <a:pt x="13395" y="12125"/>
                    </a:cubicBezTo>
                    <a:cubicBezTo>
                      <a:pt x="13535" y="11897"/>
                      <a:pt x="13676" y="11652"/>
                      <a:pt x="13798" y="11406"/>
                    </a:cubicBezTo>
                    <a:cubicBezTo>
                      <a:pt x="13921" y="11108"/>
                      <a:pt x="14044" y="10793"/>
                      <a:pt x="14131" y="10495"/>
                    </a:cubicBezTo>
                    <a:cubicBezTo>
                      <a:pt x="14219" y="10109"/>
                      <a:pt x="14412" y="9776"/>
                      <a:pt x="14500" y="9390"/>
                    </a:cubicBezTo>
                    <a:cubicBezTo>
                      <a:pt x="14570" y="9040"/>
                      <a:pt x="14675" y="8689"/>
                      <a:pt x="14745" y="8356"/>
                    </a:cubicBezTo>
                    <a:cubicBezTo>
                      <a:pt x="14798" y="7970"/>
                      <a:pt x="14815" y="7567"/>
                      <a:pt x="14798" y="7181"/>
                    </a:cubicBezTo>
                    <a:cubicBezTo>
                      <a:pt x="14798" y="6953"/>
                      <a:pt x="14850" y="6708"/>
                      <a:pt x="14850" y="6462"/>
                    </a:cubicBezTo>
                    <a:cubicBezTo>
                      <a:pt x="14850" y="6287"/>
                      <a:pt x="14675" y="6059"/>
                      <a:pt x="14850" y="5849"/>
                    </a:cubicBezTo>
                    <a:cubicBezTo>
                      <a:pt x="14885" y="5779"/>
                      <a:pt x="14780" y="5656"/>
                      <a:pt x="14763" y="5603"/>
                    </a:cubicBezTo>
                    <a:cubicBezTo>
                      <a:pt x="14728" y="5551"/>
                      <a:pt x="14693" y="5516"/>
                      <a:pt x="14710" y="5428"/>
                    </a:cubicBezTo>
                    <a:cubicBezTo>
                      <a:pt x="14710" y="5288"/>
                      <a:pt x="14675" y="5148"/>
                      <a:pt x="14605" y="5025"/>
                    </a:cubicBezTo>
                    <a:cubicBezTo>
                      <a:pt x="14535" y="4902"/>
                      <a:pt x="14412" y="4797"/>
                      <a:pt x="14394" y="4639"/>
                    </a:cubicBezTo>
                    <a:cubicBezTo>
                      <a:pt x="14342" y="4359"/>
                      <a:pt x="14254" y="4078"/>
                      <a:pt x="14096" y="3833"/>
                    </a:cubicBezTo>
                    <a:cubicBezTo>
                      <a:pt x="13956" y="3570"/>
                      <a:pt x="13869" y="3254"/>
                      <a:pt x="13693" y="3044"/>
                    </a:cubicBezTo>
                    <a:cubicBezTo>
                      <a:pt x="13272" y="2535"/>
                      <a:pt x="12904" y="2009"/>
                      <a:pt x="12308" y="1641"/>
                    </a:cubicBezTo>
                    <a:cubicBezTo>
                      <a:pt x="12098" y="1518"/>
                      <a:pt x="11922" y="1291"/>
                      <a:pt x="11677" y="1168"/>
                    </a:cubicBezTo>
                    <a:cubicBezTo>
                      <a:pt x="11537" y="1098"/>
                      <a:pt x="11432" y="940"/>
                      <a:pt x="11291" y="870"/>
                    </a:cubicBezTo>
                    <a:cubicBezTo>
                      <a:pt x="10888" y="694"/>
                      <a:pt x="10467" y="537"/>
                      <a:pt x="10047" y="396"/>
                    </a:cubicBezTo>
                    <a:cubicBezTo>
                      <a:pt x="9310" y="204"/>
                      <a:pt x="8556" y="63"/>
                      <a:pt x="7785" y="11"/>
                    </a:cubicBezTo>
                    <a:cubicBezTo>
                      <a:pt x="7618" y="4"/>
                      <a:pt x="7449" y="0"/>
                      <a:pt x="7279" y="0"/>
                    </a:cubicBezTo>
                    <a:close/>
                  </a:path>
                </a:pathLst>
              </a:custGeom>
              <a:solidFill>
                <a:schemeClr val="accent1"/>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3888;p33"/>
            <p:cNvGrpSpPr/>
            <p:nvPr/>
          </p:nvGrpSpPr>
          <p:grpSpPr>
            <a:xfrm>
              <a:off x="6404625" y="2857502"/>
              <a:ext cx="1920900" cy="602239"/>
              <a:chOff x="200340" y="3988139"/>
              <a:chExt cx="1920900" cy="602239"/>
            </a:xfrm>
          </p:grpSpPr>
          <p:sp>
            <p:nvSpPr>
              <p:cNvPr id="3889" name="Google Shape;3889;p33"/>
              <p:cNvSpPr/>
              <p:nvPr/>
            </p:nvSpPr>
            <p:spPr>
              <a:xfrm>
                <a:off x="200340" y="4088478"/>
                <a:ext cx="1920900" cy="501900"/>
              </a:xfrm>
              <a:prstGeom prst="rect">
                <a:avLst/>
              </a:prstGeom>
              <a:noFill/>
              <a:ln>
                <a:noFill/>
              </a:ln>
            </p:spPr>
            <p:txBody>
              <a:bodyPr spcFirstLastPara="1" wrap="square" lIns="274300" tIns="91425" rIns="274300" bIns="91425" anchor="ctr" anchorCtr="0">
                <a:noAutofit/>
              </a:bodyPr>
              <a:lstStyle/>
              <a:p>
                <a:pPr marL="0" marR="0" lvl="0" indent="0" algn="ctr" rtl="0">
                  <a:spcBef>
                    <a:spcPts val="0"/>
                  </a:spcBef>
                  <a:spcAft>
                    <a:spcPts val="0"/>
                  </a:spcAft>
                  <a:buClr>
                    <a:srgbClr val="000000"/>
                  </a:buClr>
                  <a:buSzPts val="1100"/>
                  <a:buFont typeface="Arial"/>
                  <a:buNone/>
                </a:pPr>
                <a:endParaRPr sz="1200">
                  <a:solidFill>
                    <a:schemeClr val="dk1"/>
                  </a:solidFill>
                  <a:latin typeface="Livvic"/>
                  <a:ea typeface="Livvic"/>
                  <a:cs typeface="Livvic"/>
                  <a:sym typeface="Livvic"/>
                </a:endParaRPr>
              </a:p>
            </p:txBody>
          </p:sp>
          <p:sp>
            <p:nvSpPr>
              <p:cNvPr id="3890" name="Google Shape;3890;p33"/>
              <p:cNvSpPr txBox="1"/>
              <p:nvPr/>
            </p:nvSpPr>
            <p:spPr>
              <a:xfrm>
                <a:off x="367979" y="3988139"/>
                <a:ext cx="1704401"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bg2"/>
                    </a:solidFill>
                    <a:latin typeface="Merriweather"/>
                    <a:ea typeface="Merriweather"/>
                    <a:cs typeface="Merriweather"/>
                    <a:sym typeface="Merriweather"/>
                  </a:rPr>
                  <a:t>Recreation of Women’s Identity</a:t>
                </a:r>
                <a:endParaRPr sz="1800" b="1">
                  <a:solidFill>
                    <a:schemeClr val="bg2"/>
                  </a:solidFill>
                  <a:latin typeface="Merriweather"/>
                  <a:ea typeface="Merriweather"/>
                  <a:cs typeface="Merriweather"/>
                  <a:sym typeface="Merriweather"/>
                </a:endParaRPr>
              </a:p>
            </p:txBody>
          </p:sp>
        </p:grpSp>
      </p:grpSp>
      <p:grpSp>
        <p:nvGrpSpPr>
          <p:cNvPr id="5" name="Google Shape;3892;p33"/>
          <p:cNvGrpSpPr/>
          <p:nvPr/>
        </p:nvGrpSpPr>
        <p:grpSpPr>
          <a:xfrm>
            <a:off x="540671" y="1000114"/>
            <a:ext cx="2476507" cy="3268526"/>
            <a:chOff x="540671" y="1348100"/>
            <a:chExt cx="2476507" cy="3268526"/>
          </a:xfrm>
        </p:grpSpPr>
        <p:sp>
          <p:nvSpPr>
            <p:cNvPr id="3893" name="Google Shape;3893;p33"/>
            <p:cNvSpPr/>
            <p:nvPr/>
          </p:nvSpPr>
          <p:spPr>
            <a:xfrm>
              <a:off x="540671" y="1843050"/>
              <a:ext cx="2476507" cy="2773576"/>
            </a:xfrm>
            <a:custGeom>
              <a:avLst/>
              <a:gdLst/>
              <a:ahLst/>
              <a:cxnLst/>
              <a:rect l="l" t="t" r="r" b="b"/>
              <a:pathLst>
                <a:path w="26457" h="51334" fill="none" extrusionOk="0">
                  <a:moveTo>
                    <a:pt x="3946" y="825"/>
                  </a:moveTo>
                  <a:cubicBezTo>
                    <a:pt x="4244" y="772"/>
                    <a:pt x="4559" y="719"/>
                    <a:pt x="4857" y="632"/>
                  </a:cubicBezTo>
                  <a:cubicBezTo>
                    <a:pt x="5155" y="579"/>
                    <a:pt x="5436" y="421"/>
                    <a:pt x="5769" y="456"/>
                  </a:cubicBezTo>
                  <a:cubicBezTo>
                    <a:pt x="5927" y="456"/>
                    <a:pt x="6119" y="404"/>
                    <a:pt x="6295" y="404"/>
                  </a:cubicBezTo>
                  <a:cubicBezTo>
                    <a:pt x="6470" y="404"/>
                    <a:pt x="6680" y="316"/>
                    <a:pt x="6873" y="421"/>
                  </a:cubicBezTo>
                  <a:cubicBezTo>
                    <a:pt x="6961" y="421"/>
                    <a:pt x="7049" y="404"/>
                    <a:pt x="7119" y="369"/>
                  </a:cubicBezTo>
                  <a:cubicBezTo>
                    <a:pt x="7417" y="281"/>
                    <a:pt x="7732" y="369"/>
                    <a:pt x="8030" y="299"/>
                  </a:cubicBezTo>
                  <a:cubicBezTo>
                    <a:pt x="8188" y="264"/>
                    <a:pt x="8346" y="386"/>
                    <a:pt x="8504" y="316"/>
                  </a:cubicBezTo>
                  <a:cubicBezTo>
                    <a:pt x="8767" y="193"/>
                    <a:pt x="9012" y="316"/>
                    <a:pt x="9275" y="316"/>
                  </a:cubicBezTo>
                  <a:cubicBezTo>
                    <a:pt x="9591" y="316"/>
                    <a:pt x="9906" y="141"/>
                    <a:pt x="10239" y="264"/>
                  </a:cubicBezTo>
                  <a:cubicBezTo>
                    <a:pt x="10345" y="299"/>
                    <a:pt x="10345" y="158"/>
                    <a:pt x="10450" y="193"/>
                  </a:cubicBezTo>
                  <a:cubicBezTo>
                    <a:pt x="10783" y="264"/>
                    <a:pt x="11116" y="264"/>
                    <a:pt x="11449" y="193"/>
                  </a:cubicBezTo>
                  <a:cubicBezTo>
                    <a:pt x="11765" y="123"/>
                    <a:pt x="12063" y="264"/>
                    <a:pt x="12343" y="141"/>
                  </a:cubicBezTo>
                  <a:cubicBezTo>
                    <a:pt x="12413" y="106"/>
                    <a:pt x="12483" y="158"/>
                    <a:pt x="12536" y="193"/>
                  </a:cubicBezTo>
                  <a:cubicBezTo>
                    <a:pt x="12606" y="229"/>
                    <a:pt x="12694" y="281"/>
                    <a:pt x="12676" y="123"/>
                  </a:cubicBezTo>
                  <a:cubicBezTo>
                    <a:pt x="12676" y="53"/>
                    <a:pt x="12729" y="88"/>
                    <a:pt x="12782" y="88"/>
                  </a:cubicBezTo>
                  <a:cubicBezTo>
                    <a:pt x="13202" y="141"/>
                    <a:pt x="13623" y="36"/>
                    <a:pt x="14044" y="88"/>
                  </a:cubicBezTo>
                  <a:cubicBezTo>
                    <a:pt x="14289" y="123"/>
                    <a:pt x="14535" y="1"/>
                    <a:pt x="14798" y="123"/>
                  </a:cubicBezTo>
                  <a:cubicBezTo>
                    <a:pt x="14903" y="193"/>
                    <a:pt x="15043" y="36"/>
                    <a:pt x="15201" y="53"/>
                  </a:cubicBezTo>
                  <a:cubicBezTo>
                    <a:pt x="15446" y="88"/>
                    <a:pt x="15709" y="193"/>
                    <a:pt x="15920" y="123"/>
                  </a:cubicBezTo>
                  <a:cubicBezTo>
                    <a:pt x="16253" y="18"/>
                    <a:pt x="16586" y="123"/>
                    <a:pt x="16919" y="106"/>
                  </a:cubicBezTo>
                  <a:cubicBezTo>
                    <a:pt x="17164" y="106"/>
                    <a:pt x="17480" y="53"/>
                    <a:pt x="17725" y="211"/>
                  </a:cubicBezTo>
                  <a:cubicBezTo>
                    <a:pt x="17848" y="299"/>
                    <a:pt x="17936" y="176"/>
                    <a:pt x="18059" y="193"/>
                  </a:cubicBezTo>
                  <a:cubicBezTo>
                    <a:pt x="18304" y="229"/>
                    <a:pt x="18549" y="246"/>
                    <a:pt x="18795" y="299"/>
                  </a:cubicBezTo>
                  <a:cubicBezTo>
                    <a:pt x="18883" y="316"/>
                    <a:pt x="18970" y="351"/>
                    <a:pt x="19040" y="264"/>
                  </a:cubicBezTo>
                  <a:cubicBezTo>
                    <a:pt x="19146" y="141"/>
                    <a:pt x="19146" y="369"/>
                    <a:pt x="19268" y="334"/>
                  </a:cubicBezTo>
                  <a:cubicBezTo>
                    <a:pt x="19496" y="299"/>
                    <a:pt x="19724" y="299"/>
                    <a:pt x="19952" y="316"/>
                  </a:cubicBezTo>
                  <a:cubicBezTo>
                    <a:pt x="20390" y="334"/>
                    <a:pt x="20829" y="386"/>
                    <a:pt x="21284" y="404"/>
                  </a:cubicBezTo>
                  <a:cubicBezTo>
                    <a:pt x="21530" y="404"/>
                    <a:pt x="21793" y="527"/>
                    <a:pt x="21968" y="491"/>
                  </a:cubicBezTo>
                  <a:cubicBezTo>
                    <a:pt x="22214" y="439"/>
                    <a:pt x="22371" y="737"/>
                    <a:pt x="22599" y="562"/>
                  </a:cubicBezTo>
                  <a:lnTo>
                    <a:pt x="22617" y="562"/>
                  </a:lnTo>
                  <a:cubicBezTo>
                    <a:pt x="22985" y="842"/>
                    <a:pt x="23511" y="790"/>
                    <a:pt x="23897" y="1088"/>
                  </a:cubicBezTo>
                  <a:cubicBezTo>
                    <a:pt x="24177" y="1333"/>
                    <a:pt x="24510" y="1508"/>
                    <a:pt x="24773" y="1754"/>
                  </a:cubicBezTo>
                  <a:cubicBezTo>
                    <a:pt x="25141" y="2069"/>
                    <a:pt x="25422" y="2455"/>
                    <a:pt x="25597" y="2911"/>
                  </a:cubicBezTo>
                  <a:cubicBezTo>
                    <a:pt x="25773" y="3332"/>
                    <a:pt x="25895" y="3770"/>
                    <a:pt x="25948" y="4226"/>
                  </a:cubicBezTo>
                  <a:cubicBezTo>
                    <a:pt x="25983" y="4401"/>
                    <a:pt x="26000" y="4576"/>
                    <a:pt x="26000" y="4769"/>
                  </a:cubicBezTo>
                  <a:cubicBezTo>
                    <a:pt x="25965" y="5278"/>
                    <a:pt x="26088" y="5786"/>
                    <a:pt x="26106" y="6294"/>
                  </a:cubicBezTo>
                  <a:cubicBezTo>
                    <a:pt x="26106" y="6803"/>
                    <a:pt x="26141" y="7311"/>
                    <a:pt x="26158" y="7837"/>
                  </a:cubicBezTo>
                  <a:cubicBezTo>
                    <a:pt x="26193" y="8363"/>
                    <a:pt x="26211" y="8889"/>
                    <a:pt x="26193" y="9433"/>
                  </a:cubicBezTo>
                  <a:cubicBezTo>
                    <a:pt x="26158" y="9836"/>
                    <a:pt x="26176" y="10257"/>
                    <a:pt x="26176" y="10660"/>
                  </a:cubicBezTo>
                  <a:cubicBezTo>
                    <a:pt x="26158" y="10958"/>
                    <a:pt x="26158" y="11256"/>
                    <a:pt x="26176" y="11554"/>
                  </a:cubicBezTo>
                  <a:cubicBezTo>
                    <a:pt x="26246" y="11817"/>
                    <a:pt x="26211" y="12080"/>
                    <a:pt x="26088" y="12308"/>
                  </a:cubicBezTo>
                  <a:cubicBezTo>
                    <a:pt x="26071" y="12325"/>
                    <a:pt x="26071" y="12325"/>
                    <a:pt x="26088" y="12343"/>
                  </a:cubicBezTo>
                  <a:cubicBezTo>
                    <a:pt x="26298" y="12694"/>
                    <a:pt x="26158" y="13079"/>
                    <a:pt x="26176" y="13430"/>
                  </a:cubicBezTo>
                  <a:cubicBezTo>
                    <a:pt x="26211" y="13763"/>
                    <a:pt x="26211" y="14079"/>
                    <a:pt x="26176" y="14412"/>
                  </a:cubicBezTo>
                  <a:cubicBezTo>
                    <a:pt x="26158" y="14920"/>
                    <a:pt x="26263" y="15428"/>
                    <a:pt x="26228" y="15919"/>
                  </a:cubicBezTo>
                  <a:cubicBezTo>
                    <a:pt x="26176" y="16428"/>
                    <a:pt x="26246" y="16971"/>
                    <a:pt x="26228" y="17497"/>
                  </a:cubicBezTo>
                  <a:cubicBezTo>
                    <a:pt x="26193" y="18006"/>
                    <a:pt x="26298" y="18497"/>
                    <a:pt x="26281" y="18987"/>
                  </a:cubicBezTo>
                  <a:cubicBezTo>
                    <a:pt x="26281" y="19321"/>
                    <a:pt x="26316" y="19671"/>
                    <a:pt x="26281" y="20004"/>
                  </a:cubicBezTo>
                  <a:cubicBezTo>
                    <a:pt x="26263" y="20180"/>
                    <a:pt x="26281" y="20337"/>
                    <a:pt x="26316" y="20513"/>
                  </a:cubicBezTo>
                  <a:cubicBezTo>
                    <a:pt x="26334" y="20706"/>
                    <a:pt x="26334" y="20916"/>
                    <a:pt x="26316" y="21126"/>
                  </a:cubicBezTo>
                  <a:cubicBezTo>
                    <a:pt x="26316" y="21319"/>
                    <a:pt x="26439" y="21529"/>
                    <a:pt x="26228" y="21687"/>
                  </a:cubicBezTo>
                  <a:cubicBezTo>
                    <a:pt x="26386" y="21740"/>
                    <a:pt x="26298" y="21863"/>
                    <a:pt x="26316" y="21933"/>
                  </a:cubicBezTo>
                  <a:cubicBezTo>
                    <a:pt x="26421" y="22318"/>
                    <a:pt x="26316" y="22704"/>
                    <a:pt x="26281" y="23072"/>
                  </a:cubicBezTo>
                  <a:cubicBezTo>
                    <a:pt x="26281" y="23230"/>
                    <a:pt x="26263" y="23370"/>
                    <a:pt x="26246" y="23528"/>
                  </a:cubicBezTo>
                  <a:cubicBezTo>
                    <a:pt x="26228" y="23686"/>
                    <a:pt x="26246" y="23861"/>
                    <a:pt x="26298" y="24019"/>
                  </a:cubicBezTo>
                  <a:cubicBezTo>
                    <a:pt x="26334" y="24124"/>
                    <a:pt x="26246" y="24229"/>
                    <a:pt x="26228" y="24335"/>
                  </a:cubicBezTo>
                  <a:cubicBezTo>
                    <a:pt x="26158" y="24580"/>
                    <a:pt x="26456" y="24843"/>
                    <a:pt x="26193" y="25053"/>
                  </a:cubicBezTo>
                  <a:cubicBezTo>
                    <a:pt x="26298" y="25246"/>
                    <a:pt x="26211" y="25457"/>
                    <a:pt x="26263" y="25632"/>
                  </a:cubicBezTo>
                  <a:cubicBezTo>
                    <a:pt x="26298" y="25825"/>
                    <a:pt x="26281" y="26000"/>
                    <a:pt x="26228" y="26193"/>
                  </a:cubicBezTo>
                  <a:cubicBezTo>
                    <a:pt x="26211" y="26281"/>
                    <a:pt x="26228" y="26386"/>
                    <a:pt x="26246" y="26491"/>
                  </a:cubicBezTo>
                  <a:cubicBezTo>
                    <a:pt x="26281" y="26684"/>
                    <a:pt x="26228" y="26894"/>
                    <a:pt x="26263" y="27087"/>
                  </a:cubicBezTo>
                  <a:cubicBezTo>
                    <a:pt x="26316" y="27350"/>
                    <a:pt x="26158" y="27648"/>
                    <a:pt x="26246" y="27858"/>
                  </a:cubicBezTo>
                  <a:cubicBezTo>
                    <a:pt x="26404" y="28279"/>
                    <a:pt x="26053" y="28700"/>
                    <a:pt x="26334" y="29086"/>
                  </a:cubicBezTo>
                  <a:cubicBezTo>
                    <a:pt x="26404" y="29173"/>
                    <a:pt x="26263" y="29278"/>
                    <a:pt x="26246" y="29401"/>
                  </a:cubicBezTo>
                  <a:cubicBezTo>
                    <a:pt x="26211" y="29612"/>
                    <a:pt x="26298" y="29804"/>
                    <a:pt x="26246" y="30032"/>
                  </a:cubicBezTo>
                  <a:cubicBezTo>
                    <a:pt x="26193" y="30243"/>
                    <a:pt x="26193" y="30471"/>
                    <a:pt x="26246" y="30681"/>
                  </a:cubicBezTo>
                  <a:cubicBezTo>
                    <a:pt x="26263" y="30751"/>
                    <a:pt x="26263" y="30751"/>
                    <a:pt x="26193" y="30839"/>
                  </a:cubicBezTo>
                  <a:cubicBezTo>
                    <a:pt x="26193" y="30856"/>
                    <a:pt x="26176" y="30891"/>
                    <a:pt x="26193" y="30891"/>
                  </a:cubicBezTo>
                  <a:cubicBezTo>
                    <a:pt x="26351" y="31032"/>
                    <a:pt x="26123" y="31242"/>
                    <a:pt x="26281" y="31400"/>
                  </a:cubicBezTo>
                  <a:cubicBezTo>
                    <a:pt x="26351" y="31470"/>
                    <a:pt x="26281" y="31558"/>
                    <a:pt x="26281" y="31610"/>
                  </a:cubicBezTo>
                  <a:cubicBezTo>
                    <a:pt x="26246" y="31821"/>
                    <a:pt x="26246" y="32013"/>
                    <a:pt x="26281" y="32206"/>
                  </a:cubicBezTo>
                  <a:cubicBezTo>
                    <a:pt x="26281" y="32329"/>
                    <a:pt x="26351" y="32469"/>
                    <a:pt x="26211" y="32592"/>
                  </a:cubicBezTo>
                  <a:cubicBezTo>
                    <a:pt x="26088" y="32715"/>
                    <a:pt x="26263" y="32785"/>
                    <a:pt x="26246" y="32890"/>
                  </a:cubicBezTo>
                  <a:cubicBezTo>
                    <a:pt x="26228" y="33135"/>
                    <a:pt x="26211" y="33363"/>
                    <a:pt x="26228" y="33609"/>
                  </a:cubicBezTo>
                  <a:cubicBezTo>
                    <a:pt x="26211" y="33819"/>
                    <a:pt x="26386" y="34065"/>
                    <a:pt x="26158" y="34240"/>
                  </a:cubicBezTo>
                  <a:cubicBezTo>
                    <a:pt x="26281" y="34678"/>
                    <a:pt x="26106" y="35134"/>
                    <a:pt x="26228" y="35590"/>
                  </a:cubicBezTo>
                  <a:cubicBezTo>
                    <a:pt x="26246" y="35695"/>
                    <a:pt x="26421" y="35853"/>
                    <a:pt x="26176" y="35923"/>
                  </a:cubicBezTo>
                  <a:cubicBezTo>
                    <a:pt x="26158" y="35958"/>
                    <a:pt x="26158" y="35976"/>
                    <a:pt x="26176" y="36011"/>
                  </a:cubicBezTo>
                  <a:cubicBezTo>
                    <a:pt x="26298" y="36116"/>
                    <a:pt x="26211" y="36239"/>
                    <a:pt x="26211" y="36361"/>
                  </a:cubicBezTo>
                  <a:cubicBezTo>
                    <a:pt x="26176" y="36729"/>
                    <a:pt x="26193" y="37098"/>
                    <a:pt x="26281" y="37466"/>
                  </a:cubicBezTo>
                  <a:cubicBezTo>
                    <a:pt x="26316" y="37571"/>
                    <a:pt x="26228" y="37694"/>
                    <a:pt x="26246" y="37851"/>
                  </a:cubicBezTo>
                  <a:cubicBezTo>
                    <a:pt x="26334" y="38272"/>
                    <a:pt x="26193" y="38711"/>
                    <a:pt x="26316" y="39149"/>
                  </a:cubicBezTo>
                  <a:cubicBezTo>
                    <a:pt x="26334" y="39236"/>
                    <a:pt x="26334" y="39342"/>
                    <a:pt x="26298" y="39412"/>
                  </a:cubicBezTo>
                  <a:cubicBezTo>
                    <a:pt x="26228" y="39552"/>
                    <a:pt x="26228" y="39692"/>
                    <a:pt x="26263" y="39833"/>
                  </a:cubicBezTo>
                  <a:cubicBezTo>
                    <a:pt x="26298" y="39938"/>
                    <a:pt x="26246" y="40078"/>
                    <a:pt x="26263" y="40148"/>
                  </a:cubicBezTo>
                  <a:cubicBezTo>
                    <a:pt x="26334" y="40359"/>
                    <a:pt x="26141" y="40569"/>
                    <a:pt x="26298" y="40762"/>
                  </a:cubicBezTo>
                  <a:cubicBezTo>
                    <a:pt x="26334" y="40797"/>
                    <a:pt x="26334" y="40849"/>
                    <a:pt x="26316" y="40884"/>
                  </a:cubicBezTo>
                  <a:cubicBezTo>
                    <a:pt x="26211" y="41253"/>
                    <a:pt x="26316" y="41656"/>
                    <a:pt x="26228" y="42024"/>
                  </a:cubicBezTo>
                  <a:cubicBezTo>
                    <a:pt x="26211" y="42129"/>
                    <a:pt x="26316" y="42234"/>
                    <a:pt x="26316" y="42305"/>
                  </a:cubicBezTo>
                  <a:cubicBezTo>
                    <a:pt x="26298" y="42760"/>
                    <a:pt x="26334" y="43199"/>
                    <a:pt x="26334" y="43654"/>
                  </a:cubicBezTo>
                  <a:cubicBezTo>
                    <a:pt x="26334" y="43953"/>
                    <a:pt x="26316" y="44251"/>
                    <a:pt x="26334" y="44549"/>
                  </a:cubicBezTo>
                  <a:cubicBezTo>
                    <a:pt x="26351" y="45004"/>
                    <a:pt x="26246" y="45460"/>
                    <a:pt x="26316" y="45916"/>
                  </a:cubicBezTo>
                  <a:cubicBezTo>
                    <a:pt x="26298" y="46074"/>
                    <a:pt x="26281" y="46232"/>
                    <a:pt x="26228" y="46372"/>
                  </a:cubicBezTo>
                  <a:cubicBezTo>
                    <a:pt x="26158" y="46898"/>
                    <a:pt x="26036" y="47406"/>
                    <a:pt x="25913" y="47932"/>
                  </a:cubicBezTo>
                  <a:cubicBezTo>
                    <a:pt x="25825" y="48353"/>
                    <a:pt x="25615" y="48756"/>
                    <a:pt x="25299" y="49072"/>
                  </a:cubicBezTo>
                  <a:cubicBezTo>
                    <a:pt x="25282" y="49089"/>
                    <a:pt x="25229" y="49072"/>
                    <a:pt x="25229" y="49124"/>
                  </a:cubicBezTo>
                  <a:cubicBezTo>
                    <a:pt x="25247" y="49457"/>
                    <a:pt x="24949" y="49528"/>
                    <a:pt x="24773" y="49685"/>
                  </a:cubicBezTo>
                  <a:cubicBezTo>
                    <a:pt x="24580" y="49878"/>
                    <a:pt x="24388" y="50054"/>
                    <a:pt x="24177" y="50211"/>
                  </a:cubicBezTo>
                  <a:cubicBezTo>
                    <a:pt x="23879" y="50404"/>
                    <a:pt x="23634" y="50685"/>
                    <a:pt x="23283" y="50842"/>
                  </a:cubicBezTo>
                  <a:cubicBezTo>
                    <a:pt x="22845" y="51053"/>
                    <a:pt x="22371" y="51176"/>
                    <a:pt x="21880" y="51228"/>
                  </a:cubicBezTo>
                  <a:cubicBezTo>
                    <a:pt x="21600" y="51263"/>
                    <a:pt x="21302" y="51263"/>
                    <a:pt x="21004" y="51298"/>
                  </a:cubicBezTo>
                  <a:cubicBezTo>
                    <a:pt x="20723" y="51316"/>
                    <a:pt x="20408" y="51263"/>
                    <a:pt x="20110" y="51298"/>
                  </a:cubicBezTo>
                  <a:cubicBezTo>
                    <a:pt x="19654" y="51333"/>
                    <a:pt x="19198" y="51228"/>
                    <a:pt x="18742" y="51211"/>
                  </a:cubicBezTo>
                  <a:cubicBezTo>
                    <a:pt x="18549" y="51193"/>
                    <a:pt x="18339" y="51228"/>
                    <a:pt x="18164" y="51281"/>
                  </a:cubicBezTo>
                  <a:cubicBezTo>
                    <a:pt x="18111" y="51298"/>
                    <a:pt x="18094" y="51298"/>
                    <a:pt x="18059" y="51281"/>
                  </a:cubicBezTo>
                  <a:cubicBezTo>
                    <a:pt x="17901" y="51105"/>
                    <a:pt x="17690" y="51193"/>
                    <a:pt x="17498" y="51211"/>
                  </a:cubicBezTo>
                  <a:cubicBezTo>
                    <a:pt x="17357" y="51228"/>
                    <a:pt x="17235" y="51211"/>
                    <a:pt x="17094" y="51193"/>
                  </a:cubicBezTo>
                  <a:cubicBezTo>
                    <a:pt x="16849" y="51158"/>
                    <a:pt x="16603" y="51228"/>
                    <a:pt x="16358" y="51140"/>
                  </a:cubicBezTo>
                  <a:cubicBezTo>
                    <a:pt x="16200" y="51105"/>
                    <a:pt x="16060" y="51123"/>
                    <a:pt x="15920" y="51176"/>
                  </a:cubicBezTo>
                  <a:cubicBezTo>
                    <a:pt x="15709" y="51246"/>
                    <a:pt x="15481" y="51228"/>
                    <a:pt x="15271" y="51140"/>
                  </a:cubicBezTo>
                  <a:cubicBezTo>
                    <a:pt x="15148" y="51088"/>
                    <a:pt x="15131" y="51211"/>
                    <a:pt x="15043" y="51193"/>
                  </a:cubicBezTo>
                  <a:cubicBezTo>
                    <a:pt x="14377" y="51140"/>
                    <a:pt x="13728" y="51176"/>
                    <a:pt x="13062" y="51123"/>
                  </a:cubicBezTo>
                  <a:cubicBezTo>
                    <a:pt x="12115" y="51053"/>
                    <a:pt x="11169" y="51158"/>
                    <a:pt x="10239" y="51158"/>
                  </a:cubicBezTo>
                  <a:cubicBezTo>
                    <a:pt x="9836" y="51176"/>
                    <a:pt x="9433" y="51158"/>
                    <a:pt x="9030" y="51088"/>
                  </a:cubicBezTo>
                  <a:cubicBezTo>
                    <a:pt x="8837" y="51070"/>
                    <a:pt x="8644" y="51070"/>
                    <a:pt x="8469" y="51105"/>
                  </a:cubicBezTo>
                  <a:cubicBezTo>
                    <a:pt x="7995" y="51105"/>
                    <a:pt x="7522" y="51053"/>
                    <a:pt x="7049" y="51070"/>
                  </a:cubicBezTo>
                  <a:cubicBezTo>
                    <a:pt x="6891" y="51070"/>
                    <a:pt x="6610" y="51176"/>
                    <a:pt x="6453" y="50948"/>
                  </a:cubicBezTo>
                  <a:cubicBezTo>
                    <a:pt x="6435" y="50930"/>
                    <a:pt x="6382" y="50948"/>
                    <a:pt x="6347" y="50948"/>
                  </a:cubicBezTo>
                  <a:cubicBezTo>
                    <a:pt x="5944" y="51000"/>
                    <a:pt x="5558" y="50842"/>
                    <a:pt x="5173" y="50790"/>
                  </a:cubicBezTo>
                  <a:cubicBezTo>
                    <a:pt x="4927" y="50772"/>
                    <a:pt x="4682" y="50720"/>
                    <a:pt x="4454" y="50632"/>
                  </a:cubicBezTo>
                  <a:cubicBezTo>
                    <a:pt x="4033" y="50474"/>
                    <a:pt x="3577" y="50422"/>
                    <a:pt x="3192" y="50124"/>
                  </a:cubicBezTo>
                  <a:cubicBezTo>
                    <a:pt x="3069" y="50054"/>
                    <a:pt x="2911" y="50001"/>
                    <a:pt x="2753" y="49983"/>
                  </a:cubicBezTo>
                  <a:cubicBezTo>
                    <a:pt x="2561" y="49931"/>
                    <a:pt x="2385" y="49808"/>
                    <a:pt x="2280" y="49633"/>
                  </a:cubicBezTo>
                  <a:cubicBezTo>
                    <a:pt x="2157" y="49387"/>
                    <a:pt x="1947" y="49282"/>
                    <a:pt x="1807" y="49072"/>
                  </a:cubicBezTo>
                  <a:cubicBezTo>
                    <a:pt x="1561" y="48686"/>
                    <a:pt x="1351" y="48283"/>
                    <a:pt x="1158" y="47880"/>
                  </a:cubicBezTo>
                  <a:cubicBezTo>
                    <a:pt x="1053" y="47687"/>
                    <a:pt x="983" y="47476"/>
                    <a:pt x="930" y="47266"/>
                  </a:cubicBezTo>
                  <a:cubicBezTo>
                    <a:pt x="913" y="47021"/>
                    <a:pt x="755" y="46793"/>
                    <a:pt x="842" y="46512"/>
                  </a:cubicBezTo>
                  <a:cubicBezTo>
                    <a:pt x="860" y="46389"/>
                    <a:pt x="737" y="46249"/>
                    <a:pt x="702" y="46109"/>
                  </a:cubicBezTo>
                  <a:cubicBezTo>
                    <a:pt x="614" y="45793"/>
                    <a:pt x="650" y="45478"/>
                    <a:pt x="579" y="45162"/>
                  </a:cubicBezTo>
                  <a:cubicBezTo>
                    <a:pt x="527" y="44847"/>
                    <a:pt x="527" y="44566"/>
                    <a:pt x="492" y="44286"/>
                  </a:cubicBezTo>
                  <a:cubicBezTo>
                    <a:pt x="474" y="44093"/>
                    <a:pt x="404" y="43900"/>
                    <a:pt x="387" y="43725"/>
                  </a:cubicBezTo>
                  <a:cubicBezTo>
                    <a:pt x="369" y="43549"/>
                    <a:pt x="439" y="43339"/>
                    <a:pt x="352" y="43129"/>
                  </a:cubicBezTo>
                  <a:cubicBezTo>
                    <a:pt x="352" y="43076"/>
                    <a:pt x="334" y="43023"/>
                    <a:pt x="299" y="42988"/>
                  </a:cubicBezTo>
                  <a:cubicBezTo>
                    <a:pt x="264" y="42918"/>
                    <a:pt x="159" y="42848"/>
                    <a:pt x="334" y="42813"/>
                  </a:cubicBezTo>
                  <a:cubicBezTo>
                    <a:pt x="352" y="42813"/>
                    <a:pt x="422" y="42673"/>
                    <a:pt x="352" y="42603"/>
                  </a:cubicBezTo>
                  <a:cubicBezTo>
                    <a:pt x="246" y="42515"/>
                    <a:pt x="211" y="42357"/>
                    <a:pt x="299" y="42234"/>
                  </a:cubicBezTo>
                  <a:cubicBezTo>
                    <a:pt x="352" y="42094"/>
                    <a:pt x="194" y="41971"/>
                    <a:pt x="229" y="41831"/>
                  </a:cubicBezTo>
                  <a:cubicBezTo>
                    <a:pt x="264" y="41445"/>
                    <a:pt x="264" y="41077"/>
                    <a:pt x="211" y="40709"/>
                  </a:cubicBezTo>
                  <a:cubicBezTo>
                    <a:pt x="176" y="40481"/>
                    <a:pt x="106" y="40183"/>
                    <a:pt x="176" y="40025"/>
                  </a:cubicBezTo>
                  <a:cubicBezTo>
                    <a:pt x="334" y="39692"/>
                    <a:pt x="1" y="39342"/>
                    <a:pt x="229" y="39044"/>
                  </a:cubicBezTo>
                  <a:cubicBezTo>
                    <a:pt x="36" y="38658"/>
                    <a:pt x="229" y="38255"/>
                    <a:pt x="211" y="37869"/>
                  </a:cubicBezTo>
                  <a:cubicBezTo>
                    <a:pt x="211" y="37553"/>
                    <a:pt x="176" y="37203"/>
                    <a:pt x="194" y="36905"/>
                  </a:cubicBezTo>
                  <a:cubicBezTo>
                    <a:pt x="194" y="36642"/>
                    <a:pt x="124" y="36344"/>
                    <a:pt x="194" y="36116"/>
                  </a:cubicBezTo>
                  <a:cubicBezTo>
                    <a:pt x="281" y="35765"/>
                    <a:pt x="194" y="35432"/>
                    <a:pt x="229" y="35081"/>
                  </a:cubicBezTo>
                  <a:cubicBezTo>
                    <a:pt x="246" y="34976"/>
                    <a:pt x="176" y="34871"/>
                    <a:pt x="299" y="34748"/>
                  </a:cubicBezTo>
                  <a:cubicBezTo>
                    <a:pt x="387" y="34661"/>
                    <a:pt x="299" y="34398"/>
                    <a:pt x="264" y="34222"/>
                  </a:cubicBezTo>
                  <a:cubicBezTo>
                    <a:pt x="246" y="34135"/>
                    <a:pt x="246" y="34065"/>
                    <a:pt x="264" y="33977"/>
                  </a:cubicBezTo>
                  <a:cubicBezTo>
                    <a:pt x="316" y="33802"/>
                    <a:pt x="316" y="33591"/>
                    <a:pt x="264" y="33416"/>
                  </a:cubicBezTo>
                  <a:cubicBezTo>
                    <a:pt x="229" y="33311"/>
                    <a:pt x="194" y="33188"/>
                    <a:pt x="316" y="33100"/>
                  </a:cubicBezTo>
                  <a:cubicBezTo>
                    <a:pt x="369" y="33065"/>
                    <a:pt x="352" y="32995"/>
                    <a:pt x="334" y="32925"/>
                  </a:cubicBezTo>
                  <a:cubicBezTo>
                    <a:pt x="281" y="32802"/>
                    <a:pt x="194" y="32680"/>
                    <a:pt x="352" y="32574"/>
                  </a:cubicBezTo>
                  <a:cubicBezTo>
                    <a:pt x="194" y="32487"/>
                    <a:pt x="404" y="32364"/>
                    <a:pt x="281" y="32224"/>
                  </a:cubicBezTo>
                  <a:cubicBezTo>
                    <a:pt x="159" y="32084"/>
                    <a:pt x="246" y="31786"/>
                    <a:pt x="316" y="31698"/>
                  </a:cubicBezTo>
                  <a:cubicBezTo>
                    <a:pt x="474" y="31540"/>
                    <a:pt x="211" y="31505"/>
                    <a:pt x="264" y="31470"/>
                  </a:cubicBezTo>
                  <a:cubicBezTo>
                    <a:pt x="404" y="31365"/>
                    <a:pt x="264" y="31225"/>
                    <a:pt x="299" y="31119"/>
                  </a:cubicBezTo>
                  <a:cubicBezTo>
                    <a:pt x="352" y="31014"/>
                    <a:pt x="404" y="30891"/>
                    <a:pt x="264" y="30786"/>
                  </a:cubicBezTo>
                  <a:lnTo>
                    <a:pt x="264" y="30716"/>
                  </a:lnTo>
                  <a:cubicBezTo>
                    <a:pt x="299" y="30611"/>
                    <a:pt x="316" y="30506"/>
                    <a:pt x="316" y="30383"/>
                  </a:cubicBezTo>
                  <a:cubicBezTo>
                    <a:pt x="281" y="30190"/>
                    <a:pt x="404" y="29997"/>
                    <a:pt x="404" y="29804"/>
                  </a:cubicBezTo>
                  <a:cubicBezTo>
                    <a:pt x="404" y="29384"/>
                    <a:pt x="474" y="28980"/>
                    <a:pt x="439" y="28577"/>
                  </a:cubicBezTo>
                  <a:cubicBezTo>
                    <a:pt x="422" y="28402"/>
                    <a:pt x="509" y="28262"/>
                    <a:pt x="492" y="28086"/>
                  </a:cubicBezTo>
                  <a:cubicBezTo>
                    <a:pt x="474" y="27823"/>
                    <a:pt x="509" y="27578"/>
                    <a:pt x="474" y="27315"/>
                  </a:cubicBezTo>
                  <a:cubicBezTo>
                    <a:pt x="404" y="26982"/>
                    <a:pt x="544" y="26666"/>
                    <a:pt x="509" y="26316"/>
                  </a:cubicBezTo>
                  <a:cubicBezTo>
                    <a:pt x="474" y="25737"/>
                    <a:pt x="457" y="25141"/>
                    <a:pt x="404" y="24562"/>
                  </a:cubicBezTo>
                  <a:cubicBezTo>
                    <a:pt x="422" y="24299"/>
                    <a:pt x="439" y="24037"/>
                    <a:pt x="422" y="23791"/>
                  </a:cubicBezTo>
                  <a:cubicBezTo>
                    <a:pt x="352" y="23423"/>
                    <a:pt x="509" y="23072"/>
                    <a:pt x="457" y="22687"/>
                  </a:cubicBezTo>
                  <a:cubicBezTo>
                    <a:pt x="439" y="22231"/>
                    <a:pt x="457" y="21792"/>
                    <a:pt x="527" y="21337"/>
                  </a:cubicBezTo>
                  <a:cubicBezTo>
                    <a:pt x="544" y="21004"/>
                    <a:pt x="527" y="20670"/>
                    <a:pt x="527" y="20337"/>
                  </a:cubicBezTo>
                  <a:cubicBezTo>
                    <a:pt x="527" y="19899"/>
                    <a:pt x="544" y="19443"/>
                    <a:pt x="544" y="19005"/>
                  </a:cubicBezTo>
                  <a:cubicBezTo>
                    <a:pt x="544" y="18707"/>
                    <a:pt x="632" y="18444"/>
                    <a:pt x="579" y="18128"/>
                  </a:cubicBezTo>
                  <a:cubicBezTo>
                    <a:pt x="562" y="17813"/>
                    <a:pt x="597" y="17480"/>
                    <a:pt x="667" y="17164"/>
                  </a:cubicBezTo>
                  <a:cubicBezTo>
                    <a:pt x="702" y="16971"/>
                    <a:pt x="650" y="16691"/>
                    <a:pt x="685" y="16480"/>
                  </a:cubicBezTo>
                  <a:cubicBezTo>
                    <a:pt x="737" y="16095"/>
                    <a:pt x="755" y="15709"/>
                    <a:pt x="755" y="15341"/>
                  </a:cubicBezTo>
                  <a:cubicBezTo>
                    <a:pt x="790" y="14938"/>
                    <a:pt x="790" y="14534"/>
                    <a:pt x="755" y="14131"/>
                  </a:cubicBezTo>
                  <a:cubicBezTo>
                    <a:pt x="720" y="13921"/>
                    <a:pt x="842" y="13745"/>
                    <a:pt x="825" y="13535"/>
                  </a:cubicBezTo>
                  <a:cubicBezTo>
                    <a:pt x="790" y="13167"/>
                    <a:pt x="825" y="12781"/>
                    <a:pt x="790" y="12413"/>
                  </a:cubicBezTo>
                  <a:cubicBezTo>
                    <a:pt x="772" y="12273"/>
                    <a:pt x="720" y="12133"/>
                    <a:pt x="825" y="12010"/>
                  </a:cubicBezTo>
                  <a:cubicBezTo>
                    <a:pt x="842" y="11975"/>
                    <a:pt x="842" y="11940"/>
                    <a:pt x="825" y="11922"/>
                  </a:cubicBezTo>
                  <a:cubicBezTo>
                    <a:pt x="562" y="11589"/>
                    <a:pt x="790" y="11238"/>
                    <a:pt x="755" y="10905"/>
                  </a:cubicBezTo>
                  <a:cubicBezTo>
                    <a:pt x="737" y="10730"/>
                    <a:pt x="720" y="10555"/>
                    <a:pt x="702" y="10379"/>
                  </a:cubicBezTo>
                  <a:cubicBezTo>
                    <a:pt x="667" y="10151"/>
                    <a:pt x="650" y="9924"/>
                    <a:pt x="842" y="9748"/>
                  </a:cubicBezTo>
                  <a:cubicBezTo>
                    <a:pt x="877" y="9731"/>
                    <a:pt x="913" y="9696"/>
                    <a:pt x="877" y="9643"/>
                  </a:cubicBezTo>
                  <a:cubicBezTo>
                    <a:pt x="650" y="9433"/>
                    <a:pt x="825" y="9205"/>
                    <a:pt x="842" y="8994"/>
                  </a:cubicBezTo>
                  <a:cubicBezTo>
                    <a:pt x="842" y="8766"/>
                    <a:pt x="860" y="8521"/>
                    <a:pt x="895" y="8293"/>
                  </a:cubicBezTo>
                  <a:cubicBezTo>
                    <a:pt x="913" y="8030"/>
                    <a:pt x="825" y="7750"/>
                    <a:pt x="983" y="7504"/>
                  </a:cubicBezTo>
                  <a:cubicBezTo>
                    <a:pt x="1018" y="7434"/>
                    <a:pt x="983" y="7399"/>
                    <a:pt x="965" y="7346"/>
                  </a:cubicBezTo>
                  <a:cubicBezTo>
                    <a:pt x="965" y="7294"/>
                    <a:pt x="913" y="7259"/>
                    <a:pt x="930" y="7224"/>
                  </a:cubicBezTo>
                  <a:cubicBezTo>
                    <a:pt x="1105" y="6610"/>
                    <a:pt x="895" y="5961"/>
                    <a:pt x="1035" y="5365"/>
                  </a:cubicBezTo>
                  <a:cubicBezTo>
                    <a:pt x="1158" y="4927"/>
                    <a:pt x="1123" y="4471"/>
                    <a:pt x="1246" y="4033"/>
                  </a:cubicBezTo>
                  <a:cubicBezTo>
                    <a:pt x="1351" y="3595"/>
                    <a:pt x="1526" y="3174"/>
                    <a:pt x="1789" y="2806"/>
                  </a:cubicBezTo>
                  <a:cubicBezTo>
                    <a:pt x="1929" y="2560"/>
                    <a:pt x="2070" y="2315"/>
                    <a:pt x="2192" y="2052"/>
                  </a:cubicBezTo>
                  <a:cubicBezTo>
                    <a:pt x="2315" y="1824"/>
                    <a:pt x="2525" y="1754"/>
                    <a:pt x="2666" y="1578"/>
                  </a:cubicBezTo>
                  <a:cubicBezTo>
                    <a:pt x="2946" y="1210"/>
                    <a:pt x="3420" y="1052"/>
                    <a:pt x="3840" y="842"/>
                  </a:cubicBezTo>
                  <a:cubicBezTo>
                    <a:pt x="3875" y="825"/>
                    <a:pt x="3893" y="790"/>
                    <a:pt x="3910" y="772"/>
                  </a:cubicBezTo>
                  <a:close/>
                </a:path>
              </a:pathLst>
            </a:custGeom>
            <a:noFill/>
            <a:ln w="28575" cap="flat" cmpd="sng">
              <a:solidFill>
                <a:schemeClr val="dk2"/>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3894;p33"/>
            <p:cNvGrpSpPr/>
            <p:nvPr/>
          </p:nvGrpSpPr>
          <p:grpSpPr>
            <a:xfrm>
              <a:off x="1477018" y="1348100"/>
              <a:ext cx="603813" cy="739758"/>
              <a:chOff x="2061253" y="1348075"/>
              <a:chExt cx="603813" cy="739758"/>
            </a:xfrm>
          </p:grpSpPr>
          <p:sp>
            <p:nvSpPr>
              <p:cNvPr id="3895" name="Google Shape;3895;p33"/>
              <p:cNvSpPr/>
              <p:nvPr/>
            </p:nvSpPr>
            <p:spPr>
              <a:xfrm>
                <a:off x="2061253" y="1348075"/>
                <a:ext cx="603813" cy="739758"/>
              </a:xfrm>
              <a:custGeom>
                <a:avLst/>
                <a:gdLst/>
                <a:ahLst/>
                <a:cxnLst/>
                <a:rect l="l" t="t" r="r" b="b"/>
                <a:pathLst>
                  <a:path w="14886" h="18881" extrusionOk="0">
                    <a:moveTo>
                      <a:pt x="7279" y="0"/>
                    </a:moveTo>
                    <a:cubicBezTo>
                      <a:pt x="6985" y="0"/>
                      <a:pt x="6689" y="12"/>
                      <a:pt x="6400" y="46"/>
                    </a:cubicBezTo>
                    <a:cubicBezTo>
                      <a:pt x="5786" y="98"/>
                      <a:pt x="5190" y="256"/>
                      <a:pt x="4629" y="519"/>
                    </a:cubicBezTo>
                    <a:cubicBezTo>
                      <a:pt x="4209" y="747"/>
                      <a:pt x="3770" y="957"/>
                      <a:pt x="3332" y="1185"/>
                    </a:cubicBezTo>
                    <a:cubicBezTo>
                      <a:pt x="2981" y="1361"/>
                      <a:pt x="2648" y="1606"/>
                      <a:pt x="2385" y="1922"/>
                    </a:cubicBezTo>
                    <a:cubicBezTo>
                      <a:pt x="2105" y="2167"/>
                      <a:pt x="1859" y="2448"/>
                      <a:pt x="1649" y="2763"/>
                    </a:cubicBezTo>
                    <a:cubicBezTo>
                      <a:pt x="1544" y="2939"/>
                      <a:pt x="1421" y="3114"/>
                      <a:pt x="1316" y="3289"/>
                    </a:cubicBezTo>
                    <a:cubicBezTo>
                      <a:pt x="1176" y="3570"/>
                      <a:pt x="1018" y="3815"/>
                      <a:pt x="860" y="4096"/>
                    </a:cubicBezTo>
                    <a:cubicBezTo>
                      <a:pt x="772" y="4271"/>
                      <a:pt x="685" y="4464"/>
                      <a:pt x="615" y="4657"/>
                    </a:cubicBezTo>
                    <a:cubicBezTo>
                      <a:pt x="474" y="5077"/>
                      <a:pt x="369" y="5498"/>
                      <a:pt x="299" y="5919"/>
                    </a:cubicBezTo>
                    <a:cubicBezTo>
                      <a:pt x="264" y="6199"/>
                      <a:pt x="141" y="6515"/>
                      <a:pt x="211" y="6725"/>
                    </a:cubicBezTo>
                    <a:cubicBezTo>
                      <a:pt x="299" y="7111"/>
                      <a:pt x="1" y="7514"/>
                      <a:pt x="299" y="7865"/>
                    </a:cubicBezTo>
                    <a:cubicBezTo>
                      <a:pt x="106" y="8023"/>
                      <a:pt x="246" y="8251"/>
                      <a:pt x="299" y="8356"/>
                    </a:cubicBezTo>
                    <a:cubicBezTo>
                      <a:pt x="439" y="8654"/>
                      <a:pt x="457" y="8969"/>
                      <a:pt x="579" y="9267"/>
                    </a:cubicBezTo>
                    <a:cubicBezTo>
                      <a:pt x="825" y="9916"/>
                      <a:pt x="1123" y="10512"/>
                      <a:pt x="1474" y="11091"/>
                    </a:cubicBezTo>
                    <a:cubicBezTo>
                      <a:pt x="1859" y="11652"/>
                      <a:pt x="2192" y="12195"/>
                      <a:pt x="2508" y="12791"/>
                    </a:cubicBezTo>
                    <a:cubicBezTo>
                      <a:pt x="2666" y="13089"/>
                      <a:pt x="2841" y="13387"/>
                      <a:pt x="3051" y="13668"/>
                    </a:cubicBezTo>
                    <a:cubicBezTo>
                      <a:pt x="3209" y="13843"/>
                      <a:pt x="3349" y="14036"/>
                      <a:pt x="3490" y="14246"/>
                    </a:cubicBezTo>
                    <a:cubicBezTo>
                      <a:pt x="3683" y="14580"/>
                      <a:pt x="3928" y="14860"/>
                      <a:pt x="4156" y="15176"/>
                    </a:cubicBezTo>
                    <a:cubicBezTo>
                      <a:pt x="4419" y="15596"/>
                      <a:pt x="4734" y="15982"/>
                      <a:pt x="5050" y="16368"/>
                    </a:cubicBezTo>
                    <a:cubicBezTo>
                      <a:pt x="5488" y="16876"/>
                      <a:pt x="5874" y="17402"/>
                      <a:pt x="6347" y="17876"/>
                    </a:cubicBezTo>
                    <a:cubicBezTo>
                      <a:pt x="6575" y="18103"/>
                      <a:pt x="6873" y="18296"/>
                      <a:pt x="7101" y="18489"/>
                    </a:cubicBezTo>
                    <a:cubicBezTo>
                      <a:pt x="7281" y="18641"/>
                      <a:pt x="7406" y="18880"/>
                      <a:pt x="7631" y="18880"/>
                    </a:cubicBezTo>
                    <a:cubicBezTo>
                      <a:pt x="7692" y="18880"/>
                      <a:pt x="7760" y="18863"/>
                      <a:pt x="7838" y="18822"/>
                    </a:cubicBezTo>
                    <a:cubicBezTo>
                      <a:pt x="7871" y="18839"/>
                      <a:pt x="7897" y="18845"/>
                      <a:pt x="7919" y="18845"/>
                    </a:cubicBezTo>
                    <a:cubicBezTo>
                      <a:pt x="7967" y="18845"/>
                      <a:pt x="7995" y="18817"/>
                      <a:pt x="8030" y="18805"/>
                    </a:cubicBezTo>
                    <a:cubicBezTo>
                      <a:pt x="8276" y="18700"/>
                      <a:pt x="8486" y="18542"/>
                      <a:pt x="8679" y="18349"/>
                    </a:cubicBezTo>
                    <a:cubicBezTo>
                      <a:pt x="9205" y="17911"/>
                      <a:pt x="9696" y="17402"/>
                      <a:pt x="10134" y="16876"/>
                    </a:cubicBezTo>
                    <a:cubicBezTo>
                      <a:pt x="10292" y="16666"/>
                      <a:pt x="10467" y="16455"/>
                      <a:pt x="10643" y="16245"/>
                    </a:cubicBezTo>
                    <a:cubicBezTo>
                      <a:pt x="10888" y="15982"/>
                      <a:pt x="11116" y="15702"/>
                      <a:pt x="11344" y="15404"/>
                    </a:cubicBezTo>
                    <a:cubicBezTo>
                      <a:pt x="11467" y="15193"/>
                      <a:pt x="11660" y="15053"/>
                      <a:pt x="11782" y="14843"/>
                    </a:cubicBezTo>
                    <a:cubicBezTo>
                      <a:pt x="12080" y="14387"/>
                      <a:pt x="12361" y="13913"/>
                      <a:pt x="12676" y="13475"/>
                    </a:cubicBezTo>
                    <a:cubicBezTo>
                      <a:pt x="12817" y="13282"/>
                      <a:pt x="12922" y="13089"/>
                      <a:pt x="13009" y="12879"/>
                    </a:cubicBezTo>
                    <a:cubicBezTo>
                      <a:pt x="13115" y="12616"/>
                      <a:pt x="13255" y="12371"/>
                      <a:pt x="13395" y="12125"/>
                    </a:cubicBezTo>
                    <a:cubicBezTo>
                      <a:pt x="13535" y="11897"/>
                      <a:pt x="13676" y="11652"/>
                      <a:pt x="13798" y="11406"/>
                    </a:cubicBezTo>
                    <a:cubicBezTo>
                      <a:pt x="13921" y="11108"/>
                      <a:pt x="14044" y="10793"/>
                      <a:pt x="14131" y="10495"/>
                    </a:cubicBezTo>
                    <a:cubicBezTo>
                      <a:pt x="14219" y="10109"/>
                      <a:pt x="14412" y="9776"/>
                      <a:pt x="14500" y="9390"/>
                    </a:cubicBezTo>
                    <a:cubicBezTo>
                      <a:pt x="14570" y="9040"/>
                      <a:pt x="14675" y="8689"/>
                      <a:pt x="14745" y="8356"/>
                    </a:cubicBezTo>
                    <a:cubicBezTo>
                      <a:pt x="14798" y="7970"/>
                      <a:pt x="14815" y="7567"/>
                      <a:pt x="14798" y="7181"/>
                    </a:cubicBezTo>
                    <a:cubicBezTo>
                      <a:pt x="14798" y="6953"/>
                      <a:pt x="14850" y="6708"/>
                      <a:pt x="14850" y="6462"/>
                    </a:cubicBezTo>
                    <a:cubicBezTo>
                      <a:pt x="14850" y="6287"/>
                      <a:pt x="14675" y="6059"/>
                      <a:pt x="14850" y="5849"/>
                    </a:cubicBezTo>
                    <a:cubicBezTo>
                      <a:pt x="14885" y="5779"/>
                      <a:pt x="14780" y="5656"/>
                      <a:pt x="14763" y="5603"/>
                    </a:cubicBezTo>
                    <a:cubicBezTo>
                      <a:pt x="14728" y="5551"/>
                      <a:pt x="14693" y="5516"/>
                      <a:pt x="14710" y="5428"/>
                    </a:cubicBezTo>
                    <a:cubicBezTo>
                      <a:pt x="14710" y="5288"/>
                      <a:pt x="14675" y="5148"/>
                      <a:pt x="14605" y="5025"/>
                    </a:cubicBezTo>
                    <a:cubicBezTo>
                      <a:pt x="14535" y="4902"/>
                      <a:pt x="14412" y="4797"/>
                      <a:pt x="14394" y="4639"/>
                    </a:cubicBezTo>
                    <a:cubicBezTo>
                      <a:pt x="14342" y="4359"/>
                      <a:pt x="14254" y="4078"/>
                      <a:pt x="14096" y="3833"/>
                    </a:cubicBezTo>
                    <a:cubicBezTo>
                      <a:pt x="13956" y="3570"/>
                      <a:pt x="13869" y="3254"/>
                      <a:pt x="13693" y="3044"/>
                    </a:cubicBezTo>
                    <a:cubicBezTo>
                      <a:pt x="13272" y="2535"/>
                      <a:pt x="12904" y="2009"/>
                      <a:pt x="12308" y="1641"/>
                    </a:cubicBezTo>
                    <a:cubicBezTo>
                      <a:pt x="12098" y="1518"/>
                      <a:pt x="11922" y="1291"/>
                      <a:pt x="11677" y="1168"/>
                    </a:cubicBezTo>
                    <a:cubicBezTo>
                      <a:pt x="11537" y="1098"/>
                      <a:pt x="11432" y="940"/>
                      <a:pt x="11291" y="870"/>
                    </a:cubicBezTo>
                    <a:cubicBezTo>
                      <a:pt x="10888" y="694"/>
                      <a:pt x="10467" y="537"/>
                      <a:pt x="10047" y="396"/>
                    </a:cubicBezTo>
                    <a:cubicBezTo>
                      <a:pt x="9310" y="204"/>
                      <a:pt x="8556" y="63"/>
                      <a:pt x="7785" y="11"/>
                    </a:cubicBezTo>
                    <a:cubicBezTo>
                      <a:pt x="7618" y="4"/>
                      <a:pt x="7449" y="0"/>
                      <a:pt x="7279" y="0"/>
                    </a:cubicBezTo>
                    <a:close/>
                  </a:path>
                </a:pathLst>
              </a:cu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chemeClr val="dk2"/>
                    </a:solidFill>
                    <a:latin typeface="Merriweather"/>
                    <a:ea typeface="Merriweather"/>
                    <a:cs typeface="Merriweather"/>
                    <a:sym typeface="Merriweather"/>
                  </a:rPr>
                  <a:t>1</a:t>
                </a:r>
                <a:endParaRPr sz="3000" b="1">
                  <a:solidFill>
                    <a:schemeClr val="dk2"/>
                  </a:solidFill>
                  <a:latin typeface="Merriweather"/>
                  <a:ea typeface="Merriweather"/>
                  <a:cs typeface="Merriweather"/>
                  <a:sym typeface="Merriweather"/>
                </a:endParaRPr>
              </a:p>
            </p:txBody>
          </p:sp>
          <p:sp>
            <p:nvSpPr>
              <p:cNvPr id="3896" name="Google Shape;3896;p33"/>
              <p:cNvSpPr/>
              <p:nvPr/>
            </p:nvSpPr>
            <p:spPr>
              <a:xfrm>
                <a:off x="2061253" y="1348075"/>
                <a:ext cx="603813" cy="739758"/>
              </a:xfrm>
              <a:custGeom>
                <a:avLst/>
                <a:gdLst/>
                <a:ahLst/>
                <a:cxnLst/>
                <a:rect l="l" t="t" r="r" b="b"/>
                <a:pathLst>
                  <a:path w="14886" h="18881" extrusionOk="0">
                    <a:moveTo>
                      <a:pt x="7558" y="625"/>
                    </a:moveTo>
                    <a:cubicBezTo>
                      <a:pt x="7663" y="625"/>
                      <a:pt x="7771" y="652"/>
                      <a:pt x="7855" y="712"/>
                    </a:cubicBezTo>
                    <a:cubicBezTo>
                      <a:pt x="7908" y="747"/>
                      <a:pt x="7960" y="765"/>
                      <a:pt x="8030" y="765"/>
                    </a:cubicBezTo>
                    <a:cubicBezTo>
                      <a:pt x="8129" y="751"/>
                      <a:pt x="8229" y="745"/>
                      <a:pt x="8329" y="745"/>
                    </a:cubicBezTo>
                    <a:cubicBezTo>
                      <a:pt x="8620" y="745"/>
                      <a:pt x="8913" y="800"/>
                      <a:pt x="9188" y="905"/>
                    </a:cubicBezTo>
                    <a:cubicBezTo>
                      <a:pt x="9380" y="993"/>
                      <a:pt x="9608" y="1045"/>
                      <a:pt x="9836" y="1045"/>
                    </a:cubicBezTo>
                    <a:cubicBezTo>
                      <a:pt x="9843" y="1044"/>
                      <a:pt x="9850" y="1044"/>
                      <a:pt x="9857" y="1044"/>
                    </a:cubicBezTo>
                    <a:cubicBezTo>
                      <a:pt x="10013" y="1044"/>
                      <a:pt x="10125" y="1199"/>
                      <a:pt x="10293" y="1199"/>
                    </a:cubicBezTo>
                    <a:cubicBezTo>
                      <a:pt x="10320" y="1199"/>
                      <a:pt x="10349" y="1195"/>
                      <a:pt x="10380" y="1185"/>
                    </a:cubicBezTo>
                    <a:lnTo>
                      <a:pt x="10380" y="1185"/>
                    </a:lnTo>
                    <a:cubicBezTo>
                      <a:pt x="10344" y="1272"/>
                      <a:pt x="10349" y="1296"/>
                      <a:pt x="10371" y="1296"/>
                    </a:cubicBezTo>
                    <a:cubicBezTo>
                      <a:pt x="10401" y="1296"/>
                      <a:pt x="10459" y="1254"/>
                      <a:pt x="10493" y="1254"/>
                    </a:cubicBezTo>
                    <a:cubicBezTo>
                      <a:pt x="10496" y="1254"/>
                      <a:pt x="10500" y="1255"/>
                      <a:pt x="10502" y="1255"/>
                    </a:cubicBezTo>
                    <a:cubicBezTo>
                      <a:pt x="10608" y="1291"/>
                      <a:pt x="10695" y="1343"/>
                      <a:pt x="10783" y="1413"/>
                    </a:cubicBezTo>
                    <a:cubicBezTo>
                      <a:pt x="10853" y="1483"/>
                      <a:pt x="10941" y="1536"/>
                      <a:pt x="11046" y="1571"/>
                    </a:cubicBezTo>
                    <a:cubicBezTo>
                      <a:pt x="11204" y="1571"/>
                      <a:pt x="11186" y="1764"/>
                      <a:pt x="11291" y="1764"/>
                    </a:cubicBezTo>
                    <a:cubicBezTo>
                      <a:pt x="11467" y="1799"/>
                      <a:pt x="11642" y="1904"/>
                      <a:pt x="11747" y="2062"/>
                    </a:cubicBezTo>
                    <a:cubicBezTo>
                      <a:pt x="11922" y="2272"/>
                      <a:pt x="12203" y="2378"/>
                      <a:pt x="12343" y="2640"/>
                    </a:cubicBezTo>
                    <a:cubicBezTo>
                      <a:pt x="12431" y="2798"/>
                      <a:pt x="12624" y="2921"/>
                      <a:pt x="12746" y="3096"/>
                    </a:cubicBezTo>
                    <a:cubicBezTo>
                      <a:pt x="12992" y="3429"/>
                      <a:pt x="13220" y="3798"/>
                      <a:pt x="13413" y="4183"/>
                    </a:cubicBezTo>
                    <a:cubicBezTo>
                      <a:pt x="13606" y="4551"/>
                      <a:pt x="13711" y="4955"/>
                      <a:pt x="13904" y="5323"/>
                    </a:cubicBezTo>
                    <a:cubicBezTo>
                      <a:pt x="14044" y="5568"/>
                      <a:pt x="14009" y="5901"/>
                      <a:pt x="14131" y="6164"/>
                    </a:cubicBezTo>
                    <a:cubicBezTo>
                      <a:pt x="14219" y="6392"/>
                      <a:pt x="14079" y="6603"/>
                      <a:pt x="14219" y="6831"/>
                    </a:cubicBezTo>
                    <a:cubicBezTo>
                      <a:pt x="14272" y="6918"/>
                      <a:pt x="14096" y="6918"/>
                      <a:pt x="14114" y="7006"/>
                    </a:cubicBezTo>
                    <a:cubicBezTo>
                      <a:pt x="14202" y="7251"/>
                      <a:pt x="14114" y="7497"/>
                      <a:pt x="14096" y="7725"/>
                    </a:cubicBezTo>
                    <a:cubicBezTo>
                      <a:pt x="14079" y="8075"/>
                      <a:pt x="14044" y="8426"/>
                      <a:pt x="13974" y="8759"/>
                    </a:cubicBezTo>
                    <a:cubicBezTo>
                      <a:pt x="13816" y="9460"/>
                      <a:pt x="13588" y="10162"/>
                      <a:pt x="13325" y="10828"/>
                    </a:cubicBezTo>
                    <a:cubicBezTo>
                      <a:pt x="13115" y="11336"/>
                      <a:pt x="12887" y="11827"/>
                      <a:pt x="12624" y="12300"/>
                    </a:cubicBezTo>
                    <a:cubicBezTo>
                      <a:pt x="12484" y="12493"/>
                      <a:pt x="12396" y="12704"/>
                      <a:pt x="12361" y="12932"/>
                    </a:cubicBezTo>
                    <a:cubicBezTo>
                      <a:pt x="12361" y="13054"/>
                      <a:pt x="12203" y="13089"/>
                      <a:pt x="12150" y="13159"/>
                    </a:cubicBezTo>
                    <a:cubicBezTo>
                      <a:pt x="12028" y="13335"/>
                      <a:pt x="11905" y="13510"/>
                      <a:pt x="11817" y="13703"/>
                    </a:cubicBezTo>
                    <a:cubicBezTo>
                      <a:pt x="11677" y="13896"/>
                      <a:pt x="11554" y="14089"/>
                      <a:pt x="11449" y="14299"/>
                    </a:cubicBezTo>
                    <a:cubicBezTo>
                      <a:pt x="11326" y="14509"/>
                      <a:pt x="11116" y="14720"/>
                      <a:pt x="10976" y="14930"/>
                    </a:cubicBezTo>
                    <a:cubicBezTo>
                      <a:pt x="10800" y="15193"/>
                      <a:pt x="10555" y="15386"/>
                      <a:pt x="10397" y="15631"/>
                    </a:cubicBezTo>
                    <a:cubicBezTo>
                      <a:pt x="10239" y="15894"/>
                      <a:pt x="10012" y="16105"/>
                      <a:pt x="9836" y="16350"/>
                    </a:cubicBezTo>
                    <a:cubicBezTo>
                      <a:pt x="9591" y="16666"/>
                      <a:pt x="9240" y="16876"/>
                      <a:pt x="9065" y="17244"/>
                    </a:cubicBezTo>
                    <a:cubicBezTo>
                      <a:pt x="8960" y="17402"/>
                      <a:pt x="8802" y="17542"/>
                      <a:pt x="8627" y="17613"/>
                    </a:cubicBezTo>
                    <a:cubicBezTo>
                      <a:pt x="8469" y="17718"/>
                      <a:pt x="8276" y="17788"/>
                      <a:pt x="8223" y="17981"/>
                    </a:cubicBezTo>
                    <a:cubicBezTo>
                      <a:pt x="8171" y="18174"/>
                      <a:pt x="8013" y="18191"/>
                      <a:pt x="7908" y="18279"/>
                    </a:cubicBezTo>
                    <a:cubicBezTo>
                      <a:pt x="7885" y="18292"/>
                      <a:pt x="7866" y="18298"/>
                      <a:pt x="7850" y="18298"/>
                    </a:cubicBezTo>
                    <a:cubicBezTo>
                      <a:pt x="7802" y="18298"/>
                      <a:pt x="7776" y="18252"/>
                      <a:pt x="7750" y="18226"/>
                    </a:cubicBezTo>
                    <a:cubicBezTo>
                      <a:pt x="7662" y="18121"/>
                      <a:pt x="7540" y="18051"/>
                      <a:pt x="7487" y="17911"/>
                    </a:cubicBezTo>
                    <a:cubicBezTo>
                      <a:pt x="7473" y="17868"/>
                      <a:pt x="7435" y="17813"/>
                      <a:pt x="7394" y="17813"/>
                    </a:cubicBezTo>
                    <a:cubicBezTo>
                      <a:pt x="7384" y="17813"/>
                      <a:pt x="7374" y="17816"/>
                      <a:pt x="7364" y="17823"/>
                    </a:cubicBezTo>
                    <a:cubicBezTo>
                      <a:pt x="7331" y="17833"/>
                      <a:pt x="7301" y="17838"/>
                      <a:pt x="7276" y="17838"/>
                    </a:cubicBezTo>
                    <a:cubicBezTo>
                      <a:pt x="7130" y="17838"/>
                      <a:pt x="7108" y="17685"/>
                      <a:pt x="7049" y="17595"/>
                    </a:cubicBezTo>
                    <a:cubicBezTo>
                      <a:pt x="6961" y="17437"/>
                      <a:pt x="6751" y="17367"/>
                      <a:pt x="6680" y="17262"/>
                    </a:cubicBezTo>
                    <a:cubicBezTo>
                      <a:pt x="6540" y="17069"/>
                      <a:pt x="6312" y="16964"/>
                      <a:pt x="6190" y="16789"/>
                    </a:cubicBezTo>
                    <a:cubicBezTo>
                      <a:pt x="6067" y="16613"/>
                      <a:pt x="6032" y="16403"/>
                      <a:pt x="5804" y="16280"/>
                    </a:cubicBezTo>
                    <a:cubicBezTo>
                      <a:pt x="5751" y="16245"/>
                      <a:pt x="5769" y="16157"/>
                      <a:pt x="5769" y="16087"/>
                    </a:cubicBezTo>
                    <a:cubicBezTo>
                      <a:pt x="5541" y="16052"/>
                      <a:pt x="5611" y="15807"/>
                      <a:pt x="5453" y="15702"/>
                    </a:cubicBezTo>
                    <a:cubicBezTo>
                      <a:pt x="5190" y="15509"/>
                      <a:pt x="4980" y="15263"/>
                      <a:pt x="4822" y="14983"/>
                    </a:cubicBezTo>
                    <a:cubicBezTo>
                      <a:pt x="4647" y="14702"/>
                      <a:pt x="4454" y="14439"/>
                      <a:pt x="4261" y="14159"/>
                    </a:cubicBezTo>
                    <a:cubicBezTo>
                      <a:pt x="4068" y="13861"/>
                      <a:pt x="3875" y="13580"/>
                      <a:pt x="3648" y="13317"/>
                    </a:cubicBezTo>
                    <a:cubicBezTo>
                      <a:pt x="3472" y="13089"/>
                      <a:pt x="3402" y="12826"/>
                      <a:pt x="3244" y="12651"/>
                    </a:cubicBezTo>
                    <a:cubicBezTo>
                      <a:pt x="3016" y="12406"/>
                      <a:pt x="2946" y="12073"/>
                      <a:pt x="2718" y="11862"/>
                    </a:cubicBezTo>
                    <a:cubicBezTo>
                      <a:pt x="2683" y="11827"/>
                      <a:pt x="2666" y="11774"/>
                      <a:pt x="2648" y="11739"/>
                    </a:cubicBezTo>
                    <a:cubicBezTo>
                      <a:pt x="2420" y="11389"/>
                      <a:pt x="2245" y="10986"/>
                      <a:pt x="1982" y="10652"/>
                    </a:cubicBezTo>
                    <a:cubicBezTo>
                      <a:pt x="1877" y="10512"/>
                      <a:pt x="1666" y="10372"/>
                      <a:pt x="1719" y="10144"/>
                    </a:cubicBezTo>
                    <a:cubicBezTo>
                      <a:pt x="1719" y="10109"/>
                      <a:pt x="1684" y="10091"/>
                      <a:pt x="1631" y="10021"/>
                    </a:cubicBezTo>
                    <a:cubicBezTo>
                      <a:pt x="1579" y="9969"/>
                      <a:pt x="1439" y="9934"/>
                      <a:pt x="1544" y="9793"/>
                    </a:cubicBezTo>
                    <a:cubicBezTo>
                      <a:pt x="1456" y="9671"/>
                      <a:pt x="1386" y="9548"/>
                      <a:pt x="1351" y="9408"/>
                    </a:cubicBezTo>
                    <a:cubicBezTo>
                      <a:pt x="1228" y="9145"/>
                      <a:pt x="1123" y="8864"/>
                      <a:pt x="1018" y="8584"/>
                    </a:cubicBezTo>
                    <a:cubicBezTo>
                      <a:pt x="948" y="8338"/>
                      <a:pt x="930" y="8110"/>
                      <a:pt x="930" y="7865"/>
                    </a:cubicBezTo>
                    <a:cubicBezTo>
                      <a:pt x="895" y="7760"/>
                      <a:pt x="877" y="7637"/>
                      <a:pt x="877" y="7514"/>
                    </a:cubicBezTo>
                    <a:cubicBezTo>
                      <a:pt x="965" y="7251"/>
                      <a:pt x="860" y="7006"/>
                      <a:pt x="877" y="6760"/>
                    </a:cubicBezTo>
                    <a:cubicBezTo>
                      <a:pt x="895" y="6410"/>
                      <a:pt x="965" y="6094"/>
                      <a:pt x="1000" y="5726"/>
                    </a:cubicBezTo>
                    <a:cubicBezTo>
                      <a:pt x="1018" y="5358"/>
                      <a:pt x="1246" y="5042"/>
                      <a:pt x="1246" y="4674"/>
                    </a:cubicBezTo>
                    <a:cubicBezTo>
                      <a:pt x="1246" y="4587"/>
                      <a:pt x="1386" y="4516"/>
                      <a:pt x="1421" y="4429"/>
                    </a:cubicBezTo>
                    <a:cubicBezTo>
                      <a:pt x="1491" y="4253"/>
                      <a:pt x="1544" y="4078"/>
                      <a:pt x="1614" y="3903"/>
                    </a:cubicBezTo>
                    <a:lnTo>
                      <a:pt x="1614" y="3850"/>
                    </a:lnTo>
                    <a:cubicBezTo>
                      <a:pt x="1929" y="3605"/>
                      <a:pt x="1982" y="3202"/>
                      <a:pt x="2245" y="2939"/>
                    </a:cubicBezTo>
                    <a:cubicBezTo>
                      <a:pt x="2438" y="2746"/>
                      <a:pt x="2561" y="2500"/>
                      <a:pt x="2824" y="2378"/>
                    </a:cubicBezTo>
                    <a:cubicBezTo>
                      <a:pt x="2894" y="2342"/>
                      <a:pt x="2911" y="2255"/>
                      <a:pt x="2964" y="2202"/>
                    </a:cubicBezTo>
                    <a:cubicBezTo>
                      <a:pt x="3192" y="1992"/>
                      <a:pt x="3437" y="1834"/>
                      <a:pt x="3718" y="1694"/>
                    </a:cubicBezTo>
                    <a:cubicBezTo>
                      <a:pt x="3893" y="1624"/>
                      <a:pt x="3998" y="1466"/>
                      <a:pt x="4191" y="1378"/>
                    </a:cubicBezTo>
                    <a:cubicBezTo>
                      <a:pt x="4384" y="1273"/>
                      <a:pt x="4612" y="1203"/>
                      <a:pt x="4822" y="1115"/>
                    </a:cubicBezTo>
                    <a:cubicBezTo>
                      <a:pt x="5173" y="975"/>
                      <a:pt x="5558" y="852"/>
                      <a:pt x="5927" y="694"/>
                    </a:cubicBezTo>
                    <a:cubicBezTo>
                      <a:pt x="5943" y="690"/>
                      <a:pt x="5959" y="688"/>
                      <a:pt x="5977" y="688"/>
                    </a:cubicBezTo>
                    <a:cubicBezTo>
                      <a:pt x="6063" y="688"/>
                      <a:pt x="6167" y="734"/>
                      <a:pt x="6264" y="734"/>
                    </a:cubicBezTo>
                    <a:cubicBezTo>
                      <a:pt x="6299" y="734"/>
                      <a:pt x="6333" y="728"/>
                      <a:pt x="6365" y="712"/>
                    </a:cubicBezTo>
                    <a:cubicBezTo>
                      <a:pt x="6448" y="681"/>
                      <a:pt x="6534" y="671"/>
                      <a:pt x="6621" y="671"/>
                    </a:cubicBezTo>
                    <a:cubicBezTo>
                      <a:pt x="6777" y="671"/>
                      <a:pt x="6938" y="703"/>
                      <a:pt x="7098" y="703"/>
                    </a:cubicBezTo>
                    <a:cubicBezTo>
                      <a:pt x="7205" y="703"/>
                      <a:pt x="7312" y="689"/>
                      <a:pt x="7417" y="642"/>
                    </a:cubicBezTo>
                    <a:cubicBezTo>
                      <a:pt x="7461" y="631"/>
                      <a:pt x="7509" y="625"/>
                      <a:pt x="7558" y="625"/>
                    </a:cubicBezTo>
                    <a:close/>
                    <a:moveTo>
                      <a:pt x="7279" y="0"/>
                    </a:moveTo>
                    <a:cubicBezTo>
                      <a:pt x="6985" y="0"/>
                      <a:pt x="6689" y="12"/>
                      <a:pt x="6400" y="46"/>
                    </a:cubicBezTo>
                    <a:cubicBezTo>
                      <a:pt x="5786" y="98"/>
                      <a:pt x="5190" y="256"/>
                      <a:pt x="4629" y="519"/>
                    </a:cubicBezTo>
                    <a:cubicBezTo>
                      <a:pt x="4209" y="747"/>
                      <a:pt x="3770" y="957"/>
                      <a:pt x="3332" y="1185"/>
                    </a:cubicBezTo>
                    <a:cubicBezTo>
                      <a:pt x="2981" y="1361"/>
                      <a:pt x="2648" y="1606"/>
                      <a:pt x="2385" y="1922"/>
                    </a:cubicBezTo>
                    <a:cubicBezTo>
                      <a:pt x="2105" y="2167"/>
                      <a:pt x="1859" y="2448"/>
                      <a:pt x="1649" y="2763"/>
                    </a:cubicBezTo>
                    <a:cubicBezTo>
                      <a:pt x="1544" y="2939"/>
                      <a:pt x="1421" y="3114"/>
                      <a:pt x="1316" y="3289"/>
                    </a:cubicBezTo>
                    <a:cubicBezTo>
                      <a:pt x="1176" y="3570"/>
                      <a:pt x="1018" y="3815"/>
                      <a:pt x="860" y="4096"/>
                    </a:cubicBezTo>
                    <a:cubicBezTo>
                      <a:pt x="772" y="4271"/>
                      <a:pt x="685" y="4464"/>
                      <a:pt x="615" y="4657"/>
                    </a:cubicBezTo>
                    <a:cubicBezTo>
                      <a:pt x="474" y="5077"/>
                      <a:pt x="369" y="5498"/>
                      <a:pt x="299" y="5919"/>
                    </a:cubicBezTo>
                    <a:cubicBezTo>
                      <a:pt x="264" y="6199"/>
                      <a:pt x="141" y="6515"/>
                      <a:pt x="211" y="6725"/>
                    </a:cubicBezTo>
                    <a:cubicBezTo>
                      <a:pt x="299" y="7111"/>
                      <a:pt x="1" y="7514"/>
                      <a:pt x="299" y="7865"/>
                    </a:cubicBezTo>
                    <a:cubicBezTo>
                      <a:pt x="106" y="8023"/>
                      <a:pt x="246" y="8251"/>
                      <a:pt x="299" y="8356"/>
                    </a:cubicBezTo>
                    <a:cubicBezTo>
                      <a:pt x="439" y="8654"/>
                      <a:pt x="457" y="8969"/>
                      <a:pt x="579" y="9267"/>
                    </a:cubicBezTo>
                    <a:cubicBezTo>
                      <a:pt x="825" y="9916"/>
                      <a:pt x="1123" y="10512"/>
                      <a:pt x="1474" y="11091"/>
                    </a:cubicBezTo>
                    <a:cubicBezTo>
                      <a:pt x="1859" y="11652"/>
                      <a:pt x="2192" y="12195"/>
                      <a:pt x="2508" y="12791"/>
                    </a:cubicBezTo>
                    <a:cubicBezTo>
                      <a:pt x="2666" y="13089"/>
                      <a:pt x="2841" y="13387"/>
                      <a:pt x="3051" y="13668"/>
                    </a:cubicBezTo>
                    <a:cubicBezTo>
                      <a:pt x="3209" y="13843"/>
                      <a:pt x="3349" y="14036"/>
                      <a:pt x="3490" y="14246"/>
                    </a:cubicBezTo>
                    <a:cubicBezTo>
                      <a:pt x="3683" y="14580"/>
                      <a:pt x="3928" y="14860"/>
                      <a:pt x="4156" y="15176"/>
                    </a:cubicBezTo>
                    <a:cubicBezTo>
                      <a:pt x="4419" y="15596"/>
                      <a:pt x="4734" y="15982"/>
                      <a:pt x="5050" y="16368"/>
                    </a:cubicBezTo>
                    <a:cubicBezTo>
                      <a:pt x="5488" y="16876"/>
                      <a:pt x="5874" y="17402"/>
                      <a:pt x="6347" y="17876"/>
                    </a:cubicBezTo>
                    <a:cubicBezTo>
                      <a:pt x="6575" y="18103"/>
                      <a:pt x="6873" y="18296"/>
                      <a:pt x="7101" y="18489"/>
                    </a:cubicBezTo>
                    <a:cubicBezTo>
                      <a:pt x="7281" y="18641"/>
                      <a:pt x="7406" y="18880"/>
                      <a:pt x="7631" y="18880"/>
                    </a:cubicBezTo>
                    <a:cubicBezTo>
                      <a:pt x="7692" y="18880"/>
                      <a:pt x="7760" y="18863"/>
                      <a:pt x="7838" y="18822"/>
                    </a:cubicBezTo>
                    <a:cubicBezTo>
                      <a:pt x="7871" y="18839"/>
                      <a:pt x="7897" y="18845"/>
                      <a:pt x="7919" y="18845"/>
                    </a:cubicBezTo>
                    <a:cubicBezTo>
                      <a:pt x="7967" y="18845"/>
                      <a:pt x="7995" y="18817"/>
                      <a:pt x="8030" y="18805"/>
                    </a:cubicBezTo>
                    <a:cubicBezTo>
                      <a:pt x="8276" y="18700"/>
                      <a:pt x="8486" y="18542"/>
                      <a:pt x="8679" y="18349"/>
                    </a:cubicBezTo>
                    <a:cubicBezTo>
                      <a:pt x="9205" y="17911"/>
                      <a:pt x="9696" y="17402"/>
                      <a:pt x="10134" y="16876"/>
                    </a:cubicBezTo>
                    <a:cubicBezTo>
                      <a:pt x="10292" y="16666"/>
                      <a:pt x="10467" y="16455"/>
                      <a:pt x="10643" y="16245"/>
                    </a:cubicBezTo>
                    <a:cubicBezTo>
                      <a:pt x="10888" y="15982"/>
                      <a:pt x="11116" y="15702"/>
                      <a:pt x="11344" y="15404"/>
                    </a:cubicBezTo>
                    <a:cubicBezTo>
                      <a:pt x="11467" y="15193"/>
                      <a:pt x="11660" y="15053"/>
                      <a:pt x="11782" y="14843"/>
                    </a:cubicBezTo>
                    <a:cubicBezTo>
                      <a:pt x="12080" y="14387"/>
                      <a:pt x="12361" y="13913"/>
                      <a:pt x="12676" y="13475"/>
                    </a:cubicBezTo>
                    <a:cubicBezTo>
                      <a:pt x="12817" y="13282"/>
                      <a:pt x="12922" y="13089"/>
                      <a:pt x="13009" y="12879"/>
                    </a:cubicBezTo>
                    <a:cubicBezTo>
                      <a:pt x="13115" y="12616"/>
                      <a:pt x="13255" y="12371"/>
                      <a:pt x="13395" y="12125"/>
                    </a:cubicBezTo>
                    <a:cubicBezTo>
                      <a:pt x="13535" y="11897"/>
                      <a:pt x="13676" y="11652"/>
                      <a:pt x="13798" y="11406"/>
                    </a:cubicBezTo>
                    <a:cubicBezTo>
                      <a:pt x="13921" y="11108"/>
                      <a:pt x="14044" y="10793"/>
                      <a:pt x="14131" y="10495"/>
                    </a:cubicBezTo>
                    <a:cubicBezTo>
                      <a:pt x="14219" y="10109"/>
                      <a:pt x="14412" y="9776"/>
                      <a:pt x="14500" y="9390"/>
                    </a:cubicBezTo>
                    <a:cubicBezTo>
                      <a:pt x="14570" y="9040"/>
                      <a:pt x="14675" y="8689"/>
                      <a:pt x="14745" y="8356"/>
                    </a:cubicBezTo>
                    <a:cubicBezTo>
                      <a:pt x="14798" y="7970"/>
                      <a:pt x="14815" y="7567"/>
                      <a:pt x="14798" y="7181"/>
                    </a:cubicBezTo>
                    <a:cubicBezTo>
                      <a:pt x="14798" y="6953"/>
                      <a:pt x="14850" y="6708"/>
                      <a:pt x="14850" y="6462"/>
                    </a:cubicBezTo>
                    <a:cubicBezTo>
                      <a:pt x="14850" y="6287"/>
                      <a:pt x="14675" y="6059"/>
                      <a:pt x="14850" y="5849"/>
                    </a:cubicBezTo>
                    <a:cubicBezTo>
                      <a:pt x="14885" y="5779"/>
                      <a:pt x="14780" y="5656"/>
                      <a:pt x="14763" y="5603"/>
                    </a:cubicBezTo>
                    <a:cubicBezTo>
                      <a:pt x="14728" y="5551"/>
                      <a:pt x="14693" y="5516"/>
                      <a:pt x="14710" y="5428"/>
                    </a:cubicBezTo>
                    <a:cubicBezTo>
                      <a:pt x="14710" y="5288"/>
                      <a:pt x="14675" y="5148"/>
                      <a:pt x="14605" y="5025"/>
                    </a:cubicBezTo>
                    <a:cubicBezTo>
                      <a:pt x="14535" y="4902"/>
                      <a:pt x="14412" y="4797"/>
                      <a:pt x="14394" y="4639"/>
                    </a:cubicBezTo>
                    <a:cubicBezTo>
                      <a:pt x="14342" y="4359"/>
                      <a:pt x="14254" y="4078"/>
                      <a:pt x="14096" y="3833"/>
                    </a:cubicBezTo>
                    <a:cubicBezTo>
                      <a:pt x="13956" y="3570"/>
                      <a:pt x="13869" y="3254"/>
                      <a:pt x="13693" y="3044"/>
                    </a:cubicBezTo>
                    <a:cubicBezTo>
                      <a:pt x="13272" y="2535"/>
                      <a:pt x="12904" y="2009"/>
                      <a:pt x="12308" y="1641"/>
                    </a:cubicBezTo>
                    <a:cubicBezTo>
                      <a:pt x="12098" y="1518"/>
                      <a:pt x="11922" y="1291"/>
                      <a:pt x="11677" y="1168"/>
                    </a:cubicBezTo>
                    <a:cubicBezTo>
                      <a:pt x="11537" y="1098"/>
                      <a:pt x="11432" y="940"/>
                      <a:pt x="11291" y="870"/>
                    </a:cubicBezTo>
                    <a:cubicBezTo>
                      <a:pt x="10888" y="694"/>
                      <a:pt x="10467" y="537"/>
                      <a:pt x="10047" y="396"/>
                    </a:cubicBezTo>
                    <a:cubicBezTo>
                      <a:pt x="9310" y="204"/>
                      <a:pt x="8556" y="63"/>
                      <a:pt x="7785" y="11"/>
                    </a:cubicBezTo>
                    <a:cubicBezTo>
                      <a:pt x="7618" y="4"/>
                      <a:pt x="7449" y="0"/>
                      <a:pt x="727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3897;p33"/>
            <p:cNvGrpSpPr/>
            <p:nvPr/>
          </p:nvGrpSpPr>
          <p:grpSpPr>
            <a:xfrm>
              <a:off x="818475" y="2928940"/>
              <a:ext cx="1920900" cy="530820"/>
              <a:chOff x="558590" y="1773282"/>
              <a:chExt cx="1920900" cy="530820"/>
            </a:xfrm>
          </p:grpSpPr>
          <p:sp>
            <p:nvSpPr>
              <p:cNvPr id="3898" name="Google Shape;3898;p33"/>
              <p:cNvSpPr/>
              <p:nvPr/>
            </p:nvSpPr>
            <p:spPr>
              <a:xfrm>
                <a:off x="558590" y="1802202"/>
                <a:ext cx="1920900"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endParaRPr sz="1200">
                  <a:solidFill>
                    <a:schemeClr val="dk1"/>
                  </a:solidFill>
                  <a:latin typeface="Livvic"/>
                  <a:ea typeface="Livvic"/>
                  <a:cs typeface="Livvic"/>
                  <a:sym typeface="Livvic"/>
                </a:endParaRPr>
              </a:p>
            </p:txBody>
          </p:sp>
          <p:sp>
            <p:nvSpPr>
              <p:cNvPr id="3899" name="Google Shape;3899;p33"/>
              <p:cNvSpPr txBox="1"/>
              <p:nvPr/>
            </p:nvSpPr>
            <p:spPr>
              <a:xfrm>
                <a:off x="740215" y="1773282"/>
                <a:ext cx="15654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smtClean="0">
                    <a:solidFill>
                      <a:schemeClr val="dk2"/>
                    </a:solidFill>
                    <a:latin typeface="Merriweather"/>
                    <a:ea typeface="Merriweather"/>
                    <a:cs typeface="Merriweather"/>
                    <a:sym typeface="Merriweather"/>
                  </a:rPr>
                  <a:t>Myth</a:t>
                </a:r>
              </a:p>
              <a:p>
                <a:pPr marL="0" lvl="0" indent="0" algn="ctr" rtl="0">
                  <a:spcBef>
                    <a:spcPts val="0"/>
                  </a:spcBef>
                  <a:spcAft>
                    <a:spcPts val="0"/>
                  </a:spcAft>
                  <a:buNone/>
                </a:pPr>
                <a:r>
                  <a:rPr lang="en-US" sz="1800" b="1" dirty="0" smtClean="0">
                    <a:solidFill>
                      <a:schemeClr val="dk2"/>
                    </a:solidFill>
                    <a:latin typeface="Merriweather"/>
                    <a:ea typeface="Merriweather"/>
                    <a:cs typeface="Merriweather"/>
                    <a:sym typeface="Merriweather"/>
                  </a:rPr>
                  <a:t>vs.</a:t>
                </a:r>
              </a:p>
              <a:p>
                <a:pPr marL="0" lvl="0" indent="0" algn="ctr" rtl="0">
                  <a:spcBef>
                    <a:spcPts val="0"/>
                  </a:spcBef>
                  <a:spcAft>
                    <a:spcPts val="0"/>
                  </a:spcAft>
                  <a:buNone/>
                </a:pPr>
                <a:r>
                  <a:rPr lang="en-US" sz="1800" b="1" dirty="0" smtClean="0">
                    <a:solidFill>
                      <a:schemeClr val="dk2"/>
                    </a:solidFill>
                    <a:latin typeface="Merriweather"/>
                    <a:ea typeface="Merriweather"/>
                    <a:cs typeface="Merriweather"/>
                    <a:sym typeface="Merriweather"/>
                  </a:rPr>
                  <a:t>Reality</a:t>
                </a:r>
                <a:endParaRPr sz="1800" b="1">
                  <a:solidFill>
                    <a:schemeClr val="dk2"/>
                  </a:solidFill>
                  <a:latin typeface="Merriweather"/>
                  <a:ea typeface="Merriweather"/>
                  <a:cs typeface="Merriweather"/>
                  <a:sym typeface="Merriweather"/>
                </a:endParaRPr>
              </a:p>
            </p:txBody>
          </p:sp>
        </p:grpSp>
      </p:grpSp>
      <p:grpSp>
        <p:nvGrpSpPr>
          <p:cNvPr id="9" name="Google Shape;3906;p33"/>
          <p:cNvGrpSpPr/>
          <p:nvPr/>
        </p:nvGrpSpPr>
        <p:grpSpPr>
          <a:xfrm>
            <a:off x="3333746" y="1000114"/>
            <a:ext cx="2476507" cy="3268526"/>
            <a:chOff x="3333746" y="1348100"/>
            <a:chExt cx="2476507" cy="3268526"/>
          </a:xfrm>
        </p:grpSpPr>
        <p:sp>
          <p:nvSpPr>
            <p:cNvPr id="3907" name="Google Shape;3907;p33"/>
            <p:cNvSpPr/>
            <p:nvPr/>
          </p:nvSpPr>
          <p:spPr>
            <a:xfrm>
              <a:off x="3333746" y="1843050"/>
              <a:ext cx="2476507" cy="2773576"/>
            </a:xfrm>
            <a:custGeom>
              <a:avLst/>
              <a:gdLst/>
              <a:ahLst/>
              <a:cxnLst/>
              <a:rect l="l" t="t" r="r" b="b"/>
              <a:pathLst>
                <a:path w="26457" h="51334" fill="none" extrusionOk="0">
                  <a:moveTo>
                    <a:pt x="3946" y="825"/>
                  </a:moveTo>
                  <a:cubicBezTo>
                    <a:pt x="4244" y="772"/>
                    <a:pt x="4559" y="719"/>
                    <a:pt x="4857" y="632"/>
                  </a:cubicBezTo>
                  <a:cubicBezTo>
                    <a:pt x="5155" y="579"/>
                    <a:pt x="5436" y="421"/>
                    <a:pt x="5769" y="456"/>
                  </a:cubicBezTo>
                  <a:cubicBezTo>
                    <a:pt x="5927" y="456"/>
                    <a:pt x="6119" y="404"/>
                    <a:pt x="6295" y="404"/>
                  </a:cubicBezTo>
                  <a:cubicBezTo>
                    <a:pt x="6470" y="404"/>
                    <a:pt x="6680" y="316"/>
                    <a:pt x="6873" y="421"/>
                  </a:cubicBezTo>
                  <a:cubicBezTo>
                    <a:pt x="6961" y="421"/>
                    <a:pt x="7049" y="404"/>
                    <a:pt x="7119" y="369"/>
                  </a:cubicBezTo>
                  <a:cubicBezTo>
                    <a:pt x="7417" y="281"/>
                    <a:pt x="7732" y="369"/>
                    <a:pt x="8030" y="299"/>
                  </a:cubicBezTo>
                  <a:cubicBezTo>
                    <a:pt x="8188" y="264"/>
                    <a:pt x="8346" y="386"/>
                    <a:pt x="8504" y="316"/>
                  </a:cubicBezTo>
                  <a:cubicBezTo>
                    <a:pt x="8767" y="193"/>
                    <a:pt x="9012" y="316"/>
                    <a:pt x="9275" y="316"/>
                  </a:cubicBezTo>
                  <a:cubicBezTo>
                    <a:pt x="9591" y="316"/>
                    <a:pt x="9906" y="141"/>
                    <a:pt x="10239" y="264"/>
                  </a:cubicBezTo>
                  <a:cubicBezTo>
                    <a:pt x="10345" y="299"/>
                    <a:pt x="10345" y="158"/>
                    <a:pt x="10450" y="193"/>
                  </a:cubicBezTo>
                  <a:cubicBezTo>
                    <a:pt x="10783" y="264"/>
                    <a:pt x="11116" y="264"/>
                    <a:pt x="11449" y="193"/>
                  </a:cubicBezTo>
                  <a:cubicBezTo>
                    <a:pt x="11765" y="123"/>
                    <a:pt x="12063" y="264"/>
                    <a:pt x="12343" y="141"/>
                  </a:cubicBezTo>
                  <a:cubicBezTo>
                    <a:pt x="12413" y="106"/>
                    <a:pt x="12483" y="158"/>
                    <a:pt x="12536" y="193"/>
                  </a:cubicBezTo>
                  <a:cubicBezTo>
                    <a:pt x="12606" y="229"/>
                    <a:pt x="12694" y="281"/>
                    <a:pt x="12676" y="123"/>
                  </a:cubicBezTo>
                  <a:cubicBezTo>
                    <a:pt x="12676" y="53"/>
                    <a:pt x="12729" y="88"/>
                    <a:pt x="12782" y="88"/>
                  </a:cubicBezTo>
                  <a:cubicBezTo>
                    <a:pt x="13202" y="141"/>
                    <a:pt x="13623" y="36"/>
                    <a:pt x="14044" y="88"/>
                  </a:cubicBezTo>
                  <a:cubicBezTo>
                    <a:pt x="14289" y="123"/>
                    <a:pt x="14535" y="1"/>
                    <a:pt x="14798" y="123"/>
                  </a:cubicBezTo>
                  <a:cubicBezTo>
                    <a:pt x="14903" y="193"/>
                    <a:pt x="15043" y="36"/>
                    <a:pt x="15201" y="53"/>
                  </a:cubicBezTo>
                  <a:cubicBezTo>
                    <a:pt x="15446" y="88"/>
                    <a:pt x="15709" y="193"/>
                    <a:pt x="15920" y="123"/>
                  </a:cubicBezTo>
                  <a:cubicBezTo>
                    <a:pt x="16253" y="18"/>
                    <a:pt x="16586" y="123"/>
                    <a:pt x="16919" y="106"/>
                  </a:cubicBezTo>
                  <a:cubicBezTo>
                    <a:pt x="17164" y="106"/>
                    <a:pt x="17480" y="53"/>
                    <a:pt x="17725" y="211"/>
                  </a:cubicBezTo>
                  <a:cubicBezTo>
                    <a:pt x="17848" y="299"/>
                    <a:pt x="17936" y="176"/>
                    <a:pt x="18059" y="193"/>
                  </a:cubicBezTo>
                  <a:cubicBezTo>
                    <a:pt x="18304" y="229"/>
                    <a:pt x="18549" y="246"/>
                    <a:pt x="18795" y="299"/>
                  </a:cubicBezTo>
                  <a:cubicBezTo>
                    <a:pt x="18883" y="316"/>
                    <a:pt x="18970" y="351"/>
                    <a:pt x="19040" y="264"/>
                  </a:cubicBezTo>
                  <a:cubicBezTo>
                    <a:pt x="19146" y="141"/>
                    <a:pt x="19146" y="369"/>
                    <a:pt x="19268" y="334"/>
                  </a:cubicBezTo>
                  <a:cubicBezTo>
                    <a:pt x="19496" y="299"/>
                    <a:pt x="19724" y="299"/>
                    <a:pt x="19952" y="316"/>
                  </a:cubicBezTo>
                  <a:cubicBezTo>
                    <a:pt x="20390" y="334"/>
                    <a:pt x="20829" y="386"/>
                    <a:pt x="21284" y="404"/>
                  </a:cubicBezTo>
                  <a:cubicBezTo>
                    <a:pt x="21530" y="404"/>
                    <a:pt x="21793" y="527"/>
                    <a:pt x="21968" y="491"/>
                  </a:cubicBezTo>
                  <a:cubicBezTo>
                    <a:pt x="22214" y="439"/>
                    <a:pt x="22371" y="737"/>
                    <a:pt x="22599" y="562"/>
                  </a:cubicBezTo>
                  <a:lnTo>
                    <a:pt x="22617" y="562"/>
                  </a:lnTo>
                  <a:cubicBezTo>
                    <a:pt x="22985" y="842"/>
                    <a:pt x="23511" y="790"/>
                    <a:pt x="23897" y="1088"/>
                  </a:cubicBezTo>
                  <a:cubicBezTo>
                    <a:pt x="24177" y="1333"/>
                    <a:pt x="24510" y="1508"/>
                    <a:pt x="24773" y="1754"/>
                  </a:cubicBezTo>
                  <a:cubicBezTo>
                    <a:pt x="25141" y="2069"/>
                    <a:pt x="25422" y="2455"/>
                    <a:pt x="25597" y="2911"/>
                  </a:cubicBezTo>
                  <a:cubicBezTo>
                    <a:pt x="25773" y="3332"/>
                    <a:pt x="25895" y="3770"/>
                    <a:pt x="25948" y="4226"/>
                  </a:cubicBezTo>
                  <a:cubicBezTo>
                    <a:pt x="25983" y="4401"/>
                    <a:pt x="26000" y="4576"/>
                    <a:pt x="26000" y="4769"/>
                  </a:cubicBezTo>
                  <a:cubicBezTo>
                    <a:pt x="25965" y="5278"/>
                    <a:pt x="26088" y="5786"/>
                    <a:pt x="26106" y="6294"/>
                  </a:cubicBezTo>
                  <a:cubicBezTo>
                    <a:pt x="26106" y="6803"/>
                    <a:pt x="26141" y="7311"/>
                    <a:pt x="26158" y="7837"/>
                  </a:cubicBezTo>
                  <a:cubicBezTo>
                    <a:pt x="26193" y="8363"/>
                    <a:pt x="26211" y="8889"/>
                    <a:pt x="26193" y="9433"/>
                  </a:cubicBezTo>
                  <a:cubicBezTo>
                    <a:pt x="26158" y="9836"/>
                    <a:pt x="26176" y="10257"/>
                    <a:pt x="26176" y="10660"/>
                  </a:cubicBezTo>
                  <a:cubicBezTo>
                    <a:pt x="26158" y="10958"/>
                    <a:pt x="26158" y="11256"/>
                    <a:pt x="26176" y="11554"/>
                  </a:cubicBezTo>
                  <a:cubicBezTo>
                    <a:pt x="26246" y="11817"/>
                    <a:pt x="26211" y="12080"/>
                    <a:pt x="26088" y="12308"/>
                  </a:cubicBezTo>
                  <a:cubicBezTo>
                    <a:pt x="26071" y="12325"/>
                    <a:pt x="26071" y="12325"/>
                    <a:pt x="26088" y="12343"/>
                  </a:cubicBezTo>
                  <a:cubicBezTo>
                    <a:pt x="26298" y="12694"/>
                    <a:pt x="26158" y="13079"/>
                    <a:pt x="26176" y="13430"/>
                  </a:cubicBezTo>
                  <a:cubicBezTo>
                    <a:pt x="26211" y="13763"/>
                    <a:pt x="26211" y="14079"/>
                    <a:pt x="26176" y="14412"/>
                  </a:cubicBezTo>
                  <a:cubicBezTo>
                    <a:pt x="26158" y="14920"/>
                    <a:pt x="26263" y="15428"/>
                    <a:pt x="26228" y="15919"/>
                  </a:cubicBezTo>
                  <a:cubicBezTo>
                    <a:pt x="26176" y="16428"/>
                    <a:pt x="26246" y="16971"/>
                    <a:pt x="26228" y="17497"/>
                  </a:cubicBezTo>
                  <a:cubicBezTo>
                    <a:pt x="26193" y="18006"/>
                    <a:pt x="26298" y="18497"/>
                    <a:pt x="26281" y="18987"/>
                  </a:cubicBezTo>
                  <a:cubicBezTo>
                    <a:pt x="26281" y="19321"/>
                    <a:pt x="26316" y="19671"/>
                    <a:pt x="26281" y="20004"/>
                  </a:cubicBezTo>
                  <a:cubicBezTo>
                    <a:pt x="26263" y="20180"/>
                    <a:pt x="26281" y="20337"/>
                    <a:pt x="26316" y="20513"/>
                  </a:cubicBezTo>
                  <a:cubicBezTo>
                    <a:pt x="26334" y="20706"/>
                    <a:pt x="26334" y="20916"/>
                    <a:pt x="26316" y="21126"/>
                  </a:cubicBezTo>
                  <a:cubicBezTo>
                    <a:pt x="26316" y="21319"/>
                    <a:pt x="26439" y="21529"/>
                    <a:pt x="26228" y="21687"/>
                  </a:cubicBezTo>
                  <a:cubicBezTo>
                    <a:pt x="26386" y="21740"/>
                    <a:pt x="26298" y="21863"/>
                    <a:pt x="26316" y="21933"/>
                  </a:cubicBezTo>
                  <a:cubicBezTo>
                    <a:pt x="26421" y="22318"/>
                    <a:pt x="26316" y="22704"/>
                    <a:pt x="26281" y="23072"/>
                  </a:cubicBezTo>
                  <a:cubicBezTo>
                    <a:pt x="26281" y="23230"/>
                    <a:pt x="26263" y="23370"/>
                    <a:pt x="26246" y="23528"/>
                  </a:cubicBezTo>
                  <a:cubicBezTo>
                    <a:pt x="26228" y="23686"/>
                    <a:pt x="26246" y="23861"/>
                    <a:pt x="26298" y="24019"/>
                  </a:cubicBezTo>
                  <a:cubicBezTo>
                    <a:pt x="26334" y="24124"/>
                    <a:pt x="26246" y="24229"/>
                    <a:pt x="26228" y="24335"/>
                  </a:cubicBezTo>
                  <a:cubicBezTo>
                    <a:pt x="26158" y="24580"/>
                    <a:pt x="26456" y="24843"/>
                    <a:pt x="26193" y="25053"/>
                  </a:cubicBezTo>
                  <a:cubicBezTo>
                    <a:pt x="26298" y="25246"/>
                    <a:pt x="26211" y="25457"/>
                    <a:pt x="26263" y="25632"/>
                  </a:cubicBezTo>
                  <a:cubicBezTo>
                    <a:pt x="26298" y="25825"/>
                    <a:pt x="26281" y="26000"/>
                    <a:pt x="26228" y="26193"/>
                  </a:cubicBezTo>
                  <a:cubicBezTo>
                    <a:pt x="26211" y="26281"/>
                    <a:pt x="26228" y="26386"/>
                    <a:pt x="26246" y="26491"/>
                  </a:cubicBezTo>
                  <a:cubicBezTo>
                    <a:pt x="26281" y="26684"/>
                    <a:pt x="26228" y="26894"/>
                    <a:pt x="26263" y="27087"/>
                  </a:cubicBezTo>
                  <a:cubicBezTo>
                    <a:pt x="26316" y="27350"/>
                    <a:pt x="26158" y="27648"/>
                    <a:pt x="26246" y="27858"/>
                  </a:cubicBezTo>
                  <a:cubicBezTo>
                    <a:pt x="26404" y="28279"/>
                    <a:pt x="26053" y="28700"/>
                    <a:pt x="26334" y="29086"/>
                  </a:cubicBezTo>
                  <a:cubicBezTo>
                    <a:pt x="26404" y="29173"/>
                    <a:pt x="26263" y="29278"/>
                    <a:pt x="26246" y="29401"/>
                  </a:cubicBezTo>
                  <a:cubicBezTo>
                    <a:pt x="26211" y="29612"/>
                    <a:pt x="26298" y="29804"/>
                    <a:pt x="26246" y="30032"/>
                  </a:cubicBezTo>
                  <a:cubicBezTo>
                    <a:pt x="26193" y="30243"/>
                    <a:pt x="26193" y="30471"/>
                    <a:pt x="26246" y="30681"/>
                  </a:cubicBezTo>
                  <a:cubicBezTo>
                    <a:pt x="26263" y="30751"/>
                    <a:pt x="26263" y="30751"/>
                    <a:pt x="26193" y="30839"/>
                  </a:cubicBezTo>
                  <a:cubicBezTo>
                    <a:pt x="26193" y="30856"/>
                    <a:pt x="26176" y="30891"/>
                    <a:pt x="26193" y="30891"/>
                  </a:cubicBezTo>
                  <a:cubicBezTo>
                    <a:pt x="26351" y="31032"/>
                    <a:pt x="26123" y="31242"/>
                    <a:pt x="26281" y="31400"/>
                  </a:cubicBezTo>
                  <a:cubicBezTo>
                    <a:pt x="26351" y="31470"/>
                    <a:pt x="26281" y="31558"/>
                    <a:pt x="26281" y="31610"/>
                  </a:cubicBezTo>
                  <a:cubicBezTo>
                    <a:pt x="26246" y="31821"/>
                    <a:pt x="26246" y="32013"/>
                    <a:pt x="26281" y="32206"/>
                  </a:cubicBezTo>
                  <a:cubicBezTo>
                    <a:pt x="26281" y="32329"/>
                    <a:pt x="26351" y="32469"/>
                    <a:pt x="26211" y="32592"/>
                  </a:cubicBezTo>
                  <a:cubicBezTo>
                    <a:pt x="26088" y="32715"/>
                    <a:pt x="26263" y="32785"/>
                    <a:pt x="26246" y="32890"/>
                  </a:cubicBezTo>
                  <a:cubicBezTo>
                    <a:pt x="26228" y="33135"/>
                    <a:pt x="26211" y="33363"/>
                    <a:pt x="26228" y="33609"/>
                  </a:cubicBezTo>
                  <a:cubicBezTo>
                    <a:pt x="26211" y="33819"/>
                    <a:pt x="26386" y="34065"/>
                    <a:pt x="26158" y="34240"/>
                  </a:cubicBezTo>
                  <a:cubicBezTo>
                    <a:pt x="26281" y="34678"/>
                    <a:pt x="26106" y="35134"/>
                    <a:pt x="26228" y="35590"/>
                  </a:cubicBezTo>
                  <a:cubicBezTo>
                    <a:pt x="26246" y="35695"/>
                    <a:pt x="26421" y="35853"/>
                    <a:pt x="26176" y="35923"/>
                  </a:cubicBezTo>
                  <a:cubicBezTo>
                    <a:pt x="26158" y="35958"/>
                    <a:pt x="26158" y="35976"/>
                    <a:pt x="26176" y="36011"/>
                  </a:cubicBezTo>
                  <a:cubicBezTo>
                    <a:pt x="26298" y="36116"/>
                    <a:pt x="26211" y="36239"/>
                    <a:pt x="26211" y="36361"/>
                  </a:cubicBezTo>
                  <a:cubicBezTo>
                    <a:pt x="26176" y="36729"/>
                    <a:pt x="26193" y="37098"/>
                    <a:pt x="26281" y="37466"/>
                  </a:cubicBezTo>
                  <a:cubicBezTo>
                    <a:pt x="26316" y="37571"/>
                    <a:pt x="26228" y="37694"/>
                    <a:pt x="26246" y="37851"/>
                  </a:cubicBezTo>
                  <a:cubicBezTo>
                    <a:pt x="26334" y="38272"/>
                    <a:pt x="26193" y="38711"/>
                    <a:pt x="26316" y="39149"/>
                  </a:cubicBezTo>
                  <a:cubicBezTo>
                    <a:pt x="26334" y="39236"/>
                    <a:pt x="26334" y="39342"/>
                    <a:pt x="26298" y="39412"/>
                  </a:cubicBezTo>
                  <a:cubicBezTo>
                    <a:pt x="26228" y="39552"/>
                    <a:pt x="26228" y="39692"/>
                    <a:pt x="26263" y="39833"/>
                  </a:cubicBezTo>
                  <a:cubicBezTo>
                    <a:pt x="26298" y="39938"/>
                    <a:pt x="26246" y="40078"/>
                    <a:pt x="26263" y="40148"/>
                  </a:cubicBezTo>
                  <a:cubicBezTo>
                    <a:pt x="26334" y="40359"/>
                    <a:pt x="26141" y="40569"/>
                    <a:pt x="26298" y="40762"/>
                  </a:cubicBezTo>
                  <a:cubicBezTo>
                    <a:pt x="26334" y="40797"/>
                    <a:pt x="26334" y="40849"/>
                    <a:pt x="26316" y="40884"/>
                  </a:cubicBezTo>
                  <a:cubicBezTo>
                    <a:pt x="26211" y="41253"/>
                    <a:pt x="26316" y="41656"/>
                    <a:pt x="26228" y="42024"/>
                  </a:cubicBezTo>
                  <a:cubicBezTo>
                    <a:pt x="26211" y="42129"/>
                    <a:pt x="26316" y="42234"/>
                    <a:pt x="26316" y="42305"/>
                  </a:cubicBezTo>
                  <a:cubicBezTo>
                    <a:pt x="26298" y="42760"/>
                    <a:pt x="26334" y="43199"/>
                    <a:pt x="26334" y="43654"/>
                  </a:cubicBezTo>
                  <a:cubicBezTo>
                    <a:pt x="26334" y="43953"/>
                    <a:pt x="26316" y="44251"/>
                    <a:pt x="26334" y="44549"/>
                  </a:cubicBezTo>
                  <a:cubicBezTo>
                    <a:pt x="26351" y="45004"/>
                    <a:pt x="26246" y="45460"/>
                    <a:pt x="26316" y="45916"/>
                  </a:cubicBezTo>
                  <a:cubicBezTo>
                    <a:pt x="26298" y="46074"/>
                    <a:pt x="26281" y="46232"/>
                    <a:pt x="26228" y="46372"/>
                  </a:cubicBezTo>
                  <a:cubicBezTo>
                    <a:pt x="26158" y="46898"/>
                    <a:pt x="26036" y="47406"/>
                    <a:pt x="25913" y="47932"/>
                  </a:cubicBezTo>
                  <a:cubicBezTo>
                    <a:pt x="25825" y="48353"/>
                    <a:pt x="25615" y="48756"/>
                    <a:pt x="25299" y="49072"/>
                  </a:cubicBezTo>
                  <a:cubicBezTo>
                    <a:pt x="25282" y="49089"/>
                    <a:pt x="25229" y="49072"/>
                    <a:pt x="25229" y="49124"/>
                  </a:cubicBezTo>
                  <a:cubicBezTo>
                    <a:pt x="25247" y="49457"/>
                    <a:pt x="24949" y="49528"/>
                    <a:pt x="24773" y="49685"/>
                  </a:cubicBezTo>
                  <a:cubicBezTo>
                    <a:pt x="24580" y="49878"/>
                    <a:pt x="24388" y="50054"/>
                    <a:pt x="24177" y="50211"/>
                  </a:cubicBezTo>
                  <a:cubicBezTo>
                    <a:pt x="23879" y="50404"/>
                    <a:pt x="23634" y="50685"/>
                    <a:pt x="23283" y="50842"/>
                  </a:cubicBezTo>
                  <a:cubicBezTo>
                    <a:pt x="22845" y="51053"/>
                    <a:pt x="22371" y="51176"/>
                    <a:pt x="21880" y="51228"/>
                  </a:cubicBezTo>
                  <a:cubicBezTo>
                    <a:pt x="21600" y="51263"/>
                    <a:pt x="21302" y="51263"/>
                    <a:pt x="21004" y="51298"/>
                  </a:cubicBezTo>
                  <a:cubicBezTo>
                    <a:pt x="20723" y="51316"/>
                    <a:pt x="20408" y="51263"/>
                    <a:pt x="20110" y="51298"/>
                  </a:cubicBezTo>
                  <a:cubicBezTo>
                    <a:pt x="19654" y="51333"/>
                    <a:pt x="19198" y="51228"/>
                    <a:pt x="18742" y="51211"/>
                  </a:cubicBezTo>
                  <a:cubicBezTo>
                    <a:pt x="18549" y="51193"/>
                    <a:pt x="18339" y="51228"/>
                    <a:pt x="18164" y="51281"/>
                  </a:cubicBezTo>
                  <a:cubicBezTo>
                    <a:pt x="18111" y="51298"/>
                    <a:pt x="18094" y="51298"/>
                    <a:pt x="18059" y="51281"/>
                  </a:cubicBezTo>
                  <a:cubicBezTo>
                    <a:pt x="17901" y="51105"/>
                    <a:pt x="17690" y="51193"/>
                    <a:pt x="17498" y="51211"/>
                  </a:cubicBezTo>
                  <a:cubicBezTo>
                    <a:pt x="17357" y="51228"/>
                    <a:pt x="17235" y="51211"/>
                    <a:pt x="17094" y="51193"/>
                  </a:cubicBezTo>
                  <a:cubicBezTo>
                    <a:pt x="16849" y="51158"/>
                    <a:pt x="16603" y="51228"/>
                    <a:pt x="16358" y="51140"/>
                  </a:cubicBezTo>
                  <a:cubicBezTo>
                    <a:pt x="16200" y="51105"/>
                    <a:pt x="16060" y="51123"/>
                    <a:pt x="15920" y="51176"/>
                  </a:cubicBezTo>
                  <a:cubicBezTo>
                    <a:pt x="15709" y="51246"/>
                    <a:pt x="15481" y="51228"/>
                    <a:pt x="15271" y="51140"/>
                  </a:cubicBezTo>
                  <a:cubicBezTo>
                    <a:pt x="15148" y="51088"/>
                    <a:pt x="15131" y="51211"/>
                    <a:pt x="15043" y="51193"/>
                  </a:cubicBezTo>
                  <a:cubicBezTo>
                    <a:pt x="14377" y="51140"/>
                    <a:pt x="13728" y="51176"/>
                    <a:pt x="13062" y="51123"/>
                  </a:cubicBezTo>
                  <a:cubicBezTo>
                    <a:pt x="12115" y="51053"/>
                    <a:pt x="11169" y="51158"/>
                    <a:pt x="10239" y="51158"/>
                  </a:cubicBezTo>
                  <a:cubicBezTo>
                    <a:pt x="9836" y="51176"/>
                    <a:pt x="9433" y="51158"/>
                    <a:pt x="9030" y="51088"/>
                  </a:cubicBezTo>
                  <a:cubicBezTo>
                    <a:pt x="8837" y="51070"/>
                    <a:pt x="8644" y="51070"/>
                    <a:pt x="8469" y="51105"/>
                  </a:cubicBezTo>
                  <a:cubicBezTo>
                    <a:pt x="7995" y="51105"/>
                    <a:pt x="7522" y="51053"/>
                    <a:pt x="7049" y="51070"/>
                  </a:cubicBezTo>
                  <a:cubicBezTo>
                    <a:pt x="6891" y="51070"/>
                    <a:pt x="6610" y="51176"/>
                    <a:pt x="6453" y="50948"/>
                  </a:cubicBezTo>
                  <a:cubicBezTo>
                    <a:pt x="6435" y="50930"/>
                    <a:pt x="6382" y="50948"/>
                    <a:pt x="6347" y="50948"/>
                  </a:cubicBezTo>
                  <a:cubicBezTo>
                    <a:pt x="5944" y="51000"/>
                    <a:pt x="5558" y="50842"/>
                    <a:pt x="5173" y="50790"/>
                  </a:cubicBezTo>
                  <a:cubicBezTo>
                    <a:pt x="4927" y="50772"/>
                    <a:pt x="4682" y="50720"/>
                    <a:pt x="4454" y="50632"/>
                  </a:cubicBezTo>
                  <a:cubicBezTo>
                    <a:pt x="4033" y="50474"/>
                    <a:pt x="3577" y="50422"/>
                    <a:pt x="3192" y="50124"/>
                  </a:cubicBezTo>
                  <a:cubicBezTo>
                    <a:pt x="3069" y="50054"/>
                    <a:pt x="2911" y="50001"/>
                    <a:pt x="2753" y="49983"/>
                  </a:cubicBezTo>
                  <a:cubicBezTo>
                    <a:pt x="2561" y="49931"/>
                    <a:pt x="2385" y="49808"/>
                    <a:pt x="2280" y="49633"/>
                  </a:cubicBezTo>
                  <a:cubicBezTo>
                    <a:pt x="2157" y="49387"/>
                    <a:pt x="1947" y="49282"/>
                    <a:pt x="1807" y="49072"/>
                  </a:cubicBezTo>
                  <a:cubicBezTo>
                    <a:pt x="1561" y="48686"/>
                    <a:pt x="1351" y="48283"/>
                    <a:pt x="1158" y="47880"/>
                  </a:cubicBezTo>
                  <a:cubicBezTo>
                    <a:pt x="1053" y="47687"/>
                    <a:pt x="983" y="47476"/>
                    <a:pt x="930" y="47266"/>
                  </a:cubicBezTo>
                  <a:cubicBezTo>
                    <a:pt x="913" y="47021"/>
                    <a:pt x="755" y="46793"/>
                    <a:pt x="842" y="46512"/>
                  </a:cubicBezTo>
                  <a:cubicBezTo>
                    <a:pt x="860" y="46389"/>
                    <a:pt x="737" y="46249"/>
                    <a:pt x="702" y="46109"/>
                  </a:cubicBezTo>
                  <a:cubicBezTo>
                    <a:pt x="614" y="45793"/>
                    <a:pt x="650" y="45478"/>
                    <a:pt x="579" y="45162"/>
                  </a:cubicBezTo>
                  <a:cubicBezTo>
                    <a:pt x="527" y="44847"/>
                    <a:pt x="527" y="44566"/>
                    <a:pt x="492" y="44286"/>
                  </a:cubicBezTo>
                  <a:cubicBezTo>
                    <a:pt x="474" y="44093"/>
                    <a:pt x="404" y="43900"/>
                    <a:pt x="387" y="43725"/>
                  </a:cubicBezTo>
                  <a:cubicBezTo>
                    <a:pt x="369" y="43549"/>
                    <a:pt x="439" y="43339"/>
                    <a:pt x="352" y="43129"/>
                  </a:cubicBezTo>
                  <a:cubicBezTo>
                    <a:pt x="352" y="43076"/>
                    <a:pt x="334" y="43023"/>
                    <a:pt x="299" y="42988"/>
                  </a:cubicBezTo>
                  <a:cubicBezTo>
                    <a:pt x="264" y="42918"/>
                    <a:pt x="159" y="42848"/>
                    <a:pt x="334" y="42813"/>
                  </a:cubicBezTo>
                  <a:cubicBezTo>
                    <a:pt x="352" y="42813"/>
                    <a:pt x="422" y="42673"/>
                    <a:pt x="352" y="42603"/>
                  </a:cubicBezTo>
                  <a:cubicBezTo>
                    <a:pt x="246" y="42515"/>
                    <a:pt x="211" y="42357"/>
                    <a:pt x="299" y="42234"/>
                  </a:cubicBezTo>
                  <a:cubicBezTo>
                    <a:pt x="352" y="42094"/>
                    <a:pt x="194" y="41971"/>
                    <a:pt x="229" y="41831"/>
                  </a:cubicBezTo>
                  <a:cubicBezTo>
                    <a:pt x="264" y="41445"/>
                    <a:pt x="264" y="41077"/>
                    <a:pt x="211" y="40709"/>
                  </a:cubicBezTo>
                  <a:cubicBezTo>
                    <a:pt x="176" y="40481"/>
                    <a:pt x="106" y="40183"/>
                    <a:pt x="176" y="40025"/>
                  </a:cubicBezTo>
                  <a:cubicBezTo>
                    <a:pt x="334" y="39692"/>
                    <a:pt x="1" y="39342"/>
                    <a:pt x="229" y="39044"/>
                  </a:cubicBezTo>
                  <a:cubicBezTo>
                    <a:pt x="36" y="38658"/>
                    <a:pt x="229" y="38255"/>
                    <a:pt x="211" y="37869"/>
                  </a:cubicBezTo>
                  <a:cubicBezTo>
                    <a:pt x="211" y="37553"/>
                    <a:pt x="176" y="37203"/>
                    <a:pt x="194" y="36905"/>
                  </a:cubicBezTo>
                  <a:cubicBezTo>
                    <a:pt x="194" y="36642"/>
                    <a:pt x="124" y="36344"/>
                    <a:pt x="194" y="36116"/>
                  </a:cubicBezTo>
                  <a:cubicBezTo>
                    <a:pt x="281" y="35765"/>
                    <a:pt x="194" y="35432"/>
                    <a:pt x="229" y="35081"/>
                  </a:cubicBezTo>
                  <a:cubicBezTo>
                    <a:pt x="246" y="34976"/>
                    <a:pt x="176" y="34871"/>
                    <a:pt x="299" y="34748"/>
                  </a:cubicBezTo>
                  <a:cubicBezTo>
                    <a:pt x="387" y="34661"/>
                    <a:pt x="299" y="34398"/>
                    <a:pt x="264" y="34222"/>
                  </a:cubicBezTo>
                  <a:cubicBezTo>
                    <a:pt x="246" y="34135"/>
                    <a:pt x="246" y="34065"/>
                    <a:pt x="264" y="33977"/>
                  </a:cubicBezTo>
                  <a:cubicBezTo>
                    <a:pt x="316" y="33802"/>
                    <a:pt x="316" y="33591"/>
                    <a:pt x="264" y="33416"/>
                  </a:cubicBezTo>
                  <a:cubicBezTo>
                    <a:pt x="229" y="33311"/>
                    <a:pt x="194" y="33188"/>
                    <a:pt x="316" y="33100"/>
                  </a:cubicBezTo>
                  <a:cubicBezTo>
                    <a:pt x="369" y="33065"/>
                    <a:pt x="352" y="32995"/>
                    <a:pt x="334" y="32925"/>
                  </a:cubicBezTo>
                  <a:cubicBezTo>
                    <a:pt x="281" y="32802"/>
                    <a:pt x="194" y="32680"/>
                    <a:pt x="352" y="32574"/>
                  </a:cubicBezTo>
                  <a:cubicBezTo>
                    <a:pt x="194" y="32487"/>
                    <a:pt x="404" y="32364"/>
                    <a:pt x="281" y="32224"/>
                  </a:cubicBezTo>
                  <a:cubicBezTo>
                    <a:pt x="159" y="32084"/>
                    <a:pt x="246" y="31786"/>
                    <a:pt x="316" y="31698"/>
                  </a:cubicBezTo>
                  <a:cubicBezTo>
                    <a:pt x="474" y="31540"/>
                    <a:pt x="211" y="31505"/>
                    <a:pt x="264" y="31470"/>
                  </a:cubicBezTo>
                  <a:cubicBezTo>
                    <a:pt x="404" y="31365"/>
                    <a:pt x="264" y="31225"/>
                    <a:pt x="299" y="31119"/>
                  </a:cubicBezTo>
                  <a:cubicBezTo>
                    <a:pt x="352" y="31014"/>
                    <a:pt x="404" y="30891"/>
                    <a:pt x="264" y="30786"/>
                  </a:cubicBezTo>
                  <a:lnTo>
                    <a:pt x="264" y="30716"/>
                  </a:lnTo>
                  <a:cubicBezTo>
                    <a:pt x="299" y="30611"/>
                    <a:pt x="316" y="30506"/>
                    <a:pt x="316" y="30383"/>
                  </a:cubicBezTo>
                  <a:cubicBezTo>
                    <a:pt x="281" y="30190"/>
                    <a:pt x="404" y="29997"/>
                    <a:pt x="404" y="29804"/>
                  </a:cubicBezTo>
                  <a:cubicBezTo>
                    <a:pt x="404" y="29384"/>
                    <a:pt x="474" y="28980"/>
                    <a:pt x="439" y="28577"/>
                  </a:cubicBezTo>
                  <a:cubicBezTo>
                    <a:pt x="422" y="28402"/>
                    <a:pt x="509" y="28262"/>
                    <a:pt x="492" y="28086"/>
                  </a:cubicBezTo>
                  <a:cubicBezTo>
                    <a:pt x="474" y="27823"/>
                    <a:pt x="509" y="27578"/>
                    <a:pt x="474" y="27315"/>
                  </a:cubicBezTo>
                  <a:cubicBezTo>
                    <a:pt x="404" y="26982"/>
                    <a:pt x="544" y="26666"/>
                    <a:pt x="509" y="26316"/>
                  </a:cubicBezTo>
                  <a:cubicBezTo>
                    <a:pt x="474" y="25737"/>
                    <a:pt x="457" y="25141"/>
                    <a:pt x="404" y="24562"/>
                  </a:cubicBezTo>
                  <a:cubicBezTo>
                    <a:pt x="422" y="24299"/>
                    <a:pt x="439" y="24037"/>
                    <a:pt x="422" y="23791"/>
                  </a:cubicBezTo>
                  <a:cubicBezTo>
                    <a:pt x="352" y="23423"/>
                    <a:pt x="509" y="23072"/>
                    <a:pt x="457" y="22687"/>
                  </a:cubicBezTo>
                  <a:cubicBezTo>
                    <a:pt x="439" y="22231"/>
                    <a:pt x="457" y="21792"/>
                    <a:pt x="527" y="21337"/>
                  </a:cubicBezTo>
                  <a:cubicBezTo>
                    <a:pt x="544" y="21004"/>
                    <a:pt x="527" y="20670"/>
                    <a:pt x="527" y="20337"/>
                  </a:cubicBezTo>
                  <a:cubicBezTo>
                    <a:pt x="527" y="19899"/>
                    <a:pt x="544" y="19443"/>
                    <a:pt x="544" y="19005"/>
                  </a:cubicBezTo>
                  <a:cubicBezTo>
                    <a:pt x="544" y="18707"/>
                    <a:pt x="632" y="18444"/>
                    <a:pt x="579" y="18128"/>
                  </a:cubicBezTo>
                  <a:cubicBezTo>
                    <a:pt x="562" y="17813"/>
                    <a:pt x="597" y="17480"/>
                    <a:pt x="667" y="17164"/>
                  </a:cubicBezTo>
                  <a:cubicBezTo>
                    <a:pt x="702" y="16971"/>
                    <a:pt x="650" y="16691"/>
                    <a:pt x="685" y="16480"/>
                  </a:cubicBezTo>
                  <a:cubicBezTo>
                    <a:pt x="737" y="16095"/>
                    <a:pt x="755" y="15709"/>
                    <a:pt x="755" y="15341"/>
                  </a:cubicBezTo>
                  <a:cubicBezTo>
                    <a:pt x="790" y="14938"/>
                    <a:pt x="790" y="14534"/>
                    <a:pt x="755" y="14131"/>
                  </a:cubicBezTo>
                  <a:cubicBezTo>
                    <a:pt x="720" y="13921"/>
                    <a:pt x="842" y="13745"/>
                    <a:pt x="825" y="13535"/>
                  </a:cubicBezTo>
                  <a:cubicBezTo>
                    <a:pt x="790" y="13167"/>
                    <a:pt x="825" y="12781"/>
                    <a:pt x="790" y="12413"/>
                  </a:cubicBezTo>
                  <a:cubicBezTo>
                    <a:pt x="772" y="12273"/>
                    <a:pt x="720" y="12133"/>
                    <a:pt x="825" y="12010"/>
                  </a:cubicBezTo>
                  <a:cubicBezTo>
                    <a:pt x="842" y="11975"/>
                    <a:pt x="842" y="11940"/>
                    <a:pt x="825" y="11922"/>
                  </a:cubicBezTo>
                  <a:cubicBezTo>
                    <a:pt x="562" y="11589"/>
                    <a:pt x="790" y="11238"/>
                    <a:pt x="755" y="10905"/>
                  </a:cubicBezTo>
                  <a:cubicBezTo>
                    <a:pt x="737" y="10730"/>
                    <a:pt x="720" y="10555"/>
                    <a:pt x="702" y="10379"/>
                  </a:cubicBezTo>
                  <a:cubicBezTo>
                    <a:pt x="667" y="10151"/>
                    <a:pt x="650" y="9924"/>
                    <a:pt x="842" y="9748"/>
                  </a:cubicBezTo>
                  <a:cubicBezTo>
                    <a:pt x="877" y="9731"/>
                    <a:pt x="913" y="9696"/>
                    <a:pt x="877" y="9643"/>
                  </a:cubicBezTo>
                  <a:cubicBezTo>
                    <a:pt x="650" y="9433"/>
                    <a:pt x="825" y="9205"/>
                    <a:pt x="842" y="8994"/>
                  </a:cubicBezTo>
                  <a:cubicBezTo>
                    <a:pt x="842" y="8766"/>
                    <a:pt x="860" y="8521"/>
                    <a:pt x="895" y="8293"/>
                  </a:cubicBezTo>
                  <a:cubicBezTo>
                    <a:pt x="913" y="8030"/>
                    <a:pt x="825" y="7750"/>
                    <a:pt x="983" y="7504"/>
                  </a:cubicBezTo>
                  <a:cubicBezTo>
                    <a:pt x="1018" y="7434"/>
                    <a:pt x="983" y="7399"/>
                    <a:pt x="965" y="7346"/>
                  </a:cubicBezTo>
                  <a:cubicBezTo>
                    <a:pt x="965" y="7294"/>
                    <a:pt x="913" y="7259"/>
                    <a:pt x="930" y="7224"/>
                  </a:cubicBezTo>
                  <a:cubicBezTo>
                    <a:pt x="1105" y="6610"/>
                    <a:pt x="895" y="5961"/>
                    <a:pt x="1035" y="5365"/>
                  </a:cubicBezTo>
                  <a:cubicBezTo>
                    <a:pt x="1158" y="4927"/>
                    <a:pt x="1123" y="4471"/>
                    <a:pt x="1246" y="4033"/>
                  </a:cubicBezTo>
                  <a:cubicBezTo>
                    <a:pt x="1351" y="3595"/>
                    <a:pt x="1526" y="3174"/>
                    <a:pt x="1789" y="2806"/>
                  </a:cubicBezTo>
                  <a:cubicBezTo>
                    <a:pt x="1929" y="2560"/>
                    <a:pt x="2070" y="2315"/>
                    <a:pt x="2192" y="2052"/>
                  </a:cubicBezTo>
                  <a:cubicBezTo>
                    <a:pt x="2315" y="1824"/>
                    <a:pt x="2525" y="1754"/>
                    <a:pt x="2666" y="1578"/>
                  </a:cubicBezTo>
                  <a:cubicBezTo>
                    <a:pt x="2946" y="1210"/>
                    <a:pt x="3420" y="1052"/>
                    <a:pt x="3840" y="842"/>
                  </a:cubicBezTo>
                  <a:cubicBezTo>
                    <a:pt x="3875" y="825"/>
                    <a:pt x="3893" y="790"/>
                    <a:pt x="3910" y="772"/>
                  </a:cubicBezTo>
                  <a:close/>
                </a:path>
              </a:pathLst>
            </a:custGeom>
            <a:noFill/>
            <a:ln w="28575" cap="flat" cmpd="sng">
              <a:solidFill>
                <a:schemeClr val="bg2"/>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3908;p33"/>
            <p:cNvGrpSpPr/>
            <p:nvPr/>
          </p:nvGrpSpPr>
          <p:grpSpPr>
            <a:xfrm>
              <a:off x="4270093" y="1348100"/>
              <a:ext cx="603813" cy="739758"/>
              <a:chOff x="2061253" y="1348075"/>
              <a:chExt cx="603813" cy="739758"/>
            </a:xfrm>
          </p:grpSpPr>
          <p:sp>
            <p:nvSpPr>
              <p:cNvPr id="3909" name="Google Shape;3909;p33"/>
              <p:cNvSpPr/>
              <p:nvPr/>
            </p:nvSpPr>
            <p:spPr>
              <a:xfrm>
                <a:off x="2061253" y="1348075"/>
                <a:ext cx="603813" cy="739758"/>
              </a:xfrm>
              <a:custGeom>
                <a:avLst/>
                <a:gdLst/>
                <a:ahLst/>
                <a:cxnLst/>
                <a:rect l="l" t="t" r="r" b="b"/>
                <a:pathLst>
                  <a:path w="14886" h="18881" extrusionOk="0">
                    <a:moveTo>
                      <a:pt x="7279" y="0"/>
                    </a:moveTo>
                    <a:cubicBezTo>
                      <a:pt x="6985" y="0"/>
                      <a:pt x="6689" y="12"/>
                      <a:pt x="6400" y="46"/>
                    </a:cubicBezTo>
                    <a:cubicBezTo>
                      <a:pt x="5786" y="98"/>
                      <a:pt x="5190" y="256"/>
                      <a:pt x="4629" y="519"/>
                    </a:cubicBezTo>
                    <a:cubicBezTo>
                      <a:pt x="4209" y="747"/>
                      <a:pt x="3770" y="957"/>
                      <a:pt x="3332" y="1185"/>
                    </a:cubicBezTo>
                    <a:cubicBezTo>
                      <a:pt x="2981" y="1361"/>
                      <a:pt x="2648" y="1606"/>
                      <a:pt x="2385" y="1922"/>
                    </a:cubicBezTo>
                    <a:cubicBezTo>
                      <a:pt x="2105" y="2167"/>
                      <a:pt x="1859" y="2448"/>
                      <a:pt x="1649" y="2763"/>
                    </a:cubicBezTo>
                    <a:cubicBezTo>
                      <a:pt x="1544" y="2939"/>
                      <a:pt x="1421" y="3114"/>
                      <a:pt x="1316" y="3289"/>
                    </a:cubicBezTo>
                    <a:cubicBezTo>
                      <a:pt x="1176" y="3570"/>
                      <a:pt x="1018" y="3815"/>
                      <a:pt x="860" y="4096"/>
                    </a:cubicBezTo>
                    <a:cubicBezTo>
                      <a:pt x="772" y="4271"/>
                      <a:pt x="685" y="4464"/>
                      <a:pt x="615" y="4657"/>
                    </a:cubicBezTo>
                    <a:cubicBezTo>
                      <a:pt x="474" y="5077"/>
                      <a:pt x="369" y="5498"/>
                      <a:pt x="299" y="5919"/>
                    </a:cubicBezTo>
                    <a:cubicBezTo>
                      <a:pt x="264" y="6199"/>
                      <a:pt x="141" y="6515"/>
                      <a:pt x="211" y="6725"/>
                    </a:cubicBezTo>
                    <a:cubicBezTo>
                      <a:pt x="299" y="7111"/>
                      <a:pt x="1" y="7514"/>
                      <a:pt x="299" y="7865"/>
                    </a:cubicBezTo>
                    <a:cubicBezTo>
                      <a:pt x="106" y="8023"/>
                      <a:pt x="246" y="8251"/>
                      <a:pt x="299" y="8356"/>
                    </a:cubicBezTo>
                    <a:cubicBezTo>
                      <a:pt x="439" y="8654"/>
                      <a:pt x="457" y="8969"/>
                      <a:pt x="579" y="9267"/>
                    </a:cubicBezTo>
                    <a:cubicBezTo>
                      <a:pt x="825" y="9916"/>
                      <a:pt x="1123" y="10512"/>
                      <a:pt x="1474" y="11091"/>
                    </a:cubicBezTo>
                    <a:cubicBezTo>
                      <a:pt x="1859" y="11652"/>
                      <a:pt x="2192" y="12195"/>
                      <a:pt x="2508" y="12791"/>
                    </a:cubicBezTo>
                    <a:cubicBezTo>
                      <a:pt x="2666" y="13089"/>
                      <a:pt x="2841" y="13387"/>
                      <a:pt x="3051" y="13668"/>
                    </a:cubicBezTo>
                    <a:cubicBezTo>
                      <a:pt x="3209" y="13843"/>
                      <a:pt x="3349" y="14036"/>
                      <a:pt x="3490" y="14246"/>
                    </a:cubicBezTo>
                    <a:cubicBezTo>
                      <a:pt x="3683" y="14580"/>
                      <a:pt x="3928" y="14860"/>
                      <a:pt x="4156" y="15176"/>
                    </a:cubicBezTo>
                    <a:cubicBezTo>
                      <a:pt x="4419" y="15596"/>
                      <a:pt x="4734" y="15982"/>
                      <a:pt x="5050" y="16368"/>
                    </a:cubicBezTo>
                    <a:cubicBezTo>
                      <a:pt x="5488" y="16876"/>
                      <a:pt x="5874" y="17402"/>
                      <a:pt x="6347" y="17876"/>
                    </a:cubicBezTo>
                    <a:cubicBezTo>
                      <a:pt x="6575" y="18103"/>
                      <a:pt x="6873" y="18296"/>
                      <a:pt x="7101" y="18489"/>
                    </a:cubicBezTo>
                    <a:cubicBezTo>
                      <a:pt x="7281" y="18641"/>
                      <a:pt x="7406" y="18880"/>
                      <a:pt x="7631" y="18880"/>
                    </a:cubicBezTo>
                    <a:cubicBezTo>
                      <a:pt x="7692" y="18880"/>
                      <a:pt x="7760" y="18863"/>
                      <a:pt x="7838" y="18822"/>
                    </a:cubicBezTo>
                    <a:cubicBezTo>
                      <a:pt x="7871" y="18839"/>
                      <a:pt x="7897" y="18845"/>
                      <a:pt x="7919" y="18845"/>
                    </a:cubicBezTo>
                    <a:cubicBezTo>
                      <a:pt x="7967" y="18845"/>
                      <a:pt x="7995" y="18817"/>
                      <a:pt x="8030" y="18805"/>
                    </a:cubicBezTo>
                    <a:cubicBezTo>
                      <a:pt x="8276" y="18700"/>
                      <a:pt x="8486" y="18542"/>
                      <a:pt x="8679" y="18349"/>
                    </a:cubicBezTo>
                    <a:cubicBezTo>
                      <a:pt x="9205" y="17911"/>
                      <a:pt x="9696" y="17402"/>
                      <a:pt x="10134" y="16876"/>
                    </a:cubicBezTo>
                    <a:cubicBezTo>
                      <a:pt x="10292" y="16666"/>
                      <a:pt x="10467" y="16455"/>
                      <a:pt x="10643" y="16245"/>
                    </a:cubicBezTo>
                    <a:cubicBezTo>
                      <a:pt x="10888" y="15982"/>
                      <a:pt x="11116" y="15702"/>
                      <a:pt x="11344" y="15404"/>
                    </a:cubicBezTo>
                    <a:cubicBezTo>
                      <a:pt x="11467" y="15193"/>
                      <a:pt x="11660" y="15053"/>
                      <a:pt x="11782" y="14843"/>
                    </a:cubicBezTo>
                    <a:cubicBezTo>
                      <a:pt x="12080" y="14387"/>
                      <a:pt x="12361" y="13913"/>
                      <a:pt x="12676" y="13475"/>
                    </a:cubicBezTo>
                    <a:cubicBezTo>
                      <a:pt x="12817" y="13282"/>
                      <a:pt x="12922" y="13089"/>
                      <a:pt x="13009" y="12879"/>
                    </a:cubicBezTo>
                    <a:cubicBezTo>
                      <a:pt x="13115" y="12616"/>
                      <a:pt x="13255" y="12371"/>
                      <a:pt x="13395" y="12125"/>
                    </a:cubicBezTo>
                    <a:cubicBezTo>
                      <a:pt x="13535" y="11897"/>
                      <a:pt x="13676" y="11652"/>
                      <a:pt x="13798" y="11406"/>
                    </a:cubicBezTo>
                    <a:cubicBezTo>
                      <a:pt x="13921" y="11108"/>
                      <a:pt x="14044" y="10793"/>
                      <a:pt x="14131" y="10495"/>
                    </a:cubicBezTo>
                    <a:cubicBezTo>
                      <a:pt x="14219" y="10109"/>
                      <a:pt x="14412" y="9776"/>
                      <a:pt x="14500" y="9390"/>
                    </a:cubicBezTo>
                    <a:cubicBezTo>
                      <a:pt x="14570" y="9040"/>
                      <a:pt x="14675" y="8689"/>
                      <a:pt x="14745" y="8356"/>
                    </a:cubicBezTo>
                    <a:cubicBezTo>
                      <a:pt x="14798" y="7970"/>
                      <a:pt x="14815" y="7567"/>
                      <a:pt x="14798" y="7181"/>
                    </a:cubicBezTo>
                    <a:cubicBezTo>
                      <a:pt x="14798" y="6953"/>
                      <a:pt x="14850" y="6708"/>
                      <a:pt x="14850" y="6462"/>
                    </a:cubicBezTo>
                    <a:cubicBezTo>
                      <a:pt x="14850" y="6287"/>
                      <a:pt x="14675" y="6059"/>
                      <a:pt x="14850" y="5849"/>
                    </a:cubicBezTo>
                    <a:cubicBezTo>
                      <a:pt x="14885" y="5779"/>
                      <a:pt x="14780" y="5656"/>
                      <a:pt x="14763" y="5603"/>
                    </a:cubicBezTo>
                    <a:cubicBezTo>
                      <a:pt x="14728" y="5551"/>
                      <a:pt x="14693" y="5516"/>
                      <a:pt x="14710" y="5428"/>
                    </a:cubicBezTo>
                    <a:cubicBezTo>
                      <a:pt x="14710" y="5288"/>
                      <a:pt x="14675" y="5148"/>
                      <a:pt x="14605" y="5025"/>
                    </a:cubicBezTo>
                    <a:cubicBezTo>
                      <a:pt x="14535" y="4902"/>
                      <a:pt x="14412" y="4797"/>
                      <a:pt x="14394" y="4639"/>
                    </a:cubicBezTo>
                    <a:cubicBezTo>
                      <a:pt x="14342" y="4359"/>
                      <a:pt x="14254" y="4078"/>
                      <a:pt x="14096" y="3833"/>
                    </a:cubicBezTo>
                    <a:cubicBezTo>
                      <a:pt x="13956" y="3570"/>
                      <a:pt x="13869" y="3254"/>
                      <a:pt x="13693" y="3044"/>
                    </a:cubicBezTo>
                    <a:cubicBezTo>
                      <a:pt x="13272" y="2535"/>
                      <a:pt x="12904" y="2009"/>
                      <a:pt x="12308" y="1641"/>
                    </a:cubicBezTo>
                    <a:cubicBezTo>
                      <a:pt x="12098" y="1518"/>
                      <a:pt x="11922" y="1291"/>
                      <a:pt x="11677" y="1168"/>
                    </a:cubicBezTo>
                    <a:cubicBezTo>
                      <a:pt x="11537" y="1098"/>
                      <a:pt x="11432" y="940"/>
                      <a:pt x="11291" y="870"/>
                    </a:cubicBezTo>
                    <a:cubicBezTo>
                      <a:pt x="10888" y="694"/>
                      <a:pt x="10467" y="537"/>
                      <a:pt x="10047" y="396"/>
                    </a:cubicBezTo>
                    <a:cubicBezTo>
                      <a:pt x="9310" y="204"/>
                      <a:pt x="8556" y="63"/>
                      <a:pt x="7785" y="11"/>
                    </a:cubicBezTo>
                    <a:cubicBezTo>
                      <a:pt x="7618" y="4"/>
                      <a:pt x="7449" y="0"/>
                      <a:pt x="7279" y="0"/>
                    </a:cubicBezTo>
                    <a:close/>
                  </a:path>
                </a:pathLst>
              </a:cu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solidFill>
                      <a:schemeClr val="bg2"/>
                    </a:solidFill>
                    <a:latin typeface="Merriweather"/>
                    <a:ea typeface="Merriweather"/>
                    <a:cs typeface="Merriweather"/>
                    <a:sym typeface="Merriweather"/>
                  </a:rPr>
                  <a:t>2</a:t>
                </a:r>
                <a:endParaRPr sz="3000" b="1">
                  <a:solidFill>
                    <a:schemeClr val="bg2"/>
                  </a:solidFill>
                  <a:latin typeface="Merriweather"/>
                  <a:ea typeface="Merriweather"/>
                  <a:cs typeface="Merriweather"/>
                  <a:sym typeface="Merriweather"/>
                </a:endParaRPr>
              </a:p>
            </p:txBody>
          </p:sp>
          <p:sp>
            <p:nvSpPr>
              <p:cNvPr id="3910" name="Google Shape;3910;p33"/>
              <p:cNvSpPr/>
              <p:nvPr/>
            </p:nvSpPr>
            <p:spPr>
              <a:xfrm>
                <a:off x="2061253" y="1348075"/>
                <a:ext cx="603813" cy="739758"/>
              </a:xfrm>
              <a:custGeom>
                <a:avLst/>
                <a:gdLst/>
                <a:ahLst/>
                <a:cxnLst/>
                <a:rect l="l" t="t" r="r" b="b"/>
                <a:pathLst>
                  <a:path w="14886" h="18881" extrusionOk="0">
                    <a:moveTo>
                      <a:pt x="7558" y="625"/>
                    </a:moveTo>
                    <a:cubicBezTo>
                      <a:pt x="7663" y="625"/>
                      <a:pt x="7771" y="652"/>
                      <a:pt x="7855" y="712"/>
                    </a:cubicBezTo>
                    <a:cubicBezTo>
                      <a:pt x="7908" y="747"/>
                      <a:pt x="7960" y="765"/>
                      <a:pt x="8030" y="765"/>
                    </a:cubicBezTo>
                    <a:cubicBezTo>
                      <a:pt x="8129" y="751"/>
                      <a:pt x="8229" y="745"/>
                      <a:pt x="8329" y="745"/>
                    </a:cubicBezTo>
                    <a:cubicBezTo>
                      <a:pt x="8620" y="745"/>
                      <a:pt x="8913" y="800"/>
                      <a:pt x="9188" y="905"/>
                    </a:cubicBezTo>
                    <a:cubicBezTo>
                      <a:pt x="9380" y="993"/>
                      <a:pt x="9608" y="1045"/>
                      <a:pt x="9836" y="1045"/>
                    </a:cubicBezTo>
                    <a:cubicBezTo>
                      <a:pt x="9843" y="1044"/>
                      <a:pt x="9850" y="1044"/>
                      <a:pt x="9857" y="1044"/>
                    </a:cubicBezTo>
                    <a:cubicBezTo>
                      <a:pt x="10013" y="1044"/>
                      <a:pt x="10125" y="1199"/>
                      <a:pt x="10293" y="1199"/>
                    </a:cubicBezTo>
                    <a:cubicBezTo>
                      <a:pt x="10320" y="1199"/>
                      <a:pt x="10349" y="1195"/>
                      <a:pt x="10380" y="1185"/>
                    </a:cubicBezTo>
                    <a:lnTo>
                      <a:pt x="10380" y="1185"/>
                    </a:lnTo>
                    <a:cubicBezTo>
                      <a:pt x="10344" y="1272"/>
                      <a:pt x="10349" y="1296"/>
                      <a:pt x="10371" y="1296"/>
                    </a:cubicBezTo>
                    <a:cubicBezTo>
                      <a:pt x="10401" y="1296"/>
                      <a:pt x="10459" y="1254"/>
                      <a:pt x="10493" y="1254"/>
                    </a:cubicBezTo>
                    <a:cubicBezTo>
                      <a:pt x="10496" y="1254"/>
                      <a:pt x="10500" y="1255"/>
                      <a:pt x="10502" y="1255"/>
                    </a:cubicBezTo>
                    <a:cubicBezTo>
                      <a:pt x="10608" y="1291"/>
                      <a:pt x="10695" y="1343"/>
                      <a:pt x="10783" y="1413"/>
                    </a:cubicBezTo>
                    <a:cubicBezTo>
                      <a:pt x="10853" y="1483"/>
                      <a:pt x="10941" y="1536"/>
                      <a:pt x="11046" y="1571"/>
                    </a:cubicBezTo>
                    <a:cubicBezTo>
                      <a:pt x="11204" y="1571"/>
                      <a:pt x="11186" y="1764"/>
                      <a:pt x="11291" y="1764"/>
                    </a:cubicBezTo>
                    <a:cubicBezTo>
                      <a:pt x="11467" y="1799"/>
                      <a:pt x="11642" y="1904"/>
                      <a:pt x="11747" y="2062"/>
                    </a:cubicBezTo>
                    <a:cubicBezTo>
                      <a:pt x="11922" y="2272"/>
                      <a:pt x="12203" y="2378"/>
                      <a:pt x="12343" y="2640"/>
                    </a:cubicBezTo>
                    <a:cubicBezTo>
                      <a:pt x="12431" y="2798"/>
                      <a:pt x="12624" y="2921"/>
                      <a:pt x="12746" y="3096"/>
                    </a:cubicBezTo>
                    <a:cubicBezTo>
                      <a:pt x="12992" y="3429"/>
                      <a:pt x="13220" y="3798"/>
                      <a:pt x="13413" y="4183"/>
                    </a:cubicBezTo>
                    <a:cubicBezTo>
                      <a:pt x="13606" y="4551"/>
                      <a:pt x="13711" y="4955"/>
                      <a:pt x="13904" y="5323"/>
                    </a:cubicBezTo>
                    <a:cubicBezTo>
                      <a:pt x="14044" y="5568"/>
                      <a:pt x="14009" y="5901"/>
                      <a:pt x="14131" y="6164"/>
                    </a:cubicBezTo>
                    <a:cubicBezTo>
                      <a:pt x="14219" y="6392"/>
                      <a:pt x="14079" y="6603"/>
                      <a:pt x="14219" y="6831"/>
                    </a:cubicBezTo>
                    <a:cubicBezTo>
                      <a:pt x="14272" y="6918"/>
                      <a:pt x="14096" y="6918"/>
                      <a:pt x="14114" y="7006"/>
                    </a:cubicBezTo>
                    <a:cubicBezTo>
                      <a:pt x="14202" y="7251"/>
                      <a:pt x="14114" y="7497"/>
                      <a:pt x="14096" y="7725"/>
                    </a:cubicBezTo>
                    <a:cubicBezTo>
                      <a:pt x="14079" y="8075"/>
                      <a:pt x="14044" y="8426"/>
                      <a:pt x="13974" y="8759"/>
                    </a:cubicBezTo>
                    <a:cubicBezTo>
                      <a:pt x="13816" y="9460"/>
                      <a:pt x="13588" y="10162"/>
                      <a:pt x="13325" y="10828"/>
                    </a:cubicBezTo>
                    <a:cubicBezTo>
                      <a:pt x="13115" y="11336"/>
                      <a:pt x="12887" y="11827"/>
                      <a:pt x="12624" y="12300"/>
                    </a:cubicBezTo>
                    <a:cubicBezTo>
                      <a:pt x="12484" y="12493"/>
                      <a:pt x="12396" y="12704"/>
                      <a:pt x="12361" y="12932"/>
                    </a:cubicBezTo>
                    <a:cubicBezTo>
                      <a:pt x="12361" y="13054"/>
                      <a:pt x="12203" y="13089"/>
                      <a:pt x="12150" y="13159"/>
                    </a:cubicBezTo>
                    <a:cubicBezTo>
                      <a:pt x="12028" y="13335"/>
                      <a:pt x="11905" y="13510"/>
                      <a:pt x="11817" y="13703"/>
                    </a:cubicBezTo>
                    <a:cubicBezTo>
                      <a:pt x="11677" y="13896"/>
                      <a:pt x="11554" y="14089"/>
                      <a:pt x="11449" y="14299"/>
                    </a:cubicBezTo>
                    <a:cubicBezTo>
                      <a:pt x="11326" y="14509"/>
                      <a:pt x="11116" y="14720"/>
                      <a:pt x="10976" y="14930"/>
                    </a:cubicBezTo>
                    <a:cubicBezTo>
                      <a:pt x="10800" y="15193"/>
                      <a:pt x="10555" y="15386"/>
                      <a:pt x="10397" y="15631"/>
                    </a:cubicBezTo>
                    <a:cubicBezTo>
                      <a:pt x="10239" y="15894"/>
                      <a:pt x="10012" y="16105"/>
                      <a:pt x="9836" y="16350"/>
                    </a:cubicBezTo>
                    <a:cubicBezTo>
                      <a:pt x="9591" y="16666"/>
                      <a:pt x="9240" y="16876"/>
                      <a:pt x="9065" y="17244"/>
                    </a:cubicBezTo>
                    <a:cubicBezTo>
                      <a:pt x="8960" y="17402"/>
                      <a:pt x="8802" y="17542"/>
                      <a:pt x="8627" y="17613"/>
                    </a:cubicBezTo>
                    <a:cubicBezTo>
                      <a:pt x="8469" y="17718"/>
                      <a:pt x="8276" y="17788"/>
                      <a:pt x="8223" y="17981"/>
                    </a:cubicBezTo>
                    <a:cubicBezTo>
                      <a:pt x="8171" y="18174"/>
                      <a:pt x="8013" y="18191"/>
                      <a:pt x="7908" y="18279"/>
                    </a:cubicBezTo>
                    <a:cubicBezTo>
                      <a:pt x="7885" y="18292"/>
                      <a:pt x="7866" y="18298"/>
                      <a:pt x="7850" y="18298"/>
                    </a:cubicBezTo>
                    <a:cubicBezTo>
                      <a:pt x="7802" y="18298"/>
                      <a:pt x="7776" y="18252"/>
                      <a:pt x="7750" y="18226"/>
                    </a:cubicBezTo>
                    <a:cubicBezTo>
                      <a:pt x="7662" y="18121"/>
                      <a:pt x="7540" y="18051"/>
                      <a:pt x="7487" y="17911"/>
                    </a:cubicBezTo>
                    <a:cubicBezTo>
                      <a:pt x="7473" y="17868"/>
                      <a:pt x="7435" y="17813"/>
                      <a:pt x="7394" y="17813"/>
                    </a:cubicBezTo>
                    <a:cubicBezTo>
                      <a:pt x="7384" y="17813"/>
                      <a:pt x="7374" y="17816"/>
                      <a:pt x="7364" y="17823"/>
                    </a:cubicBezTo>
                    <a:cubicBezTo>
                      <a:pt x="7331" y="17833"/>
                      <a:pt x="7301" y="17838"/>
                      <a:pt x="7276" y="17838"/>
                    </a:cubicBezTo>
                    <a:cubicBezTo>
                      <a:pt x="7130" y="17838"/>
                      <a:pt x="7108" y="17685"/>
                      <a:pt x="7049" y="17595"/>
                    </a:cubicBezTo>
                    <a:cubicBezTo>
                      <a:pt x="6961" y="17437"/>
                      <a:pt x="6751" y="17367"/>
                      <a:pt x="6680" y="17262"/>
                    </a:cubicBezTo>
                    <a:cubicBezTo>
                      <a:pt x="6540" y="17069"/>
                      <a:pt x="6312" y="16964"/>
                      <a:pt x="6190" y="16789"/>
                    </a:cubicBezTo>
                    <a:cubicBezTo>
                      <a:pt x="6067" y="16613"/>
                      <a:pt x="6032" y="16403"/>
                      <a:pt x="5804" y="16280"/>
                    </a:cubicBezTo>
                    <a:cubicBezTo>
                      <a:pt x="5751" y="16245"/>
                      <a:pt x="5769" y="16157"/>
                      <a:pt x="5769" y="16087"/>
                    </a:cubicBezTo>
                    <a:cubicBezTo>
                      <a:pt x="5541" y="16052"/>
                      <a:pt x="5611" y="15807"/>
                      <a:pt x="5453" y="15702"/>
                    </a:cubicBezTo>
                    <a:cubicBezTo>
                      <a:pt x="5190" y="15509"/>
                      <a:pt x="4980" y="15263"/>
                      <a:pt x="4822" y="14983"/>
                    </a:cubicBezTo>
                    <a:cubicBezTo>
                      <a:pt x="4647" y="14702"/>
                      <a:pt x="4454" y="14439"/>
                      <a:pt x="4261" y="14159"/>
                    </a:cubicBezTo>
                    <a:cubicBezTo>
                      <a:pt x="4068" y="13861"/>
                      <a:pt x="3875" y="13580"/>
                      <a:pt x="3648" y="13317"/>
                    </a:cubicBezTo>
                    <a:cubicBezTo>
                      <a:pt x="3472" y="13089"/>
                      <a:pt x="3402" y="12826"/>
                      <a:pt x="3244" y="12651"/>
                    </a:cubicBezTo>
                    <a:cubicBezTo>
                      <a:pt x="3016" y="12406"/>
                      <a:pt x="2946" y="12073"/>
                      <a:pt x="2718" y="11862"/>
                    </a:cubicBezTo>
                    <a:cubicBezTo>
                      <a:pt x="2683" y="11827"/>
                      <a:pt x="2666" y="11774"/>
                      <a:pt x="2648" y="11739"/>
                    </a:cubicBezTo>
                    <a:cubicBezTo>
                      <a:pt x="2420" y="11389"/>
                      <a:pt x="2245" y="10986"/>
                      <a:pt x="1982" y="10652"/>
                    </a:cubicBezTo>
                    <a:cubicBezTo>
                      <a:pt x="1877" y="10512"/>
                      <a:pt x="1666" y="10372"/>
                      <a:pt x="1719" y="10144"/>
                    </a:cubicBezTo>
                    <a:cubicBezTo>
                      <a:pt x="1719" y="10109"/>
                      <a:pt x="1684" y="10091"/>
                      <a:pt x="1631" y="10021"/>
                    </a:cubicBezTo>
                    <a:cubicBezTo>
                      <a:pt x="1579" y="9969"/>
                      <a:pt x="1439" y="9934"/>
                      <a:pt x="1544" y="9793"/>
                    </a:cubicBezTo>
                    <a:cubicBezTo>
                      <a:pt x="1456" y="9671"/>
                      <a:pt x="1386" y="9548"/>
                      <a:pt x="1351" y="9408"/>
                    </a:cubicBezTo>
                    <a:cubicBezTo>
                      <a:pt x="1228" y="9145"/>
                      <a:pt x="1123" y="8864"/>
                      <a:pt x="1018" y="8584"/>
                    </a:cubicBezTo>
                    <a:cubicBezTo>
                      <a:pt x="948" y="8338"/>
                      <a:pt x="930" y="8110"/>
                      <a:pt x="930" y="7865"/>
                    </a:cubicBezTo>
                    <a:cubicBezTo>
                      <a:pt x="895" y="7760"/>
                      <a:pt x="877" y="7637"/>
                      <a:pt x="877" y="7514"/>
                    </a:cubicBezTo>
                    <a:cubicBezTo>
                      <a:pt x="965" y="7251"/>
                      <a:pt x="860" y="7006"/>
                      <a:pt x="877" y="6760"/>
                    </a:cubicBezTo>
                    <a:cubicBezTo>
                      <a:pt x="895" y="6410"/>
                      <a:pt x="965" y="6094"/>
                      <a:pt x="1000" y="5726"/>
                    </a:cubicBezTo>
                    <a:cubicBezTo>
                      <a:pt x="1018" y="5358"/>
                      <a:pt x="1246" y="5042"/>
                      <a:pt x="1246" y="4674"/>
                    </a:cubicBezTo>
                    <a:cubicBezTo>
                      <a:pt x="1246" y="4587"/>
                      <a:pt x="1386" y="4516"/>
                      <a:pt x="1421" y="4429"/>
                    </a:cubicBezTo>
                    <a:cubicBezTo>
                      <a:pt x="1491" y="4253"/>
                      <a:pt x="1544" y="4078"/>
                      <a:pt x="1614" y="3903"/>
                    </a:cubicBezTo>
                    <a:lnTo>
                      <a:pt x="1614" y="3850"/>
                    </a:lnTo>
                    <a:cubicBezTo>
                      <a:pt x="1929" y="3605"/>
                      <a:pt x="1982" y="3202"/>
                      <a:pt x="2245" y="2939"/>
                    </a:cubicBezTo>
                    <a:cubicBezTo>
                      <a:pt x="2438" y="2746"/>
                      <a:pt x="2561" y="2500"/>
                      <a:pt x="2824" y="2378"/>
                    </a:cubicBezTo>
                    <a:cubicBezTo>
                      <a:pt x="2894" y="2342"/>
                      <a:pt x="2911" y="2255"/>
                      <a:pt x="2964" y="2202"/>
                    </a:cubicBezTo>
                    <a:cubicBezTo>
                      <a:pt x="3192" y="1992"/>
                      <a:pt x="3437" y="1834"/>
                      <a:pt x="3718" y="1694"/>
                    </a:cubicBezTo>
                    <a:cubicBezTo>
                      <a:pt x="3893" y="1624"/>
                      <a:pt x="3998" y="1466"/>
                      <a:pt x="4191" y="1378"/>
                    </a:cubicBezTo>
                    <a:cubicBezTo>
                      <a:pt x="4384" y="1273"/>
                      <a:pt x="4612" y="1203"/>
                      <a:pt x="4822" y="1115"/>
                    </a:cubicBezTo>
                    <a:cubicBezTo>
                      <a:pt x="5173" y="975"/>
                      <a:pt x="5558" y="852"/>
                      <a:pt x="5927" y="694"/>
                    </a:cubicBezTo>
                    <a:cubicBezTo>
                      <a:pt x="5943" y="690"/>
                      <a:pt x="5959" y="688"/>
                      <a:pt x="5977" y="688"/>
                    </a:cubicBezTo>
                    <a:cubicBezTo>
                      <a:pt x="6063" y="688"/>
                      <a:pt x="6167" y="734"/>
                      <a:pt x="6264" y="734"/>
                    </a:cubicBezTo>
                    <a:cubicBezTo>
                      <a:pt x="6299" y="734"/>
                      <a:pt x="6333" y="728"/>
                      <a:pt x="6365" y="712"/>
                    </a:cubicBezTo>
                    <a:cubicBezTo>
                      <a:pt x="6448" y="681"/>
                      <a:pt x="6534" y="671"/>
                      <a:pt x="6621" y="671"/>
                    </a:cubicBezTo>
                    <a:cubicBezTo>
                      <a:pt x="6777" y="671"/>
                      <a:pt x="6938" y="703"/>
                      <a:pt x="7098" y="703"/>
                    </a:cubicBezTo>
                    <a:cubicBezTo>
                      <a:pt x="7205" y="703"/>
                      <a:pt x="7312" y="689"/>
                      <a:pt x="7417" y="642"/>
                    </a:cubicBezTo>
                    <a:cubicBezTo>
                      <a:pt x="7461" y="631"/>
                      <a:pt x="7509" y="625"/>
                      <a:pt x="7558" y="625"/>
                    </a:cubicBezTo>
                    <a:close/>
                    <a:moveTo>
                      <a:pt x="7279" y="0"/>
                    </a:moveTo>
                    <a:cubicBezTo>
                      <a:pt x="6985" y="0"/>
                      <a:pt x="6689" y="12"/>
                      <a:pt x="6400" y="46"/>
                    </a:cubicBezTo>
                    <a:cubicBezTo>
                      <a:pt x="5786" y="98"/>
                      <a:pt x="5190" y="256"/>
                      <a:pt x="4629" y="519"/>
                    </a:cubicBezTo>
                    <a:cubicBezTo>
                      <a:pt x="4209" y="747"/>
                      <a:pt x="3770" y="957"/>
                      <a:pt x="3332" y="1185"/>
                    </a:cubicBezTo>
                    <a:cubicBezTo>
                      <a:pt x="2981" y="1361"/>
                      <a:pt x="2648" y="1606"/>
                      <a:pt x="2385" y="1922"/>
                    </a:cubicBezTo>
                    <a:cubicBezTo>
                      <a:pt x="2105" y="2167"/>
                      <a:pt x="1859" y="2448"/>
                      <a:pt x="1649" y="2763"/>
                    </a:cubicBezTo>
                    <a:cubicBezTo>
                      <a:pt x="1544" y="2939"/>
                      <a:pt x="1421" y="3114"/>
                      <a:pt x="1316" y="3289"/>
                    </a:cubicBezTo>
                    <a:cubicBezTo>
                      <a:pt x="1176" y="3570"/>
                      <a:pt x="1018" y="3815"/>
                      <a:pt x="860" y="4096"/>
                    </a:cubicBezTo>
                    <a:cubicBezTo>
                      <a:pt x="772" y="4271"/>
                      <a:pt x="685" y="4464"/>
                      <a:pt x="615" y="4657"/>
                    </a:cubicBezTo>
                    <a:cubicBezTo>
                      <a:pt x="474" y="5077"/>
                      <a:pt x="369" y="5498"/>
                      <a:pt x="299" y="5919"/>
                    </a:cubicBezTo>
                    <a:cubicBezTo>
                      <a:pt x="264" y="6199"/>
                      <a:pt x="141" y="6515"/>
                      <a:pt x="211" y="6725"/>
                    </a:cubicBezTo>
                    <a:cubicBezTo>
                      <a:pt x="299" y="7111"/>
                      <a:pt x="1" y="7514"/>
                      <a:pt x="299" y="7865"/>
                    </a:cubicBezTo>
                    <a:cubicBezTo>
                      <a:pt x="106" y="8023"/>
                      <a:pt x="246" y="8251"/>
                      <a:pt x="299" y="8356"/>
                    </a:cubicBezTo>
                    <a:cubicBezTo>
                      <a:pt x="439" y="8654"/>
                      <a:pt x="457" y="8969"/>
                      <a:pt x="579" y="9267"/>
                    </a:cubicBezTo>
                    <a:cubicBezTo>
                      <a:pt x="825" y="9916"/>
                      <a:pt x="1123" y="10512"/>
                      <a:pt x="1474" y="11091"/>
                    </a:cubicBezTo>
                    <a:cubicBezTo>
                      <a:pt x="1859" y="11652"/>
                      <a:pt x="2192" y="12195"/>
                      <a:pt x="2508" y="12791"/>
                    </a:cubicBezTo>
                    <a:cubicBezTo>
                      <a:pt x="2666" y="13089"/>
                      <a:pt x="2841" y="13387"/>
                      <a:pt x="3051" y="13668"/>
                    </a:cubicBezTo>
                    <a:cubicBezTo>
                      <a:pt x="3209" y="13843"/>
                      <a:pt x="3349" y="14036"/>
                      <a:pt x="3490" y="14246"/>
                    </a:cubicBezTo>
                    <a:cubicBezTo>
                      <a:pt x="3683" y="14580"/>
                      <a:pt x="3928" y="14860"/>
                      <a:pt x="4156" y="15176"/>
                    </a:cubicBezTo>
                    <a:cubicBezTo>
                      <a:pt x="4419" y="15596"/>
                      <a:pt x="4734" y="15982"/>
                      <a:pt x="5050" y="16368"/>
                    </a:cubicBezTo>
                    <a:cubicBezTo>
                      <a:pt x="5488" y="16876"/>
                      <a:pt x="5874" y="17402"/>
                      <a:pt x="6347" y="17876"/>
                    </a:cubicBezTo>
                    <a:cubicBezTo>
                      <a:pt x="6575" y="18103"/>
                      <a:pt x="6873" y="18296"/>
                      <a:pt x="7101" y="18489"/>
                    </a:cubicBezTo>
                    <a:cubicBezTo>
                      <a:pt x="7281" y="18641"/>
                      <a:pt x="7406" y="18880"/>
                      <a:pt x="7631" y="18880"/>
                    </a:cubicBezTo>
                    <a:cubicBezTo>
                      <a:pt x="7692" y="18880"/>
                      <a:pt x="7760" y="18863"/>
                      <a:pt x="7838" y="18822"/>
                    </a:cubicBezTo>
                    <a:cubicBezTo>
                      <a:pt x="7871" y="18839"/>
                      <a:pt x="7897" y="18845"/>
                      <a:pt x="7919" y="18845"/>
                    </a:cubicBezTo>
                    <a:cubicBezTo>
                      <a:pt x="7967" y="18845"/>
                      <a:pt x="7995" y="18817"/>
                      <a:pt x="8030" y="18805"/>
                    </a:cubicBezTo>
                    <a:cubicBezTo>
                      <a:pt x="8276" y="18700"/>
                      <a:pt x="8486" y="18542"/>
                      <a:pt x="8679" y="18349"/>
                    </a:cubicBezTo>
                    <a:cubicBezTo>
                      <a:pt x="9205" y="17911"/>
                      <a:pt x="9696" y="17402"/>
                      <a:pt x="10134" y="16876"/>
                    </a:cubicBezTo>
                    <a:cubicBezTo>
                      <a:pt x="10292" y="16666"/>
                      <a:pt x="10467" y="16455"/>
                      <a:pt x="10643" y="16245"/>
                    </a:cubicBezTo>
                    <a:cubicBezTo>
                      <a:pt x="10888" y="15982"/>
                      <a:pt x="11116" y="15702"/>
                      <a:pt x="11344" y="15404"/>
                    </a:cubicBezTo>
                    <a:cubicBezTo>
                      <a:pt x="11467" y="15193"/>
                      <a:pt x="11660" y="15053"/>
                      <a:pt x="11782" y="14843"/>
                    </a:cubicBezTo>
                    <a:cubicBezTo>
                      <a:pt x="12080" y="14387"/>
                      <a:pt x="12361" y="13913"/>
                      <a:pt x="12676" y="13475"/>
                    </a:cubicBezTo>
                    <a:cubicBezTo>
                      <a:pt x="12817" y="13282"/>
                      <a:pt x="12922" y="13089"/>
                      <a:pt x="13009" y="12879"/>
                    </a:cubicBezTo>
                    <a:cubicBezTo>
                      <a:pt x="13115" y="12616"/>
                      <a:pt x="13255" y="12371"/>
                      <a:pt x="13395" y="12125"/>
                    </a:cubicBezTo>
                    <a:cubicBezTo>
                      <a:pt x="13535" y="11897"/>
                      <a:pt x="13676" y="11652"/>
                      <a:pt x="13798" y="11406"/>
                    </a:cubicBezTo>
                    <a:cubicBezTo>
                      <a:pt x="13921" y="11108"/>
                      <a:pt x="14044" y="10793"/>
                      <a:pt x="14131" y="10495"/>
                    </a:cubicBezTo>
                    <a:cubicBezTo>
                      <a:pt x="14219" y="10109"/>
                      <a:pt x="14412" y="9776"/>
                      <a:pt x="14500" y="9390"/>
                    </a:cubicBezTo>
                    <a:cubicBezTo>
                      <a:pt x="14570" y="9040"/>
                      <a:pt x="14675" y="8689"/>
                      <a:pt x="14745" y="8356"/>
                    </a:cubicBezTo>
                    <a:cubicBezTo>
                      <a:pt x="14798" y="7970"/>
                      <a:pt x="14815" y="7567"/>
                      <a:pt x="14798" y="7181"/>
                    </a:cubicBezTo>
                    <a:cubicBezTo>
                      <a:pt x="14798" y="6953"/>
                      <a:pt x="14850" y="6708"/>
                      <a:pt x="14850" y="6462"/>
                    </a:cubicBezTo>
                    <a:cubicBezTo>
                      <a:pt x="14850" y="6287"/>
                      <a:pt x="14675" y="6059"/>
                      <a:pt x="14850" y="5849"/>
                    </a:cubicBezTo>
                    <a:cubicBezTo>
                      <a:pt x="14885" y="5779"/>
                      <a:pt x="14780" y="5656"/>
                      <a:pt x="14763" y="5603"/>
                    </a:cubicBezTo>
                    <a:cubicBezTo>
                      <a:pt x="14728" y="5551"/>
                      <a:pt x="14693" y="5516"/>
                      <a:pt x="14710" y="5428"/>
                    </a:cubicBezTo>
                    <a:cubicBezTo>
                      <a:pt x="14710" y="5288"/>
                      <a:pt x="14675" y="5148"/>
                      <a:pt x="14605" y="5025"/>
                    </a:cubicBezTo>
                    <a:cubicBezTo>
                      <a:pt x="14535" y="4902"/>
                      <a:pt x="14412" y="4797"/>
                      <a:pt x="14394" y="4639"/>
                    </a:cubicBezTo>
                    <a:cubicBezTo>
                      <a:pt x="14342" y="4359"/>
                      <a:pt x="14254" y="4078"/>
                      <a:pt x="14096" y="3833"/>
                    </a:cubicBezTo>
                    <a:cubicBezTo>
                      <a:pt x="13956" y="3570"/>
                      <a:pt x="13869" y="3254"/>
                      <a:pt x="13693" y="3044"/>
                    </a:cubicBezTo>
                    <a:cubicBezTo>
                      <a:pt x="13272" y="2535"/>
                      <a:pt x="12904" y="2009"/>
                      <a:pt x="12308" y="1641"/>
                    </a:cubicBezTo>
                    <a:cubicBezTo>
                      <a:pt x="12098" y="1518"/>
                      <a:pt x="11922" y="1291"/>
                      <a:pt x="11677" y="1168"/>
                    </a:cubicBezTo>
                    <a:cubicBezTo>
                      <a:pt x="11537" y="1098"/>
                      <a:pt x="11432" y="940"/>
                      <a:pt x="11291" y="870"/>
                    </a:cubicBezTo>
                    <a:cubicBezTo>
                      <a:pt x="10888" y="694"/>
                      <a:pt x="10467" y="537"/>
                      <a:pt x="10047" y="396"/>
                    </a:cubicBezTo>
                    <a:cubicBezTo>
                      <a:pt x="9310" y="204"/>
                      <a:pt x="8556" y="63"/>
                      <a:pt x="7785" y="11"/>
                    </a:cubicBezTo>
                    <a:cubicBezTo>
                      <a:pt x="7618" y="4"/>
                      <a:pt x="7449" y="0"/>
                      <a:pt x="7279" y="0"/>
                    </a:cubicBez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3911;p33"/>
            <p:cNvGrpSpPr/>
            <p:nvPr/>
          </p:nvGrpSpPr>
          <p:grpSpPr>
            <a:xfrm>
              <a:off x="3611550" y="2928940"/>
              <a:ext cx="1920900" cy="530794"/>
              <a:chOff x="6550256" y="2121071"/>
              <a:chExt cx="1920900" cy="530794"/>
            </a:xfrm>
          </p:grpSpPr>
          <p:sp>
            <p:nvSpPr>
              <p:cNvPr id="3912" name="Google Shape;3912;p33"/>
              <p:cNvSpPr/>
              <p:nvPr/>
            </p:nvSpPr>
            <p:spPr>
              <a:xfrm>
                <a:off x="6550256" y="2149965"/>
                <a:ext cx="1920900" cy="501900"/>
              </a:xfrm>
              <a:prstGeom prst="rect">
                <a:avLst/>
              </a:prstGeom>
              <a:noFill/>
              <a:ln>
                <a:noFill/>
              </a:ln>
            </p:spPr>
            <p:txBody>
              <a:bodyPr spcFirstLastPara="1" wrap="square" lIns="90000" tIns="91425" rIns="274300" bIns="91425" anchor="ctr" anchorCtr="0">
                <a:noAutofit/>
              </a:bodyPr>
              <a:lstStyle/>
              <a:p>
                <a:pPr marL="0" marR="0" lvl="0" indent="0" algn="ctr" rtl="0">
                  <a:spcBef>
                    <a:spcPts val="0"/>
                  </a:spcBef>
                  <a:spcAft>
                    <a:spcPts val="0"/>
                  </a:spcAft>
                  <a:buClr>
                    <a:srgbClr val="000000"/>
                  </a:buClr>
                  <a:buSzPts val="1100"/>
                  <a:buFont typeface="Arial"/>
                  <a:buNone/>
                </a:pPr>
                <a:endParaRPr sz="1200">
                  <a:solidFill>
                    <a:schemeClr val="dk1"/>
                  </a:solidFill>
                  <a:latin typeface="Livvic"/>
                  <a:ea typeface="Livvic"/>
                  <a:cs typeface="Livvic"/>
                  <a:sym typeface="Livvic"/>
                </a:endParaRPr>
              </a:p>
            </p:txBody>
          </p:sp>
          <p:sp>
            <p:nvSpPr>
              <p:cNvPr id="3913" name="Google Shape;3913;p33"/>
              <p:cNvSpPr txBox="1"/>
              <p:nvPr/>
            </p:nvSpPr>
            <p:spPr>
              <a:xfrm>
                <a:off x="6796326" y="2121071"/>
                <a:ext cx="15654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bg2"/>
                    </a:solidFill>
                    <a:latin typeface="Merriweather"/>
                    <a:ea typeface="Merriweather"/>
                    <a:cs typeface="Merriweather"/>
                    <a:sym typeface="Merriweather"/>
                  </a:rPr>
                  <a:t>Repressed status of women in the society</a:t>
                </a:r>
                <a:endParaRPr sz="1800" b="1">
                  <a:solidFill>
                    <a:schemeClr val="bg2"/>
                  </a:solidFill>
                  <a:latin typeface="Merriweather"/>
                  <a:ea typeface="Merriweather"/>
                  <a:cs typeface="Merriweather"/>
                  <a:sym typeface="Merriweather"/>
                </a:endParaRPr>
              </a:p>
            </p:txBody>
          </p:sp>
        </p:grpSp>
      </p:grpSp>
      <p:sp>
        <p:nvSpPr>
          <p:cNvPr id="27" name="Rectangle 26"/>
          <p:cNvSpPr/>
          <p:nvPr/>
        </p:nvSpPr>
        <p:spPr>
          <a:xfrm>
            <a:off x="3143240" y="4572014"/>
            <a:ext cx="3134191" cy="338554"/>
          </a:xfrm>
          <a:prstGeom prst="rect">
            <a:avLst/>
          </a:prstGeom>
        </p:spPr>
        <p:txBody>
          <a:bodyPr wrap="none">
            <a:spAutoFit/>
          </a:bodyPr>
          <a:lstStyle/>
          <a:p>
            <a:r>
              <a:rPr lang="en-IN" sz="1600" b="1" i="1" dirty="0" smtClean="0">
                <a:solidFill>
                  <a:schemeClr val="bg2"/>
                </a:solidFill>
                <a:latin typeface="Livvic" charset="0"/>
              </a:rPr>
              <a:t>The Thousands Faces of Night</a:t>
            </a:r>
            <a:endParaRPr lang="en-IN" sz="1600" b="1" dirty="0">
              <a:solidFill>
                <a:schemeClr val="bg2"/>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08"/>
        <p:cNvGrpSpPr/>
        <p:nvPr/>
      </p:nvGrpSpPr>
      <p:grpSpPr>
        <a:xfrm>
          <a:off x="0" y="0"/>
          <a:ext cx="0" cy="0"/>
          <a:chOff x="0" y="0"/>
          <a:chExt cx="0" cy="0"/>
        </a:xfrm>
      </p:grpSpPr>
      <p:sp>
        <p:nvSpPr>
          <p:cNvPr id="4109" name="Google Shape;4109;p38"/>
          <p:cNvSpPr txBox="1">
            <a:spLocks noGrp="1"/>
          </p:cNvSpPr>
          <p:nvPr>
            <p:ph type="title"/>
          </p:nvPr>
        </p:nvSpPr>
        <p:spPr>
          <a:xfrm>
            <a:off x="538575" y="538575"/>
            <a:ext cx="80670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t> </a:t>
            </a:r>
            <a:endParaRPr b="1"/>
          </a:p>
        </p:txBody>
      </p:sp>
      <p:grpSp>
        <p:nvGrpSpPr>
          <p:cNvPr id="2" name="Google Shape;4111;p38"/>
          <p:cNvGrpSpPr/>
          <p:nvPr/>
        </p:nvGrpSpPr>
        <p:grpSpPr>
          <a:xfrm>
            <a:off x="142844" y="71420"/>
            <a:ext cx="4429156" cy="3073668"/>
            <a:chOff x="1122852" y="357190"/>
            <a:chExt cx="3429024" cy="3073668"/>
          </a:xfrm>
        </p:grpSpPr>
        <p:grpSp>
          <p:nvGrpSpPr>
            <p:cNvPr id="3" name="Google Shape;4112;p38"/>
            <p:cNvGrpSpPr/>
            <p:nvPr/>
          </p:nvGrpSpPr>
          <p:grpSpPr>
            <a:xfrm>
              <a:off x="1122852" y="1033080"/>
              <a:ext cx="144250" cy="1676887"/>
              <a:chOff x="1617217" y="913359"/>
              <a:chExt cx="144250" cy="1676887"/>
            </a:xfrm>
          </p:grpSpPr>
          <p:sp>
            <p:nvSpPr>
              <p:cNvPr id="4113" name="Google Shape;4113;p38"/>
              <p:cNvSpPr/>
              <p:nvPr/>
            </p:nvSpPr>
            <p:spPr>
              <a:xfrm>
                <a:off x="1617217" y="2471544"/>
                <a:ext cx="144250" cy="118702"/>
              </a:xfrm>
              <a:custGeom>
                <a:avLst/>
                <a:gdLst/>
                <a:ahLst/>
                <a:cxnLst/>
                <a:rect l="l" t="t" r="r" b="b"/>
                <a:pathLst>
                  <a:path w="3591" h="2955" extrusionOk="0">
                    <a:moveTo>
                      <a:pt x="2280" y="604"/>
                    </a:moveTo>
                    <a:lnTo>
                      <a:pt x="2280" y="604"/>
                    </a:lnTo>
                    <a:cubicBezTo>
                      <a:pt x="2341" y="635"/>
                      <a:pt x="2372" y="696"/>
                      <a:pt x="2432" y="756"/>
                    </a:cubicBezTo>
                    <a:lnTo>
                      <a:pt x="2432" y="787"/>
                    </a:lnTo>
                    <a:cubicBezTo>
                      <a:pt x="2402" y="787"/>
                      <a:pt x="2372" y="787"/>
                      <a:pt x="2341" y="817"/>
                    </a:cubicBezTo>
                    <a:cubicBezTo>
                      <a:pt x="2311" y="756"/>
                      <a:pt x="2311" y="665"/>
                      <a:pt x="2280" y="604"/>
                    </a:cubicBezTo>
                    <a:close/>
                    <a:moveTo>
                      <a:pt x="457" y="908"/>
                    </a:moveTo>
                    <a:lnTo>
                      <a:pt x="457" y="908"/>
                    </a:lnTo>
                    <a:cubicBezTo>
                      <a:pt x="396" y="1182"/>
                      <a:pt x="335" y="1425"/>
                      <a:pt x="305" y="1699"/>
                    </a:cubicBezTo>
                    <a:cubicBezTo>
                      <a:pt x="244" y="1486"/>
                      <a:pt x="274" y="1273"/>
                      <a:pt x="335" y="1091"/>
                    </a:cubicBezTo>
                    <a:cubicBezTo>
                      <a:pt x="365" y="1060"/>
                      <a:pt x="396" y="1030"/>
                      <a:pt x="396" y="1030"/>
                    </a:cubicBezTo>
                    <a:lnTo>
                      <a:pt x="457" y="908"/>
                    </a:lnTo>
                    <a:close/>
                    <a:moveTo>
                      <a:pt x="2615" y="1182"/>
                    </a:moveTo>
                    <a:cubicBezTo>
                      <a:pt x="2615" y="1273"/>
                      <a:pt x="2645" y="1395"/>
                      <a:pt x="2645" y="1516"/>
                    </a:cubicBezTo>
                    <a:cubicBezTo>
                      <a:pt x="2645" y="1607"/>
                      <a:pt x="2615" y="1729"/>
                      <a:pt x="2584" y="1820"/>
                    </a:cubicBezTo>
                    <a:lnTo>
                      <a:pt x="2554" y="1820"/>
                    </a:lnTo>
                    <a:cubicBezTo>
                      <a:pt x="2554" y="1729"/>
                      <a:pt x="2554" y="1638"/>
                      <a:pt x="2524" y="1577"/>
                    </a:cubicBezTo>
                    <a:cubicBezTo>
                      <a:pt x="2493" y="1486"/>
                      <a:pt x="2584" y="1334"/>
                      <a:pt x="2615" y="1182"/>
                    </a:cubicBezTo>
                    <a:close/>
                    <a:moveTo>
                      <a:pt x="2098" y="1486"/>
                    </a:moveTo>
                    <a:lnTo>
                      <a:pt x="2098" y="1516"/>
                    </a:lnTo>
                    <a:lnTo>
                      <a:pt x="2128" y="1638"/>
                    </a:lnTo>
                    <a:cubicBezTo>
                      <a:pt x="2098" y="1729"/>
                      <a:pt x="2068" y="1820"/>
                      <a:pt x="2037" y="1911"/>
                    </a:cubicBezTo>
                    <a:cubicBezTo>
                      <a:pt x="2037" y="1759"/>
                      <a:pt x="2068" y="1607"/>
                      <a:pt x="2098" y="1486"/>
                    </a:cubicBezTo>
                    <a:close/>
                    <a:moveTo>
                      <a:pt x="487" y="2003"/>
                    </a:moveTo>
                    <a:lnTo>
                      <a:pt x="487" y="2063"/>
                    </a:lnTo>
                    <a:lnTo>
                      <a:pt x="457" y="2033"/>
                    </a:lnTo>
                    <a:cubicBezTo>
                      <a:pt x="457" y="2033"/>
                      <a:pt x="457" y="2003"/>
                      <a:pt x="487" y="2003"/>
                    </a:cubicBezTo>
                    <a:close/>
                    <a:moveTo>
                      <a:pt x="1581" y="2428"/>
                    </a:moveTo>
                    <a:cubicBezTo>
                      <a:pt x="1626" y="2473"/>
                      <a:pt x="1670" y="2501"/>
                      <a:pt x="1727" y="2501"/>
                    </a:cubicBezTo>
                    <a:cubicBezTo>
                      <a:pt x="1747" y="2501"/>
                      <a:pt x="1770" y="2497"/>
                      <a:pt x="1794" y="2489"/>
                    </a:cubicBezTo>
                    <a:lnTo>
                      <a:pt x="1794" y="2519"/>
                    </a:lnTo>
                    <a:cubicBezTo>
                      <a:pt x="1703" y="2550"/>
                      <a:pt x="1642" y="2550"/>
                      <a:pt x="1551" y="2580"/>
                    </a:cubicBezTo>
                    <a:cubicBezTo>
                      <a:pt x="1551" y="2519"/>
                      <a:pt x="1581" y="2489"/>
                      <a:pt x="1581" y="2428"/>
                    </a:cubicBezTo>
                    <a:close/>
                    <a:moveTo>
                      <a:pt x="1541" y="1"/>
                    </a:moveTo>
                    <a:cubicBezTo>
                      <a:pt x="938" y="1"/>
                      <a:pt x="367" y="373"/>
                      <a:pt x="153" y="969"/>
                    </a:cubicBezTo>
                    <a:lnTo>
                      <a:pt x="153" y="999"/>
                    </a:lnTo>
                    <a:cubicBezTo>
                      <a:pt x="92" y="1121"/>
                      <a:pt x="31" y="1273"/>
                      <a:pt x="31" y="1425"/>
                    </a:cubicBezTo>
                    <a:cubicBezTo>
                      <a:pt x="1" y="2185"/>
                      <a:pt x="578" y="2823"/>
                      <a:pt x="1338" y="2945"/>
                    </a:cubicBezTo>
                    <a:cubicBezTo>
                      <a:pt x="1400" y="2951"/>
                      <a:pt x="1461" y="2955"/>
                      <a:pt x="1520" y="2955"/>
                    </a:cubicBezTo>
                    <a:cubicBezTo>
                      <a:pt x="3082" y="2955"/>
                      <a:pt x="3591" y="703"/>
                      <a:pt x="2068" y="88"/>
                    </a:cubicBezTo>
                    <a:lnTo>
                      <a:pt x="2037" y="88"/>
                    </a:lnTo>
                    <a:cubicBezTo>
                      <a:pt x="1874" y="29"/>
                      <a:pt x="1706" y="1"/>
                      <a:pt x="1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8"/>
              <p:cNvSpPr/>
              <p:nvPr/>
            </p:nvSpPr>
            <p:spPr>
              <a:xfrm>
                <a:off x="1667270" y="1583689"/>
                <a:ext cx="23258" cy="100184"/>
              </a:xfrm>
              <a:custGeom>
                <a:avLst/>
                <a:gdLst/>
                <a:ahLst/>
                <a:cxnLst/>
                <a:rect l="l" t="t" r="r" b="b"/>
                <a:pathLst>
                  <a:path w="579" h="2494" extrusionOk="0">
                    <a:moveTo>
                      <a:pt x="335" y="1"/>
                    </a:moveTo>
                    <a:cubicBezTo>
                      <a:pt x="244" y="1"/>
                      <a:pt x="183" y="62"/>
                      <a:pt x="153" y="153"/>
                    </a:cubicBezTo>
                    <a:lnTo>
                      <a:pt x="153" y="183"/>
                    </a:lnTo>
                    <a:cubicBezTo>
                      <a:pt x="92" y="822"/>
                      <a:pt x="62" y="1460"/>
                      <a:pt x="1" y="2129"/>
                    </a:cubicBezTo>
                    <a:cubicBezTo>
                      <a:pt x="1" y="2311"/>
                      <a:pt x="153" y="2493"/>
                      <a:pt x="274" y="2493"/>
                    </a:cubicBezTo>
                    <a:cubicBezTo>
                      <a:pt x="457" y="2463"/>
                      <a:pt x="578" y="2311"/>
                      <a:pt x="578" y="2129"/>
                    </a:cubicBezTo>
                    <a:cubicBezTo>
                      <a:pt x="548" y="1490"/>
                      <a:pt x="518" y="852"/>
                      <a:pt x="487" y="214"/>
                    </a:cubicBezTo>
                    <a:cubicBezTo>
                      <a:pt x="487" y="122"/>
                      <a:pt x="426" y="3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8"/>
              <p:cNvSpPr/>
              <p:nvPr/>
            </p:nvSpPr>
            <p:spPr>
              <a:xfrm>
                <a:off x="1667270" y="1724006"/>
                <a:ext cx="20808" cy="75399"/>
              </a:xfrm>
              <a:custGeom>
                <a:avLst/>
                <a:gdLst/>
                <a:ahLst/>
                <a:cxnLst/>
                <a:rect l="l" t="t" r="r" b="b"/>
                <a:pathLst>
                  <a:path w="518" h="1877" extrusionOk="0">
                    <a:moveTo>
                      <a:pt x="308" y="0"/>
                    </a:moveTo>
                    <a:cubicBezTo>
                      <a:pt x="218" y="0"/>
                      <a:pt x="122" y="80"/>
                      <a:pt x="122" y="216"/>
                    </a:cubicBezTo>
                    <a:lnTo>
                      <a:pt x="92" y="246"/>
                    </a:lnTo>
                    <a:cubicBezTo>
                      <a:pt x="92" y="368"/>
                      <a:pt x="92" y="459"/>
                      <a:pt x="92" y="581"/>
                    </a:cubicBezTo>
                    <a:lnTo>
                      <a:pt x="92" y="763"/>
                    </a:lnTo>
                    <a:lnTo>
                      <a:pt x="92" y="824"/>
                    </a:lnTo>
                    <a:lnTo>
                      <a:pt x="92" y="885"/>
                    </a:lnTo>
                    <a:lnTo>
                      <a:pt x="62" y="1037"/>
                    </a:lnTo>
                    <a:lnTo>
                      <a:pt x="62" y="1098"/>
                    </a:lnTo>
                    <a:lnTo>
                      <a:pt x="62" y="1219"/>
                    </a:lnTo>
                    <a:lnTo>
                      <a:pt x="62" y="1280"/>
                    </a:lnTo>
                    <a:lnTo>
                      <a:pt x="62" y="1341"/>
                    </a:lnTo>
                    <a:cubicBezTo>
                      <a:pt x="62" y="1402"/>
                      <a:pt x="31" y="1462"/>
                      <a:pt x="31" y="1523"/>
                    </a:cubicBezTo>
                    <a:cubicBezTo>
                      <a:pt x="1" y="1645"/>
                      <a:pt x="62" y="1797"/>
                      <a:pt x="183" y="1857"/>
                    </a:cubicBezTo>
                    <a:cubicBezTo>
                      <a:pt x="203" y="1870"/>
                      <a:pt x="224" y="1876"/>
                      <a:pt x="245" y="1876"/>
                    </a:cubicBezTo>
                    <a:cubicBezTo>
                      <a:pt x="322" y="1876"/>
                      <a:pt x="403" y="1795"/>
                      <a:pt x="426" y="1675"/>
                    </a:cubicBezTo>
                    <a:cubicBezTo>
                      <a:pt x="457" y="1553"/>
                      <a:pt x="487" y="1432"/>
                      <a:pt x="487" y="1341"/>
                    </a:cubicBezTo>
                    <a:cubicBezTo>
                      <a:pt x="518" y="1189"/>
                      <a:pt x="518" y="1067"/>
                      <a:pt x="518" y="915"/>
                    </a:cubicBezTo>
                    <a:cubicBezTo>
                      <a:pt x="518" y="672"/>
                      <a:pt x="518" y="429"/>
                      <a:pt x="457" y="155"/>
                    </a:cubicBezTo>
                    <a:cubicBezTo>
                      <a:pt x="444" y="49"/>
                      <a:pt x="378" y="0"/>
                      <a:pt x="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8"/>
              <p:cNvSpPr/>
              <p:nvPr/>
            </p:nvSpPr>
            <p:spPr>
              <a:xfrm>
                <a:off x="1667270" y="1849901"/>
                <a:ext cx="14702" cy="62304"/>
              </a:xfrm>
              <a:custGeom>
                <a:avLst/>
                <a:gdLst/>
                <a:ahLst/>
                <a:cxnLst/>
                <a:rect l="l" t="t" r="r" b="b"/>
                <a:pathLst>
                  <a:path w="366" h="1551" extrusionOk="0">
                    <a:moveTo>
                      <a:pt x="183" y="0"/>
                    </a:moveTo>
                    <a:cubicBezTo>
                      <a:pt x="92" y="30"/>
                      <a:pt x="31" y="122"/>
                      <a:pt x="31" y="213"/>
                    </a:cubicBezTo>
                    <a:lnTo>
                      <a:pt x="1" y="1307"/>
                    </a:lnTo>
                    <a:cubicBezTo>
                      <a:pt x="1" y="1429"/>
                      <a:pt x="92" y="1550"/>
                      <a:pt x="183" y="1550"/>
                    </a:cubicBezTo>
                    <a:cubicBezTo>
                      <a:pt x="305" y="1520"/>
                      <a:pt x="366" y="1398"/>
                      <a:pt x="366" y="1307"/>
                    </a:cubicBezTo>
                    <a:lnTo>
                      <a:pt x="366" y="213"/>
                    </a:lnTo>
                    <a:cubicBezTo>
                      <a:pt x="366" y="91"/>
                      <a:pt x="274" y="0"/>
                      <a:pt x="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8"/>
              <p:cNvSpPr/>
              <p:nvPr/>
            </p:nvSpPr>
            <p:spPr>
              <a:xfrm>
                <a:off x="1670965" y="1969530"/>
                <a:ext cx="13457" cy="44026"/>
              </a:xfrm>
              <a:custGeom>
                <a:avLst/>
                <a:gdLst/>
                <a:ahLst/>
                <a:cxnLst/>
                <a:rect l="l" t="t" r="r" b="b"/>
                <a:pathLst>
                  <a:path w="335" h="1096" extrusionOk="0">
                    <a:moveTo>
                      <a:pt x="182" y="1"/>
                    </a:moveTo>
                    <a:cubicBezTo>
                      <a:pt x="91" y="31"/>
                      <a:pt x="0" y="122"/>
                      <a:pt x="30" y="214"/>
                    </a:cubicBezTo>
                    <a:cubicBezTo>
                      <a:pt x="30" y="426"/>
                      <a:pt x="30" y="670"/>
                      <a:pt x="0" y="882"/>
                    </a:cubicBezTo>
                    <a:cubicBezTo>
                      <a:pt x="0" y="1004"/>
                      <a:pt x="91" y="1095"/>
                      <a:pt x="152" y="1095"/>
                    </a:cubicBezTo>
                    <a:cubicBezTo>
                      <a:pt x="274" y="1095"/>
                      <a:pt x="334" y="973"/>
                      <a:pt x="334" y="882"/>
                    </a:cubicBezTo>
                    <a:lnTo>
                      <a:pt x="334" y="214"/>
                    </a:lnTo>
                    <a:cubicBezTo>
                      <a:pt x="334" y="92"/>
                      <a:pt x="243"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8"/>
              <p:cNvSpPr/>
              <p:nvPr/>
            </p:nvSpPr>
            <p:spPr>
              <a:xfrm>
                <a:off x="1672170" y="2063409"/>
                <a:ext cx="18358" cy="62464"/>
              </a:xfrm>
              <a:custGeom>
                <a:avLst/>
                <a:gdLst/>
                <a:ahLst/>
                <a:cxnLst/>
                <a:rect l="l" t="t" r="r" b="b"/>
                <a:pathLst>
                  <a:path w="457" h="1555" extrusionOk="0">
                    <a:moveTo>
                      <a:pt x="270" y="1"/>
                    </a:moveTo>
                    <a:cubicBezTo>
                      <a:pt x="262" y="1"/>
                      <a:pt x="253" y="2"/>
                      <a:pt x="244" y="4"/>
                    </a:cubicBezTo>
                    <a:cubicBezTo>
                      <a:pt x="92" y="4"/>
                      <a:pt x="0" y="156"/>
                      <a:pt x="0" y="308"/>
                    </a:cubicBezTo>
                    <a:lnTo>
                      <a:pt x="0" y="1251"/>
                    </a:lnTo>
                    <a:cubicBezTo>
                      <a:pt x="0" y="1402"/>
                      <a:pt x="92" y="1554"/>
                      <a:pt x="213" y="1554"/>
                    </a:cubicBezTo>
                    <a:cubicBezTo>
                      <a:pt x="365" y="1524"/>
                      <a:pt x="456" y="1402"/>
                      <a:pt x="456" y="1251"/>
                    </a:cubicBezTo>
                    <a:lnTo>
                      <a:pt x="456" y="308"/>
                    </a:lnTo>
                    <a:cubicBezTo>
                      <a:pt x="456" y="168"/>
                      <a:pt x="378" y="1"/>
                      <a:pt x="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8"/>
              <p:cNvSpPr/>
              <p:nvPr/>
            </p:nvSpPr>
            <p:spPr>
              <a:xfrm>
                <a:off x="1666064" y="2179543"/>
                <a:ext cx="23258" cy="67204"/>
              </a:xfrm>
              <a:custGeom>
                <a:avLst/>
                <a:gdLst/>
                <a:ahLst/>
                <a:cxnLst/>
                <a:rect l="l" t="t" r="r" b="b"/>
                <a:pathLst>
                  <a:path w="579" h="1673" extrusionOk="0">
                    <a:moveTo>
                      <a:pt x="304" y="1"/>
                    </a:moveTo>
                    <a:cubicBezTo>
                      <a:pt x="122" y="31"/>
                      <a:pt x="1" y="214"/>
                      <a:pt x="31" y="396"/>
                    </a:cubicBezTo>
                    <a:lnTo>
                      <a:pt x="31" y="1338"/>
                    </a:lnTo>
                    <a:cubicBezTo>
                      <a:pt x="31" y="1490"/>
                      <a:pt x="152" y="1673"/>
                      <a:pt x="274" y="1673"/>
                    </a:cubicBezTo>
                    <a:cubicBezTo>
                      <a:pt x="426" y="1642"/>
                      <a:pt x="517" y="1521"/>
                      <a:pt x="548" y="1338"/>
                    </a:cubicBezTo>
                    <a:lnTo>
                      <a:pt x="578" y="366"/>
                    </a:lnTo>
                    <a:cubicBezTo>
                      <a:pt x="578" y="274"/>
                      <a:pt x="548" y="183"/>
                      <a:pt x="487" y="122"/>
                    </a:cubicBezTo>
                    <a:cubicBezTo>
                      <a:pt x="456" y="62"/>
                      <a:pt x="396" y="1"/>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8"/>
              <p:cNvSpPr/>
              <p:nvPr/>
            </p:nvSpPr>
            <p:spPr>
              <a:xfrm>
                <a:off x="1673375" y="2287000"/>
                <a:ext cx="17153" cy="64955"/>
              </a:xfrm>
              <a:custGeom>
                <a:avLst/>
                <a:gdLst/>
                <a:ahLst/>
                <a:cxnLst/>
                <a:rect l="l" t="t" r="r" b="b"/>
                <a:pathLst>
                  <a:path w="427" h="1617" extrusionOk="0">
                    <a:moveTo>
                      <a:pt x="214" y="1"/>
                    </a:moveTo>
                    <a:cubicBezTo>
                      <a:pt x="92" y="1"/>
                      <a:pt x="31" y="122"/>
                      <a:pt x="1" y="274"/>
                    </a:cubicBezTo>
                    <a:lnTo>
                      <a:pt x="31" y="274"/>
                    </a:lnTo>
                    <a:lnTo>
                      <a:pt x="1" y="821"/>
                    </a:lnTo>
                    <a:lnTo>
                      <a:pt x="1" y="1338"/>
                    </a:lnTo>
                    <a:cubicBezTo>
                      <a:pt x="1" y="1502"/>
                      <a:pt x="74" y="1616"/>
                      <a:pt x="177" y="1616"/>
                    </a:cubicBezTo>
                    <a:cubicBezTo>
                      <a:pt x="189" y="1616"/>
                      <a:pt x="201" y="1615"/>
                      <a:pt x="214" y="1612"/>
                    </a:cubicBezTo>
                    <a:cubicBezTo>
                      <a:pt x="305" y="1612"/>
                      <a:pt x="396" y="1490"/>
                      <a:pt x="396" y="1338"/>
                    </a:cubicBezTo>
                    <a:cubicBezTo>
                      <a:pt x="426" y="1186"/>
                      <a:pt x="396" y="973"/>
                      <a:pt x="396" y="821"/>
                    </a:cubicBezTo>
                    <a:lnTo>
                      <a:pt x="396" y="274"/>
                    </a:lnTo>
                    <a:cubicBezTo>
                      <a:pt x="396" y="122"/>
                      <a:pt x="305" y="1"/>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8"/>
              <p:cNvSpPr/>
              <p:nvPr/>
            </p:nvSpPr>
            <p:spPr>
              <a:xfrm>
                <a:off x="1666064" y="1422524"/>
                <a:ext cx="18358" cy="89177"/>
              </a:xfrm>
              <a:custGeom>
                <a:avLst/>
                <a:gdLst/>
                <a:ahLst/>
                <a:cxnLst/>
                <a:rect l="l" t="t" r="r" b="b"/>
                <a:pathLst>
                  <a:path w="457" h="2220" extrusionOk="0">
                    <a:moveTo>
                      <a:pt x="244" y="1"/>
                    </a:moveTo>
                    <a:cubicBezTo>
                      <a:pt x="152" y="1"/>
                      <a:pt x="122" y="61"/>
                      <a:pt x="61" y="183"/>
                    </a:cubicBezTo>
                    <a:cubicBezTo>
                      <a:pt x="61" y="274"/>
                      <a:pt x="61" y="335"/>
                      <a:pt x="31" y="426"/>
                    </a:cubicBezTo>
                    <a:lnTo>
                      <a:pt x="31" y="639"/>
                    </a:lnTo>
                    <a:cubicBezTo>
                      <a:pt x="31" y="791"/>
                      <a:pt x="31" y="912"/>
                      <a:pt x="31" y="1064"/>
                    </a:cubicBezTo>
                    <a:cubicBezTo>
                      <a:pt x="1" y="1186"/>
                      <a:pt x="31" y="1338"/>
                      <a:pt x="1" y="1490"/>
                    </a:cubicBezTo>
                    <a:cubicBezTo>
                      <a:pt x="1" y="1520"/>
                      <a:pt x="1" y="1581"/>
                      <a:pt x="1" y="1642"/>
                    </a:cubicBezTo>
                    <a:lnTo>
                      <a:pt x="1" y="1672"/>
                    </a:lnTo>
                    <a:lnTo>
                      <a:pt x="1" y="1916"/>
                    </a:lnTo>
                    <a:cubicBezTo>
                      <a:pt x="1" y="2068"/>
                      <a:pt x="92" y="2219"/>
                      <a:pt x="213" y="2219"/>
                    </a:cubicBezTo>
                    <a:cubicBezTo>
                      <a:pt x="335" y="2189"/>
                      <a:pt x="426" y="2068"/>
                      <a:pt x="426" y="1916"/>
                    </a:cubicBezTo>
                    <a:lnTo>
                      <a:pt x="456" y="1916"/>
                    </a:lnTo>
                    <a:lnTo>
                      <a:pt x="456" y="1672"/>
                    </a:lnTo>
                    <a:lnTo>
                      <a:pt x="456" y="1642"/>
                    </a:lnTo>
                    <a:cubicBezTo>
                      <a:pt x="456" y="1581"/>
                      <a:pt x="456" y="1520"/>
                      <a:pt x="456" y="1490"/>
                    </a:cubicBezTo>
                    <a:lnTo>
                      <a:pt x="456" y="1064"/>
                    </a:lnTo>
                    <a:lnTo>
                      <a:pt x="456" y="639"/>
                    </a:lnTo>
                    <a:cubicBezTo>
                      <a:pt x="456" y="487"/>
                      <a:pt x="456" y="335"/>
                      <a:pt x="426" y="183"/>
                    </a:cubicBezTo>
                    <a:cubicBezTo>
                      <a:pt x="396" y="61"/>
                      <a:pt x="335"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8"/>
              <p:cNvSpPr/>
              <p:nvPr/>
            </p:nvSpPr>
            <p:spPr>
              <a:xfrm>
                <a:off x="1667270" y="1273249"/>
                <a:ext cx="14702" cy="71181"/>
              </a:xfrm>
              <a:custGeom>
                <a:avLst/>
                <a:gdLst/>
                <a:ahLst/>
                <a:cxnLst/>
                <a:rect l="l" t="t" r="r" b="b"/>
                <a:pathLst>
                  <a:path w="366" h="1772" extrusionOk="0">
                    <a:moveTo>
                      <a:pt x="195" y="1"/>
                    </a:moveTo>
                    <a:cubicBezTo>
                      <a:pt x="130" y="1"/>
                      <a:pt x="62" y="54"/>
                      <a:pt x="31" y="160"/>
                    </a:cubicBezTo>
                    <a:cubicBezTo>
                      <a:pt x="1" y="282"/>
                      <a:pt x="1" y="403"/>
                      <a:pt x="1" y="525"/>
                    </a:cubicBezTo>
                    <a:lnTo>
                      <a:pt x="1" y="859"/>
                    </a:lnTo>
                    <a:lnTo>
                      <a:pt x="1" y="1559"/>
                    </a:lnTo>
                    <a:cubicBezTo>
                      <a:pt x="1" y="1680"/>
                      <a:pt x="92" y="1771"/>
                      <a:pt x="153" y="1771"/>
                    </a:cubicBezTo>
                    <a:cubicBezTo>
                      <a:pt x="244" y="1771"/>
                      <a:pt x="305" y="1680"/>
                      <a:pt x="335" y="1559"/>
                    </a:cubicBezTo>
                    <a:lnTo>
                      <a:pt x="366" y="859"/>
                    </a:lnTo>
                    <a:lnTo>
                      <a:pt x="366" y="525"/>
                    </a:lnTo>
                    <a:lnTo>
                      <a:pt x="366" y="373"/>
                    </a:lnTo>
                    <a:cubicBezTo>
                      <a:pt x="366" y="282"/>
                      <a:pt x="366" y="221"/>
                      <a:pt x="335" y="160"/>
                    </a:cubicBezTo>
                    <a:cubicBezTo>
                      <a:pt x="320" y="54"/>
                      <a:pt x="259" y="1"/>
                      <a:pt x="1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8"/>
              <p:cNvSpPr/>
              <p:nvPr/>
            </p:nvSpPr>
            <p:spPr>
              <a:xfrm>
                <a:off x="1673375" y="1182985"/>
                <a:ext cx="15947" cy="42982"/>
              </a:xfrm>
              <a:custGeom>
                <a:avLst/>
                <a:gdLst/>
                <a:ahLst/>
                <a:cxnLst/>
                <a:rect l="l" t="t" r="r" b="b"/>
                <a:pathLst>
                  <a:path w="397" h="1070" extrusionOk="0">
                    <a:moveTo>
                      <a:pt x="208" y="0"/>
                    </a:moveTo>
                    <a:cubicBezTo>
                      <a:pt x="130" y="0"/>
                      <a:pt x="58" y="83"/>
                      <a:pt x="31" y="188"/>
                    </a:cubicBezTo>
                    <a:cubicBezTo>
                      <a:pt x="1" y="280"/>
                      <a:pt x="1" y="340"/>
                      <a:pt x="1" y="432"/>
                    </a:cubicBezTo>
                    <a:lnTo>
                      <a:pt x="1" y="614"/>
                    </a:lnTo>
                    <a:lnTo>
                      <a:pt x="1" y="796"/>
                    </a:lnTo>
                    <a:cubicBezTo>
                      <a:pt x="1" y="857"/>
                      <a:pt x="1" y="918"/>
                      <a:pt x="1" y="979"/>
                    </a:cubicBezTo>
                    <a:cubicBezTo>
                      <a:pt x="1" y="1009"/>
                      <a:pt x="1" y="1070"/>
                      <a:pt x="62" y="1070"/>
                    </a:cubicBezTo>
                    <a:cubicBezTo>
                      <a:pt x="92" y="1070"/>
                      <a:pt x="122" y="1040"/>
                      <a:pt x="122" y="1009"/>
                    </a:cubicBezTo>
                    <a:lnTo>
                      <a:pt x="153" y="1009"/>
                    </a:lnTo>
                    <a:cubicBezTo>
                      <a:pt x="153" y="948"/>
                      <a:pt x="153" y="888"/>
                      <a:pt x="183" y="857"/>
                    </a:cubicBezTo>
                    <a:lnTo>
                      <a:pt x="244" y="705"/>
                    </a:lnTo>
                    <a:lnTo>
                      <a:pt x="335" y="553"/>
                    </a:lnTo>
                    <a:cubicBezTo>
                      <a:pt x="335" y="523"/>
                      <a:pt x="366" y="462"/>
                      <a:pt x="366" y="432"/>
                    </a:cubicBezTo>
                    <a:lnTo>
                      <a:pt x="366" y="310"/>
                    </a:lnTo>
                    <a:cubicBezTo>
                      <a:pt x="396" y="249"/>
                      <a:pt x="396" y="188"/>
                      <a:pt x="366" y="128"/>
                    </a:cubicBezTo>
                    <a:cubicBezTo>
                      <a:pt x="335" y="67"/>
                      <a:pt x="305" y="36"/>
                      <a:pt x="244" y="6"/>
                    </a:cubicBezTo>
                    <a:cubicBezTo>
                      <a:pt x="232" y="2"/>
                      <a:pt x="220"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8"/>
              <p:cNvSpPr/>
              <p:nvPr/>
            </p:nvSpPr>
            <p:spPr>
              <a:xfrm>
                <a:off x="1667270" y="1064160"/>
                <a:ext cx="15947" cy="67807"/>
              </a:xfrm>
              <a:custGeom>
                <a:avLst/>
                <a:gdLst/>
                <a:ahLst/>
                <a:cxnLst/>
                <a:rect l="l" t="t" r="r" b="b"/>
                <a:pathLst>
                  <a:path w="397" h="1688" extrusionOk="0">
                    <a:moveTo>
                      <a:pt x="214" y="1"/>
                    </a:moveTo>
                    <a:cubicBezTo>
                      <a:pt x="130" y="1"/>
                      <a:pt x="46" y="46"/>
                      <a:pt x="62" y="137"/>
                    </a:cubicBezTo>
                    <a:cubicBezTo>
                      <a:pt x="31" y="350"/>
                      <a:pt x="1" y="593"/>
                      <a:pt x="1" y="806"/>
                    </a:cubicBezTo>
                    <a:lnTo>
                      <a:pt x="1" y="1444"/>
                    </a:lnTo>
                    <a:cubicBezTo>
                      <a:pt x="1" y="1566"/>
                      <a:pt x="92" y="1687"/>
                      <a:pt x="183" y="1687"/>
                    </a:cubicBezTo>
                    <a:cubicBezTo>
                      <a:pt x="274" y="1687"/>
                      <a:pt x="366" y="1566"/>
                      <a:pt x="366" y="1444"/>
                    </a:cubicBezTo>
                    <a:lnTo>
                      <a:pt x="335" y="1444"/>
                    </a:lnTo>
                    <a:cubicBezTo>
                      <a:pt x="335" y="1232"/>
                      <a:pt x="366" y="1019"/>
                      <a:pt x="366" y="806"/>
                    </a:cubicBezTo>
                    <a:cubicBezTo>
                      <a:pt x="396" y="593"/>
                      <a:pt x="396" y="350"/>
                      <a:pt x="366" y="137"/>
                    </a:cubicBezTo>
                    <a:cubicBezTo>
                      <a:pt x="381" y="46"/>
                      <a:pt x="297" y="1"/>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8"/>
              <p:cNvSpPr/>
              <p:nvPr/>
            </p:nvSpPr>
            <p:spPr>
              <a:xfrm>
                <a:off x="1669720" y="913359"/>
                <a:ext cx="6146" cy="16470"/>
              </a:xfrm>
              <a:custGeom>
                <a:avLst/>
                <a:gdLst/>
                <a:ahLst/>
                <a:cxnLst/>
                <a:rect l="l" t="t" r="r" b="b"/>
                <a:pathLst>
                  <a:path w="153" h="410" extrusionOk="0">
                    <a:moveTo>
                      <a:pt x="61" y="1"/>
                    </a:moveTo>
                    <a:cubicBezTo>
                      <a:pt x="31" y="31"/>
                      <a:pt x="31" y="31"/>
                      <a:pt x="31" y="61"/>
                    </a:cubicBezTo>
                    <a:lnTo>
                      <a:pt x="31" y="274"/>
                    </a:lnTo>
                    <a:cubicBezTo>
                      <a:pt x="1" y="274"/>
                      <a:pt x="1" y="305"/>
                      <a:pt x="31" y="335"/>
                    </a:cubicBezTo>
                    <a:lnTo>
                      <a:pt x="31" y="365"/>
                    </a:lnTo>
                    <a:cubicBezTo>
                      <a:pt x="31" y="365"/>
                      <a:pt x="61" y="396"/>
                      <a:pt x="61" y="396"/>
                    </a:cubicBezTo>
                    <a:cubicBezTo>
                      <a:pt x="72" y="406"/>
                      <a:pt x="82" y="409"/>
                      <a:pt x="91" y="409"/>
                    </a:cubicBezTo>
                    <a:cubicBezTo>
                      <a:pt x="109" y="409"/>
                      <a:pt x="122" y="396"/>
                      <a:pt x="122" y="396"/>
                    </a:cubicBezTo>
                    <a:lnTo>
                      <a:pt x="153" y="365"/>
                    </a:lnTo>
                    <a:cubicBezTo>
                      <a:pt x="153" y="335"/>
                      <a:pt x="153" y="305"/>
                      <a:pt x="153" y="305"/>
                    </a:cubicBezTo>
                    <a:lnTo>
                      <a:pt x="153" y="92"/>
                    </a:lnTo>
                    <a:cubicBezTo>
                      <a:pt x="153" y="61"/>
                      <a:pt x="122" y="61"/>
                      <a:pt x="122" y="31"/>
                    </a:cubicBezTo>
                    <a:cubicBezTo>
                      <a:pt x="122" y="31"/>
                      <a:pt x="92"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8"/>
              <p:cNvSpPr/>
              <p:nvPr/>
            </p:nvSpPr>
            <p:spPr>
              <a:xfrm>
                <a:off x="1662409" y="940233"/>
                <a:ext cx="20808" cy="76966"/>
              </a:xfrm>
              <a:custGeom>
                <a:avLst/>
                <a:gdLst/>
                <a:ahLst/>
                <a:cxnLst/>
                <a:rect l="l" t="t" r="r" b="b"/>
                <a:pathLst>
                  <a:path w="518" h="1916" extrusionOk="0">
                    <a:moveTo>
                      <a:pt x="243" y="0"/>
                    </a:moveTo>
                    <a:cubicBezTo>
                      <a:pt x="122" y="31"/>
                      <a:pt x="0" y="152"/>
                      <a:pt x="0" y="365"/>
                    </a:cubicBezTo>
                    <a:lnTo>
                      <a:pt x="31" y="365"/>
                    </a:lnTo>
                    <a:lnTo>
                      <a:pt x="31" y="1064"/>
                    </a:lnTo>
                    <a:lnTo>
                      <a:pt x="31" y="1399"/>
                    </a:lnTo>
                    <a:cubicBezTo>
                      <a:pt x="31" y="1490"/>
                      <a:pt x="31" y="1581"/>
                      <a:pt x="31" y="1642"/>
                    </a:cubicBezTo>
                    <a:cubicBezTo>
                      <a:pt x="61" y="1794"/>
                      <a:pt x="152" y="1915"/>
                      <a:pt x="274" y="1915"/>
                    </a:cubicBezTo>
                    <a:cubicBezTo>
                      <a:pt x="365" y="1915"/>
                      <a:pt x="487" y="1794"/>
                      <a:pt x="517" y="1642"/>
                    </a:cubicBezTo>
                    <a:cubicBezTo>
                      <a:pt x="517" y="1581"/>
                      <a:pt x="517" y="1490"/>
                      <a:pt x="517" y="1399"/>
                    </a:cubicBezTo>
                    <a:lnTo>
                      <a:pt x="517" y="1064"/>
                    </a:lnTo>
                    <a:lnTo>
                      <a:pt x="517" y="365"/>
                    </a:lnTo>
                    <a:cubicBezTo>
                      <a:pt x="517" y="122"/>
                      <a:pt x="395"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4127;p38"/>
            <p:cNvGrpSpPr/>
            <p:nvPr/>
          </p:nvGrpSpPr>
          <p:grpSpPr>
            <a:xfrm>
              <a:off x="1194290" y="357190"/>
              <a:ext cx="3357586" cy="3073668"/>
              <a:chOff x="6966440" y="239905"/>
              <a:chExt cx="3357586" cy="3073668"/>
            </a:xfrm>
          </p:grpSpPr>
          <p:sp>
            <p:nvSpPr>
              <p:cNvPr id="4128" name="Google Shape;4128;p38"/>
              <p:cNvSpPr/>
              <p:nvPr/>
            </p:nvSpPr>
            <p:spPr>
              <a:xfrm>
                <a:off x="6966440" y="2811673"/>
                <a:ext cx="3357586" cy="501900"/>
              </a:xfrm>
              <a:prstGeom prst="rect">
                <a:avLst/>
              </a:prstGeom>
              <a:noFill/>
              <a:ln>
                <a:noFill/>
              </a:ln>
            </p:spPr>
            <p:txBody>
              <a:bodyPr spcFirstLastPara="1" wrap="square" lIns="270000" tIns="91425" rIns="274300" bIns="91425" anchor="ctr" anchorCtr="0">
                <a:noAutofit/>
              </a:bodyPr>
              <a:lstStyle/>
              <a:p>
                <a:pPr algn="ctr"/>
                <a:r>
                  <a:rPr lang="en-IN" sz="1200" b="1" dirty="0" err="1" smtClean="0">
                    <a:solidFill>
                      <a:schemeClr val="bg2"/>
                    </a:solidFill>
                    <a:latin typeface="Merriweather" charset="0"/>
                  </a:rPr>
                  <a:t>Nala</a:t>
                </a:r>
                <a:r>
                  <a:rPr lang="en-IN" sz="1200" b="1" dirty="0" smtClean="0">
                    <a:solidFill>
                      <a:schemeClr val="bg2"/>
                    </a:solidFill>
                    <a:latin typeface="Merriweather" charset="0"/>
                  </a:rPr>
                  <a:t> and </a:t>
                </a:r>
                <a:r>
                  <a:rPr lang="en-IN" sz="1200" b="1" dirty="0" err="1" smtClean="0">
                    <a:solidFill>
                      <a:schemeClr val="bg2"/>
                    </a:solidFill>
                    <a:latin typeface="Merriweather" charset="0"/>
                  </a:rPr>
                  <a:t>Damyanti</a:t>
                </a:r>
                <a:r>
                  <a:rPr lang="en-IN" sz="1200" b="1" dirty="0" smtClean="0">
                    <a:solidFill>
                      <a:schemeClr val="bg2"/>
                    </a:solidFill>
                    <a:latin typeface="Merriweather" charset="0"/>
                  </a:rPr>
                  <a:t> </a:t>
                </a:r>
              </a:p>
              <a:p>
                <a:pPr algn="just"/>
                <a:r>
                  <a:rPr lang="en-IN" sz="1200" b="1" dirty="0" smtClean="0"/>
                  <a:t>“A woman gets her heart’s desire by great cunning.” </a:t>
                </a:r>
                <a:r>
                  <a:rPr lang="en-IN" sz="1200" b="1" dirty="0" smtClean="0"/>
                  <a:t>(</a:t>
                </a:r>
                <a:r>
                  <a:rPr lang="en-IN" sz="1200" b="1" i="1" dirty="0" smtClean="0"/>
                  <a:t>The Thousand Faces of Night</a:t>
                </a:r>
                <a:r>
                  <a:rPr lang="en-IN" sz="1200" b="1" dirty="0" smtClean="0"/>
                  <a:t> </a:t>
                </a:r>
                <a:r>
                  <a:rPr lang="en-IN" sz="1200" b="1" dirty="0" smtClean="0"/>
                  <a:t> </a:t>
                </a:r>
                <a:r>
                  <a:rPr lang="en-IN" sz="1200" b="1" dirty="0" smtClean="0"/>
                  <a:t>20)</a:t>
                </a:r>
              </a:p>
              <a:p>
                <a:pPr algn="just"/>
                <a:endParaRPr lang="en-IN" sz="1200" b="1" dirty="0" smtClean="0"/>
              </a:p>
              <a:p>
                <a:pPr algn="ctr"/>
                <a:r>
                  <a:rPr lang="en-US" sz="1200" b="1" dirty="0" err="1" smtClean="0">
                    <a:solidFill>
                      <a:schemeClr val="bg2"/>
                    </a:solidFill>
                  </a:rPr>
                  <a:t>Gandhari</a:t>
                </a:r>
                <a:endParaRPr lang="en-US" sz="1200" b="1" dirty="0" smtClean="0">
                  <a:solidFill>
                    <a:schemeClr val="bg2"/>
                  </a:solidFill>
                </a:endParaRPr>
              </a:p>
              <a:p>
                <a:pPr algn="just"/>
                <a:r>
                  <a:rPr lang="en-IN" sz="1200" b="1" dirty="0" smtClean="0"/>
                  <a:t>“The lesson brought me five steps close to adulthood. I saw for the first time that my parents too were afflicted by a kind of blindness. In their blinkered world they would always be, one leading the other, one hand always in the grasp of another.” </a:t>
                </a:r>
                <a:r>
                  <a:rPr lang="en-IN" sz="1200" b="1" dirty="0" smtClean="0"/>
                  <a:t>(</a:t>
                </a:r>
                <a:r>
                  <a:rPr lang="en-IN" sz="1200" b="1" i="1" dirty="0" smtClean="0"/>
                  <a:t>The Thousand Faces of Night</a:t>
                </a:r>
                <a:r>
                  <a:rPr lang="en-IN" sz="1200" b="1" dirty="0" smtClean="0"/>
                  <a:t>  </a:t>
                </a:r>
                <a:r>
                  <a:rPr lang="en-IN" sz="1200" b="1" dirty="0" smtClean="0"/>
                  <a:t>29)</a:t>
                </a:r>
              </a:p>
              <a:p>
                <a:pPr algn="just"/>
                <a:endParaRPr lang="en-US" sz="1200" b="1" dirty="0" smtClean="0"/>
              </a:p>
              <a:p>
                <a:pPr algn="ctr"/>
                <a:r>
                  <a:rPr lang="en-US" sz="1200" b="1" dirty="0" err="1" smtClean="0">
                    <a:solidFill>
                      <a:schemeClr val="bg2"/>
                    </a:solidFill>
                  </a:rPr>
                  <a:t>Amba</a:t>
                </a:r>
                <a:endParaRPr lang="en-IN" sz="1200" b="1" dirty="0" smtClean="0">
                  <a:solidFill>
                    <a:schemeClr val="bg2"/>
                  </a:solidFill>
                </a:endParaRPr>
              </a:p>
              <a:p>
                <a:pPr algn="just"/>
                <a:r>
                  <a:rPr lang="en-IN" sz="1200" b="1" dirty="0" smtClean="0"/>
                  <a:t>“I lived a secret life of my own; I became a woman Warriors, a heroine, I was Devi. I rode a tiger and cut of the evil magical demons heads.” </a:t>
                </a:r>
                <a:r>
                  <a:rPr lang="en-IN" sz="1200" b="1" dirty="0" smtClean="0"/>
                  <a:t>(</a:t>
                </a:r>
                <a:r>
                  <a:rPr lang="en-IN" sz="1200" b="1" i="1" dirty="0" smtClean="0"/>
                  <a:t>The Thousand Faces of Night</a:t>
                </a:r>
                <a:r>
                  <a:rPr lang="en-IN" sz="1200" b="1" dirty="0" smtClean="0"/>
                  <a:t> </a:t>
                </a:r>
                <a:r>
                  <a:rPr lang="en-IN" sz="1200" b="1" dirty="0" smtClean="0"/>
                  <a:t>41)</a:t>
                </a:r>
              </a:p>
              <a:p>
                <a:r>
                  <a:rPr lang="en-US" sz="1200" b="1" dirty="0" smtClean="0"/>
                  <a:t>	     </a:t>
                </a:r>
                <a:r>
                  <a:rPr lang="en-US" sz="1200" b="1" dirty="0" err="1" smtClean="0">
                    <a:solidFill>
                      <a:schemeClr val="bg2"/>
                    </a:solidFill>
                  </a:rPr>
                  <a:t>Ganga</a:t>
                </a:r>
                <a:endParaRPr lang="en-US" sz="1200" b="1" dirty="0" smtClean="0">
                  <a:solidFill>
                    <a:schemeClr val="bg2"/>
                  </a:solidFill>
                </a:endParaRPr>
              </a:p>
              <a:p>
                <a:pPr algn="just"/>
                <a:r>
                  <a:rPr lang="en-IN" sz="1200" b="1" dirty="0" smtClean="0"/>
                  <a:t>“To be a </a:t>
                </a:r>
                <a:r>
                  <a:rPr lang="en-IN" sz="1200" b="1" dirty="0" err="1" smtClean="0"/>
                  <a:t>goodmother</a:t>
                </a:r>
                <a:r>
                  <a:rPr lang="en-IN" sz="1200" b="1" dirty="0" smtClean="0"/>
                  <a:t>, to be a mother at all . . . you have to renew your wifely vows everyday.” </a:t>
                </a:r>
                <a:r>
                  <a:rPr lang="en-IN" sz="1200" b="1" dirty="0" smtClean="0"/>
                  <a:t>(</a:t>
                </a:r>
                <a:r>
                  <a:rPr lang="en-IN" sz="1200" b="1" i="1" dirty="0" smtClean="0"/>
                  <a:t>The Thousand Faces of Night</a:t>
                </a:r>
                <a:r>
                  <a:rPr lang="en-IN" sz="1200" b="1" dirty="0" smtClean="0"/>
                  <a:t> </a:t>
                </a:r>
                <a:r>
                  <a:rPr lang="en-IN" sz="1200" b="1" dirty="0" smtClean="0"/>
                  <a:t>88)</a:t>
                </a:r>
              </a:p>
              <a:p>
                <a:pPr algn="just"/>
                <a:endParaRPr lang="en-US" sz="1100" b="1" dirty="0" smtClean="0"/>
              </a:p>
              <a:p>
                <a:pPr algn="just"/>
                <a:endParaRPr lang="en-IN" sz="1100" b="1" dirty="0" smtClean="0"/>
              </a:p>
              <a:p>
                <a:pPr algn="just"/>
                <a:endParaRPr lang="en-IN" sz="1100" b="1" dirty="0">
                  <a:latin typeface="Merriweather" charset="0"/>
                </a:endParaRPr>
              </a:p>
            </p:txBody>
          </p:sp>
          <p:sp>
            <p:nvSpPr>
              <p:cNvPr id="4129" name="Google Shape;4129;p38"/>
              <p:cNvSpPr txBox="1"/>
              <p:nvPr/>
            </p:nvSpPr>
            <p:spPr>
              <a:xfrm>
                <a:off x="7537944" y="239905"/>
                <a:ext cx="2214578"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smtClean="0">
                    <a:solidFill>
                      <a:schemeClr val="dk2"/>
                    </a:solidFill>
                    <a:latin typeface="Merriweather"/>
                    <a:ea typeface="Merriweather"/>
                    <a:cs typeface="Merriweather"/>
                    <a:sym typeface="Merriweather"/>
                  </a:rPr>
                  <a:t>Myth vs. Reality</a:t>
                </a:r>
                <a:endParaRPr sz="1800" b="1">
                  <a:solidFill>
                    <a:schemeClr val="dk2"/>
                  </a:solidFill>
                  <a:latin typeface="Merriweather"/>
                  <a:ea typeface="Merriweather"/>
                  <a:cs typeface="Merriweather"/>
                  <a:sym typeface="Merriweather"/>
                </a:endParaRPr>
              </a:p>
            </p:txBody>
          </p:sp>
        </p:grpSp>
      </p:grpSp>
      <p:grpSp>
        <p:nvGrpSpPr>
          <p:cNvPr id="5" name="Google Shape;4130;p38"/>
          <p:cNvGrpSpPr/>
          <p:nvPr/>
        </p:nvGrpSpPr>
        <p:grpSpPr>
          <a:xfrm>
            <a:off x="4071934" y="3071816"/>
            <a:ext cx="3929090" cy="1766715"/>
            <a:chOff x="979970" y="3000378"/>
            <a:chExt cx="3929090" cy="1766715"/>
          </a:xfrm>
        </p:grpSpPr>
        <p:sp>
          <p:nvSpPr>
            <p:cNvPr id="4144" name="Google Shape;4144;p38"/>
            <p:cNvSpPr/>
            <p:nvPr/>
          </p:nvSpPr>
          <p:spPr>
            <a:xfrm>
              <a:off x="1208771" y="4751186"/>
              <a:ext cx="4941" cy="15907"/>
            </a:xfrm>
            <a:custGeom>
              <a:avLst/>
              <a:gdLst/>
              <a:ahLst/>
              <a:cxnLst/>
              <a:rect l="l" t="t" r="r" b="b"/>
              <a:pathLst>
                <a:path w="123" h="396" extrusionOk="0">
                  <a:moveTo>
                    <a:pt x="61" y="1"/>
                  </a:moveTo>
                  <a:cubicBezTo>
                    <a:pt x="61" y="1"/>
                    <a:pt x="31" y="1"/>
                    <a:pt x="0" y="31"/>
                  </a:cubicBezTo>
                  <a:cubicBezTo>
                    <a:pt x="0" y="31"/>
                    <a:pt x="0" y="31"/>
                    <a:pt x="0" y="61"/>
                  </a:cubicBezTo>
                  <a:cubicBezTo>
                    <a:pt x="0" y="61"/>
                    <a:pt x="0" y="92"/>
                    <a:pt x="0" y="122"/>
                  </a:cubicBezTo>
                  <a:lnTo>
                    <a:pt x="0" y="335"/>
                  </a:lnTo>
                  <a:cubicBezTo>
                    <a:pt x="0" y="335"/>
                    <a:pt x="0" y="365"/>
                    <a:pt x="0" y="396"/>
                  </a:cubicBezTo>
                  <a:lnTo>
                    <a:pt x="92" y="396"/>
                  </a:lnTo>
                  <a:cubicBezTo>
                    <a:pt x="92" y="396"/>
                    <a:pt x="122" y="365"/>
                    <a:pt x="122" y="365"/>
                  </a:cubicBezTo>
                  <a:lnTo>
                    <a:pt x="122" y="335"/>
                  </a:lnTo>
                  <a:lnTo>
                    <a:pt x="122" y="153"/>
                  </a:lnTo>
                  <a:cubicBezTo>
                    <a:pt x="122" y="122"/>
                    <a:pt x="122" y="92"/>
                    <a:pt x="122" y="92"/>
                  </a:cubicBezTo>
                  <a:lnTo>
                    <a:pt x="122" y="61"/>
                  </a:lnTo>
                  <a:cubicBezTo>
                    <a:pt x="122" y="31"/>
                    <a:pt x="92" y="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4146;p38"/>
            <p:cNvGrpSpPr/>
            <p:nvPr/>
          </p:nvGrpSpPr>
          <p:grpSpPr>
            <a:xfrm>
              <a:off x="979970" y="3000378"/>
              <a:ext cx="3929090" cy="1357322"/>
              <a:chOff x="6752120" y="3071268"/>
              <a:chExt cx="3929090" cy="1357322"/>
            </a:xfrm>
          </p:grpSpPr>
          <p:sp>
            <p:nvSpPr>
              <p:cNvPr id="4147" name="Google Shape;4147;p38"/>
              <p:cNvSpPr/>
              <p:nvPr/>
            </p:nvSpPr>
            <p:spPr>
              <a:xfrm>
                <a:off x="6752120" y="3642772"/>
                <a:ext cx="3929090" cy="785818"/>
              </a:xfrm>
              <a:prstGeom prst="rect">
                <a:avLst/>
              </a:prstGeom>
              <a:noFill/>
              <a:ln>
                <a:noFill/>
              </a:ln>
            </p:spPr>
            <p:txBody>
              <a:bodyPr spcFirstLastPara="1" wrap="square" lIns="274300" tIns="91425" rIns="274300" bIns="91425" anchor="ctr" anchorCtr="0">
                <a:noAutofit/>
              </a:bodyPr>
              <a:lstStyle/>
              <a:p>
                <a:pPr algn="ctr"/>
                <a:r>
                  <a:rPr lang="en-IN" sz="1600" b="1" dirty="0" smtClean="0">
                    <a:latin typeface="Livvic" charset="0"/>
                  </a:rPr>
                  <a:t>Devi – the mother goddess</a:t>
                </a:r>
                <a:endParaRPr lang="en-IN" sz="1600" b="1" dirty="0">
                  <a:latin typeface="Livvic" charset="0"/>
                </a:endParaRPr>
              </a:p>
            </p:txBody>
          </p:sp>
          <p:sp>
            <p:nvSpPr>
              <p:cNvPr id="4148" name="Google Shape;4148;p38"/>
              <p:cNvSpPr txBox="1"/>
              <p:nvPr/>
            </p:nvSpPr>
            <p:spPr>
              <a:xfrm>
                <a:off x="7395062" y="3071268"/>
                <a:ext cx="250033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bg2"/>
                    </a:solidFill>
                    <a:latin typeface="Merriweather"/>
                    <a:ea typeface="Merriweather"/>
                    <a:cs typeface="Merriweather"/>
                    <a:sym typeface="Merriweather"/>
                  </a:rPr>
                  <a:t>Recreation of Women’s identity</a:t>
                </a:r>
                <a:endParaRPr sz="1800" b="1">
                  <a:solidFill>
                    <a:schemeClr val="bg2"/>
                  </a:solidFill>
                  <a:latin typeface="Merriweather"/>
                  <a:ea typeface="Merriweather"/>
                  <a:cs typeface="Merriweather"/>
                  <a:sym typeface="Merriweather"/>
                </a:endParaRPr>
              </a:p>
            </p:txBody>
          </p:sp>
        </p:grpSp>
      </p:grpSp>
      <p:grpSp>
        <p:nvGrpSpPr>
          <p:cNvPr id="11" name="Google Shape;4163;p38"/>
          <p:cNvGrpSpPr/>
          <p:nvPr/>
        </p:nvGrpSpPr>
        <p:grpSpPr>
          <a:xfrm>
            <a:off x="4271642" y="357172"/>
            <a:ext cx="3515068" cy="1001966"/>
            <a:chOff x="3914451" y="995468"/>
            <a:chExt cx="3515068" cy="1001966"/>
          </a:xfrm>
        </p:grpSpPr>
        <p:sp>
          <p:nvSpPr>
            <p:cNvPr id="4171" name="Google Shape;4171;p38"/>
            <p:cNvSpPr/>
            <p:nvPr/>
          </p:nvSpPr>
          <p:spPr>
            <a:xfrm>
              <a:off x="3914451" y="1647425"/>
              <a:ext cx="6146" cy="15907"/>
            </a:xfrm>
            <a:custGeom>
              <a:avLst/>
              <a:gdLst/>
              <a:ahLst/>
              <a:cxnLst/>
              <a:rect l="l" t="t" r="r" b="b"/>
              <a:pathLst>
                <a:path w="153" h="396" extrusionOk="0">
                  <a:moveTo>
                    <a:pt x="61" y="1"/>
                  </a:moveTo>
                  <a:cubicBezTo>
                    <a:pt x="31" y="1"/>
                    <a:pt x="31" y="31"/>
                    <a:pt x="31" y="61"/>
                  </a:cubicBezTo>
                  <a:cubicBezTo>
                    <a:pt x="31" y="122"/>
                    <a:pt x="31" y="183"/>
                    <a:pt x="1" y="274"/>
                  </a:cubicBezTo>
                  <a:cubicBezTo>
                    <a:pt x="1" y="274"/>
                    <a:pt x="1" y="305"/>
                    <a:pt x="1" y="335"/>
                  </a:cubicBezTo>
                  <a:cubicBezTo>
                    <a:pt x="1" y="365"/>
                    <a:pt x="31" y="396"/>
                    <a:pt x="61" y="396"/>
                  </a:cubicBezTo>
                  <a:cubicBezTo>
                    <a:pt x="92" y="396"/>
                    <a:pt x="92" y="396"/>
                    <a:pt x="122" y="365"/>
                  </a:cubicBezTo>
                  <a:lnTo>
                    <a:pt x="153" y="335"/>
                  </a:lnTo>
                  <a:cubicBezTo>
                    <a:pt x="153" y="335"/>
                    <a:pt x="153" y="305"/>
                    <a:pt x="153" y="305"/>
                  </a:cubicBezTo>
                  <a:lnTo>
                    <a:pt x="153" y="92"/>
                  </a:lnTo>
                  <a:cubicBezTo>
                    <a:pt x="122" y="61"/>
                    <a:pt x="122" y="31"/>
                    <a:pt x="122" y="31"/>
                  </a:cubicBezTo>
                  <a:cubicBezTo>
                    <a:pt x="122" y="1"/>
                    <a:pt x="92"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4174;p38"/>
            <p:cNvGrpSpPr/>
            <p:nvPr/>
          </p:nvGrpSpPr>
          <p:grpSpPr>
            <a:xfrm>
              <a:off x="4214809" y="995468"/>
              <a:ext cx="3214710" cy="1001966"/>
              <a:chOff x="6729409" y="2801269"/>
              <a:chExt cx="3214710" cy="1001966"/>
            </a:xfrm>
          </p:grpSpPr>
          <p:sp>
            <p:nvSpPr>
              <p:cNvPr id="4175" name="Google Shape;4175;p38"/>
              <p:cNvSpPr/>
              <p:nvPr/>
            </p:nvSpPr>
            <p:spPr>
              <a:xfrm>
                <a:off x="6729409" y="3301335"/>
                <a:ext cx="3214710" cy="501900"/>
              </a:xfrm>
              <a:prstGeom prst="rect">
                <a:avLst/>
              </a:prstGeom>
              <a:noFill/>
              <a:ln>
                <a:noFill/>
              </a:ln>
            </p:spPr>
            <p:txBody>
              <a:bodyPr spcFirstLastPara="1" wrap="square" lIns="90000" tIns="91425" rIns="274300" bIns="91425" anchor="ctr" anchorCtr="0">
                <a:noAutofit/>
              </a:bodyPr>
              <a:lstStyle/>
              <a:p>
                <a:pPr algn="ctr"/>
                <a:r>
                  <a:rPr lang="en-IN" b="1" dirty="0" smtClean="0"/>
                  <a:t>“Yes, I am a wife and a daughter-in-law.” </a:t>
                </a:r>
                <a:r>
                  <a:rPr lang="en-IN" b="1" dirty="0" smtClean="0"/>
                  <a:t>(</a:t>
                </a:r>
                <a:r>
                  <a:rPr lang="en-IN" b="1" i="1" dirty="0" smtClean="0"/>
                  <a:t>The Thousand Faces of Night</a:t>
                </a:r>
                <a:r>
                  <a:rPr lang="en-IN" b="1" dirty="0" smtClean="0"/>
                  <a:t> </a:t>
                </a:r>
                <a:r>
                  <a:rPr lang="en-IN" b="1" dirty="0" smtClean="0"/>
                  <a:t>30) </a:t>
                </a:r>
              </a:p>
            </p:txBody>
          </p:sp>
          <p:sp>
            <p:nvSpPr>
              <p:cNvPr id="4176" name="Google Shape;4176;p38"/>
              <p:cNvSpPr txBox="1"/>
              <p:nvPr/>
            </p:nvSpPr>
            <p:spPr>
              <a:xfrm>
                <a:off x="7729541" y="2801269"/>
                <a:ext cx="1285884"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b="1" dirty="0" smtClean="0">
                    <a:solidFill>
                      <a:schemeClr val="bg2"/>
                    </a:solidFill>
                    <a:latin typeface="Merriweather"/>
                    <a:ea typeface="Merriweather"/>
                    <a:cs typeface="Merriweather"/>
                    <a:sym typeface="Merriweather"/>
                  </a:rPr>
                  <a:t>Reality</a:t>
                </a:r>
                <a:endParaRPr sz="1800" b="1">
                  <a:solidFill>
                    <a:schemeClr val="bg2"/>
                  </a:solidFill>
                  <a:latin typeface="Merriweather"/>
                  <a:ea typeface="Merriweather"/>
                  <a:cs typeface="Merriweather"/>
                  <a:sym typeface="Merriweather"/>
                </a:endParaRPr>
              </a:p>
            </p:txBody>
          </p:sp>
        </p:grpSp>
      </p:grpSp>
      <p:grpSp>
        <p:nvGrpSpPr>
          <p:cNvPr id="14" name="Google Shape;4177;p38"/>
          <p:cNvGrpSpPr/>
          <p:nvPr/>
        </p:nvGrpSpPr>
        <p:grpSpPr>
          <a:xfrm rot="1054614">
            <a:off x="6917604" y="1652932"/>
            <a:ext cx="1997721" cy="1319783"/>
            <a:chOff x="6431931" y="2076164"/>
            <a:chExt cx="2380561" cy="1676973"/>
          </a:xfrm>
        </p:grpSpPr>
        <p:grpSp>
          <p:nvGrpSpPr>
            <p:cNvPr id="15" name="Google Shape;4178;p38"/>
            <p:cNvGrpSpPr/>
            <p:nvPr/>
          </p:nvGrpSpPr>
          <p:grpSpPr>
            <a:xfrm flipH="1">
              <a:off x="6431931" y="2127800"/>
              <a:ext cx="2380561" cy="1625337"/>
              <a:chOff x="2993825" y="1633600"/>
              <a:chExt cx="2381275" cy="1625825"/>
            </a:xfrm>
          </p:grpSpPr>
          <p:sp>
            <p:nvSpPr>
              <p:cNvPr id="4179" name="Google Shape;4179;p38"/>
              <p:cNvSpPr/>
              <p:nvPr/>
            </p:nvSpPr>
            <p:spPr>
              <a:xfrm>
                <a:off x="2993825" y="1797200"/>
                <a:ext cx="983775" cy="949725"/>
              </a:xfrm>
              <a:custGeom>
                <a:avLst/>
                <a:gdLst/>
                <a:ahLst/>
                <a:cxnLst/>
                <a:rect l="l" t="t" r="r" b="b"/>
                <a:pathLst>
                  <a:path w="39351" h="37989" extrusionOk="0">
                    <a:moveTo>
                      <a:pt x="24803" y="1"/>
                    </a:moveTo>
                    <a:cubicBezTo>
                      <a:pt x="24324" y="1"/>
                      <a:pt x="23849" y="173"/>
                      <a:pt x="23479" y="496"/>
                    </a:cubicBezTo>
                    <a:lnTo>
                      <a:pt x="893" y="19903"/>
                    </a:lnTo>
                    <a:cubicBezTo>
                      <a:pt x="274" y="20427"/>
                      <a:pt x="0" y="21212"/>
                      <a:pt x="143" y="21998"/>
                    </a:cubicBezTo>
                    <a:cubicBezTo>
                      <a:pt x="274" y="22796"/>
                      <a:pt x="810" y="23427"/>
                      <a:pt x="1560" y="23725"/>
                    </a:cubicBezTo>
                    <a:lnTo>
                      <a:pt x="38660" y="37869"/>
                    </a:lnTo>
                    <a:lnTo>
                      <a:pt x="38695" y="37929"/>
                    </a:lnTo>
                    <a:cubicBezTo>
                      <a:pt x="38910" y="37941"/>
                      <a:pt x="39124" y="37976"/>
                      <a:pt x="39350" y="37988"/>
                    </a:cubicBezTo>
                    <a:lnTo>
                      <a:pt x="39172" y="37536"/>
                    </a:lnTo>
                    <a:cubicBezTo>
                      <a:pt x="39136" y="37464"/>
                      <a:pt x="39076" y="37393"/>
                      <a:pt x="38981" y="37357"/>
                    </a:cubicBezTo>
                    <a:lnTo>
                      <a:pt x="1762" y="23177"/>
                    </a:lnTo>
                    <a:cubicBezTo>
                      <a:pt x="1215" y="22975"/>
                      <a:pt x="810" y="22498"/>
                      <a:pt x="726" y="21915"/>
                    </a:cubicBezTo>
                    <a:cubicBezTo>
                      <a:pt x="619" y="21332"/>
                      <a:pt x="834" y="20748"/>
                      <a:pt x="1274" y="20367"/>
                    </a:cubicBezTo>
                    <a:lnTo>
                      <a:pt x="23848" y="948"/>
                    </a:lnTo>
                    <a:cubicBezTo>
                      <a:pt x="24119" y="717"/>
                      <a:pt x="24459" y="593"/>
                      <a:pt x="24804" y="593"/>
                    </a:cubicBezTo>
                    <a:cubicBezTo>
                      <a:pt x="24975" y="593"/>
                      <a:pt x="25147" y="623"/>
                      <a:pt x="25313" y="686"/>
                    </a:cubicBezTo>
                    <a:lnTo>
                      <a:pt x="25944" y="924"/>
                    </a:lnTo>
                    <a:cubicBezTo>
                      <a:pt x="25981" y="939"/>
                      <a:pt x="26020" y="945"/>
                      <a:pt x="26058" y="945"/>
                    </a:cubicBezTo>
                    <a:cubicBezTo>
                      <a:pt x="26178" y="945"/>
                      <a:pt x="26291" y="878"/>
                      <a:pt x="26337" y="769"/>
                    </a:cubicBezTo>
                    <a:cubicBezTo>
                      <a:pt x="26396" y="615"/>
                      <a:pt x="26325" y="436"/>
                      <a:pt x="26170" y="377"/>
                    </a:cubicBezTo>
                    <a:lnTo>
                      <a:pt x="25527" y="138"/>
                    </a:lnTo>
                    <a:cubicBezTo>
                      <a:pt x="25293" y="46"/>
                      <a:pt x="25047" y="1"/>
                      <a:pt x="2480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8"/>
              <p:cNvSpPr/>
              <p:nvPr/>
            </p:nvSpPr>
            <p:spPr>
              <a:xfrm>
                <a:off x="4368625" y="2394275"/>
                <a:ext cx="1006475" cy="865150"/>
              </a:xfrm>
              <a:custGeom>
                <a:avLst/>
                <a:gdLst/>
                <a:ahLst/>
                <a:cxnLst/>
                <a:rect l="l" t="t" r="r" b="b"/>
                <a:pathLst>
                  <a:path w="40259" h="34606" extrusionOk="0">
                    <a:moveTo>
                      <a:pt x="32813" y="1"/>
                    </a:moveTo>
                    <a:cubicBezTo>
                      <a:pt x="32695" y="1"/>
                      <a:pt x="32577" y="76"/>
                      <a:pt x="32531" y="187"/>
                    </a:cubicBezTo>
                    <a:cubicBezTo>
                      <a:pt x="32471" y="342"/>
                      <a:pt x="32543" y="520"/>
                      <a:pt x="32698" y="580"/>
                    </a:cubicBezTo>
                    <a:lnTo>
                      <a:pt x="34579" y="1294"/>
                    </a:lnTo>
                    <a:cubicBezTo>
                      <a:pt x="34865" y="1389"/>
                      <a:pt x="35079" y="1651"/>
                      <a:pt x="35115" y="1961"/>
                    </a:cubicBezTo>
                    <a:lnTo>
                      <a:pt x="39556" y="32381"/>
                    </a:lnTo>
                    <a:cubicBezTo>
                      <a:pt x="39627" y="32881"/>
                      <a:pt x="39437" y="33382"/>
                      <a:pt x="39032" y="33703"/>
                    </a:cubicBezTo>
                    <a:cubicBezTo>
                      <a:pt x="38770" y="33918"/>
                      <a:pt x="38464" y="34024"/>
                      <a:pt x="38152" y="34024"/>
                    </a:cubicBezTo>
                    <a:cubicBezTo>
                      <a:pt x="37981" y="34024"/>
                      <a:pt x="37807" y="33992"/>
                      <a:pt x="37639" y="33929"/>
                    </a:cubicBezTo>
                    <a:lnTo>
                      <a:pt x="991" y="19951"/>
                    </a:lnTo>
                    <a:cubicBezTo>
                      <a:pt x="961" y="19933"/>
                      <a:pt x="929" y="19925"/>
                      <a:pt x="893" y="19925"/>
                    </a:cubicBezTo>
                    <a:cubicBezTo>
                      <a:pt x="857" y="19925"/>
                      <a:pt x="819" y="19933"/>
                      <a:pt x="777" y="19951"/>
                    </a:cubicBezTo>
                    <a:lnTo>
                      <a:pt x="289" y="20130"/>
                    </a:lnTo>
                    <a:cubicBezTo>
                      <a:pt x="486" y="20196"/>
                      <a:pt x="1047" y="20494"/>
                      <a:pt x="930" y="20494"/>
                    </a:cubicBezTo>
                    <a:cubicBezTo>
                      <a:pt x="920" y="20494"/>
                      <a:pt x="905" y="20492"/>
                      <a:pt x="884" y="20487"/>
                    </a:cubicBezTo>
                    <a:cubicBezTo>
                      <a:pt x="389" y="20382"/>
                      <a:pt x="62" y="20304"/>
                      <a:pt x="9" y="20304"/>
                    </a:cubicBezTo>
                    <a:cubicBezTo>
                      <a:pt x="2" y="20304"/>
                      <a:pt x="0" y="20306"/>
                      <a:pt x="3" y="20308"/>
                    </a:cubicBezTo>
                    <a:lnTo>
                      <a:pt x="37424" y="34477"/>
                    </a:lnTo>
                    <a:cubicBezTo>
                      <a:pt x="37655" y="34564"/>
                      <a:pt x="37896" y="34606"/>
                      <a:pt x="38136" y="34606"/>
                    </a:cubicBezTo>
                    <a:cubicBezTo>
                      <a:pt x="38588" y="34606"/>
                      <a:pt x="39035" y="34455"/>
                      <a:pt x="39401" y="34167"/>
                    </a:cubicBezTo>
                    <a:cubicBezTo>
                      <a:pt x="39984" y="33703"/>
                      <a:pt x="40258" y="33001"/>
                      <a:pt x="40151" y="32286"/>
                    </a:cubicBezTo>
                    <a:lnTo>
                      <a:pt x="35710" y="1866"/>
                    </a:lnTo>
                    <a:cubicBezTo>
                      <a:pt x="35638" y="1354"/>
                      <a:pt x="35293" y="913"/>
                      <a:pt x="34805" y="735"/>
                    </a:cubicBezTo>
                    <a:lnTo>
                      <a:pt x="32912" y="20"/>
                    </a:lnTo>
                    <a:cubicBezTo>
                      <a:pt x="32880" y="7"/>
                      <a:pt x="32846" y="1"/>
                      <a:pt x="3281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8"/>
              <p:cNvSpPr/>
              <p:nvPr/>
            </p:nvSpPr>
            <p:spPr>
              <a:xfrm>
                <a:off x="3958525" y="2730625"/>
                <a:ext cx="439350" cy="179125"/>
              </a:xfrm>
              <a:custGeom>
                <a:avLst/>
                <a:gdLst/>
                <a:ahLst/>
                <a:cxnLst/>
                <a:rect l="l" t="t" r="r" b="b"/>
                <a:pathLst>
                  <a:path w="17574" h="7165" extrusionOk="0">
                    <a:moveTo>
                      <a:pt x="324" y="1"/>
                    </a:moveTo>
                    <a:cubicBezTo>
                      <a:pt x="291" y="1"/>
                      <a:pt x="258" y="7"/>
                      <a:pt x="226" y="20"/>
                    </a:cubicBezTo>
                    <a:cubicBezTo>
                      <a:pt x="72" y="68"/>
                      <a:pt x="0" y="235"/>
                      <a:pt x="60" y="377"/>
                    </a:cubicBezTo>
                    <a:cubicBezTo>
                      <a:pt x="84" y="461"/>
                      <a:pt x="857" y="2437"/>
                      <a:pt x="3394" y="4247"/>
                    </a:cubicBezTo>
                    <a:cubicBezTo>
                      <a:pt x="5358" y="5652"/>
                      <a:pt x="8716" y="7164"/>
                      <a:pt x="14121" y="7164"/>
                    </a:cubicBezTo>
                    <a:cubicBezTo>
                      <a:pt x="15121" y="7164"/>
                      <a:pt x="16169" y="7128"/>
                      <a:pt x="17300" y="7033"/>
                    </a:cubicBezTo>
                    <a:cubicBezTo>
                      <a:pt x="17455" y="7021"/>
                      <a:pt x="17574" y="6866"/>
                      <a:pt x="17562" y="6724"/>
                    </a:cubicBezTo>
                    <a:cubicBezTo>
                      <a:pt x="17551" y="6582"/>
                      <a:pt x="17421" y="6470"/>
                      <a:pt x="17289" y="6470"/>
                    </a:cubicBezTo>
                    <a:cubicBezTo>
                      <a:pt x="17277" y="6470"/>
                      <a:pt x="17265" y="6471"/>
                      <a:pt x="17252" y="6473"/>
                    </a:cubicBezTo>
                    <a:cubicBezTo>
                      <a:pt x="16150" y="6580"/>
                      <a:pt x="15118" y="6629"/>
                      <a:pt x="14154" y="6629"/>
                    </a:cubicBezTo>
                    <a:cubicBezTo>
                      <a:pt x="8892" y="6629"/>
                      <a:pt x="5632" y="5179"/>
                      <a:pt x="3751" y="3830"/>
                    </a:cubicBezTo>
                    <a:cubicBezTo>
                      <a:pt x="1334" y="2104"/>
                      <a:pt x="584" y="199"/>
                      <a:pt x="584" y="187"/>
                    </a:cubicBezTo>
                    <a:cubicBezTo>
                      <a:pt x="547" y="76"/>
                      <a:pt x="438" y="1"/>
                      <a:pt x="32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8"/>
              <p:cNvSpPr/>
              <p:nvPr/>
            </p:nvSpPr>
            <p:spPr>
              <a:xfrm>
                <a:off x="3057225" y="1740925"/>
                <a:ext cx="2275300" cy="1454350"/>
              </a:xfrm>
              <a:custGeom>
                <a:avLst/>
                <a:gdLst/>
                <a:ahLst/>
                <a:cxnLst/>
                <a:rect l="l" t="t" r="r" b="b"/>
                <a:pathLst>
                  <a:path w="91012" h="58174" extrusionOk="0">
                    <a:moveTo>
                      <a:pt x="30008" y="1"/>
                    </a:moveTo>
                    <a:cubicBezTo>
                      <a:pt x="29974" y="1"/>
                      <a:pt x="29940" y="7"/>
                      <a:pt x="29909" y="20"/>
                    </a:cubicBezTo>
                    <a:lnTo>
                      <a:pt x="22562" y="2961"/>
                    </a:lnTo>
                    <a:cubicBezTo>
                      <a:pt x="22539" y="2973"/>
                      <a:pt x="22503" y="2985"/>
                      <a:pt x="22479" y="3020"/>
                    </a:cubicBezTo>
                    <a:lnTo>
                      <a:pt x="107" y="23737"/>
                    </a:lnTo>
                    <a:cubicBezTo>
                      <a:pt x="48" y="23797"/>
                      <a:pt x="0" y="23892"/>
                      <a:pt x="24" y="23987"/>
                    </a:cubicBezTo>
                    <a:cubicBezTo>
                      <a:pt x="36" y="24071"/>
                      <a:pt x="95" y="24166"/>
                      <a:pt x="167" y="24214"/>
                    </a:cubicBezTo>
                    <a:cubicBezTo>
                      <a:pt x="5739" y="27381"/>
                      <a:pt x="12716" y="29155"/>
                      <a:pt x="19467" y="30857"/>
                    </a:cubicBezTo>
                    <a:cubicBezTo>
                      <a:pt x="22146" y="31548"/>
                      <a:pt x="24694" y="32191"/>
                      <a:pt x="27075" y="32905"/>
                    </a:cubicBezTo>
                    <a:cubicBezTo>
                      <a:pt x="35278" y="35358"/>
                      <a:pt x="38517" y="39513"/>
                      <a:pt x="38553" y="39549"/>
                    </a:cubicBezTo>
                    <a:cubicBezTo>
                      <a:pt x="38600" y="39596"/>
                      <a:pt x="38636" y="39644"/>
                      <a:pt x="38684" y="39656"/>
                    </a:cubicBezTo>
                    <a:cubicBezTo>
                      <a:pt x="38717" y="39673"/>
                      <a:pt x="38752" y="39681"/>
                      <a:pt x="38791" y="39681"/>
                    </a:cubicBezTo>
                    <a:cubicBezTo>
                      <a:pt x="38835" y="39681"/>
                      <a:pt x="38882" y="39670"/>
                      <a:pt x="38934" y="39644"/>
                    </a:cubicBezTo>
                    <a:cubicBezTo>
                      <a:pt x="38958" y="39639"/>
                      <a:pt x="40087" y="39241"/>
                      <a:pt x="41841" y="39241"/>
                    </a:cubicBezTo>
                    <a:cubicBezTo>
                      <a:pt x="44409" y="39241"/>
                      <a:pt x="48318" y="40096"/>
                      <a:pt x="52054" y="44299"/>
                    </a:cubicBezTo>
                    <a:cubicBezTo>
                      <a:pt x="52109" y="44372"/>
                      <a:pt x="52191" y="44403"/>
                      <a:pt x="52275" y="44403"/>
                    </a:cubicBezTo>
                    <a:cubicBezTo>
                      <a:pt x="52301" y="44403"/>
                      <a:pt x="52327" y="44400"/>
                      <a:pt x="52352" y="44395"/>
                    </a:cubicBezTo>
                    <a:cubicBezTo>
                      <a:pt x="52362" y="44395"/>
                      <a:pt x="53342" y="44119"/>
                      <a:pt x="55054" y="44119"/>
                    </a:cubicBezTo>
                    <a:cubicBezTo>
                      <a:pt x="55446" y="44119"/>
                      <a:pt x="55875" y="44133"/>
                      <a:pt x="56340" y="44168"/>
                    </a:cubicBezTo>
                    <a:cubicBezTo>
                      <a:pt x="58638" y="44347"/>
                      <a:pt x="62306" y="45073"/>
                      <a:pt x="66699" y="47585"/>
                    </a:cubicBezTo>
                    <a:cubicBezTo>
                      <a:pt x="73986" y="51753"/>
                      <a:pt x="83308" y="56741"/>
                      <a:pt x="90654" y="58170"/>
                    </a:cubicBezTo>
                    <a:cubicBezTo>
                      <a:pt x="90670" y="58172"/>
                      <a:pt x="90686" y="58173"/>
                      <a:pt x="90701" y="58173"/>
                    </a:cubicBezTo>
                    <a:cubicBezTo>
                      <a:pt x="90777" y="58173"/>
                      <a:pt x="90845" y="58148"/>
                      <a:pt x="90904" y="58099"/>
                    </a:cubicBezTo>
                    <a:cubicBezTo>
                      <a:pt x="90964" y="58039"/>
                      <a:pt x="91011" y="57932"/>
                      <a:pt x="91000" y="57849"/>
                    </a:cubicBezTo>
                    <a:lnTo>
                      <a:pt x="87249" y="27666"/>
                    </a:lnTo>
                    <a:cubicBezTo>
                      <a:pt x="87237" y="27559"/>
                      <a:pt x="87154" y="27464"/>
                      <a:pt x="87059" y="27428"/>
                    </a:cubicBezTo>
                    <a:lnTo>
                      <a:pt x="85356" y="26785"/>
                    </a:lnTo>
                    <a:cubicBezTo>
                      <a:pt x="85314" y="26770"/>
                      <a:pt x="85272" y="26763"/>
                      <a:pt x="85233" y="26763"/>
                    </a:cubicBezTo>
                    <a:cubicBezTo>
                      <a:pt x="85117" y="26763"/>
                      <a:pt x="85019" y="26828"/>
                      <a:pt x="84975" y="26952"/>
                    </a:cubicBezTo>
                    <a:cubicBezTo>
                      <a:pt x="84904" y="27107"/>
                      <a:pt x="84987" y="27273"/>
                      <a:pt x="85130" y="27333"/>
                    </a:cubicBezTo>
                    <a:lnTo>
                      <a:pt x="86654" y="27916"/>
                    </a:lnTo>
                    <a:lnTo>
                      <a:pt x="90333" y="57515"/>
                    </a:lnTo>
                    <a:cubicBezTo>
                      <a:pt x="83106" y="56003"/>
                      <a:pt x="74057" y="51157"/>
                      <a:pt x="66949" y="47085"/>
                    </a:cubicBezTo>
                    <a:cubicBezTo>
                      <a:pt x="61809" y="44147"/>
                      <a:pt x="57623" y="43531"/>
                      <a:pt x="55029" y="43531"/>
                    </a:cubicBezTo>
                    <a:cubicBezTo>
                      <a:pt x="53639" y="43531"/>
                      <a:pt x="52706" y="43708"/>
                      <a:pt x="52328" y="43799"/>
                    </a:cubicBezTo>
                    <a:cubicBezTo>
                      <a:pt x="48508" y="39553"/>
                      <a:pt x="44480" y="38670"/>
                      <a:pt x="41802" y="38670"/>
                    </a:cubicBezTo>
                    <a:cubicBezTo>
                      <a:pt x="40366" y="38670"/>
                      <a:pt x="39318" y="38924"/>
                      <a:pt x="38898" y="39049"/>
                    </a:cubicBezTo>
                    <a:cubicBezTo>
                      <a:pt x="38207" y="38227"/>
                      <a:pt x="34826" y="34632"/>
                      <a:pt x="27254" y="32346"/>
                    </a:cubicBezTo>
                    <a:cubicBezTo>
                      <a:pt x="24848" y="31619"/>
                      <a:pt x="22312" y="30976"/>
                      <a:pt x="19622" y="30298"/>
                    </a:cubicBezTo>
                    <a:cubicBezTo>
                      <a:pt x="13037" y="28631"/>
                      <a:pt x="6251" y="26904"/>
                      <a:pt x="810" y="23892"/>
                    </a:cubicBezTo>
                    <a:lnTo>
                      <a:pt x="22836" y="3497"/>
                    </a:lnTo>
                    <a:lnTo>
                      <a:pt x="30123" y="580"/>
                    </a:lnTo>
                    <a:cubicBezTo>
                      <a:pt x="30278" y="520"/>
                      <a:pt x="30349" y="342"/>
                      <a:pt x="30290" y="187"/>
                    </a:cubicBezTo>
                    <a:cubicBezTo>
                      <a:pt x="30243" y="76"/>
                      <a:pt x="30125" y="1"/>
                      <a:pt x="3000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8"/>
              <p:cNvSpPr/>
              <p:nvPr/>
            </p:nvSpPr>
            <p:spPr>
              <a:xfrm>
                <a:off x="3485250" y="1633600"/>
                <a:ext cx="996575" cy="1082100"/>
              </a:xfrm>
              <a:custGeom>
                <a:avLst/>
                <a:gdLst/>
                <a:ahLst/>
                <a:cxnLst/>
                <a:rect l="l" t="t" r="r" b="b"/>
                <a:pathLst>
                  <a:path w="39863" h="43284" extrusionOk="0">
                    <a:moveTo>
                      <a:pt x="18657" y="789"/>
                    </a:moveTo>
                    <a:cubicBezTo>
                      <a:pt x="20336" y="3694"/>
                      <a:pt x="23360" y="4551"/>
                      <a:pt x="27147" y="5635"/>
                    </a:cubicBezTo>
                    <a:cubicBezTo>
                      <a:pt x="28956" y="6159"/>
                      <a:pt x="31028" y="6742"/>
                      <a:pt x="33135" y="7647"/>
                    </a:cubicBezTo>
                    <a:cubicBezTo>
                      <a:pt x="36410" y="9028"/>
                      <a:pt x="37898" y="11040"/>
                      <a:pt x="38565" y="12469"/>
                    </a:cubicBezTo>
                    <a:cubicBezTo>
                      <a:pt x="39196" y="13874"/>
                      <a:pt x="39219" y="15017"/>
                      <a:pt x="39219" y="15243"/>
                    </a:cubicBezTo>
                    <a:lnTo>
                      <a:pt x="29171" y="41722"/>
                    </a:lnTo>
                    <a:cubicBezTo>
                      <a:pt x="28147" y="35507"/>
                      <a:pt x="21729" y="32400"/>
                      <a:pt x="16002" y="30209"/>
                    </a:cubicBezTo>
                    <a:cubicBezTo>
                      <a:pt x="15109" y="29876"/>
                      <a:pt x="14216" y="29542"/>
                      <a:pt x="13359" y="29233"/>
                    </a:cubicBezTo>
                    <a:cubicBezTo>
                      <a:pt x="11930" y="28709"/>
                      <a:pt x="10585" y="28221"/>
                      <a:pt x="9525" y="27745"/>
                    </a:cubicBezTo>
                    <a:cubicBezTo>
                      <a:pt x="4548" y="25506"/>
                      <a:pt x="1370" y="21494"/>
                      <a:pt x="679" y="20577"/>
                    </a:cubicBezTo>
                    <a:lnTo>
                      <a:pt x="18657" y="789"/>
                    </a:lnTo>
                    <a:close/>
                    <a:moveTo>
                      <a:pt x="18706" y="0"/>
                    </a:moveTo>
                    <a:cubicBezTo>
                      <a:pt x="18627" y="0"/>
                      <a:pt x="18552" y="27"/>
                      <a:pt x="18503" y="86"/>
                    </a:cubicBezTo>
                    <a:lnTo>
                      <a:pt x="107" y="20363"/>
                    </a:lnTo>
                    <a:cubicBezTo>
                      <a:pt x="0" y="20470"/>
                      <a:pt x="0" y="20613"/>
                      <a:pt x="72" y="20732"/>
                    </a:cubicBezTo>
                    <a:cubicBezTo>
                      <a:pt x="107" y="20779"/>
                      <a:pt x="3536" y="25709"/>
                      <a:pt x="9287" y="28280"/>
                    </a:cubicBezTo>
                    <a:cubicBezTo>
                      <a:pt x="10359" y="28769"/>
                      <a:pt x="11728" y="29257"/>
                      <a:pt x="13169" y="29781"/>
                    </a:cubicBezTo>
                    <a:cubicBezTo>
                      <a:pt x="19586" y="32102"/>
                      <a:pt x="28361" y="35293"/>
                      <a:pt x="28718" y="42985"/>
                    </a:cubicBezTo>
                    <a:cubicBezTo>
                      <a:pt x="28742" y="43104"/>
                      <a:pt x="28813" y="43211"/>
                      <a:pt x="28921" y="43246"/>
                    </a:cubicBezTo>
                    <a:cubicBezTo>
                      <a:pt x="28932" y="43270"/>
                      <a:pt x="28944" y="43270"/>
                      <a:pt x="28980" y="43282"/>
                    </a:cubicBezTo>
                    <a:cubicBezTo>
                      <a:pt x="28990" y="43283"/>
                      <a:pt x="29001" y="43283"/>
                      <a:pt x="29011" y="43283"/>
                    </a:cubicBezTo>
                    <a:cubicBezTo>
                      <a:pt x="29141" y="43283"/>
                      <a:pt x="29257" y="43213"/>
                      <a:pt x="29302" y="43092"/>
                    </a:cubicBezTo>
                    <a:lnTo>
                      <a:pt x="39791" y="15410"/>
                    </a:lnTo>
                    <a:cubicBezTo>
                      <a:pt x="39791" y="15374"/>
                      <a:pt x="39815" y="15350"/>
                      <a:pt x="39815" y="15314"/>
                    </a:cubicBezTo>
                    <a:cubicBezTo>
                      <a:pt x="39815" y="15267"/>
                      <a:pt x="39862" y="13945"/>
                      <a:pt x="39112" y="12266"/>
                    </a:cubicBezTo>
                    <a:cubicBezTo>
                      <a:pt x="38398" y="10731"/>
                      <a:pt x="36838" y="8587"/>
                      <a:pt x="33362" y="7111"/>
                    </a:cubicBezTo>
                    <a:cubicBezTo>
                      <a:pt x="31207" y="6194"/>
                      <a:pt x="29123" y="5599"/>
                      <a:pt x="27289" y="5075"/>
                    </a:cubicBezTo>
                    <a:cubicBezTo>
                      <a:pt x="23479" y="3992"/>
                      <a:pt x="20491" y="3146"/>
                      <a:pt x="18979" y="170"/>
                    </a:cubicBezTo>
                    <a:cubicBezTo>
                      <a:pt x="18931" y="74"/>
                      <a:pt x="18836" y="15"/>
                      <a:pt x="18753" y="3"/>
                    </a:cubicBezTo>
                    <a:cubicBezTo>
                      <a:pt x="18737" y="1"/>
                      <a:pt x="18722" y="0"/>
                      <a:pt x="1870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8"/>
              <p:cNvSpPr/>
              <p:nvPr/>
            </p:nvSpPr>
            <p:spPr>
              <a:xfrm>
                <a:off x="3311700" y="1721675"/>
                <a:ext cx="1869025" cy="1141400"/>
              </a:xfrm>
              <a:custGeom>
                <a:avLst/>
                <a:gdLst/>
                <a:ahLst/>
                <a:cxnLst/>
                <a:rect l="l" t="t" r="r" b="b"/>
                <a:pathLst>
                  <a:path w="74761" h="45656" extrusionOk="0">
                    <a:moveTo>
                      <a:pt x="20822" y="0"/>
                    </a:moveTo>
                    <a:cubicBezTo>
                      <a:pt x="20741" y="0"/>
                      <a:pt x="20658" y="32"/>
                      <a:pt x="20599" y="100"/>
                    </a:cubicBezTo>
                    <a:lnTo>
                      <a:pt x="108" y="21007"/>
                    </a:lnTo>
                    <a:cubicBezTo>
                      <a:pt x="37" y="21078"/>
                      <a:pt x="1" y="21185"/>
                      <a:pt x="37" y="21293"/>
                    </a:cubicBezTo>
                    <a:cubicBezTo>
                      <a:pt x="60" y="21388"/>
                      <a:pt x="144" y="21471"/>
                      <a:pt x="239" y="21495"/>
                    </a:cubicBezTo>
                    <a:cubicBezTo>
                      <a:pt x="418" y="21543"/>
                      <a:pt x="18384" y="25948"/>
                      <a:pt x="25968" y="29544"/>
                    </a:cubicBezTo>
                    <a:cubicBezTo>
                      <a:pt x="34946" y="33818"/>
                      <a:pt x="35648" y="39414"/>
                      <a:pt x="35660" y="39473"/>
                    </a:cubicBezTo>
                    <a:cubicBezTo>
                      <a:pt x="35672" y="39593"/>
                      <a:pt x="35755" y="39676"/>
                      <a:pt x="35851" y="39712"/>
                    </a:cubicBezTo>
                    <a:cubicBezTo>
                      <a:pt x="35874" y="39712"/>
                      <a:pt x="35886" y="39723"/>
                      <a:pt x="35886" y="39723"/>
                    </a:cubicBezTo>
                    <a:cubicBezTo>
                      <a:pt x="35910" y="39731"/>
                      <a:pt x="35934" y="39734"/>
                      <a:pt x="35958" y="39734"/>
                    </a:cubicBezTo>
                    <a:cubicBezTo>
                      <a:pt x="36054" y="39734"/>
                      <a:pt x="36148" y="39679"/>
                      <a:pt x="36196" y="39593"/>
                    </a:cubicBezTo>
                    <a:cubicBezTo>
                      <a:pt x="36236" y="39532"/>
                      <a:pt x="39574" y="34504"/>
                      <a:pt x="46985" y="34504"/>
                    </a:cubicBezTo>
                    <a:cubicBezTo>
                      <a:pt x="48378" y="34504"/>
                      <a:pt x="49916" y="34682"/>
                      <a:pt x="51603" y="35104"/>
                    </a:cubicBezTo>
                    <a:cubicBezTo>
                      <a:pt x="56806" y="36414"/>
                      <a:pt x="59806" y="38509"/>
                      <a:pt x="62687" y="40533"/>
                    </a:cubicBezTo>
                    <a:cubicBezTo>
                      <a:pt x="65878" y="42760"/>
                      <a:pt x="68867" y="44879"/>
                      <a:pt x="74415" y="45653"/>
                    </a:cubicBezTo>
                    <a:cubicBezTo>
                      <a:pt x="74431" y="45655"/>
                      <a:pt x="74446" y="45656"/>
                      <a:pt x="74462" y="45656"/>
                    </a:cubicBezTo>
                    <a:cubicBezTo>
                      <a:pt x="74537" y="45656"/>
                      <a:pt x="74604" y="45631"/>
                      <a:pt x="74653" y="45581"/>
                    </a:cubicBezTo>
                    <a:cubicBezTo>
                      <a:pt x="74713" y="45522"/>
                      <a:pt x="74760" y="45427"/>
                      <a:pt x="74748" y="45343"/>
                    </a:cubicBezTo>
                    <a:lnTo>
                      <a:pt x="72391" y="18411"/>
                    </a:lnTo>
                    <a:cubicBezTo>
                      <a:pt x="72391" y="18340"/>
                      <a:pt x="72355" y="18268"/>
                      <a:pt x="72272" y="18209"/>
                    </a:cubicBezTo>
                    <a:cubicBezTo>
                      <a:pt x="72223" y="18169"/>
                      <a:pt x="72157" y="18146"/>
                      <a:pt x="72095" y="18146"/>
                    </a:cubicBezTo>
                    <a:cubicBezTo>
                      <a:pt x="72082" y="18146"/>
                      <a:pt x="72070" y="18147"/>
                      <a:pt x="72058" y="18149"/>
                    </a:cubicBezTo>
                    <a:cubicBezTo>
                      <a:pt x="72058" y="18149"/>
                      <a:pt x="72053" y="18150"/>
                      <a:pt x="72043" y="18150"/>
                    </a:cubicBezTo>
                    <a:cubicBezTo>
                      <a:pt x="71984" y="18150"/>
                      <a:pt x="71746" y="18141"/>
                      <a:pt x="71307" y="18018"/>
                    </a:cubicBezTo>
                    <a:lnTo>
                      <a:pt x="71307" y="18018"/>
                    </a:lnTo>
                    <a:cubicBezTo>
                      <a:pt x="71319" y="18221"/>
                      <a:pt x="71343" y="18435"/>
                      <a:pt x="71343" y="18638"/>
                    </a:cubicBezTo>
                    <a:cubicBezTo>
                      <a:pt x="71546" y="18685"/>
                      <a:pt x="71712" y="18709"/>
                      <a:pt x="71831" y="18733"/>
                    </a:cubicBezTo>
                    <a:lnTo>
                      <a:pt x="74141" y="45022"/>
                    </a:lnTo>
                    <a:cubicBezTo>
                      <a:pt x="68962" y="44224"/>
                      <a:pt x="66069" y="42200"/>
                      <a:pt x="63033" y="40057"/>
                    </a:cubicBezTo>
                    <a:cubicBezTo>
                      <a:pt x="60104" y="37985"/>
                      <a:pt x="57056" y="35854"/>
                      <a:pt x="51734" y="34532"/>
                    </a:cubicBezTo>
                    <a:cubicBezTo>
                      <a:pt x="49999" y="34099"/>
                      <a:pt x="48415" y="33916"/>
                      <a:pt x="46977" y="33916"/>
                    </a:cubicBezTo>
                    <a:cubicBezTo>
                      <a:pt x="40711" y="33916"/>
                      <a:pt x="37224" y="37391"/>
                      <a:pt x="36101" y="38747"/>
                    </a:cubicBezTo>
                    <a:cubicBezTo>
                      <a:pt x="35648" y="37080"/>
                      <a:pt x="33779" y="32604"/>
                      <a:pt x="26219" y="29008"/>
                    </a:cubicBezTo>
                    <a:cubicBezTo>
                      <a:pt x="19289" y="25722"/>
                      <a:pt x="3859" y="21793"/>
                      <a:pt x="870" y="21031"/>
                    </a:cubicBezTo>
                    <a:lnTo>
                      <a:pt x="20873" y="647"/>
                    </a:lnTo>
                    <a:lnTo>
                      <a:pt x="21897" y="1028"/>
                    </a:lnTo>
                    <a:cubicBezTo>
                      <a:pt x="21934" y="1043"/>
                      <a:pt x="21972" y="1049"/>
                      <a:pt x="22010" y="1049"/>
                    </a:cubicBezTo>
                    <a:cubicBezTo>
                      <a:pt x="22130" y="1049"/>
                      <a:pt x="22244" y="982"/>
                      <a:pt x="22289" y="873"/>
                    </a:cubicBezTo>
                    <a:cubicBezTo>
                      <a:pt x="22349" y="719"/>
                      <a:pt x="22266" y="540"/>
                      <a:pt x="22123" y="481"/>
                    </a:cubicBezTo>
                    <a:lnTo>
                      <a:pt x="20920" y="16"/>
                    </a:lnTo>
                    <a:cubicBezTo>
                      <a:pt x="20889" y="6"/>
                      <a:pt x="20856" y="0"/>
                      <a:pt x="2082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8"/>
              <p:cNvSpPr/>
              <p:nvPr/>
            </p:nvSpPr>
            <p:spPr>
              <a:xfrm>
                <a:off x="4413925" y="2274875"/>
                <a:ext cx="808775" cy="689050"/>
              </a:xfrm>
              <a:custGeom>
                <a:avLst/>
                <a:gdLst/>
                <a:ahLst/>
                <a:cxnLst/>
                <a:rect l="l" t="t" r="r" b="b"/>
                <a:pathLst>
                  <a:path w="32351" h="27562" extrusionOk="0">
                    <a:moveTo>
                      <a:pt x="28375" y="1"/>
                    </a:moveTo>
                    <a:cubicBezTo>
                      <a:pt x="28260" y="1"/>
                      <a:pt x="28145" y="71"/>
                      <a:pt x="28100" y="189"/>
                    </a:cubicBezTo>
                    <a:cubicBezTo>
                      <a:pt x="28040" y="331"/>
                      <a:pt x="28111" y="510"/>
                      <a:pt x="28266" y="570"/>
                    </a:cubicBezTo>
                    <a:lnTo>
                      <a:pt x="29171" y="915"/>
                    </a:lnTo>
                    <a:lnTo>
                      <a:pt x="31695" y="26704"/>
                    </a:lnTo>
                    <a:cubicBezTo>
                      <a:pt x="29897" y="25608"/>
                      <a:pt x="23718" y="21846"/>
                      <a:pt x="19301" y="19084"/>
                    </a:cubicBezTo>
                    <a:lnTo>
                      <a:pt x="18956" y="18881"/>
                    </a:lnTo>
                    <a:cubicBezTo>
                      <a:pt x="15279" y="16597"/>
                      <a:pt x="9015" y="12701"/>
                      <a:pt x="2404" y="12701"/>
                    </a:cubicBezTo>
                    <a:cubicBezTo>
                      <a:pt x="1607" y="12701"/>
                      <a:pt x="804" y="12758"/>
                      <a:pt x="1" y="12881"/>
                    </a:cubicBezTo>
                    <a:cubicBezTo>
                      <a:pt x="84" y="12893"/>
                      <a:pt x="179" y="12916"/>
                      <a:pt x="263" y="12916"/>
                    </a:cubicBezTo>
                    <a:cubicBezTo>
                      <a:pt x="1382" y="12952"/>
                      <a:pt x="2501" y="13107"/>
                      <a:pt x="3573" y="13333"/>
                    </a:cubicBezTo>
                    <a:cubicBezTo>
                      <a:pt x="9597" y="13750"/>
                      <a:pt x="15253" y="17262"/>
                      <a:pt x="18646" y="19369"/>
                    </a:cubicBezTo>
                    <a:lnTo>
                      <a:pt x="18991" y="19584"/>
                    </a:lnTo>
                    <a:cubicBezTo>
                      <a:pt x="24194" y="22810"/>
                      <a:pt x="31826" y="27466"/>
                      <a:pt x="31910" y="27513"/>
                    </a:cubicBezTo>
                    <a:cubicBezTo>
                      <a:pt x="31921" y="27525"/>
                      <a:pt x="31933" y="27525"/>
                      <a:pt x="31945" y="27537"/>
                    </a:cubicBezTo>
                    <a:cubicBezTo>
                      <a:pt x="31987" y="27553"/>
                      <a:pt x="32026" y="27562"/>
                      <a:pt x="32065" y="27562"/>
                    </a:cubicBezTo>
                    <a:cubicBezTo>
                      <a:pt x="32116" y="27562"/>
                      <a:pt x="32165" y="27547"/>
                      <a:pt x="32219" y="27513"/>
                    </a:cubicBezTo>
                    <a:cubicBezTo>
                      <a:pt x="32314" y="27478"/>
                      <a:pt x="32350" y="27370"/>
                      <a:pt x="32350" y="27263"/>
                    </a:cubicBezTo>
                    <a:lnTo>
                      <a:pt x="29755" y="689"/>
                    </a:lnTo>
                    <a:cubicBezTo>
                      <a:pt x="29731" y="593"/>
                      <a:pt x="29659" y="486"/>
                      <a:pt x="29552" y="439"/>
                    </a:cubicBezTo>
                    <a:lnTo>
                      <a:pt x="28481" y="22"/>
                    </a:lnTo>
                    <a:cubicBezTo>
                      <a:pt x="28447" y="8"/>
                      <a:pt x="28411" y="1"/>
                      <a:pt x="2837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8"/>
              <p:cNvSpPr/>
              <p:nvPr/>
            </p:nvSpPr>
            <p:spPr>
              <a:xfrm>
                <a:off x="4333875" y="2339225"/>
                <a:ext cx="928400" cy="733100"/>
              </a:xfrm>
              <a:custGeom>
                <a:avLst/>
                <a:gdLst/>
                <a:ahLst/>
                <a:cxnLst/>
                <a:rect l="l" t="t" r="r" b="b"/>
                <a:pathLst>
                  <a:path w="37136" h="29324" extrusionOk="0">
                    <a:moveTo>
                      <a:pt x="32851" y="0"/>
                    </a:moveTo>
                    <a:cubicBezTo>
                      <a:pt x="32728" y="0"/>
                      <a:pt x="32610" y="75"/>
                      <a:pt x="32564" y="186"/>
                    </a:cubicBezTo>
                    <a:cubicBezTo>
                      <a:pt x="32504" y="341"/>
                      <a:pt x="32576" y="520"/>
                      <a:pt x="32730" y="579"/>
                    </a:cubicBezTo>
                    <a:lnTo>
                      <a:pt x="33623" y="913"/>
                    </a:lnTo>
                    <a:lnTo>
                      <a:pt x="36469" y="28618"/>
                    </a:lnTo>
                    <a:cubicBezTo>
                      <a:pt x="34885" y="28095"/>
                      <a:pt x="32873" y="26952"/>
                      <a:pt x="28885" y="24654"/>
                    </a:cubicBezTo>
                    <a:cubicBezTo>
                      <a:pt x="26313" y="23177"/>
                      <a:pt x="22789" y="21153"/>
                      <a:pt x="18014" y="18534"/>
                    </a:cubicBezTo>
                    <a:cubicBezTo>
                      <a:pt x="12629" y="15575"/>
                      <a:pt x="8230" y="14713"/>
                      <a:pt x="4928" y="14713"/>
                    </a:cubicBezTo>
                    <a:cubicBezTo>
                      <a:pt x="2835" y="14713"/>
                      <a:pt x="1183" y="15059"/>
                      <a:pt x="0" y="15438"/>
                    </a:cubicBezTo>
                    <a:cubicBezTo>
                      <a:pt x="636" y="15368"/>
                      <a:pt x="1276" y="15335"/>
                      <a:pt x="1917" y="15335"/>
                    </a:cubicBezTo>
                    <a:cubicBezTo>
                      <a:pt x="2464" y="15335"/>
                      <a:pt x="3012" y="15359"/>
                      <a:pt x="3560" y="15402"/>
                    </a:cubicBezTo>
                    <a:cubicBezTo>
                      <a:pt x="4005" y="15368"/>
                      <a:pt x="4475" y="15348"/>
                      <a:pt x="4970" y="15348"/>
                    </a:cubicBezTo>
                    <a:cubicBezTo>
                      <a:pt x="8190" y="15348"/>
                      <a:pt x="12475" y="16179"/>
                      <a:pt x="17717" y="19058"/>
                    </a:cubicBezTo>
                    <a:cubicBezTo>
                      <a:pt x="22491" y="21677"/>
                      <a:pt x="26003" y="23701"/>
                      <a:pt x="28575" y="25177"/>
                    </a:cubicBezTo>
                    <a:cubicBezTo>
                      <a:pt x="32968" y="27690"/>
                      <a:pt x="34957" y="28833"/>
                      <a:pt x="36707" y="29309"/>
                    </a:cubicBezTo>
                    <a:cubicBezTo>
                      <a:pt x="36730" y="29319"/>
                      <a:pt x="36755" y="29323"/>
                      <a:pt x="36780" y="29323"/>
                    </a:cubicBezTo>
                    <a:cubicBezTo>
                      <a:pt x="36847" y="29323"/>
                      <a:pt x="36917" y="29293"/>
                      <a:pt x="36969" y="29249"/>
                    </a:cubicBezTo>
                    <a:cubicBezTo>
                      <a:pt x="37088" y="29166"/>
                      <a:pt x="37136" y="29071"/>
                      <a:pt x="37124" y="28987"/>
                    </a:cubicBezTo>
                    <a:lnTo>
                      <a:pt x="34207" y="674"/>
                    </a:lnTo>
                    <a:cubicBezTo>
                      <a:pt x="34183" y="579"/>
                      <a:pt x="34111" y="472"/>
                      <a:pt x="34004" y="424"/>
                    </a:cubicBezTo>
                    <a:lnTo>
                      <a:pt x="32957" y="20"/>
                    </a:lnTo>
                    <a:cubicBezTo>
                      <a:pt x="32922" y="6"/>
                      <a:pt x="32886" y="0"/>
                      <a:pt x="3285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8"/>
              <p:cNvSpPr/>
              <p:nvPr/>
            </p:nvSpPr>
            <p:spPr>
              <a:xfrm>
                <a:off x="4202600" y="2700450"/>
                <a:ext cx="14300" cy="27725"/>
              </a:xfrm>
              <a:custGeom>
                <a:avLst/>
                <a:gdLst/>
                <a:ahLst/>
                <a:cxnLst/>
                <a:rect l="l" t="t" r="r" b="b"/>
                <a:pathLst>
                  <a:path w="572" h="1109" extrusionOk="0">
                    <a:moveTo>
                      <a:pt x="429" y="1"/>
                    </a:moveTo>
                    <a:cubicBezTo>
                      <a:pt x="429" y="1"/>
                      <a:pt x="179" y="203"/>
                      <a:pt x="84" y="501"/>
                    </a:cubicBezTo>
                    <a:cubicBezTo>
                      <a:pt x="0" y="799"/>
                      <a:pt x="72" y="1108"/>
                      <a:pt x="72" y="1108"/>
                    </a:cubicBezTo>
                    <a:cubicBezTo>
                      <a:pt x="72" y="1108"/>
                      <a:pt x="358" y="930"/>
                      <a:pt x="477" y="620"/>
                    </a:cubicBezTo>
                    <a:cubicBezTo>
                      <a:pt x="572" y="299"/>
                      <a:pt x="429" y="1"/>
                      <a:pt x="42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8"/>
              <p:cNvSpPr/>
              <p:nvPr/>
            </p:nvSpPr>
            <p:spPr>
              <a:xfrm>
                <a:off x="4206475" y="2638450"/>
                <a:ext cx="387575" cy="89425"/>
              </a:xfrm>
              <a:custGeom>
                <a:avLst/>
                <a:gdLst/>
                <a:ahLst/>
                <a:cxnLst/>
                <a:rect l="l" t="t" r="r" b="b"/>
                <a:pathLst>
                  <a:path w="15503" h="3577" extrusionOk="0">
                    <a:moveTo>
                      <a:pt x="9434" y="1"/>
                    </a:moveTo>
                    <a:cubicBezTo>
                      <a:pt x="8761" y="1"/>
                      <a:pt x="8053" y="36"/>
                      <a:pt x="7322" y="124"/>
                    </a:cubicBezTo>
                    <a:cubicBezTo>
                      <a:pt x="5048" y="385"/>
                      <a:pt x="3084" y="1195"/>
                      <a:pt x="1846" y="2029"/>
                    </a:cubicBezTo>
                    <a:cubicBezTo>
                      <a:pt x="1226" y="2445"/>
                      <a:pt x="762" y="2838"/>
                      <a:pt x="464" y="3112"/>
                    </a:cubicBezTo>
                    <a:cubicBezTo>
                      <a:pt x="298" y="3267"/>
                      <a:pt x="203" y="3386"/>
                      <a:pt x="119" y="3457"/>
                    </a:cubicBezTo>
                    <a:lnTo>
                      <a:pt x="0" y="3576"/>
                    </a:lnTo>
                    <a:cubicBezTo>
                      <a:pt x="0" y="3576"/>
                      <a:pt x="48" y="3553"/>
                      <a:pt x="143" y="3469"/>
                    </a:cubicBezTo>
                    <a:cubicBezTo>
                      <a:pt x="226" y="3410"/>
                      <a:pt x="345" y="3291"/>
                      <a:pt x="512" y="3172"/>
                    </a:cubicBezTo>
                    <a:cubicBezTo>
                      <a:pt x="845" y="2910"/>
                      <a:pt x="1334" y="2564"/>
                      <a:pt x="1977" y="2207"/>
                    </a:cubicBezTo>
                    <a:cubicBezTo>
                      <a:pt x="3239" y="1481"/>
                      <a:pt x="5167" y="790"/>
                      <a:pt x="7394" y="528"/>
                    </a:cubicBezTo>
                    <a:cubicBezTo>
                      <a:pt x="8321" y="414"/>
                      <a:pt x="9217" y="372"/>
                      <a:pt x="10054" y="372"/>
                    </a:cubicBezTo>
                    <a:cubicBezTo>
                      <a:pt x="11215" y="372"/>
                      <a:pt x="12263" y="452"/>
                      <a:pt x="13121" y="528"/>
                    </a:cubicBezTo>
                    <a:cubicBezTo>
                      <a:pt x="13847" y="600"/>
                      <a:pt x="14442" y="671"/>
                      <a:pt x="14859" y="719"/>
                    </a:cubicBezTo>
                    <a:cubicBezTo>
                      <a:pt x="15276" y="766"/>
                      <a:pt x="15502" y="790"/>
                      <a:pt x="15502" y="790"/>
                    </a:cubicBezTo>
                    <a:cubicBezTo>
                      <a:pt x="15502" y="790"/>
                      <a:pt x="15276" y="755"/>
                      <a:pt x="14859" y="647"/>
                    </a:cubicBezTo>
                    <a:cubicBezTo>
                      <a:pt x="14454" y="552"/>
                      <a:pt x="13859" y="433"/>
                      <a:pt x="13133" y="314"/>
                    </a:cubicBezTo>
                    <a:cubicBezTo>
                      <a:pt x="12137" y="160"/>
                      <a:pt x="10865" y="1"/>
                      <a:pt x="943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8"/>
              <p:cNvSpPr/>
              <p:nvPr/>
            </p:nvSpPr>
            <p:spPr>
              <a:xfrm>
                <a:off x="4214500" y="2662975"/>
                <a:ext cx="385500" cy="66375"/>
              </a:xfrm>
              <a:custGeom>
                <a:avLst/>
                <a:gdLst/>
                <a:ahLst/>
                <a:cxnLst/>
                <a:rect l="l" t="t" r="r" b="b"/>
                <a:pathLst>
                  <a:path w="15420" h="2655" extrusionOk="0">
                    <a:moveTo>
                      <a:pt x="9494" y="1"/>
                    </a:moveTo>
                    <a:cubicBezTo>
                      <a:pt x="8863" y="1"/>
                      <a:pt x="8199" y="33"/>
                      <a:pt x="7513" y="107"/>
                    </a:cubicBezTo>
                    <a:cubicBezTo>
                      <a:pt x="6430" y="238"/>
                      <a:pt x="5382" y="464"/>
                      <a:pt x="4465" y="714"/>
                    </a:cubicBezTo>
                    <a:cubicBezTo>
                      <a:pt x="4001" y="857"/>
                      <a:pt x="3572" y="988"/>
                      <a:pt x="3168" y="1131"/>
                    </a:cubicBezTo>
                    <a:cubicBezTo>
                      <a:pt x="2763" y="1286"/>
                      <a:pt x="2394" y="1429"/>
                      <a:pt x="2072" y="1583"/>
                    </a:cubicBezTo>
                    <a:cubicBezTo>
                      <a:pt x="1739" y="1714"/>
                      <a:pt x="1441" y="1881"/>
                      <a:pt x="1191" y="2000"/>
                    </a:cubicBezTo>
                    <a:cubicBezTo>
                      <a:pt x="917" y="2119"/>
                      <a:pt x="715" y="2238"/>
                      <a:pt x="536" y="2345"/>
                    </a:cubicBezTo>
                    <a:cubicBezTo>
                      <a:pt x="191" y="2548"/>
                      <a:pt x="1" y="2655"/>
                      <a:pt x="1" y="2655"/>
                    </a:cubicBezTo>
                    <a:cubicBezTo>
                      <a:pt x="1" y="2655"/>
                      <a:pt x="191" y="2572"/>
                      <a:pt x="560" y="2405"/>
                    </a:cubicBezTo>
                    <a:cubicBezTo>
                      <a:pt x="739" y="2333"/>
                      <a:pt x="965" y="2226"/>
                      <a:pt x="1239" y="2119"/>
                    </a:cubicBezTo>
                    <a:cubicBezTo>
                      <a:pt x="1501" y="2012"/>
                      <a:pt x="1798" y="1893"/>
                      <a:pt x="2144" y="1774"/>
                    </a:cubicBezTo>
                    <a:cubicBezTo>
                      <a:pt x="2489" y="1655"/>
                      <a:pt x="2858" y="1524"/>
                      <a:pt x="3263" y="1405"/>
                    </a:cubicBezTo>
                    <a:cubicBezTo>
                      <a:pt x="3656" y="1274"/>
                      <a:pt x="4096" y="1167"/>
                      <a:pt x="4549" y="1048"/>
                    </a:cubicBezTo>
                    <a:cubicBezTo>
                      <a:pt x="5477" y="821"/>
                      <a:pt x="6490" y="631"/>
                      <a:pt x="7573" y="512"/>
                    </a:cubicBezTo>
                    <a:cubicBezTo>
                      <a:pt x="8525" y="418"/>
                      <a:pt x="9449" y="379"/>
                      <a:pt x="10298" y="379"/>
                    </a:cubicBezTo>
                    <a:cubicBezTo>
                      <a:pt x="10415" y="379"/>
                      <a:pt x="10531" y="379"/>
                      <a:pt x="10645" y="381"/>
                    </a:cubicBezTo>
                    <a:cubicBezTo>
                      <a:pt x="11121" y="393"/>
                      <a:pt x="11562" y="393"/>
                      <a:pt x="11978" y="440"/>
                    </a:cubicBezTo>
                    <a:cubicBezTo>
                      <a:pt x="12395" y="464"/>
                      <a:pt x="12776" y="512"/>
                      <a:pt x="13145" y="559"/>
                    </a:cubicBezTo>
                    <a:cubicBezTo>
                      <a:pt x="13502" y="607"/>
                      <a:pt x="13812" y="667"/>
                      <a:pt x="14098" y="702"/>
                    </a:cubicBezTo>
                    <a:cubicBezTo>
                      <a:pt x="14371" y="750"/>
                      <a:pt x="14610" y="798"/>
                      <a:pt x="14812" y="845"/>
                    </a:cubicBezTo>
                    <a:cubicBezTo>
                      <a:pt x="15193" y="917"/>
                      <a:pt x="15419" y="964"/>
                      <a:pt x="15419" y="964"/>
                    </a:cubicBezTo>
                    <a:cubicBezTo>
                      <a:pt x="15419" y="964"/>
                      <a:pt x="15205" y="905"/>
                      <a:pt x="14812" y="762"/>
                    </a:cubicBezTo>
                    <a:cubicBezTo>
                      <a:pt x="14610" y="702"/>
                      <a:pt x="14371" y="631"/>
                      <a:pt x="14098" y="571"/>
                    </a:cubicBezTo>
                    <a:cubicBezTo>
                      <a:pt x="13812" y="512"/>
                      <a:pt x="13502" y="417"/>
                      <a:pt x="13145" y="357"/>
                    </a:cubicBezTo>
                    <a:cubicBezTo>
                      <a:pt x="12800" y="286"/>
                      <a:pt x="12395" y="214"/>
                      <a:pt x="11978" y="166"/>
                    </a:cubicBezTo>
                    <a:cubicBezTo>
                      <a:pt x="11562" y="95"/>
                      <a:pt x="11097" y="59"/>
                      <a:pt x="10621" y="36"/>
                    </a:cubicBezTo>
                    <a:cubicBezTo>
                      <a:pt x="10259" y="13"/>
                      <a:pt x="9882" y="1"/>
                      <a:pt x="949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8"/>
              <p:cNvSpPr/>
              <p:nvPr/>
            </p:nvSpPr>
            <p:spPr>
              <a:xfrm>
                <a:off x="4234450" y="2716000"/>
                <a:ext cx="105700" cy="28250"/>
              </a:xfrm>
              <a:custGeom>
                <a:avLst/>
                <a:gdLst/>
                <a:ahLst/>
                <a:cxnLst/>
                <a:rect l="l" t="t" r="r" b="b"/>
                <a:pathLst>
                  <a:path w="4228" h="1130" extrusionOk="0">
                    <a:moveTo>
                      <a:pt x="3016" y="1"/>
                    </a:moveTo>
                    <a:cubicBezTo>
                      <a:pt x="2706" y="1"/>
                      <a:pt x="2358" y="28"/>
                      <a:pt x="2001" y="105"/>
                    </a:cubicBezTo>
                    <a:cubicBezTo>
                      <a:pt x="1370" y="248"/>
                      <a:pt x="869" y="510"/>
                      <a:pt x="524" y="724"/>
                    </a:cubicBezTo>
                    <a:cubicBezTo>
                      <a:pt x="179" y="951"/>
                      <a:pt x="0" y="1129"/>
                      <a:pt x="0" y="1129"/>
                    </a:cubicBezTo>
                    <a:cubicBezTo>
                      <a:pt x="0" y="1129"/>
                      <a:pt x="238" y="1046"/>
                      <a:pt x="619" y="903"/>
                    </a:cubicBezTo>
                    <a:cubicBezTo>
                      <a:pt x="1000" y="772"/>
                      <a:pt x="1512" y="629"/>
                      <a:pt x="2084" y="486"/>
                    </a:cubicBezTo>
                    <a:cubicBezTo>
                      <a:pt x="2667" y="367"/>
                      <a:pt x="3191" y="284"/>
                      <a:pt x="3596" y="236"/>
                    </a:cubicBezTo>
                    <a:cubicBezTo>
                      <a:pt x="3977" y="189"/>
                      <a:pt x="4227" y="177"/>
                      <a:pt x="4227" y="177"/>
                    </a:cubicBezTo>
                    <a:cubicBezTo>
                      <a:pt x="4227" y="177"/>
                      <a:pt x="3989" y="105"/>
                      <a:pt x="3596" y="34"/>
                    </a:cubicBezTo>
                    <a:cubicBezTo>
                      <a:pt x="3429" y="14"/>
                      <a:pt x="3232" y="1"/>
                      <a:pt x="301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8"/>
              <p:cNvSpPr/>
              <p:nvPr/>
            </p:nvSpPr>
            <p:spPr>
              <a:xfrm>
                <a:off x="4262425" y="2738575"/>
                <a:ext cx="74450" cy="14600"/>
              </a:xfrm>
              <a:custGeom>
                <a:avLst/>
                <a:gdLst/>
                <a:ahLst/>
                <a:cxnLst/>
                <a:rect l="l" t="t" r="r" b="b"/>
                <a:pathLst>
                  <a:path w="2978" h="584" extrusionOk="0">
                    <a:moveTo>
                      <a:pt x="1950" y="0"/>
                    </a:moveTo>
                    <a:cubicBezTo>
                      <a:pt x="1789" y="0"/>
                      <a:pt x="1616" y="11"/>
                      <a:pt x="1441" y="36"/>
                    </a:cubicBezTo>
                    <a:cubicBezTo>
                      <a:pt x="1024" y="95"/>
                      <a:pt x="655" y="238"/>
                      <a:pt x="405" y="357"/>
                    </a:cubicBezTo>
                    <a:cubicBezTo>
                      <a:pt x="143" y="476"/>
                      <a:pt x="1" y="583"/>
                      <a:pt x="1" y="583"/>
                    </a:cubicBezTo>
                    <a:cubicBezTo>
                      <a:pt x="1" y="583"/>
                      <a:pt x="179" y="571"/>
                      <a:pt x="441" y="536"/>
                    </a:cubicBezTo>
                    <a:cubicBezTo>
                      <a:pt x="715" y="512"/>
                      <a:pt x="1084" y="476"/>
                      <a:pt x="1489" y="417"/>
                    </a:cubicBezTo>
                    <a:cubicBezTo>
                      <a:pt x="1894" y="357"/>
                      <a:pt x="2263" y="286"/>
                      <a:pt x="2525" y="238"/>
                    </a:cubicBezTo>
                    <a:cubicBezTo>
                      <a:pt x="2798" y="202"/>
                      <a:pt x="2977" y="155"/>
                      <a:pt x="2977" y="155"/>
                    </a:cubicBezTo>
                    <a:cubicBezTo>
                      <a:pt x="2977" y="155"/>
                      <a:pt x="2798" y="95"/>
                      <a:pt x="2525" y="48"/>
                    </a:cubicBezTo>
                    <a:cubicBezTo>
                      <a:pt x="2373" y="20"/>
                      <a:pt x="2173" y="0"/>
                      <a:pt x="195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8"/>
              <p:cNvSpPr/>
              <p:nvPr/>
            </p:nvSpPr>
            <p:spPr>
              <a:xfrm>
                <a:off x="4302900" y="2756125"/>
                <a:ext cx="473000" cy="113125"/>
              </a:xfrm>
              <a:custGeom>
                <a:avLst/>
                <a:gdLst/>
                <a:ahLst/>
                <a:cxnLst/>
                <a:rect l="l" t="t" r="r" b="b"/>
                <a:pathLst>
                  <a:path w="18920" h="4525" extrusionOk="0">
                    <a:moveTo>
                      <a:pt x="6002" y="0"/>
                    </a:moveTo>
                    <a:cubicBezTo>
                      <a:pt x="5406" y="12"/>
                      <a:pt x="4847" y="12"/>
                      <a:pt x="4311" y="72"/>
                    </a:cubicBezTo>
                    <a:cubicBezTo>
                      <a:pt x="4049" y="108"/>
                      <a:pt x="3787" y="119"/>
                      <a:pt x="3549" y="155"/>
                    </a:cubicBezTo>
                    <a:cubicBezTo>
                      <a:pt x="3311" y="191"/>
                      <a:pt x="3073" y="227"/>
                      <a:pt x="2846" y="250"/>
                    </a:cubicBezTo>
                    <a:cubicBezTo>
                      <a:pt x="2406" y="310"/>
                      <a:pt x="2013" y="405"/>
                      <a:pt x="1656" y="477"/>
                    </a:cubicBezTo>
                    <a:cubicBezTo>
                      <a:pt x="1299" y="536"/>
                      <a:pt x="1001" y="608"/>
                      <a:pt x="763" y="691"/>
                    </a:cubicBezTo>
                    <a:cubicBezTo>
                      <a:pt x="275" y="822"/>
                      <a:pt x="1" y="893"/>
                      <a:pt x="1" y="893"/>
                    </a:cubicBezTo>
                    <a:cubicBezTo>
                      <a:pt x="1" y="893"/>
                      <a:pt x="287" y="834"/>
                      <a:pt x="775" y="751"/>
                    </a:cubicBezTo>
                    <a:cubicBezTo>
                      <a:pt x="1037" y="703"/>
                      <a:pt x="1334" y="643"/>
                      <a:pt x="1691" y="596"/>
                    </a:cubicBezTo>
                    <a:cubicBezTo>
                      <a:pt x="2049" y="548"/>
                      <a:pt x="2442" y="477"/>
                      <a:pt x="2894" y="453"/>
                    </a:cubicBezTo>
                    <a:cubicBezTo>
                      <a:pt x="3120" y="429"/>
                      <a:pt x="3358" y="405"/>
                      <a:pt x="3596" y="393"/>
                    </a:cubicBezTo>
                    <a:cubicBezTo>
                      <a:pt x="3835" y="370"/>
                      <a:pt x="4085" y="370"/>
                      <a:pt x="4347" y="358"/>
                    </a:cubicBezTo>
                    <a:cubicBezTo>
                      <a:pt x="4525" y="350"/>
                      <a:pt x="4706" y="347"/>
                      <a:pt x="4891" y="347"/>
                    </a:cubicBezTo>
                    <a:cubicBezTo>
                      <a:pt x="5259" y="347"/>
                      <a:pt x="5640" y="358"/>
                      <a:pt x="6037" y="358"/>
                    </a:cubicBezTo>
                    <a:cubicBezTo>
                      <a:pt x="7204" y="417"/>
                      <a:pt x="8502" y="536"/>
                      <a:pt x="9835" y="786"/>
                    </a:cubicBezTo>
                    <a:cubicBezTo>
                      <a:pt x="11169" y="1060"/>
                      <a:pt x="12419" y="1417"/>
                      <a:pt x="13526" y="1798"/>
                    </a:cubicBezTo>
                    <a:cubicBezTo>
                      <a:pt x="14086" y="2013"/>
                      <a:pt x="14622" y="2203"/>
                      <a:pt x="15098" y="2429"/>
                    </a:cubicBezTo>
                    <a:cubicBezTo>
                      <a:pt x="15336" y="2536"/>
                      <a:pt x="15574" y="2632"/>
                      <a:pt x="15788" y="2739"/>
                    </a:cubicBezTo>
                    <a:cubicBezTo>
                      <a:pt x="16003" y="2846"/>
                      <a:pt x="16229" y="2953"/>
                      <a:pt x="16419" y="3048"/>
                    </a:cubicBezTo>
                    <a:cubicBezTo>
                      <a:pt x="16824" y="3251"/>
                      <a:pt x="17170" y="3453"/>
                      <a:pt x="17479" y="3632"/>
                    </a:cubicBezTo>
                    <a:cubicBezTo>
                      <a:pt x="17789" y="3810"/>
                      <a:pt x="18051" y="3977"/>
                      <a:pt x="18265" y="4108"/>
                    </a:cubicBezTo>
                    <a:cubicBezTo>
                      <a:pt x="18682" y="4382"/>
                      <a:pt x="18920" y="4525"/>
                      <a:pt x="18920" y="4525"/>
                    </a:cubicBezTo>
                    <a:cubicBezTo>
                      <a:pt x="18920" y="4525"/>
                      <a:pt x="18694" y="4358"/>
                      <a:pt x="18217" y="4001"/>
                    </a:cubicBezTo>
                    <a:cubicBezTo>
                      <a:pt x="18027" y="3858"/>
                      <a:pt x="17777" y="3679"/>
                      <a:pt x="17479" y="3477"/>
                    </a:cubicBezTo>
                    <a:cubicBezTo>
                      <a:pt x="17181" y="3287"/>
                      <a:pt x="16848" y="3048"/>
                      <a:pt x="16455" y="2846"/>
                    </a:cubicBezTo>
                    <a:cubicBezTo>
                      <a:pt x="16253" y="2727"/>
                      <a:pt x="16050" y="2608"/>
                      <a:pt x="15836" y="2489"/>
                    </a:cubicBezTo>
                    <a:cubicBezTo>
                      <a:pt x="15634" y="2370"/>
                      <a:pt x="15396" y="2263"/>
                      <a:pt x="15157" y="2144"/>
                    </a:cubicBezTo>
                    <a:cubicBezTo>
                      <a:pt x="14693" y="1905"/>
                      <a:pt x="14157" y="1703"/>
                      <a:pt x="13610" y="1465"/>
                    </a:cubicBezTo>
                    <a:cubicBezTo>
                      <a:pt x="12490" y="1024"/>
                      <a:pt x="11228" y="643"/>
                      <a:pt x="9871" y="370"/>
                    </a:cubicBezTo>
                    <a:cubicBezTo>
                      <a:pt x="8514" y="119"/>
                      <a:pt x="7192" y="12"/>
                      <a:pt x="600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8"/>
              <p:cNvSpPr/>
              <p:nvPr/>
            </p:nvSpPr>
            <p:spPr>
              <a:xfrm>
                <a:off x="4331475" y="2783675"/>
                <a:ext cx="317625" cy="61175"/>
              </a:xfrm>
              <a:custGeom>
                <a:avLst/>
                <a:gdLst/>
                <a:ahLst/>
                <a:cxnLst/>
                <a:rect l="l" t="t" r="r" b="b"/>
                <a:pathLst>
                  <a:path w="12705" h="2447" extrusionOk="0">
                    <a:moveTo>
                      <a:pt x="4710" y="0"/>
                    </a:moveTo>
                    <a:cubicBezTo>
                      <a:pt x="4454" y="0"/>
                      <a:pt x="4205" y="7"/>
                      <a:pt x="3966" y="18"/>
                    </a:cubicBezTo>
                    <a:cubicBezTo>
                      <a:pt x="3156" y="65"/>
                      <a:pt x="2442" y="149"/>
                      <a:pt x="1870" y="268"/>
                    </a:cubicBezTo>
                    <a:cubicBezTo>
                      <a:pt x="1572" y="315"/>
                      <a:pt x="1310" y="387"/>
                      <a:pt x="1072" y="446"/>
                    </a:cubicBezTo>
                    <a:cubicBezTo>
                      <a:pt x="858" y="494"/>
                      <a:pt x="656" y="553"/>
                      <a:pt x="501" y="613"/>
                    </a:cubicBezTo>
                    <a:lnTo>
                      <a:pt x="1" y="780"/>
                    </a:lnTo>
                    <a:cubicBezTo>
                      <a:pt x="1" y="780"/>
                      <a:pt x="179" y="732"/>
                      <a:pt x="513" y="672"/>
                    </a:cubicBezTo>
                    <a:cubicBezTo>
                      <a:pt x="679" y="637"/>
                      <a:pt x="870" y="601"/>
                      <a:pt x="1108" y="565"/>
                    </a:cubicBezTo>
                    <a:cubicBezTo>
                      <a:pt x="1334" y="530"/>
                      <a:pt x="1596" y="494"/>
                      <a:pt x="1894" y="458"/>
                    </a:cubicBezTo>
                    <a:cubicBezTo>
                      <a:pt x="2477" y="387"/>
                      <a:pt x="3192" y="339"/>
                      <a:pt x="3966" y="339"/>
                    </a:cubicBezTo>
                    <a:cubicBezTo>
                      <a:pt x="4751" y="339"/>
                      <a:pt x="5609" y="387"/>
                      <a:pt x="6502" y="506"/>
                    </a:cubicBezTo>
                    <a:cubicBezTo>
                      <a:pt x="7395" y="625"/>
                      <a:pt x="8228" y="803"/>
                      <a:pt x="8978" y="994"/>
                    </a:cubicBezTo>
                    <a:cubicBezTo>
                      <a:pt x="9728" y="1208"/>
                      <a:pt x="10395" y="1423"/>
                      <a:pt x="10943" y="1649"/>
                    </a:cubicBezTo>
                    <a:cubicBezTo>
                      <a:pt x="11228" y="1756"/>
                      <a:pt x="11466" y="1875"/>
                      <a:pt x="11693" y="1958"/>
                    </a:cubicBezTo>
                    <a:cubicBezTo>
                      <a:pt x="11919" y="2054"/>
                      <a:pt x="12098" y="2149"/>
                      <a:pt x="12240" y="2220"/>
                    </a:cubicBezTo>
                    <a:cubicBezTo>
                      <a:pt x="12538" y="2363"/>
                      <a:pt x="12705" y="2446"/>
                      <a:pt x="12705" y="2446"/>
                    </a:cubicBezTo>
                    <a:cubicBezTo>
                      <a:pt x="12705" y="2446"/>
                      <a:pt x="12550" y="2351"/>
                      <a:pt x="12264" y="2161"/>
                    </a:cubicBezTo>
                    <a:cubicBezTo>
                      <a:pt x="12133" y="2065"/>
                      <a:pt x="11955" y="1958"/>
                      <a:pt x="11752" y="1839"/>
                    </a:cubicBezTo>
                    <a:cubicBezTo>
                      <a:pt x="11538" y="1744"/>
                      <a:pt x="11300" y="1589"/>
                      <a:pt x="11038" y="1470"/>
                    </a:cubicBezTo>
                    <a:cubicBezTo>
                      <a:pt x="10502" y="1208"/>
                      <a:pt x="9847" y="934"/>
                      <a:pt x="9085" y="684"/>
                    </a:cubicBezTo>
                    <a:cubicBezTo>
                      <a:pt x="8323" y="446"/>
                      <a:pt x="7466" y="232"/>
                      <a:pt x="6549" y="125"/>
                    </a:cubicBezTo>
                    <a:cubicBezTo>
                      <a:pt x="5912" y="34"/>
                      <a:pt x="5292" y="0"/>
                      <a:pt x="471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8"/>
              <p:cNvSpPr/>
              <p:nvPr/>
            </p:nvSpPr>
            <p:spPr>
              <a:xfrm>
                <a:off x="4752075" y="2896925"/>
                <a:ext cx="521225" cy="225350"/>
              </a:xfrm>
              <a:custGeom>
                <a:avLst/>
                <a:gdLst/>
                <a:ahLst/>
                <a:cxnLst/>
                <a:rect l="l" t="t" r="r" b="b"/>
                <a:pathLst>
                  <a:path w="20849" h="9014" extrusionOk="0">
                    <a:moveTo>
                      <a:pt x="0" y="0"/>
                    </a:moveTo>
                    <a:cubicBezTo>
                      <a:pt x="1" y="0"/>
                      <a:pt x="1144" y="572"/>
                      <a:pt x="2989" y="1500"/>
                    </a:cubicBezTo>
                    <a:cubicBezTo>
                      <a:pt x="4822" y="2441"/>
                      <a:pt x="7370" y="3715"/>
                      <a:pt x="10180" y="5144"/>
                    </a:cubicBezTo>
                    <a:cubicBezTo>
                      <a:pt x="11585" y="5846"/>
                      <a:pt x="12907" y="6549"/>
                      <a:pt x="14157" y="7120"/>
                    </a:cubicBezTo>
                    <a:cubicBezTo>
                      <a:pt x="15395" y="7691"/>
                      <a:pt x="16550" y="8156"/>
                      <a:pt x="17550" y="8430"/>
                    </a:cubicBezTo>
                    <a:cubicBezTo>
                      <a:pt x="18550" y="8727"/>
                      <a:pt x="19360" y="8882"/>
                      <a:pt x="19943" y="8942"/>
                    </a:cubicBezTo>
                    <a:cubicBezTo>
                      <a:pt x="20241" y="8989"/>
                      <a:pt x="20467" y="8989"/>
                      <a:pt x="20610" y="9001"/>
                    </a:cubicBezTo>
                    <a:cubicBezTo>
                      <a:pt x="20777" y="9013"/>
                      <a:pt x="20848" y="9013"/>
                      <a:pt x="20848" y="9013"/>
                    </a:cubicBezTo>
                    <a:cubicBezTo>
                      <a:pt x="20848" y="9013"/>
                      <a:pt x="20777" y="9013"/>
                      <a:pt x="20634" y="8989"/>
                    </a:cubicBezTo>
                    <a:cubicBezTo>
                      <a:pt x="20479" y="8965"/>
                      <a:pt x="20253" y="8942"/>
                      <a:pt x="19979" y="8882"/>
                    </a:cubicBezTo>
                    <a:cubicBezTo>
                      <a:pt x="19407" y="8787"/>
                      <a:pt x="18586" y="8596"/>
                      <a:pt x="17622" y="8251"/>
                    </a:cubicBezTo>
                    <a:cubicBezTo>
                      <a:pt x="16645" y="7918"/>
                      <a:pt x="15526" y="7441"/>
                      <a:pt x="14300" y="6822"/>
                    </a:cubicBezTo>
                    <a:cubicBezTo>
                      <a:pt x="13085" y="6215"/>
                      <a:pt x="11764" y="5501"/>
                      <a:pt x="10359" y="4786"/>
                    </a:cubicBezTo>
                    <a:cubicBezTo>
                      <a:pt x="7549" y="3358"/>
                      <a:pt x="4953" y="2155"/>
                      <a:pt x="3072" y="1322"/>
                    </a:cubicBezTo>
                    <a:cubicBezTo>
                      <a:pt x="1191" y="476"/>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8"/>
              <p:cNvSpPr/>
              <p:nvPr/>
            </p:nvSpPr>
            <p:spPr>
              <a:xfrm>
                <a:off x="4671700" y="2720700"/>
                <a:ext cx="519425" cy="273575"/>
              </a:xfrm>
              <a:custGeom>
                <a:avLst/>
                <a:gdLst/>
                <a:ahLst/>
                <a:cxnLst/>
                <a:rect l="l" t="t" r="r" b="b"/>
                <a:pathLst>
                  <a:path w="20777" h="10943" extrusionOk="0">
                    <a:moveTo>
                      <a:pt x="1" y="1"/>
                    </a:moveTo>
                    <a:lnTo>
                      <a:pt x="1" y="1"/>
                    </a:lnTo>
                    <a:cubicBezTo>
                      <a:pt x="1" y="1"/>
                      <a:pt x="322" y="96"/>
                      <a:pt x="894" y="274"/>
                    </a:cubicBezTo>
                    <a:cubicBezTo>
                      <a:pt x="1036" y="322"/>
                      <a:pt x="1191" y="382"/>
                      <a:pt x="1370" y="417"/>
                    </a:cubicBezTo>
                    <a:cubicBezTo>
                      <a:pt x="1537" y="477"/>
                      <a:pt x="1727" y="560"/>
                      <a:pt x="1918" y="632"/>
                    </a:cubicBezTo>
                    <a:cubicBezTo>
                      <a:pt x="2310" y="798"/>
                      <a:pt x="2763" y="941"/>
                      <a:pt x="3239" y="1179"/>
                    </a:cubicBezTo>
                    <a:cubicBezTo>
                      <a:pt x="3477" y="1286"/>
                      <a:pt x="3739" y="1406"/>
                      <a:pt x="4001" y="1525"/>
                    </a:cubicBezTo>
                    <a:cubicBezTo>
                      <a:pt x="4275" y="1644"/>
                      <a:pt x="4525" y="1787"/>
                      <a:pt x="4811" y="1941"/>
                    </a:cubicBezTo>
                    <a:cubicBezTo>
                      <a:pt x="5370" y="2227"/>
                      <a:pt x="5942" y="2560"/>
                      <a:pt x="6549" y="2918"/>
                    </a:cubicBezTo>
                    <a:cubicBezTo>
                      <a:pt x="7752" y="3656"/>
                      <a:pt x="9037" y="4513"/>
                      <a:pt x="10383" y="5418"/>
                    </a:cubicBezTo>
                    <a:cubicBezTo>
                      <a:pt x="11740" y="6335"/>
                      <a:pt x="13038" y="7192"/>
                      <a:pt x="14240" y="7942"/>
                    </a:cubicBezTo>
                    <a:cubicBezTo>
                      <a:pt x="14848" y="8299"/>
                      <a:pt x="15419" y="8633"/>
                      <a:pt x="15979" y="8930"/>
                    </a:cubicBezTo>
                    <a:cubicBezTo>
                      <a:pt x="16265" y="9085"/>
                      <a:pt x="16515" y="9228"/>
                      <a:pt x="16788" y="9371"/>
                    </a:cubicBezTo>
                    <a:cubicBezTo>
                      <a:pt x="17050" y="9490"/>
                      <a:pt x="17312" y="9609"/>
                      <a:pt x="17550" y="9728"/>
                    </a:cubicBezTo>
                    <a:cubicBezTo>
                      <a:pt x="18027" y="9966"/>
                      <a:pt x="18491" y="10121"/>
                      <a:pt x="18872" y="10288"/>
                    </a:cubicBezTo>
                    <a:cubicBezTo>
                      <a:pt x="19063" y="10383"/>
                      <a:pt x="19241" y="10454"/>
                      <a:pt x="19420" y="10514"/>
                    </a:cubicBezTo>
                    <a:cubicBezTo>
                      <a:pt x="19598" y="10573"/>
                      <a:pt x="19753" y="10621"/>
                      <a:pt x="19896" y="10657"/>
                    </a:cubicBezTo>
                    <a:cubicBezTo>
                      <a:pt x="20467" y="10835"/>
                      <a:pt x="20777" y="10942"/>
                      <a:pt x="20777" y="10942"/>
                    </a:cubicBezTo>
                    <a:cubicBezTo>
                      <a:pt x="20777" y="10942"/>
                      <a:pt x="20479" y="10823"/>
                      <a:pt x="19932" y="10585"/>
                    </a:cubicBezTo>
                    <a:cubicBezTo>
                      <a:pt x="19789" y="10526"/>
                      <a:pt x="19634" y="10466"/>
                      <a:pt x="19467" y="10407"/>
                    </a:cubicBezTo>
                    <a:cubicBezTo>
                      <a:pt x="19301" y="10335"/>
                      <a:pt x="19122" y="10240"/>
                      <a:pt x="18932" y="10157"/>
                    </a:cubicBezTo>
                    <a:cubicBezTo>
                      <a:pt x="18539" y="9978"/>
                      <a:pt x="18098" y="9799"/>
                      <a:pt x="17634" y="9526"/>
                    </a:cubicBezTo>
                    <a:cubicBezTo>
                      <a:pt x="17396" y="9407"/>
                      <a:pt x="17146" y="9276"/>
                      <a:pt x="16896" y="9145"/>
                    </a:cubicBezTo>
                    <a:cubicBezTo>
                      <a:pt x="16622" y="8990"/>
                      <a:pt x="16372" y="8847"/>
                      <a:pt x="16098" y="8680"/>
                    </a:cubicBezTo>
                    <a:cubicBezTo>
                      <a:pt x="15562" y="8383"/>
                      <a:pt x="15002" y="8013"/>
                      <a:pt x="14407" y="7644"/>
                    </a:cubicBezTo>
                    <a:cubicBezTo>
                      <a:pt x="13217" y="6870"/>
                      <a:pt x="11954" y="6001"/>
                      <a:pt x="10597" y="5085"/>
                    </a:cubicBezTo>
                    <a:cubicBezTo>
                      <a:pt x="9252" y="4168"/>
                      <a:pt x="7942" y="3334"/>
                      <a:pt x="6716" y="2620"/>
                    </a:cubicBezTo>
                    <a:cubicBezTo>
                      <a:pt x="6085" y="2287"/>
                      <a:pt x="5501" y="1953"/>
                      <a:pt x="4930" y="1691"/>
                    </a:cubicBezTo>
                    <a:cubicBezTo>
                      <a:pt x="4644" y="1548"/>
                      <a:pt x="4370" y="1417"/>
                      <a:pt x="4108" y="1298"/>
                    </a:cubicBezTo>
                    <a:cubicBezTo>
                      <a:pt x="3834" y="1191"/>
                      <a:pt x="3584" y="1096"/>
                      <a:pt x="3334" y="989"/>
                    </a:cubicBezTo>
                    <a:cubicBezTo>
                      <a:pt x="2846" y="774"/>
                      <a:pt x="2370" y="644"/>
                      <a:pt x="1965" y="513"/>
                    </a:cubicBezTo>
                    <a:cubicBezTo>
                      <a:pt x="1751" y="453"/>
                      <a:pt x="1572" y="382"/>
                      <a:pt x="1394" y="334"/>
                    </a:cubicBezTo>
                    <a:cubicBezTo>
                      <a:pt x="1215" y="286"/>
                      <a:pt x="1060" y="239"/>
                      <a:pt x="905" y="215"/>
                    </a:cubicBezTo>
                    <a:cubicBezTo>
                      <a:pt x="322" y="84"/>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8"/>
              <p:cNvSpPr/>
              <p:nvPr/>
            </p:nvSpPr>
            <p:spPr>
              <a:xfrm>
                <a:off x="4713075" y="2707000"/>
                <a:ext cx="304225" cy="181000"/>
              </a:xfrm>
              <a:custGeom>
                <a:avLst/>
                <a:gdLst/>
                <a:ahLst/>
                <a:cxnLst/>
                <a:rect l="l" t="t" r="r" b="b"/>
                <a:pathLst>
                  <a:path w="12169" h="7240" extrusionOk="0">
                    <a:moveTo>
                      <a:pt x="1" y="1"/>
                    </a:moveTo>
                    <a:lnTo>
                      <a:pt x="501" y="251"/>
                    </a:lnTo>
                    <a:cubicBezTo>
                      <a:pt x="834" y="406"/>
                      <a:pt x="1286" y="644"/>
                      <a:pt x="1858" y="941"/>
                    </a:cubicBezTo>
                    <a:cubicBezTo>
                      <a:pt x="3001" y="1537"/>
                      <a:pt x="4549" y="2382"/>
                      <a:pt x="6228" y="3382"/>
                    </a:cubicBezTo>
                    <a:cubicBezTo>
                      <a:pt x="7918" y="4382"/>
                      <a:pt x="9407" y="5347"/>
                      <a:pt x="10466" y="6061"/>
                    </a:cubicBezTo>
                    <a:cubicBezTo>
                      <a:pt x="11002" y="6418"/>
                      <a:pt x="11419" y="6716"/>
                      <a:pt x="11716" y="6918"/>
                    </a:cubicBezTo>
                    <a:cubicBezTo>
                      <a:pt x="12014" y="7121"/>
                      <a:pt x="12169" y="7240"/>
                      <a:pt x="12169" y="7240"/>
                    </a:cubicBezTo>
                    <a:cubicBezTo>
                      <a:pt x="12169" y="7240"/>
                      <a:pt x="12026" y="7097"/>
                      <a:pt x="11728" y="6859"/>
                    </a:cubicBezTo>
                    <a:cubicBezTo>
                      <a:pt x="11454" y="6621"/>
                      <a:pt x="11050" y="6299"/>
                      <a:pt x="10550" y="5894"/>
                    </a:cubicBezTo>
                    <a:cubicBezTo>
                      <a:pt x="9537" y="5097"/>
                      <a:pt x="8109" y="4049"/>
                      <a:pt x="6406" y="3037"/>
                    </a:cubicBezTo>
                    <a:cubicBezTo>
                      <a:pt x="4727" y="2025"/>
                      <a:pt x="3120" y="1263"/>
                      <a:pt x="1929" y="763"/>
                    </a:cubicBezTo>
                    <a:cubicBezTo>
                      <a:pt x="1334" y="513"/>
                      <a:pt x="858" y="310"/>
                      <a:pt x="513" y="191"/>
                    </a:cubicBezTo>
                    <a:cubicBezTo>
                      <a:pt x="191" y="72"/>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8"/>
              <p:cNvSpPr/>
              <p:nvPr/>
            </p:nvSpPr>
            <p:spPr>
              <a:xfrm>
                <a:off x="3092050" y="2249900"/>
                <a:ext cx="231600" cy="83575"/>
              </a:xfrm>
              <a:custGeom>
                <a:avLst/>
                <a:gdLst/>
                <a:ahLst/>
                <a:cxnLst/>
                <a:rect l="l" t="t" r="r" b="b"/>
                <a:pathLst>
                  <a:path w="9264" h="3343" extrusionOk="0">
                    <a:moveTo>
                      <a:pt x="9256" y="303"/>
                    </a:moveTo>
                    <a:lnTo>
                      <a:pt x="9256" y="303"/>
                    </a:lnTo>
                    <a:cubicBezTo>
                      <a:pt x="9261" y="305"/>
                      <a:pt x="9263" y="307"/>
                      <a:pt x="9263" y="307"/>
                    </a:cubicBezTo>
                    <a:lnTo>
                      <a:pt x="9256" y="303"/>
                    </a:lnTo>
                    <a:close/>
                    <a:moveTo>
                      <a:pt x="8613" y="0"/>
                    </a:moveTo>
                    <a:cubicBezTo>
                      <a:pt x="8554" y="0"/>
                      <a:pt x="8492" y="9"/>
                      <a:pt x="8430" y="33"/>
                    </a:cubicBezTo>
                    <a:cubicBezTo>
                      <a:pt x="8346" y="68"/>
                      <a:pt x="8239" y="140"/>
                      <a:pt x="8180" y="259"/>
                    </a:cubicBezTo>
                    <a:cubicBezTo>
                      <a:pt x="8120" y="378"/>
                      <a:pt x="8120" y="485"/>
                      <a:pt x="8061" y="509"/>
                    </a:cubicBezTo>
                    <a:cubicBezTo>
                      <a:pt x="8033" y="537"/>
                      <a:pt x="7989" y="548"/>
                      <a:pt x="7933" y="548"/>
                    </a:cubicBezTo>
                    <a:cubicBezTo>
                      <a:pt x="7893" y="548"/>
                      <a:pt x="7848" y="543"/>
                      <a:pt x="7799" y="533"/>
                    </a:cubicBezTo>
                    <a:cubicBezTo>
                      <a:pt x="7680" y="521"/>
                      <a:pt x="7537" y="473"/>
                      <a:pt x="7382" y="473"/>
                    </a:cubicBezTo>
                    <a:cubicBezTo>
                      <a:pt x="7287" y="473"/>
                      <a:pt x="7180" y="485"/>
                      <a:pt x="7096" y="545"/>
                    </a:cubicBezTo>
                    <a:cubicBezTo>
                      <a:pt x="7001" y="604"/>
                      <a:pt x="6941" y="723"/>
                      <a:pt x="6918" y="783"/>
                    </a:cubicBezTo>
                    <a:cubicBezTo>
                      <a:pt x="6870" y="902"/>
                      <a:pt x="6799" y="973"/>
                      <a:pt x="6691" y="1057"/>
                    </a:cubicBezTo>
                    <a:cubicBezTo>
                      <a:pt x="6477" y="1188"/>
                      <a:pt x="6168" y="1247"/>
                      <a:pt x="5846" y="1319"/>
                    </a:cubicBezTo>
                    <a:cubicBezTo>
                      <a:pt x="5513" y="1390"/>
                      <a:pt x="5179" y="1485"/>
                      <a:pt x="4834" y="1569"/>
                    </a:cubicBezTo>
                    <a:cubicBezTo>
                      <a:pt x="3453" y="1950"/>
                      <a:pt x="2239" y="2378"/>
                      <a:pt x="1381" y="2735"/>
                    </a:cubicBezTo>
                    <a:cubicBezTo>
                      <a:pt x="512" y="3093"/>
                      <a:pt x="0" y="3343"/>
                      <a:pt x="0" y="3343"/>
                    </a:cubicBezTo>
                    <a:cubicBezTo>
                      <a:pt x="0" y="3343"/>
                      <a:pt x="548" y="3176"/>
                      <a:pt x="1453" y="2950"/>
                    </a:cubicBezTo>
                    <a:cubicBezTo>
                      <a:pt x="2346" y="2700"/>
                      <a:pt x="3560" y="2354"/>
                      <a:pt x="4941" y="1985"/>
                    </a:cubicBezTo>
                    <a:cubicBezTo>
                      <a:pt x="5275" y="1902"/>
                      <a:pt x="5608" y="1807"/>
                      <a:pt x="5929" y="1723"/>
                    </a:cubicBezTo>
                    <a:cubicBezTo>
                      <a:pt x="6251" y="1628"/>
                      <a:pt x="6584" y="1569"/>
                      <a:pt x="6882" y="1342"/>
                    </a:cubicBezTo>
                    <a:cubicBezTo>
                      <a:pt x="7037" y="1247"/>
                      <a:pt x="7156" y="1069"/>
                      <a:pt x="7203" y="914"/>
                    </a:cubicBezTo>
                    <a:cubicBezTo>
                      <a:pt x="7227" y="842"/>
                      <a:pt x="7227" y="830"/>
                      <a:pt x="7263" y="795"/>
                    </a:cubicBezTo>
                    <a:cubicBezTo>
                      <a:pt x="7287" y="771"/>
                      <a:pt x="7322" y="747"/>
                      <a:pt x="7370" y="747"/>
                    </a:cubicBezTo>
                    <a:cubicBezTo>
                      <a:pt x="7477" y="747"/>
                      <a:pt x="7620" y="771"/>
                      <a:pt x="7751" y="783"/>
                    </a:cubicBezTo>
                    <a:cubicBezTo>
                      <a:pt x="7773" y="783"/>
                      <a:pt x="7796" y="783"/>
                      <a:pt x="7819" y="783"/>
                    </a:cubicBezTo>
                    <a:cubicBezTo>
                      <a:pt x="7937" y="783"/>
                      <a:pt x="8071" y="775"/>
                      <a:pt x="8180" y="676"/>
                    </a:cubicBezTo>
                    <a:cubicBezTo>
                      <a:pt x="8239" y="616"/>
                      <a:pt x="8263" y="545"/>
                      <a:pt x="8287" y="485"/>
                    </a:cubicBezTo>
                    <a:cubicBezTo>
                      <a:pt x="8299" y="426"/>
                      <a:pt x="8299" y="366"/>
                      <a:pt x="8311" y="330"/>
                    </a:cubicBezTo>
                    <a:cubicBezTo>
                      <a:pt x="8346" y="247"/>
                      <a:pt x="8406" y="187"/>
                      <a:pt x="8477" y="152"/>
                    </a:cubicBezTo>
                    <a:cubicBezTo>
                      <a:pt x="8546" y="120"/>
                      <a:pt x="8614" y="110"/>
                      <a:pt x="8679" y="110"/>
                    </a:cubicBezTo>
                    <a:cubicBezTo>
                      <a:pt x="8762" y="110"/>
                      <a:pt x="8840" y="127"/>
                      <a:pt x="8906" y="140"/>
                    </a:cubicBezTo>
                    <a:cubicBezTo>
                      <a:pt x="9025" y="187"/>
                      <a:pt x="9120" y="235"/>
                      <a:pt x="9180" y="259"/>
                    </a:cubicBezTo>
                    <a:lnTo>
                      <a:pt x="9256" y="303"/>
                    </a:lnTo>
                    <a:lnTo>
                      <a:pt x="9256" y="303"/>
                    </a:lnTo>
                    <a:cubicBezTo>
                      <a:pt x="9246" y="296"/>
                      <a:pt x="9222" y="280"/>
                      <a:pt x="9180" y="247"/>
                    </a:cubicBezTo>
                    <a:cubicBezTo>
                      <a:pt x="9132" y="199"/>
                      <a:pt x="9037" y="140"/>
                      <a:pt x="8918" y="80"/>
                    </a:cubicBezTo>
                    <a:cubicBezTo>
                      <a:pt x="8846" y="40"/>
                      <a:pt x="8736" y="0"/>
                      <a:pt x="861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8"/>
              <p:cNvSpPr/>
              <p:nvPr/>
            </p:nvSpPr>
            <p:spPr>
              <a:xfrm>
                <a:off x="3148900" y="2310525"/>
                <a:ext cx="417925" cy="144400"/>
              </a:xfrm>
              <a:custGeom>
                <a:avLst/>
                <a:gdLst/>
                <a:ahLst/>
                <a:cxnLst/>
                <a:rect l="l" t="t" r="r" b="b"/>
                <a:pathLst>
                  <a:path w="16717" h="5776" extrusionOk="0">
                    <a:moveTo>
                      <a:pt x="0" y="1"/>
                    </a:moveTo>
                    <a:cubicBezTo>
                      <a:pt x="0" y="1"/>
                      <a:pt x="227" y="132"/>
                      <a:pt x="607" y="346"/>
                    </a:cubicBezTo>
                    <a:cubicBezTo>
                      <a:pt x="1000" y="572"/>
                      <a:pt x="1560" y="894"/>
                      <a:pt x="2274" y="1263"/>
                    </a:cubicBezTo>
                    <a:cubicBezTo>
                      <a:pt x="3703" y="2001"/>
                      <a:pt x="5739" y="2942"/>
                      <a:pt x="8061" y="3751"/>
                    </a:cubicBezTo>
                    <a:cubicBezTo>
                      <a:pt x="10406" y="4549"/>
                      <a:pt x="12573" y="5073"/>
                      <a:pt x="14157" y="5371"/>
                    </a:cubicBezTo>
                    <a:cubicBezTo>
                      <a:pt x="14943" y="5513"/>
                      <a:pt x="15586" y="5621"/>
                      <a:pt x="16026" y="5680"/>
                    </a:cubicBezTo>
                    <a:cubicBezTo>
                      <a:pt x="16455" y="5740"/>
                      <a:pt x="16717" y="5775"/>
                      <a:pt x="16717" y="5775"/>
                    </a:cubicBezTo>
                    <a:cubicBezTo>
                      <a:pt x="16717" y="5775"/>
                      <a:pt x="16478" y="5728"/>
                      <a:pt x="16026" y="5621"/>
                    </a:cubicBezTo>
                    <a:cubicBezTo>
                      <a:pt x="15597" y="5537"/>
                      <a:pt x="14954" y="5371"/>
                      <a:pt x="14181" y="5180"/>
                    </a:cubicBezTo>
                    <a:cubicBezTo>
                      <a:pt x="12621" y="4775"/>
                      <a:pt x="10490" y="4168"/>
                      <a:pt x="8180" y="3370"/>
                    </a:cubicBezTo>
                    <a:cubicBezTo>
                      <a:pt x="5858" y="2573"/>
                      <a:pt x="3822" y="1739"/>
                      <a:pt x="2346" y="1084"/>
                    </a:cubicBezTo>
                    <a:cubicBezTo>
                      <a:pt x="1619" y="751"/>
                      <a:pt x="1024" y="489"/>
                      <a:pt x="619" y="298"/>
                    </a:cubicBezTo>
                    <a:cubicBezTo>
                      <a:pt x="227" y="96"/>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8"/>
              <p:cNvSpPr/>
              <p:nvPr/>
            </p:nvSpPr>
            <p:spPr>
              <a:xfrm>
                <a:off x="3202475" y="2295950"/>
                <a:ext cx="157475" cy="53300"/>
              </a:xfrm>
              <a:custGeom>
                <a:avLst/>
                <a:gdLst/>
                <a:ahLst/>
                <a:cxnLst/>
                <a:rect l="l" t="t" r="r" b="b"/>
                <a:pathLst>
                  <a:path w="6299" h="2132" extrusionOk="0">
                    <a:moveTo>
                      <a:pt x="0" y="0"/>
                    </a:moveTo>
                    <a:cubicBezTo>
                      <a:pt x="0" y="0"/>
                      <a:pt x="310" y="215"/>
                      <a:pt x="834" y="512"/>
                    </a:cubicBezTo>
                    <a:cubicBezTo>
                      <a:pt x="1358" y="834"/>
                      <a:pt x="2108" y="1203"/>
                      <a:pt x="2989" y="1501"/>
                    </a:cubicBezTo>
                    <a:cubicBezTo>
                      <a:pt x="3882" y="1798"/>
                      <a:pt x="4703" y="1965"/>
                      <a:pt x="5311" y="2036"/>
                    </a:cubicBezTo>
                    <a:cubicBezTo>
                      <a:pt x="5918" y="2132"/>
                      <a:pt x="6299" y="2132"/>
                      <a:pt x="6299" y="2132"/>
                    </a:cubicBezTo>
                    <a:cubicBezTo>
                      <a:pt x="6299" y="2132"/>
                      <a:pt x="5942" y="2024"/>
                      <a:pt x="5334" y="1846"/>
                    </a:cubicBezTo>
                    <a:cubicBezTo>
                      <a:pt x="4763" y="1667"/>
                      <a:pt x="3965" y="1429"/>
                      <a:pt x="3108" y="1132"/>
                    </a:cubicBezTo>
                    <a:cubicBezTo>
                      <a:pt x="2251" y="834"/>
                      <a:pt x="1465" y="548"/>
                      <a:pt x="905" y="334"/>
                    </a:cubicBezTo>
                    <a:cubicBezTo>
                      <a:pt x="358" y="131"/>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8"/>
              <p:cNvSpPr/>
              <p:nvPr/>
            </p:nvSpPr>
            <p:spPr>
              <a:xfrm>
                <a:off x="3350400" y="2308150"/>
                <a:ext cx="753100" cy="336375"/>
              </a:xfrm>
              <a:custGeom>
                <a:avLst/>
                <a:gdLst/>
                <a:ahLst/>
                <a:cxnLst/>
                <a:rect l="l" t="t" r="r" b="b"/>
                <a:pathLst>
                  <a:path w="30124" h="13455" extrusionOk="0">
                    <a:moveTo>
                      <a:pt x="1" y="1"/>
                    </a:moveTo>
                    <a:lnTo>
                      <a:pt x="1" y="1"/>
                    </a:lnTo>
                    <a:cubicBezTo>
                      <a:pt x="1" y="1"/>
                      <a:pt x="418" y="215"/>
                      <a:pt x="1179" y="584"/>
                    </a:cubicBezTo>
                    <a:cubicBezTo>
                      <a:pt x="1941" y="953"/>
                      <a:pt x="3037" y="1477"/>
                      <a:pt x="4442" y="2060"/>
                    </a:cubicBezTo>
                    <a:cubicBezTo>
                      <a:pt x="5835" y="2632"/>
                      <a:pt x="7526" y="3275"/>
                      <a:pt x="9442" y="3846"/>
                    </a:cubicBezTo>
                    <a:cubicBezTo>
                      <a:pt x="11359" y="4406"/>
                      <a:pt x="13491" y="4894"/>
                      <a:pt x="15705" y="5513"/>
                    </a:cubicBezTo>
                    <a:cubicBezTo>
                      <a:pt x="17908" y="6120"/>
                      <a:pt x="19979" y="6859"/>
                      <a:pt x="21730" y="7775"/>
                    </a:cubicBezTo>
                    <a:cubicBezTo>
                      <a:pt x="23504" y="8668"/>
                      <a:pt x="25004" y="9645"/>
                      <a:pt x="26242" y="10514"/>
                    </a:cubicBezTo>
                    <a:cubicBezTo>
                      <a:pt x="27480" y="11371"/>
                      <a:pt x="28433" y="12121"/>
                      <a:pt x="29100" y="12633"/>
                    </a:cubicBezTo>
                    <a:cubicBezTo>
                      <a:pt x="29754" y="13169"/>
                      <a:pt x="30124" y="13455"/>
                      <a:pt x="30124" y="13455"/>
                    </a:cubicBezTo>
                    <a:cubicBezTo>
                      <a:pt x="30124" y="13455"/>
                      <a:pt x="29766" y="13145"/>
                      <a:pt x="29135" y="12597"/>
                    </a:cubicBezTo>
                    <a:cubicBezTo>
                      <a:pt x="28492" y="12038"/>
                      <a:pt x="27552" y="11252"/>
                      <a:pt x="26349" y="10347"/>
                    </a:cubicBezTo>
                    <a:cubicBezTo>
                      <a:pt x="25147" y="9442"/>
                      <a:pt x="23658" y="8406"/>
                      <a:pt x="21884" y="7478"/>
                    </a:cubicBezTo>
                    <a:cubicBezTo>
                      <a:pt x="20122" y="6525"/>
                      <a:pt x="18027" y="5751"/>
                      <a:pt x="15812" y="5132"/>
                    </a:cubicBezTo>
                    <a:cubicBezTo>
                      <a:pt x="13598" y="4513"/>
                      <a:pt x="11455" y="4049"/>
                      <a:pt x="9526" y="3525"/>
                    </a:cubicBezTo>
                    <a:cubicBezTo>
                      <a:pt x="7609" y="3025"/>
                      <a:pt x="5930" y="2429"/>
                      <a:pt x="4513" y="1894"/>
                    </a:cubicBezTo>
                    <a:cubicBezTo>
                      <a:pt x="3096" y="1358"/>
                      <a:pt x="1989" y="882"/>
                      <a:pt x="1215" y="536"/>
                    </a:cubicBezTo>
                    <a:cubicBezTo>
                      <a:pt x="441" y="191"/>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38"/>
              <p:cNvSpPr/>
              <p:nvPr/>
            </p:nvSpPr>
            <p:spPr>
              <a:xfrm>
                <a:off x="3711475" y="2464725"/>
                <a:ext cx="299450" cy="144375"/>
              </a:xfrm>
              <a:custGeom>
                <a:avLst/>
                <a:gdLst/>
                <a:ahLst/>
                <a:cxnLst/>
                <a:rect l="l" t="t" r="r" b="b"/>
                <a:pathLst>
                  <a:path w="11978" h="5775" extrusionOk="0">
                    <a:moveTo>
                      <a:pt x="0" y="0"/>
                    </a:moveTo>
                    <a:cubicBezTo>
                      <a:pt x="0" y="0"/>
                      <a:pt x="179" y="48"/>
                      <a:pt x="500" y="131"/>
                    </a:cubicBezTo>
                    <a:cubicBezTo>
                      <a:pt x="833" y="226"/>
                      <a:pt x="1310" y="357"/>
                      <a:pt x="1893" y="536"/>
                    </a:cubicBezTo>
                    <a:cubicBezTo>
                      <a:pt x="3048" y="893"/>
                      <a:pt x="4608" y="1477"/>
                      <a:pt x="6275" y="2274"/>
                    </a:cubicBezTo>
                    <a:cubicBezTo>
                      <a:pt x="7930" y="3084"/>
                      <a:pt x="9370" y="3941"/>
                      <a:pt x="10370" y="4632"/>
                    </a:cubicBezTo>
                    <a:cubicBezTo>
                      <a:pt x="10882" y="4977"/>
                      <a:pt x="11275" y="5263"/>
                      <a:pt x="11549" y="5465"/>
                    </a:cubicBezTo>
                    <a:cubicBezTo>
                      <a:pt x="11835" y="5656"/>
                      <a:pt x="11978" y="5775"/>
                      <a:pt x="11978" y="5775"/>
                    </a:cubicBezTo>
                    <a:cubicBezTo>
                      <a:pt x="11978" y="5775"/>
                      <a:pt x="11835" y="5656"/>
                      <a:pt x="11609" y="5418"/>
                    </a:cubicBezTo>
                    <a:cubicBezTo>
                      <a:pt x="11359" y="5203"/>
                      <a:pt x="10978" y="4870"/>
                      <a:pt x="10501" y="4489"/>
                    </a:cubicBezTo>
                    <a:cubicBezTo>
                      <a:pt x="9549" y="3715"/>
                      <a:pt x="8144" y="2739"/>
                      <a:pt x="6453" y="1929"/>
                    </a:cubicBezTo>
                    <a:cubicBezTo>
                      <a:pt x="4774" y="1108"/>
                      <a:pt x="3143" y="619"/>
                      <a:pt x="1953" y="346"/>
                    </a:cubicBezTo>
                    <a:cubicBezTo>
                      <a:pt x="1334" y="215"/>
                      <a:pt x="857" y="119"/>
                      <a:pt x="524" y="84"/>
                    </a:cubicBezTo>
                    <a:cubicBezTo>
                      <a:pt x="191" y="36"/>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8"/>
              <p:cNvSpPr/>
              <p:nvPr/>
            </p:nvSpPr>
            <p:spPr>
              <a:xfrm>
                <a:off x="3836175" y="2531400"/>
                <a:ext cx="103325" cy="50925"/>
              </a:xfrm>
              <a:custGeom>
                <a:avLst/>
                <a:gdLst/>
                <a:ahLst/>
                <a:cxnLst/>
                <a:rect l="l" t="t" r="r" b="b"/>
                <a:pathLst>
                  <a:path w="4133" h="2037" extrusionOk="0">
                    <a:moveTo>
                      <a:pt x="1" y="0"/>
                    </a:moveTo>
                    <a:lnTo>
                      <a:pt x="1" y="0"/>
                    </a:lnTo>
                    <a:cubicBezTo>
                      <a:pt x="1" y="0"/>
                      <a:pt x="870" y="572"/>
                      <a:pt x="2001" y="1131"/>
                    </a:cubicBezTo>
                    <a:cubicBezTo>
                      <a:pt x="3156" y="1679"/>
                      <a:pt x="4132" y="2036"/>
                      <a:pt x="4132" y="2036"/>
                    </a:cubicBezTo>
                    <a:cubicBezTo>
                      <a:pt x="4132" y="2036"/>
                      <a:pt x="3346" y="1346"/>
                      <a:pt x="2180" y="774"/>
                    </a:cubicBezTo>
                    <a:cubicBezTo>
                      <a:pt x="1037" y="203"/>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8"/>
              <p:cNvSpPr/>
              <p:nvPr/>
            </p:nvSpPr>
            <p:spPr>
              <a:xfrm>
                <a:off x="3885900" y="2465900"/>
                <a:ext cx="229200" cy="144400"/>
              </a:xfrm>
              <a:custGeom>
                <a:avLst/>
                <a:gdLst/>
                <a:ahLst/>
                <a:cxnLst/>
                <a:rect l="l" t="t" r="r" b="b"/>
                <a:pathLst>
                  <a:path w="9168" h="5776" extrusionOk="0">
                    <a:moveTo>
                      <a:pt x="0" y="1"/>
                    </a:moveTo>
                    <a:cubicBezTo>
                      <a:pt x="0" y="1"/>
                      <a:pt x="536" y="287"/>
                      <a:pt x="1405" y="763"/>
                    </a:cubicBezTo>
                    <a:cubicBezTo>
                      <a:pt x="2262" y="1239"/>
                      <a:pt x="3429" y="1918"/>
                      <a:pt x="4691" y="2715"/>
                    </a:cubicBezTo>
                    <a:cubicBezTo>
                      <a:pt x="5953" y="3501"/>
                      <a:pt x="7072" y="4275"/>
                      <a:pt x="7870" y="4835"/>
                    </a:cubicBezTo>
                    <a:cubicBezTo>
                      <a:pt x="8680" y="5418"/>
                      <a:pt x="9168" y="5775"/>
                      <a:pt x="9168" y="5775"/>
                    </a:cubicBezTo>
                    <a:cubicBezTo>
                      <a:pt x="9168" y="5775"/>
                      <a:pt x="8751" y="5347"/>
                      <a:pt x="7989" y="4692"/>
                    </a:cubicBezTo>
                    <a:cubicBezTo>
                      <a:pt x="7251" y="4037"/>
                      <a:pt x="6179" y="3180"/>
                      <a:pt x="4894" y="2382"/>
                    </a:cubicBezTo>
                    <a:cubicBezTo>
                      <a:pt x="3632" y="1572"/>
                      <a:pt x="2393" y="965"/>
                      <a:pt x="1488" y="584"/>
                    </a:cubicBezTo>
                    <a:cubicBezTo>
                      <a:pt x="584" y="191"/>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8"/>
              <p:cNvSpPr/>
              <p:nvPr/>
            </p:nvSpPr>
            <p:spPr>
              <a:xfrm>
                <a:off x="4109725" y="2592700"/>
                <a:ext cx="85150" cy="134575"/>
              </a:xfrm>
              <a:custGeom>
                <a:avLst/>
                <a:gdLst/>
                <a:ahLst/>
                <a:cxnLst/>
                <a:rect l="l" t="t" r="r" b="b"/>
                <a:pathLst>
                  <a:path w="3406" h="5383" extrusionOk="0">
                    <a:moveTo>
                      <a:pt x="1" y="1"/>
                    </a:moveTo>
                    <a:cubicBezTo>
                      <a:pt x="1" y="1"/>
                      <a:pt x="275" y="263"/>
                      <a:pt x="644" y="691"/>
                    </a:cubicBezTo>
                    <a:cubicBezTo>
                      <a:pt x="1048" y="1120"/>
                      <a:pt x="1560" y="1751"/>
                      <a:pt x="2060" y="2477"/>
                    </a:cubicBezTo>
                    <a:cubicBezTo>
                      <a:pt x="2584" y="3204"/>
                      <a:pt x="2953" y="3906"/>
                      <a:pt x="3144" y="4454"/>
                    </a:cubicBezTo>
                    <a:cubicBezTo>
                      <a:pt x="3251" y="4740"/>
                      <a:pt x="3311" y="4966"/>
                      <a:pt x="3346" y="5121"/>
                    </a:cubicBezTo>
                    <a:cubicBezTo>
                      <a:pt x="3370" y="5287"/>
                      <a:pt x="3382" y="5383"/>
                      <a:pt x="3382" y="5383"/>
                    </a:cubicBezTo>
                    <a:cubicBezTo>
                      <a:pt x="3382" y="5383"/>
                      <a:pt x="3406" y="5287"/>
                      <a:pt x="3406" y="5121"/>
                    </a:cubicBezTo>
                    <a:cubicBezTo>
                      <a:pt x="3406" y="4942"/>
                      <a:pt x="3382" y="4704"/>
                      <a:pt x="3346" y="4406"/>
                    </a:cubicBezTo>
                    <a:cubicBezTo>
                      <a:pt x="3239" y="3811"/>
                      <a:pt x="2918" y="3013"/>
                      <a:pt x="2382" y="2263"/>
                    </a:cubicBezTo>
                    <a:cubicBezTo>
                      <a:pt x="1870" y="1513"/>
                      <a:pt x="1251" y="930"/>
                      <a:pt x="798" y="561"/>
                    </a:cubicBezTo>
                    <a:cubicBezTo>
                      <a:pt x="334" y="180"/>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8"/>
              <p:cNvSpPr/>
              <p:nvPr/>
            </p:nvSpPr>
            <p:spPr>
              <a:xfrm>
                <a:off x="4116875" y="2643900"/>
                <a:ext cx="58075" cy="75050"/>
              </a:xfrm>
              <a:custGeom>
                <a:avLst/>
                <a:gdLst/>
                <a:ahLst/>
                <a:cxnLst/>
                <a:rect l="l" t="t" r="r" b="b"/>
                <a:pathLst>
                  <a:path w="2323" h="3002" extrusionOk="0">
                    <a:moveTo>
                      <a:pt x="0" y="1"/>
                    </a:moveTo>
                    <a:lnTo>
                      <a:pt x="0" y="1"/>
                    </a:lnTo>
                    <a:cubicBezTo>
                      <a:pt x="0" y="1"/>
                      <a:pt x="143" y="156"/>
                      <a:pt x="358" y="453"/>
                    </a:cubicBezTo>
                    <a:cubicBezTo>
                      <a:pt x="572" y="727"/>
                      <a:pt x="870" y="1096"/>
                      <a:pt x="1179" y="1501"/>
                    </a:cubicBezTo>
                    <a:cubicBezTo>
                      <a:pt x="1489" y="1918"/>
                      <a:pt x="1774" y="2287"/>
                      <a:pt x="1989" y="2561"/>
                    </a:cubicBezTo>
                    <a:cubicBezTo>
                      <a:pt x="2191" y="2823"/>
                      <a:pt x="2322" y="3001"/>
                      <a:pt x="2322" y="3001"/>
                    </a:cubicBezTo>
                    <a:cubicBezTo>
                      <a:pt x="2322" y="3001"/>
                      <a:pt x="2286" y="2775"/>
                      <a:pt x="2167" y="2453"/>
                    </a:cubicBezTo>
                    <a:cubicBezTo>
                      <a:pt x="2024" y="2120"/>
                      <a:pt x="1822" y="1680"/>
                      <a:pt x="1489" y="1251"/>
                    </a:cubicBezTo>
                    <a:cubicBezTo>
                      <a:pt x="1167" y="810"/>
                      <a:pt x="774" y="501"/>
                      <a:pt x="500" y="298"/>
                    </a:cubicBezTo>
                    <a:cubicBezTo>
                      <a:pt x="203" y="84"/>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8"/>
              <p:cNvSpPr/>
              <p:nvPr/>
            </p:nvSpPr>
            <p:spPr>
              <a:xfrm>
                <a:off x="4088000" y="2650450"/>
                <a:ext cx="44675" cy="61950"/>
              </a:xfrm>
              <a:custGeom>
                <a:avLst/>
                <a:gdLst/>
                <a:ahLst/>
                <a:cxnLst/>
                <a:rect l="l" t="t" r="r" b="b"/>
                <a:pathLst>
                  <a:path w="1787" h="2478" extrusionOk="0">
                    <a:moveTo>
                      <a:pt x="0" y="1"/>
                    </a:moveTo>
                    <a:cubicBezTo>
                      <a:pt x="0" y="1"/>
                      <a:pt x="84" y="167"/>
                      <a:pt x="239" y="406"/>
                    </a:cubicBezTo>
                    <a:cubicBezTo>
                      <a:pt x="381" y="632"/>
                      <a:pt x="596" y="953"/>
                      <a:pt x="834" y="1287"/>
                    </a:cubicBezTo>
                    <a:cubicBezTo>
                      <a:pt x="1072" y="1620"/>
                      <a:pt x="1310" y="1906"/>
                      <a:pt x="1489" y="2132"/>
                    </a:cubicBezTo>
                    <a:cubicBezTo>
                      <a:pt x="1667" y="2334"/>
                      <a:pt x="1786" y="2477"/>
                      <a:pt x="1786" y="2477"/>
                    </a:cubicBezTo>
                    <a:cubicBezTo>
                      <a:pt x="1786" y="2477"/>
                      <a:pt x="1751" y="2299"/>
                      <a:pt x="1667" y="2025"/>
                    </a:cubicBezTo>
                    <a:cubicBezTo>
                      <a:pt x="1572" y="1763"/>
                      <a:pt x="1417" y="1406"/>
                      <a:pt x="1155" y="1048"/>
                    </a:cubicBezTo>
                    <a:cubicBezTo>
                      <a:pt x="905" y="691"/>
                      <a:pt x="608" y="417"/>
                      <a:pt x="381" y="251"/>
                    </a:cubicBezTo>
                    <a:cubicBezTo>
                      <a:pt x="167" y="96"/>
                      <a:pt x="1"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8"/>
              <p:cNvSpPr/>
              <p:nvPr/>
            </p:nvSpPr>
            <p:spPr>
              <a:xfrm>
                <a:off x="3958225" y="2621000"/>
                <a:ext cx="94075" cy="97650"/>
              </a:xfrm>
              <a:custGeom>
                <a:avLst/>
                <a:gdLst/>
                <a:ahLst/>
                <a:cxnLst/>
                <a:rect l="l" t="t" r="r" b="b"/>
                <a:pathLst>
                  <a:path w="3763" h="3906" extrusionOk="0">
                    <a:moveTo>
                      <a:pt x="0" y="0"/>
                    </a:moveTo>
                    <a:lnTo>
                      <a:pt x="0" y="0"/>
                    </a:lnTo>
                    <a:cubicBezTo>
                      <a:pt x="0" y="0"/>
                      <a:pt x="238" y="202"/>
                      <a:pt x="608" y="536"/>
                    </a:cubicBezTo>
                    <a:cubicBezTo>
                      <a:pt x="977" y="857"/>
                      <a:pt x="1465" y="1310"/>
                      <a:pt x="1989" y="1845"/>
                    </a:cubicBezTo>
                    <a:cubicBezTo>
                      <a:pt x="2489" y="2381"/>
                      <a:pt x="2941" y="2893"/>
                      <a:pt x="3251" y="3274"/>
                    </a:cubicBezTo>
                    <a:cubicBezTo>
                      <a:pt x="3572" y="3667"/>
                      <a:pt x="3763" y="3905"/>
                      <a:pt x="3763" y="3905"/>
                    </a:cubicBezTo>
                    <a:cubicBezTo>
                      <a:pt x="3763" y="3905"/>
                      <a:pt x="3656" y="3608"/>
                      <a:pt x="3417" y="3155"/>
                    </a:cubicBezTo>
                    <a:cubicBezTo>
                      <a:pt x="3191" y="2715"/>
                      <a:pt x="2810" y="2119"/>
                      <a:pt x="2274" y="1572"/>
                    </a:cubicBezTo>
                    <a:cubicBezTo>
                      <a:pt x="1739" y="1012"/>
                      <a:pt x="1155" y="607"/>
                      <a:pt x="727" y="357"/>
                    </a:cubicBezTo>
                    <a:cubicBezTo>
                      <a:pt x="274" y="107"/>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8"/>
              <p:cNvSpPr/>
              <p:nvPr/>
            </p:nvSpPr>
            <p:spPr>
              <a:xfrm>
                <a:off x="3496850" y="1763150"/>
                <a:ext cx="266725" cy="269700"/>
              </a:xfrm>
              <a:custGeom>
                <a:avLst/>
                <a:gdLst/>
                <a:ahLst/>
                <a:cxnLst/>
                <a:rect l="l" t="t" r="r" b="b"/>
                <a:pathLst>
                  <a:path w="10669" h="10788" extrusionOk="0">
                    <a:moveTo>
                      <a:pt x="10669" y="0"/>
                    </a:moveTo>
                    <a:cubicBezTo>
                      <a:pt x="10668" y="1"/>
                      <a:pt x="8132" y="2275"/>
                      <a:pt x="5192" y="5251"/>
                    </a:cubicBezTo>
                    <a:cubicBezTo>
                      <a:pt x="2239" y="8227"/>
                      <a:pt x="1" y="10787"/>
                      <a:pt x="1" y="10787"/>
                    </a:cubicBezTo>
                    <a:cubicBezTo>
                      <a:pt x="1" y="10787"/>
                      <a:pt x="2525" y="8513"/>
                      <a:pt x="5466" y="5537"/>
                    </a:cubicBezTo>
                    <a:cubicBezTo>
                      <a:pt x="8418" y="2560"/>
                      <a:pt x="10668" y="1"/>
                      <a:pt x="1066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8"/>
              <p:cNvSpPr/>
              <p:nvPr/>
            </p:nvSpPr>
            <p:spPr>
              <a:xfrm>
                <a:off x="3340575" y="1840825"/>
                <a:ext cx="312575" cy="303950"/>
              </a:xfrm>
              <a:custGeom>
                <a:avLst/>
                <a:gdLst/>
                <a:ahLst/>
                <a:cxnLst/>
                <a:rect l="l" t="t" r="r" b="b"/>
                <a:pathLst>
                  <a:path w="12503" h="12158" extrusionOk="0">
                    <a:moveTo>
                      <a:pt x="12502" y="1"/>
                    </a:moveTo>
                    <a:lnTo>
                      <a:pt x="12502" y="1"/>
                    </a:lnTo>
                    <a:cubicBezTo>
                      <a:pt x="12502" y="1"/>
                      <a:pt x="9490" y="2501"/>
                      <a:pt x="6037" y="5859"/>
                    </a:cubicBezTo>
                    <a:cubicBezTo>
                      <a:pt x="2585" y="9228"/>
                      <a:pt x="1" y="12157"/>
                      <a:pt x="1" y="12157"/>
                    </a:cubicBezTo>
                    <a:cubicBezTo>
                      <a:pt x="1" y="12157"/>
                      <a:pt x="2870" y="9502"/>
                      <a:pt x="6311" y="6144"/>
                    </a:cubicBezTo>
                    <a:cubicBezTo>
                      <a:pt x="9764" y="2799"/>
                      <a:pt x="12502" y="1"/>
                      <a:pt x="1250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8"/>
              <p:cNvSpPr/>
              <p:nvPr/>
            </p:nvSpPr>
            <p:spPr>
              <a:xfrm>
                <a:off x="3575725" y="1813450"/>
                <a:ext cx="82775" cy="79500"/>
              </a:xfrm>
              <a:custGeom>
                <a:avLst/>
                <a:gdLst/>
                <a:ahLst/>
                <a:cxnLst/>
                <a:rect l="l" t="t" r="r" b="b"/>
                <a:pathLst>
                  <a:path w="3311" h="3180" extrusionOk="0">
                    <a:moveTo>
                      <a:pt x="3311" y="0"/>
                    </a:moveTo>
                    <a:cubicBezTo>
                      <a:pt x="3311" y="1"/>
                      <a:pt x="2441" y="560"/>
                      <a:pt x="1513" y="1441"/>
                    </a:cubicBezTo>
                    <a:cubicBezTo>
                      <a:pt x="608" y="2310"/>
                      <a:pt x="1" y="3179"/>
                      <a:pt x="1" y="3179"/>
                    </a:cubicBezTo>
                    <a:cubicBezTo>
                      <a:pt x="1" y="3179"/>
                      <a:pt x="870" y="2608"/>
                      <a:pt x="1799" y="1739"/>
                    </a:cubicBezTo>
                    <a:cubicBezTo>
                      <a:pt x="2703" y="846"/>
                      <a:pt x="3311" y="1"/>
                      <a:pt x="331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8"/>
              <p:cNvSpPr/>
              <p:nvPr/>
            </p:nvSpPr>
            <p:spPr>
              <a:xfrm>
                <a:off x="3125375" y="2154550"/>
                <a:ext cx="176550" cy="167925"/>
              </a:xfrm>
              <a:custGeom>
                <a:avLst/>
                <a:gdLst/>
                <a:ahLst/>
                <a:cxnLst/>
                <a:rect l="l" t="t" r="r" b="b"/>
                <a:pathLst>
                  <a:path w="7062" h="6717" extrusionOk="0">
                    <a:moveTo>
                      <a:pt x="7061" y="1"/>
                    </a:moveTo>
                    <a:cubicBezTo>
                      <a:pt x="7061" y="1"/>
                      <a:pt x="6656" y="382"/>
                      <a:pt x="6037" y="1013"/>
                    </a:cubicBezTo>
                    <a:lnTo>
                      <a:pt x="3608" y="3454"/>
                    </a:lnTo>
                    <a:cubicBezTo>
                      <a:pt x="2656" y="4394"/>
                      <a:pt x="1775" y="5228"/>
                      <a:pt x="1108" y="5799"/>
                    </a:cubicBezTo>
                    <a:cubicBezTo>
                      <a:pt x="763" y="6085"/>
                      <a:pt x="489" y="6323"/>
                      <a:pt x="298" y="6478"/>
                    </a:cubicBezTo>
                    <a:cubicBezTo>
                      <a:pt x="108" y="6621"/>
                      <a:pt x="1" y="6716"/>
                      <a:pt x="1" y="6716"/>
                    </a:cubicBezTo>
                    <a:cubicBezTo>
                      <a:pt x="1" y="6716"/>
                      <a:pt x="120" y="6633"/>
                      <a:pt x="334" y="6514"/>
                    </a:cubicBezTo>
                    <a:cubicBezTo>
                      <a:pt x="536" y="6395"/>
                      <a:pt x="834" y="6204"/>
                      <a:pt x="1203" y="5954"/>
                    </a:cubicBezTo>
                    <a:cubicBezTo>
                      <a:pt x="1953" y="5442"/>
                      <a:pt x="2906" y="4668"/>
                      <a:pt x="3870" y="3716"/>
                    </a:cubicBezTo>
                    <a:cubicBezTo>
                      <a:pt x="4835" y="2751"/>
                      <a:pt x="5632" y="1811"/>
                      <a:pt x="6180" y="1132"/>
                    </a:cubicBezTo>
                    <a:cubicBezTo>
                      <a:pt x="6728" y="442"/>
                      <a:pt x="7061" y="1"/>
                      <a:pt x="706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8"/>
              <p:cNvSpPr/>
              <p:nvPr/>
            </p:nvSpPr>
            <p:spPr>
              <a:xfrm>
                <a:off x="3216175" y="2177475"/>
                <a:ext cx="92275" cy="100350"/>
              </a:xfrm>
              <a:custGeom>
                <a:avLst/>
                <a:gdLst/>
                <a:ahLst/>
                <a:cxnLst/>
                <a:rect l="l" t="t" r="r" b="b"/>
                <a:pathLst>
                  <a:path w="3691" h="4014" extrusionOk="0">
                    <a:moveTo>
                      <a:pt x="3691" y="1"/>
                    </a:moveTo>
                    <a:cubicBezTo>
                      <a:pt x="3691" y="1"/>
                      <a:pt x="3488" y="227"/>
                      <a:pt x="3143" y="584"/>
                    </a:cubicBezTo>
                    <a:cubicBezTo>
                      <a:pt x="2810" y="941"/>
                      <a:pt x="2334" y="1429"/>
                      <a:pt x="1834" y="1977"/>
                    </a:cubicBezTo>
                    <a:cubicBezTo>
                      <a:pt x="1322" y="2549"/>
                      <a:pt x="869" y="3061"/>
                      <a:pt x="536" y="3418"/>
                    </a:cubicBezTo>
                    <a:cubicBezTo>
                      <a:pt x="214" y="3787"/>
                      <a:pt x="0" y="4013"/>
                      <a:pt x="0" y="4013"/>
                    </a:cubicBezTo>
                    <a:cubicBezTo>
                      <a:pt x="0" y="4013"/>
                      <a:pt x="274" y="3846"/>
                      <a:pt x="667" y="3549"/>
                    </a:cubicBezTo>
                    <a:cubicBezTo>
                      <a:pt x="1072" y="3251"/>
                      <a:pt x="1595" y="2823"/>
                      <a:pt x="2119" y="2251"/>
                    </a:cubicBezTo>
                    <a:cubicBezTo>
                      <a:pt x="2619" y="1691"/>
                      <a:pt x="3024" y="1120"/>
                      <a:pt x="3286" y="703"/>
                    </a:cubicBezTo>
                    <a:cubicBezTo>
                      <a:pt x="3560" y="287"/>
                      <a:pt x="3691" y="1"/>
                      <a:pt x="369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38"/>
              <p:cNvSpPr/>
              <p:nvPr/>
            </p:nvSpPr>
            <p:spPr>
              <a:xfrm>
                <a:off x="3288800" y="2047400"/>
                <a:ext cx="192000" cy="186375"/>
              </a:xfrm>
              <a:custGeom>
                <a:avLst/>
                <a:gdLst/>
                <a:ahLst/>
                <a:cxnLst/>
                <a:rect l="l" t="t" r="r" b="b"/>
                <a:pathLst>
                  <a:path w="7680" h="7455" extrusionOk="0">
                    <a:moveTo>
                      <a:pt x="7680" y="1"/>
                    </a:moveTo>
                    <a:lnTo>
                      <a:pt x="7680" y="1"/>
                    </a:lnTo>
                    <a:cubicBezTo>
                      <a:pt x="7679" y="1"/>
                      <a:pt x="5834" y="1537"/>
                      <a:pt x="3703" y="3584"/>
                    </a:cubicBezTo>
                    <a:cubicBezTo>
                      <a:pt x="1572" y="5644"/>
                      <a:pt x="0" y="7454"/>
                      <a:pt x="0" y="7454"/>
                    </a:cubicBezTo>
                    <a:cubicBezTo>
                      <a:pt x="0" y="7454"/>
                      <a:pt x="1858" y="5918"/>
                      <a:pt x="3977" y="3870"/>
                    </a:cubicBezTo>
                    <a:cubicBezTo>
                      <a:pt x="6096" y="1811"/>
                      <a:pt x="7679" y="1"/>
                      <a:pt x="768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8"/>
              <p:cNvSpPr/>
              <p:nvPr/>
            </p:nvSpPr>
            <p:spPr>
              <a:xfrm>
                <a:off x="3444175" y="2314400"/>
                <a:ext cx="385175" cy="117300"/>
              </a:xfrm>
              <a:custGeom>
                <a:avLst/>
                <a:gdLst/>
                <a:ahLst/>
                <a:cxnLst/>
                <a:rect l="l" t="t" r="r" b="b"/>
                <a:pathLst>
                  <a:path w="15407" h="4692" extrusionOk="0">
                    <a:moveTo>
                      <a:pt x="0" y="1"/>
                    </a:moveTo>
                    <a:cubicBezTo>
                      <a:pt x="0" y="1"/>
                      <a:pt x="167" y="155"/>
                      <a:pt x="524" y="358"/>
                    </a:cubicBezTo>
                    <a:cubicBezTo>
                      <a:pt x="881" y="572"/>
                      <a:pt x="1429" y="786"/>
                      <a:pt x="2131" y="1013"/>
                    </a:cubicBezTo>
                    <a:cubicBezTo>
                      <a:pt x="3536" y="1465"/>
                      <a:pt x="5453" y="2060"/>
                      <a:pt x="7596" y="2668"/>
                    </a:cubicBezTo>
                    <a:cubicBezTo>
                      <a:pt x="11883" y="3894"/>
                      <a:pt x="15407" y="4692"/>
                      <a:pt x="15407" y="4692"/>
                    </a:cubicBezTo>
                    <a:cubicBezTo>
                      <a:pt x="15407" y="4692"/>
                      <a:pt x="12002" y="3513"/>
                      <a:pt x="7704" y="2310"/>
                    </a:cubicBezTo>
                    <a:cubicBezTo>
                      <a:pt x="5560" y="1703"/>
                      <a:pt x="3608" y="1191"/>
                      <a:pt x="2191" y="834"/>
                    </a:cubicBezTo>
                    <a:cubicBezTo>
                      <a:pt x="1477" y="679"/>
                      <a:pt x="929" y="501"/>
                      <a:pt x="560" y="322"/>
                    </a:cubicBezTo>
                    <a:cubicBezTo>
                      <a:pt x="179" y="144"/>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8"/>
              <p:cNvSpPr/>
              <p:nvPr/>
            </p:nvSpPr>
            <p:spPr>
              <a:xfrm>
                <a:off x="3863575" y="2437625"/>
                <a:ext cx="72650" cy="27725"/>
              </a:xfrm>
              <a:custGeom>
                <a:avLst/>
                <a:gdLst/>
                <a:ahLst/>
                <a:cxnLst/>
                <a:rect l="l" t="t" r="r" b="b"/>
                <a:pathLst>
                  <a:path w="2906" h="1109" extrusionOk="0">
                    <a:moveTo>
                      <a:pt x="0" y="1"/>
                    </a:moveTo>
                    <a:lnTo>
                      <a:pt x="0" y="1"/>
                    </a:lnTo>
                    <a:cubicBezTo>
                      <a:pt x="0" y="1"/>
                      <a:pt x="584" y="429"/>
                      <a:pt x="1381" y="727"/>
                    </a:cubicBezTo>
                    <a:cubicBezTo>
                      <a:pt x="2191" y="1049"/>
                      <a:pt x="2905" y="1108"/>
                      <a:pt x="2905" y="1108"/>
                    </a:cubicBezTo>
                    <a:cubicBezTo>
                      <a:pt x="2905" y="1108"/>
                      <a:pt x="2334" y="668"/>
                      <a:pt x="1524" y="370"/>
                    </a:cubicBezTo>
                    <a:cubicBezTo>
                      <a:pt x="715" y="60"/>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8"/>
              <p:cNvSpPr/>
              <p:nvPr/>
            </p:nvSpPr>
            <p:spPr>
              <a:xfrm>
                <a:off x="3946600" y="2472750"/>
                <a:ext cx="69700" cy="31275"/>
              </a:xfrm>
              <a:custGeom>
                <a:avLst/>
                <a:gdLst/>
                <a:ahLst/>
                <a:cxnLst/>
                <a:rect l="l" t="t" r="r" b="b"/>
                <a:pathLst>
                  <a:path w="2788" h="1251" extrusionOk="0">
                    <a:moveTo>
                      <a:pt x="1" y="1"/>
                    </a:moveTo>
                    <a:cubicBezTo>
                      <a:pt x="1" y="1"/>
                      <a:pt x="549" y="453"/>
                      <a:pt x="1311" y="798"/>
                    </a:cubicBezTo>
                    <a:cubicBezTo>
                      <a:pt x="2085" y="1144"/>
                      <a:pt x="2787" y="1251"/>
                      <a:pt x="2787" y="1251"/>
                    </a:cubicBezTo>
                    <a:cubicBezTo>
                      <a:pt x="2787" y="1251"/>
                      <a:pt x="2251" y="787"/>
                      <a:pt x="1477" y="441"/>
                    </a:cubicBezTo>
                    <a:cubicBezTo>
                      <a:pt x="704" y="96"/>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8"/>
              <p:cNvSpPr/>
              <p:nvPr/>
            </p:nvSpPr>
            <p:spPr>
              <a:xfrm>
                <a:off x="4902675" y="2928475"/>
                <a:ext cx="380450" cy="163100"/>
              </a:xfrm>
              <a:custGeom>
                <a:avLst/>
                <a:gdLst/>
                <a:ahLst/>
                <a:cxnLst/>
                <a:rect l="l" t="t" r="r" b="b"/>
                <a:pathLst>
                  <a:path w="15218" h="6524" extrusionOk="0">
                    <a:moveTo>
                      <a:pt x="1" y="0"/>
                    </a:moveTo>
                    <a:cubicBezTo>
                      <a:pt x="1" y="0"/>
                      <a:pt x="835" y="441"/>
                      <a:pt x="2120" y="1250"/>
                    </a:cubicBezTo>
                    <a:cubicBezTo>
                      <a:pt x="3406" y="2024"/>
                      <a:pt x="5144" y="3191"/>
                      <a:pt x="7192" y="4298"/>
                    </a:cubicBezTo>
                    <a:cubicBezTo>
                      <a:pt x="9252" y="5394"/>
                      <a:pt x="11276" y="6084"/>
                      <a:pt x="12776" y="6334"/>
                    </a:cubicBezTo>
                    <a:cubicBezTo>
                      <a:pt x="13514" y="6453"/>
                      <a:pt x="14134" y="6501"/>
                      <a:pt x="14562" y="6513"/>
                    </a:cubicBezTo>
                    <a:cubicBezTo>
                      <a:pt x="14701" y="6521"/>
                      <a:pt x="14820" y="6523"/>
                      <a:pt x="14917" y="6523"/>
                    </a:cubicBezTo>
                    <a:cubicBezTo>
                      <a:pt x="15111" y="6523"/>
                      <a:pt x="15217" y="6513"/>
                      <a:pt x="15217" y="6513"/>
                    </a:cubicBezTo>
                    <a:cubicBezTo>
                      <a:pt x="15217" y="6513"/>
                      <a:pt x="14991" y="6501"/>
                      <a:pt x="14562" y="6465"/>
                    </a:cubicBezTo>
                    <a:cubicBezTo>
                      <a:pt x="14145" y="6429"/>
                      <a:pt x="13538" y="6334"/>
                      <a:pt x="12800" y="6156"/>
                    </a:cubicBezTo>
                    <a:cubicBezTo>
                      <a:pt x="11348" y="5834"/>
                      <a:pt x="9395" y="5060"/>
                      <a:pt x="7371" y="3965"/>
                    </a:cubicBezTo>
                    <a:cubicBezTo>
                      <a:pt x="5347" y="2881"/>
                      <a:pt x="3549" y="1786"/>
                      <a:pt x="2204" y="1084"/>
                    </a:cubicBezTo>
                    <a:cubicBezTo>
                      <a:pt x="870" y="369"/>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8"/>
              <p:cNvSpPr/>
              <p:nvPr/>
            </p:nvSpPr>
            <p:spPr>
              <a:xfrm>
                <a:off x="5262850" y="2983825"/>
                <a:ext cx="21750" cy="106900"/>
              </a:xfrm>
              <a:custGeom>
                <a:avLst/>
                <a:gdLst/>
                <a:ahLst/>
                <a:cxnLst/>
                <a:rect l="l" t="t" r="r" b="b"/>
                <a:pathLst>
                  <a:path w="870" h="4276" extrusionOk="0">
                    <a:moveTo>
                      <a:pt x="0" y="1"/>
                    </a:moveTo>
                    <a:cubicBezTo>
                      <a:pt x="0" y="1"/>
                      <a:pt x="60" y="989"/>
                      <a:pt x="274" y="2156"/>
                    </a:cubicBezTo>
                    <a:cubicBezTo>
                      <a:pt x="477" y="3334"/>
                      <a:pt x="774" y="4275"/>
                      <a:pt x="774" y="4275"/>
                    </a:cubicBezTo>
                    <a:cubicBezTo>
                      <a:pt x="774" y="4275"/>
                      <a:pt x="870" y="3275"/>
                      <a:pt x="655" y="2084"/>
                    </a:cubicBezTo>
                    <a:cubicBezTo>
                      <a:pt x="441" y="894"/>
                      <a:pt x="1"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8"/>
              <p:cNvSpPr/>
              <p:nvPr/>
            </p:nvSpPr>
            <p:spPr>
              <a:xfrm>
                <a:off x="5263750" y="3072225"/>
                <a:ext cx="42875" cy="90225"/>
              </a:xfrm>
              <a:custGeom>
                <a:avLst/>
                <a:gdLst/>
                <a:ahLst/>
                <a:cxnLst/>
                <a:rect l="l" t="t" r="r" b="b"/>
                <a:pathLst>
                  <a:path w="1715" h="3609" extrusionOk="0">
                    <a:moveTo>
                      <a:pt x="806" y="1667"/>
                    </a:moveTo>
                    <a:cubicBezTo>
                      <a:pt x="806" y="1667"/>
                      <a:pt x="807" y="1667"/>
                      <a:pt x="808" y="1668"/>
                    </a:cubicBezTo>
                    <a:lnTo>
                      <a:pt x="798" y="1668"/>
                    </a:lnTo>
                    <a:cubicBezTo>
                      <a:pt x="802" y="1668"/>
                      <a:pt x="805" y="1667"/>
                      <a:pt x="806" y="1667"/>
                    </a:cubicBezTo>
                    <a:close/>
                    <a:moveTo>
                      <a:pt x="24" y="1"/>
                    </a:moveTo>
                    <a:cubicBezTo>
                      <a:pt x="24" y="1"/>
                      <a:pt x="0" y="37"/>
                      <a:pt x="0" y="156"/>
                    </a:cubicBezTo>
                    <a:cubicBezTo>
                      <a:pt x="12" y="215"/>
                      <a:pt x="24" y="299"/>
                      <a:pt x="83" y="394"/>
                    </a:cubicBezTo>
                    <a:cubicBezTo>
                      <a:pt x="119" y="441"/>
                      <a:pt x="155" y="477"/>
                      <a:pt x="214" y="525"/>
                    </a:cubicBezTo>
                    <a:cubicBezTo>
                      <a:pt x="250" y="537"/>
                      <a:pt x="274" y="560"/>
                      <a:pt x="322" y="572"/>
                    </a:cubicBezTo>
                    <a:cubicBezTo>
                      <a:pt x="357" y="584"/>
                      <a:pt x="381" y="584"/>
                      <a:pt x="417" y="584"/>
                    </a:cubicBezTo>
                    <a:cubicBezTo>
                      <a:pt x="381" y="596"/>
                      <a:pt x="429" y="584"/>
                      <a:pt x="393" y="656"/>
                    </a:cubicBezTo>
                    <a:cubicBezTo>
                      <a:pt x="381" y="691"/>
                      <a:pt x="381" y="715"/>
                      <a:pt x="357" y="775"/>
                    </a:cubicBezTo>
                    <a:cubicBezTo>
                      <a:pt x="334" y="810"/>
                      <a:pt x="310" y="858"/>
                      <a:pt x="274" y="882"/>
                    </a:cubicBezTo>
                    <a:lnTo>
                      <a:pt x="191" y="977"/>
                    </a:lnTo>
                    <a:cubicBezTo>
                      <a:pt x="155" y="1013"/>
                      <a:pt x="131" y="1060"/>
                      <a:pt x="119" y="1108"/>
                    </a:cubicBezTo>
                    <a:cubicBezTo>
                      <a:pt x="119" y="1099"/>
                      <a:pt x="117" y="1094"/>
                      <a:pt x="113" y="1094"/>
                    </a:cubicBezTo>
                    <a:cubicBezTo>
                      <a:pt x="103" y="1094"/>
                      <a:pt x="83" y="1127"/>
                      <a:pt x="83" y="1180"/>
                    </a:cubicBezTo>
                    <a:cubicBezTo>
                      <a:pt x="83" y="1251"/>
                      <a:pt x="143" y="1370"/>
                      <a:pt x="298" y="1430"/>
                    </a:cubicBezTo>
                    <a:cubicBezTo>
                      <a:pt x="345" y="1453"/>
                      <a:pt x="381" y="1465"/>
                      <a:pt x="429" y="1465"/>
                    </a:cubicBezTo>
                    <a:lnTo>
                      <a:pt x="512" y="1465"/>
                    </a:lnTo>
                    <a:lnTo>
                      <a:pt x="500" y="1477"/>
                    </a:lnTo>
                    <a:lnTo>
                      <a:pt x="488" y="1525"/>
                    </a:lnTo>
                    <a:cubicBezTo>
                      <a:pt x="476" y="1549"/>
                      <a:pt x="464" y="1596"/>
                      <a:pt x="464" y="1632"/>
                    </a:cubicBezTo>
                    <a:cubicBezTo>
                      <a:pt x="464" y="1775"/>
                      <a:pt x="524" y="1870"/>
                      <a:pt x="595" y="1942"/>
                    </a:cubicBezTo>
                    <a:cubicBezTo>
                      <a:pt x="621" y="1967"/>
                      <a:pt x="653" y="1984"/>
                      <a:pt x="687" y="1996"/>
                    </a:cubicBezTo>
                    <a:lnTo>
                      <a:pt x="687" y="1996"/>
                    </a:lnTo>
                    <a:cubicBezTo>
                      <a:pt x="837" y="2607"/>
                      <a:pt x="1159" y="2973"/>
                      <a:pt x="1357" y="3216"/>
                    </a:cubicBezTo>
                    <a:cubicBezTo>
                      <a:pt x="1572" y="3489"/>
                      <a:pt x="1715" y="3608"/>
                      <a:pt x="1715" y="3608"/>
                    </a:cubicBezTo>
                    <a:cubicBezTo>
                      <a:pt x="1715" y="3608"/>
                      <a:pt x="1619" y="3442"/>
                      <a:pt x="1488" y="3156"/>
                    </a:cubicBezTo>
                    <a:cubicBezTo>
                      <a:pt x="1334" y="2846"/>
                      <a:pt x="1084" y="2406"/>
                      <a:pt x="1024" y="1822"/>
                    </a:cubicBezTo>
                    <a:lnTo>
                      <a:pt x="802" y="1752"/>
                    </a:lnTo>
                    <a:lnTo>
                      <a:pt x="802" y="1752"/>
                    </a:lnTo>
                    <a:cubicBezTo>
                      <a:pt x="806" y="1744"/>
                      <a:pt x="815" y="1728"/>
                      <a:pt x="834" y="1703"/>
                    </a:cubicBezTo>
                    <a:cubicBezTo>
                      <a:pt x="837" y="1694"/>
                      <a:pt x="840" y="1687"/>
                      <a:pt x="843" y="1682"/>
                    </a:cubicBezTo>
                    <a:lnTo>
                      <a:pt x="843" y="1682"/>
                    </a:lnTo>
                    <a:cubicBezTo>
                      <a:pt x="850" y="1685"/>
                      <a:pt x="859" y="1688"/>
                      <a:pt x="869" y="1692"/>
                    </a:cubicBezTo>
                    <a:lnTo>
                      <a:pt x="869" y="1668"/>
                    </a:lnTo>
                    <a:lnTo>
                      <a:pt x="893" y="1656"/>
                    </a:lnTo>
                    <a:cubicBezTo>
                      <a:pt x="929" y="1608"/>
                      <a:pt x="1024" y="1572"/>
                      <a:pt x="1107" y="1525"/>
                    </a:cubicBezTo>
                    <a:lnTo>
                      <a:pt x="1107" y="1406"/>
                    </a:lnTo>
                    <a:lnTo>
                      <a:pt x="1107" y="1370"/>
                    </a:lnTo>
                    <a:cubicBezTo>
                      <a:pt x="1107" y="1346"/>
                      <a:pt x="1107" y="1334"/>
                      <a:pt x="1096" y="1299"/>
                    </a:cubicBezTo>
                    <a:cubicBezTo>
                      <a:pt x="1048" y="1191"/>
                      <a:pt x="988" y="1132"/>
                      <a:pt x="905" y="1108"/>
                    </a:cubicBezTo>
                    <a:cubicBezTo>
                      <a:pt x="834" y="1081"/>
                      <a:pt x="755" y="1068"/>
                      <a:pt x="676" y="1068"/>
                    </a:cubicBezTo>
                    <a:cubicBezTo>
                      <a:pt x="649" y="1068"/>
                      <a:pt x="622" y="1069"/>
                      <a:pt x="595" y="1072"/>
                    </a:cubicBezTo>
                    <a:lnTo>
                      <a:pt x="536" y="1096"/>
                    </a:lnTo>
                    <a:lnTo>
                      <a:pt x="512" y="1096"/>
                    </a:lnTo>
                    <a:cubicBezTo>
                      <a:pt x="509" y="1098"/>
                      <a:pt x="507" y="1098"/>
                      <a:pt x="504" y="1098"/>
                    </a:cubicBezTo>
                    <a:cubicBezTo>
                      <a:pt x="488" y="1098"/>
                      <a:pt x="476" y="1070"/>
                      <a:pt x="452" y="1070"/>
                    </a:cubicBezTo>
                    <a:cubicBezTo>
                      <a:pt x="448" y="1070"/>
                      <a:pt x="445" y="1071"/>
                      <a:pt x="441" y="1072"/>
                    </a:cubicBezTo>
                    <a:cubicBezTo>
                      <a:pt x="441" y="1060"/>
                      <a:pt x="453" y="1060"/>
                      <a:pt x="453" y="1049"/>
                    </a:cubicBezTo>
                    <a:cubicBezTo>
                      <a:pt x="476" y="1037"/>
                      <a:pt x="476" y="1013"/>
                      <a:pt x="488" y="1001"/>
                    </a:cubicBezTo>
                    <a:cubicBezTo>
                      <a:pt x="536" y="941"/>
                      <a:pt x="560" y="894"/>
                      <a:pt x="572" y="834"/>
                    </a:cubicBezTo>
                    <a:cubicBezTo>
                      <a:pt x="607" y="739"/>
                      <a:pt x="607" y="620"/>
                      <a:pt x="595" y="560"/>
                    </a:cubicBezTo>
                    <a:cubicBezTo>
                      <a:pt x="582" y="483"/>
                      <a:pt x="559" y="465"/>
                      <a:pt x="540" y="465"/>
                    </a:cubicBezTo>
                    <a:cubicBezTo>
                      <a:pt x="524" y="465"/>
                      <a:pt x="512" y="477"/>
                      <a:pt x="512" y="477"/>
                    </a:cubicBezTo>
                    <a:lnTo>
                      <a:pt x="357" y="477"/>
                    </a:lnTo>
                    <a:cubicBezTo>
                      <a:pt x="322" y="477"/>
                      <a:pt x="298" y="465"/>
                      <a:pt x="262" y="453"/>
                    </a:cubicBezTo>
                    <a:cubicBezTo>
                      <a:pt x="203" y="418"/>
                      <a:pt x="155" y="394"/>
                      <a:pt x="131" y="346"/>
                    </a:cubicBezTo>
                    <a:cubicBezTo>
                      <a:pt x="60" y="275"/>
                      <a:pt x="36" y="203"/>
                      <a:pt x="24" y="144"/>
                    </a:cubicBezTo>
                    <a:cubicBezTo>
                      <a:pt x="12" y="37"/>
                      <a:pt x="24" y="1"/>
                      <a:pt x="2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8"/>
              <p:cNvSpPr/>
              <p:nvPr/>
            </p:nvSpPr>
            <p:spPr>
              <a:xfrm>
                <a:off x="5214625" y="2416800"/>
                <a:ext cx="19975" cy="180400"/>
              </a:xfrm>
              <a:custGeom>
                <a:avLst/>
                <a:gdLst/>
                <a:ahLst/>
                <a:cxnLst/>
                <a:rect l="l" t="t" r="r" b="b"/>
                <a:pathLst>
                  <a:path w="799" h="7216" extrusionOk="0">
                    <a:moveTo>
                      <a:pt x="24" y="0"/>
                    </a:moveTo>
                    <a:lnTo>
                      <a:pt x="24" y="0"/>
                    </a:lnTo>
                    <a:cubicBezTo>
                      <a:pt x="24" y="1"/>
                      <a:pt x="1" y="1644"/>
                      <a:pt x="203" y="3632"/>
                    </a:cubicBezTo>
                    <a:cubicBezTo>
                      <a:pt x="417" y="5632"/>
                      <a:pt x="786" y="7216"/>
                      <a:pt x="786" y="7216"/>
                    </a:cubicBezTo>
                    <a:cubicBezTo>
                      <a:pt x="786" y="7216"/>
                      <a:pt x="798" y="5584"/>
                      <a:pt x="608" y="3584"/>
                    </a:cubicBezTo>
                    <a:cubicBezTo>
                      <a:pt x="394" y="1596"/>
                      <a:pt x="25" y="1"/>
                      <a:pt x="2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8"/>
              <p:cNvSpPr/>
              <p:nvPr/>
            </p:nvSpPr>
            <p:spPr>
              <a:xfrm>
                <a:off x="5228325" y="2611750"/>
                <a:ext cx="13425" cy="41100"/>
              </a:xfrm>
              <a:custGeom>
                <a:avLst/>
                <a:gdLst/>
                <a:ahLst/>
                <a:cxnLst/>
                <a:rect l="l" t="t" r="r" b="b"/>
                <a:pathLst>
                  <a:path w="537" h="1644" extrusionOk="0">
                    <a:moveTo>
                      <a:pt x="155" y="1"/>
                    </a:moveTo>
                    <a:cubicBezTo>
                      <a:pt x="155" y="1"/>
                      <a:pt x="0" y="382"/>
                      <a:pt x="72" y="846"/>
                    </a:cubicBezTo>
                    <a:cubicBezTo>
                      <a:pt x="131" y="1299"/>
                      <a:pt x="393" y="1644"/>
                      <a:pt x="393" y="1644"/>
                    </a:cubicBezTo>
                    <a:cubicBezTo>
                      <a:pt x="393" y="1644"/>
                      <a:pt x="536" y="1239"/>
                      <a:pt x="465" y="787"/>
                    </a:cubicBezTo>
                    <a:cubicBezTo>
                      <a:pt x="405" y="346"/>
                      <a:pt x="155" y="1"/>
                      <a:pt x="15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8"/>
              <p:cNvSpPr/>
              <p:nvPr/>
            </p:nvSpPr>
            <p:spPr>
              <a:xfrm>
                <a:off x="5233675" y="2668625"/>
                <a:ext cx="12525" cy="25325"/>
              </a:xfrm>
              <a:custGeom>
                <a:avLst/>
                <a:gdLst/>
                <a:ahLst/>
                <a:cxnLst/>
                <a:rect l="l" t="t" r="r" b="b"/>
                <a:pathLst>
                  <a:path w="501" h="1013" extrusionOk="0">
                    <a:moveTo>
                      <a:pt x="143" y="0"/>
                    </a:moveTo>
                    <a:cubicBezTo>
                      <a:pt x="143" y="0"/>
                      <a:pt x="1" y="274"/>
                      <a:pt x="60" y="560"/>
                    </a:cubicBezTo>
                    <a:cubicBezTo>
                      <a:pt x="120" y="833"/>
                      <a:pt x="358" y="1012"/>
                      <a:pt x="358" y="1012"/>
                    </a:cubicBezTo>
                    <a:cubicBezTo>
                      <a:pt x="358" y="1012"/>
                      <a:pt x="501" y="750"/>
                      <a:pt x="441" y="464"/>
                    </a:cubicBezTo>
                    <a:cubicBezTo>
                      <a:pt x="382" y="179"/>
                      <a:pt x="143" y="0"/>
                      <a:pt x="14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8"/>
              <p:cNvSpPr/>
              <p:nvPr/>
            </p:nvSpPr>
            <p:spPr>
              <a:xfrm>
                <a:off x="4231775" y="2555500"/>
                <a:ext cx="211050" cy="113725"/>
              </a:xfrm>
              <a:custGeom>
                <a:avLst/>
                <a:gdLst/>
                <a:ahLst/>
                <a:cxnLst/>
                <a:rect l="l" t="t" r="r" b="b"/>
                <a:pathLst>
                  <a:path w="8442" h="4549" extrusionOk="0">
                    <a:moveTo>
                      <a:pt x="8442" y="1"/>
                    </a:moveTo>
                    <a:cubicBezTo>
                      <a:pt x="8442" y="1"/>
                      <a:pt x="7882" y="48"/>
                      <a:pt x="6989" y="167"/>
                    </a:cubicBezTo>
                    <a:cubicBezTo>
                      <a:pt x="6072" y="286"/>
                      <a:pt x="4834" y="501"/>
                      <a:pt x="3536" y="1060"/>
                    </a:cubicBezTo>
                    <a:cubicBezTo>
                      <a:pt x="2239" y="1608"/>
                      <a:pt x="1238" y="2489"/>
                      <a:pt x="703" y="3239"/>
                    </a:cubicBezTo>
                    <a:cubicBezTo>
                      <a:pt x="441" y="3608"/>
                      <a:pt x="262" y="3930"/>
                      <a:pt x="155" y="4168"/>
                    </a:cubicBezTo>
                    <a:cubicBezTo>
                      <a:pt x="48" y="4406"/>
                      <a:pt x="0" y="4549"/>
                      <a:pt x="0" y="4549"/>
                    </a:cubicBezTo>
                    <a:cubicBezTo>
                      <a:pt x="0" y="4549"/>
                      <a:pt x="84" y="4406"/>
                      <a:pt x="214" y="4204"/>
                    </a:cubicBezTo>
                    <a:cubicBezTo>
                      <a:pt x="345" y="3989"/>
                      <a:pt x="572" y="3692"/>
                      <a:pt x="869" y="3370"/>
                    </a:cubicBezTo>
                    <a:cubicBezTo>
                      <a:pt x="1465" y="2703"/>
                      <a:pt x="2465" y="1953"/>
                      <a:pt x="3703" y="1417"/>
                    </a:cubicBezTo>
                    <a:cubicBezTo>
                      <a:pt x="4929" y="882"/>
                      <a:pt x="6132" y="584"/>
                      <a:pt x="7013" y="358"/>
                    </a:cubicBezTo>
                    <a:cubicBezTo>
                      <a:pt x="7894" y="144"/>
                      <a:pt x="8442" y="1"/>
                      <a:pt x="844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38"/>
              <p:cNvSpPr/>
              <p:nvPr/>
            </p:nvSpPr>
            <p:spPr>
              <a:xfrm>
                <a:off x="4238625" y="2543600"/>
                <a:ext cx="122050" cy="84850"/>
              </a:xfrm>
              <a:custGeom>
                <a:avLst/>
                <a:gdLst/>
                <a:ahLst/>
                <a:cxnLst/>
                <a:rect l="l" t="t" r="r" b="b"/>
                <a:pathLst>
                  <a:path w="4882" h="3394" extrusionOk="0">
                    <a:moveTo>
                      <a:pt x="4882" y="0"/>
                    </a:moveTo>
                    <a:cubicBezTo>
                      <a:pt x="4881" y="0"/>
                      <a:pt x="4560" y="60"/>
                      <a:pt x="4012" y="262"/>
                    </a:cubicBezTo>
                    <a:cubicBezTo>
                      <a:pt x="3500" y="441"/>
                      <a:pt x="2798" y="762"/>
                      <a:pt x="2107" y="1239"/>
                    </a:cubicBezTo>
                    <a:cubicBezTo>
                      <a:pt x="1429" y="1715"/>
                      <a:pt x="893" y="2263"/>
                      <a:pt x="536" y="2679"/>
                    </a:cubicBezTo>
                    <a:cubicBezTo>
                      <a:pt x="179" y="3120"/>
                      <a:pt x="0" y="3394"/>
                      <a:pt x="0" y="3394"/>
                    </a:cubicBezTo>
                    <a:cubicBezTo>
                      <a:pt x="0" y="3394"/>
                      <a:pt x="250" y="3191"/>
                      <a:pt x="667" y="2834"/>
                    </a:cubicBezTo>
                    <a:cubicBezTo>
                      <a:pt x="1083" y="2489"/>
                      <a:pt x="1667" y="2024"/>
                      <a:pt x="2334" y="1572"/>
                    </a:cubicBezTo>
                    <a:cubicBezTo>
                      <a:pt x="3000" y="1096"/>
                      <a:pt x="3643" y="703"/>
                      <a:pt x="4108" y="441"/>
                    </a:cubicBezTo>
                    <a:cubicBezTo>
                      <a:pt x="4584" y="167"/>
                      <a:pt x="4882" y="0"/>
                      <a:pt x="488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38"/>
              <p:cNvSpPr/>
              <p:nvPr/>
            </p:nvSpPr>
            <p:spPr>
              <a:xfrm>
                <a:off x="4257375" y="2538825"/>
                <a:ext cx="64000" cy="44675"/>
              </a:xfrm>
              <a:custGeom>
                <a:avLst/>
                <a:gdLst/>
                <a:ahLst/>
                <a:cxnLst/>
                <a:rect l="l" t="t" r="r" b="b"/>
                <a:pathLst>
                  <a:path w="2560" h="1787" extrusionOk="0">
                    <a:moveTo>
                      <a:pt x="2560" y="1"/>
                    </a:moveTo>
                    <a:cubicBezTo>
                      <a:pt x="2560" y="1"/>
                      <a:pt x="2381" y="13"/>
                      <a:pt x="2096" y="96"/>
                    </a:cubicBezTo>
                    <a:cubicBezTo>
                      <a:pt x="1810" y="179"/>
                      <a:pt x="1429" y="334"/>
                      <a:pt x="1048" y="584"/>
                    </a:cubicBezTo>
                    <a:cubicBezTo>
                      <a:pt x="679" y="834"/>
                      <a:pt x="393" y="1144"/>
                      <a:pt x="238" y="1382"/>
                    </a:cubicBezTo>
                    <a:cubicBezTo>
                      <a:pt x="72" y="1620"/>
                      <a:pt x="0" y="1787"/>
                      <a:pt x="0" y="1787"/>
                    </a:cubicBezTo>
                    <a:cubicBezTo>
                      <a:pt x="0" y="1787"/>
                      <a:pt x="572" y="1382"/>
                      <a:pt x="1274" y="894"/>
                    </a:cubicBezTo>
                    <a:cubicBezTo>
                      <a:pt x="1977" y="406"/>
                      <a:pt x="2560" y="1"/>
                      <a:pt x="256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8"/>
              <p:cNvSpPr/>
              <p:nvPr/>
            </p:nvSpPr>
            <p:spPr>
              <a:xfrm>
                <a:off x="4278200" y="2525450"/>
                <a:ext cx="26225" cy="21450"/>
              </a:xfrm>
              <a:custGeom>
                <a:avLst/>
                <a:gdLst/>
                <a:ahLst/>
                <a:cxnLst/>
                <a:rect l="l" t="t" r="r" b="b"/>
                <a:pathLst>
                  <a:path w="1049" h="858" extrusionOk="0">
                    <a:moveTo>
                      <a:pt x="1048" y="0"/>
                    </a:moveTo>
                    <a:cubicBezTo>
                      <a:pt x="1048" y="0"/>
                      <a:pt x="691" y="48"/>
                      <a:pt x="393" y="286"/>
                    </a:cubicBezTo>
                    <a:cubicBezTo>
                      <a:pt x="96" y="524"/>
                      <a:pt x="1" y="857"/>
                      <a:pt x="1" y="857"/>
                    </a:cubicBezTo>
                    <a:cubicBezTo>
                      <a:pt x="1" y="857"/>
                      <a:pt x="358" y="822"/>
                      <a:pt x="655" y="584"/>
                    </a:cubicBezTo>
                    <a:cubicBezTo>
                      <a:pt x="953" y="345"/>
                      <a:pt x="1048" y="0"/>
                      <a:pt x="104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8"/>
              <p:cNvSpPr/>
              <p:nvPr/>
            </p:nvSpPr>
            <p:spPr>
              <a:xfrm>
                <a:off x="4466025" y="1966875"/>
                <a:ext cx="222975" cy="82350"/>
              </a:xfrm>
              <a:custGeom>
                <a:avLst/>
                <a:gdLst/>
                <a:ahLst/>
                <a:cxnLst/>
                <a:rect l="l" t="t" r="r" b="b"/>
                <a:pathLst>
                  <a:path w="8919" h="3294" extrusionOk="0">
                    <a:moveTo>
                      <a:pt x="7223" y="1"/>
                    </a:moveTo>
                    <a:cubicBezTo>
                      <a:pt x="6834" y="1"/>
                      <a:pt x="6386" y="43"/>
                      <a:pt x="5906" y="102"/>
                    </a:cubicBezTo>
                    <a:cubicBezTo>
                      <a:pt x="5322" y="198"/>
                      <a:pt x="4680" y="340"/>
                      <a:pt x="4049" y="567"/>
                    </a:cubicBezTo>
                    <a:cubicBezTo>
                      <a:pt x="3406" y="805"/>
                      <a:pt x="2810" y="1090"/>
                      <a:pt x="2298" y="1388"/>
                    </a:cubicBezTo>
                    <a:cubicBezTo>
                      <a:pt x="1798" y="1698"/>
                      <a:pt x="1370" y="2019"/>
                      <a:pt x="1024" y="2293"/>
                    </a:cubicBezTo>
                    <a:cubicBezTo>
                      <a:pt x="703" y="2579"/>
                      <a:pt x="429" y="2829"/>
                      <a:pt x="262" y="3007"/>
                    </a:cubicBezTo>
                    <a:cubicBezTo>
                      <a:pt x="84" y="3186"/>
                      <a:pt x="0" y="3293"/>
                      <a:pt x="0" y="3293"/>
                    </a:cubicBezTo>
                    <a:cubicBezTo>
                      <a:pt x="0" y="3293"/>
                      <a:pt x="108" y="3198"/>
                      <a:pt x="298" y="3055"/>
                    </a:cubicBezTo>
                    <a:cubicBezTo>
                      <a:pt x="489" y="2888"/>
                      <a:pt x="786" y="2686"/>
                      <a:pt x="1143" y="2448"/>
                    </a:cubicBezTo>
                    <a:cubicBezTo>
                      <a:pt x="1512" y="2186"/>
                      <a:pt x="1965" y="1936"/>
                      <a:pt x="2465" y="1674"/>
                    </a:cubicBezTo>
                    <a:cubicBezTo>
                      <a:pt x="2989" y="1400"/>
                      <a:pt x="3560" y="1150"/>
                      <a:pt x="4179" y="924"/>
                    </a:cubicBezTo>
                    <a:cubicBezTo>
                      <a:pt x="4787" y="698"/>
                      <a:pt x="5406" y="543"/>
                      <a:pt x="5965" y="424"/>
                    </a:cubicBezTo>
                    <a:cubicBezTo>
                      <a:pt x="6537" y="305"/>
                      <a:pt x="7049" y="221"/>
                      <a:pt x="7489" y="186"/>
                    </a:cubicBezTo>
                    <a:cubicBezTo>
                      <a:pt x="7930" y="138"/>
                      <a:pt x="8275" y="126"/>
                      <a:pt x="8525" y="126"/>
                    </a:cubicBezTo>
                    <a:lnTo>
                      <a:pt x="8918" y="126"/>
                    </a:lnTo>
                    <a:lnTo>
                      <a:pt x="8513" y="78"/>
                    </a:lnTo>
                    <a:cubicBezTo>
                      <a:pt x="8275" y="43"/>
                      <a:pt x="7918" y="19"/>
                      <a:pt x="7466" y="7"/>
                    </a:cubicBezTo>
                    <a:cubicBezTo>
                      <a:pt x="7388" y="3"/>
                      <a:pt x="7307" y="1"/>
                      <a:pt x="722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8"/>
              <p:cNvSpPr/>
              <p:nvPr/>
            </p:nvSpPr>
            <p:spPr>
              <a:xfrm>
                <a:off x="4457400" y="2007825"/>
                <a:ext cx="164025" cy="72350"/>
              </a:xfrm>
              <a:custGeom>
                <a:avLst/>
                <a:gdLst/>
                <a:ahLst/>
                <a:cxnLst/>
                <a:rect l="l" t="t" r="r" b="b"/>
                <a:pathLst>
                  <a:path w="6561" h="2894" extrusionOk="0">
                    <a:moveTo>
                      <a:pt x="6299" y="0"/>
                    </a:moveTo>
                    <a:cubicBezTo>
                      <a:pt x="6120" y="0"/>
                      <a:pt x="5834" y="0"/>
                      <a:pt x="5513" y="36"/>
                    </a:cubicBezTo>
                    <a:cubicBezTo>
                      <a:pt x="4834" y="95"/>
                      <a:pt x="3917" y="286"/>
                      <a:pt x="2977" y="715"/>
                    </a:cubicBezTo>
                    <a:cubicBezTo>
                      <a:pt x="2024" y="1155"/>
                      <a:pt x="1298" y="1750"/>
                      <a:pt x="822" y="2203"/>
                    </a:cubicBezTo>
                    <a:cubicBezTo>
                      <a:pt x="584" y="2441"/>
                      <a:pt x="381" y="2620"/>
                      <a:pt x="238" y="2727"/>
                    </a:cubicBezTo>
                    <a:cubicBezTo>
                      <a:pt x="83" y="2834"/>
                      <a:pt x="0" y="2893"/>
                      <a:pt x="0" y="2893"/>
                    </a:cubicBezTo>
                    <a:cubicBezTo>
                      <a:pt x="0" y="2893"/>
                      <a:pt x="107" y="2858"/>
                      <a:pt x="274" y="2786"/>
                    </a:cubicBezTo>
                    <a:cubicBezTo>
                      <a:pt x="429" y="2703"/>
                      <a:pt x="667" y="2560"/>
                      <a:pt x="941" y="2370"/>
                    </a:cubicBezTo>
                    <a:cubicBezTo>
                      <a:pt x="1476" y="2000"/>
                      <a:pt x="2215" y="1512"/>
                      <a:pt x="3131" y="1096"/>
                    </a:cubicBezTo>
                    <a:cubicBezTo>
                      <a:pt x="4024" y="655"/>
                      <a:pt x="4882" y="405"/>
                      <a:pt x="5525" y="238"/>
                    </a:cubicBezTo>
                    <a:cubicBezTo>
                      <a:pt x="5834" y="167"/>
                      <a:pt x="6096" y="107"/>
                      <a:pt x="6275" y="84"/>
                    </a:cubicBezTo>
                    <a:cubicBezTo>
                      <a:pt x="6453" y="48"/>
                      <a:pt x="6560" y="36"/>
                      <a:pt x="6560" y="36"/>
                    </a:cubicBezTo>
                    <a:cubicBezTo>
                      <a:pt x="6560" y="36"/>
                      <a:pt x="6465" y="36"/>
                      <a:pt x="629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8"/>
              <p:cNvSpPr/>
              <p:nvPr/>
            </p:nvSpPr>
            <p:spPr>
              <a:xfrm>
                <a:off x="4442800" y="2046225"/>
                <a:ext cx="112250" cy="59550"/>
              </a:xfrm>
              <a:custGeom>
                <a:avLst/>
                <a:gdLst/>
                <a:ahLst/>
                <a:cxnLst/>
                <a:rect l="l" t="t" r="r" b="b"/>
                <a:pathLst>
                  <a:path w="4490" h="2382" extrusionOk="0">
                    <a:moveTo>
                      <a:pt x="4489" y="0"/>
                    </a:moveTo>
                    <a:cubicBezTo>
                      <a:pt x="4489" y="0"/>
                      <a:pt x="4192" y="36"/>
                      <a:pt x="3739" y="83"/>
                    </a:cubicBezTo>
                    <a:cubicBezTo>
                      <a:pt x="3275" y="191"/>
                      <a:pt x="2656" y="381"/>
                      <a:pt x="2013" y="726"/>
                    </a:cubicBezTo>
                    <a:cubicBezTo>
                      <a:pt x="1370" y="1072"/>
                      <a:pt x="870" y="1488"/>
                      <a:pt x="525" y="1822"/>
                    </a:cubicBezTo>
                    <a:cubicBezTo>
                      <a:pt x="179" y="2143"/>
                      <a:pt x="1" y="2381"/>
                      <a:pt x="1" y="2381"/>
                    </a:cubicBezTo>
                    <a:cubicBezTo>
                      <a:pt x="1" y="2381"/>
                      <a:pt x="263" y="2238"/>
                      <a:pt x="644" y="1977"/>
                    </a:cubicBezTo>
                    <a:cubicBezTo>
                      <a:pt x="1037" y="1726"/>
                      <a:pt x="1584" y="1417"/>
                      <a:pt x="2191" y="1084"/>
                    </a:cubicBezTo>
                    <a:cubicBezTo>
                      <a:pt x="2799" y="762"/>
                      <a:pt x="3382" y="488"/>
                      <a:pt x="3799" y="298"/>
                    </a:cubicBezTo>
                    <a:cubicBezTo>
                      <a:pt x="4215" y="119"/>
                      <a:pt x="4489" y="0"/>
                      <a:pt x="448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8"/>
              <p:cNvSpPr/>
              <p:nvPr/>
            </p:nvSpPr>
            <p:spPr>
              <a:xfrm>
                <a:off x="4435075" y="2082225"/>
                <a:ext cx="90200" cy="46775"/>
              </a:xfrm>
              <a:custGeom>
                <a:avLst/>
                <a:gdLst/>
                <a:ahLst/>
                <a:cxnLst/>
                <a:rect l="l" t="t" r="r" b="b"/>
                <a:pathLst>
                  <a:path w="3608" h="1871" extrusionOk="0">
                    <a:moveTo>
                      <a:pt x="3608" y="1"/>
                    </a:moveTo>
                    <a:cubicBezTo>
                      <a:pt x="3608" y="1"/>
                      <a:pt x="3358" y="25"/>
                      <a:pt x="2977" y="108"/>
                    </a:cubicBezTo>
                    <a:cubicBezTo>
                      <a:pt x="2620" y="179"/>
                      <a:pt x="2119" y="334"/>
                      <a:pt x="1607" y="596"/>
                    </a:cubicBezTo>
                    <a:cubicBezTo>
                      <a:pt x="1107" y="858"/>
                      <a:pt x="691" y="1179"/>
                      <a:pt x="417" y="1429"/>
                    </a:cubicBezTo>
                    <a:cubicBezTo>
                      <a:pt x="155" y="1691"/>
                      <a:pt x="0" y="1870"/>
                      <a:pt x="0" y="1870"/>
                    </a:cubicBezTo>
                    <a:cubicBezTo>
                      <a:pt x="0" y="1870"/>
                      <a:pt x="810" y="1453"/>
                      <a:pt x="1798" y="941"/>
                    </a:cubicBezTo>
                    <a:cubicBezTo>
                      <a:pt x="2798" y="417"/>
                      <a:pt x="3608" y="1"/>
                      <a:pt x="360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8"/>
              <p:cNvSpPr/>
              <p:nvPr/>
            </p:nvSpPr>
            <p:spPr>
              <a:xfrm>
                <a:off x="4438050" y="2117350"/>
                <a:ext cx="52100" cy="29500"/>
              </a:xfrm>
              <a:custGeom>
                <a:avLst/>
                <a:gdLst/>
                <a:ahLst/>
                <a:cxnLst/>
                <a:rect l="l" t="t" r="r" b="b"/>
                <a:pathLst>
                  <a:path w="2084" h="1180" extrusionOk="0">
                    <a:moveTo>
                      <a:pt x="2084" y="1"/>
                    </a:moveTo>
                    <a:lnTo>
                      <a:pt x="2084" y="1"/>
                    </a:lnTo>
                    <a:cubicBezTo>
                      <a:pt x="2084" y="1"/>
                      <a:pt x="1953" y="1"/>
                      <a:pt x="1715" y="60"/>
                    </a:cubicBezTo>
                    <a:cubicBezTo>
                      <a:pt x="1488" y="108"/>
                      <a:pt x="1191" y="191"/>
                      <a:pt x="893" y="358"/>
                    </a:cubicBezTo>
                    <a:cubicBezTo>
                      <a:pt x="607" y="525"/>
                      <a:pt x="369" y="727"/>
                      <a:pt x="226" y="894"/>
                    </a:cubicBezTo>
                    <a:cubicBezTo>
                      <a:pt x="72" y="1060"/>
                      <a:pt x="0" y="1179"/>
                      <a:pt x="0" y="1179"/>
                    </a:cubicBezTo>
                    <a:cubicBezTo>
                      <a:pt x="0" y="1179"/>
                      <a:pt x="131" y="1132"/>
                      <a:pt x="345" y="1037"/>
                    </a:cubicBezTo>
                    <a:cubicBezTo>
                      <a:pt x="548" y="965"/>
                      <a:pt x="822" y="846"/>
                      <a:pt x="1096" y="679"/>
                    </a:cubicBezTo>
                    <a:cubicBezTo>
                      <a:pt x="1381" y="525"/>
                      <a:pt x="1619" y="358"/>
                      <a:pt x="1798" y="227"/>
                    </a:cubicBezTo>
                    <a:cubicBezTo>
                      <a:pt x="1977" y="84"/>
                      <a:pt x="2084" y="1"/>
                      <a:pt x="208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8"/>
              <p:cNvSpPr/>
              <p:nvPr/>
            </p:nvSpPr>
            <p:spPr>
              <a:xfrm>
                <a:off x="4570800" y="2554600"/>
                <a:ext cx="372400" cy="176550"/>
              </a:xfrm>
              <a:custGeom>
                <a:avLst/>
                <a:gdLst/>
                <a:ahLst/>
                <a:cxnLst/>
                <a:rect l="l" t="t" r="r" b="b"/>
                <a:pathLst>
                  <a:path w="14896" h="7062" extrusionOk="0">
                    <a:moveTo>
                      <a:pt x="0" y="1"/>
                    </a:moveTo>
                    <a:cubicBezTo>
                      <a:pt x="0" y="1"/>
                      <a:pt x="227" y="72"/>
                      <a:pt x="631" y="191"/>
                    </a:cubicBezTo>
                    <a:cubicBezTo>
                      <a:pt x="1036" y="310"/>
                      <a:pt x="1596" y="489"/>
                      <a:pt x="2310" y="739"/>
                    </a:cubicBezTo>
                    <a:cubicBezTo>
                      <a:pt x="3727" y="1227"/>
                      <a:pt x="5644" y="1977"/>
                      <a:pt x="7716" y="2954"/>
                    </a:cubicBezTo>
                    <a:cubicBezTo>
                      <a:pt x="9764" y="3942"/>
                      <a:pt x="11573" y="4966"/>
                      <a:pt x="12847" y="5752"/>
                    </a:cubicBezTo>
                    <a:cubicBezTo>
                      <a:pt x="13490" y="6145"/>
                      <a:pt x="14002" y="6466"/>
                      <a:pt x="14347" y="6704"/>
                    </a:cubicBezTo>
                    <a:cubicBezTo>
                      <a:pt x="14705" y="6930"/>
                      <a:pt x="14895" y="7061"/>
                      <a:pt x="14895" y="7061"/>
                    </a:cubicBezTo>
                    <a:cubicBezTo>
                      <a:pt x="14895" y="7061"/>
                      <a:pt x="14728" y="6918"/>
                      <a:pt x="14395" y="6680"/>
                    </a:cubicBezTo>
                    <a:cubicBezTo>
                      <a:pt x="14062" y="6406"/>
                      <a:pt x="13574" y="6037"/>
                      <a:pt x="12966" y="5609"/>
                    </a:cubicBezTo>
                    <a:cubicBezTo>
                      <a:pt x="11740" y="4728"/>
                      <a:pt x="9978" y="3609"/>
                      <a:pt x="7894" y="2620"/>
                    </a:cubicBezTo>
                    <a:cubicBezTo>
                      <a:pt x="5811" y="1632"/>
                      <a:pt x="3822" y="965"/>
                      <a:pt x="2370" y="561"/>
                    </a:cubicBezTo>
                    <a:cubicBezTo>
                      <a:pt x="1655" y="358"/>
                      <a:pt x="1060" y="215"/>
                      <a:pt x="643" y="132"/>
                    </a:cubicBezTo>
                    <a:cubicBezTo>
                      <a:pt x="227" y="37"/>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8"/>
              <p:cNvSpPr/>
              <p:nvPr/>
            </p:nvSpPr>
            <p:spPr>
              <a:xfrm>
                <a:off x="4950000" y="2734100"/>
                <a:ext cx="74450" cy="44375"/>
              </a:xfrm>
              <a:custGeom>
                <a:avLst/>
                <a:gdLst/>
                <a:ahLst/>
                <a:cxnLst/>
                <a:rect l="l" t="t" r="r" b="b"/>
                <a:pathLst>
                  <a:path w="2978" h="1775" extrusionOk="0">
                    <a:moveTo>
                      <a:pt x="1" y="0"/>
                    </a:moveTo>
                    <a:cubicBezTo>
                      <a:pt x="1" y="0"/>
                      <a:pt x="108" y="167"/>
                      <a:pt x="334" y="405"/>
                    </a:cubicBezTo>
                    <a:cubicBezTo>
                      <a:pt x="549" y="643"/>
                      <a:pt x="894" y="941"/>
                      <a:pt x="1311" y="1191"/>
                    </a:cubicBezTo>
                    <a:cubicBezTo>
                      <a:pt x="1739" y="1429"/>
                      <a:pt x="2156" y="1596"/>
                      <a:pt x="2477" y="1667"/>
                    </a:cubicBezTo>
                    <a:cubicBezTo>
                      <a:pt x="2787" y="1762"/>
                      <a:pt x="2978" y="1774"/>
                      <a:pt x="2978" y="1774"/>
                    </a:cubicBezTo>
                    <a:cubicBezTo>
                      <a:pt x="2978" y="1774"/>
                      <a:pt x="2811" y="1655"/>
                      <a:pt x="2561" y="1501"/>
                    </a:cubicBezTo>
                    <a:cubicBezTo>
                      <a:pt x="2299" y="1346"/>
                      <a:pt x="1918" y="1108"/>
                      <a:pt x="1513" y="870"/>
                    </a:cubicBezTo>
                    <a:cubicBezTo>
                      <a:pt x="1120" y="608"/>
                      <a:pt x="751" y="405"/>
                      <a:pt x="465" y="250"/>
                    </a:cubicBezTo>
                    <a:cubicBezTo>
                      <a:pt x="180" y="96"/>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8"/>
              <p:cNvSpPr/>
              <p:nvPr/>
            </p:nvSpPr>
            <p:spPr>
              <a:xfrm>
                <a:off x="4655625" y="2552225"/>
                <a:ext cx="205125" cy="107475"/>
              </a:xfrm>
              <a:custGeom>
                <a:avLst/>
                <a:gdLst/>
                <a:ahLst/>
                <a:cxnLst/>
                <a:rect l="l" t="t" r="r" b="b"/>
                <a:pathLst>
                  <a:path w="8205" h="4299" extrusionOk="0">
                    <a:moveTo>
                      <a:pt x="1" y="1"/>
                    </a:moveTo>
                    <a:lnTo>
                      <a:pt x="1" y="1"/>
                    </a:lnTo>
                    <a:cubicBezTo>
                      <a:pt x="1" y="1"/>
                      <a:pt x="144" y="36"/>
                      <a:pt x="358" y="108"/>
                    </a:cubicBezTo>
                    <a:cubicBezTo>
                      <a:pt x="584" y="167"/>
                      <a:pt x="917" y="275"/>
                      <a:pt x="1298" y="417"/>
                    </a:cubicBezTo>
                    <a:cubicBezTo>
                      <a:pt x="1703" y="572"/>
                      <a:pt x="2144" y="763"/>
                      <a:pt x="2656" y="1001"/>
                    </a:cubicBezTo>
                    <a:cubicBezTo>
                      <a:pt x="3156" y="1251"/>
                      <a:pt x="3692" y="1537"/>
                      <a:pt x="4251" y="1846"/>
                    </a:cubicBezTo>
                    <a:cubicBezTo>
                      <a:pt x="5347" y="2489"/>
                      <a:pt x="6335" y="3132"/>
                      <a:pt x="7049" y="3573"/>
                    </a:cubicBezTo>
                    <a:cubicBezTo>
                      <a:pt x="7764" y="4037"/>
                      <a:pt x="8204" y="4299"/>
                      <a:pt x="8204" y="4299"/>
                    </a:cubicBezTo>
                    <a:cubicBezTo>
                      <a:pt x="8204" y="4299"/>
                      <a:pt x="7799" y="3965"/>
                      <a:pt x="7144" y="3406"/>
                    </a:cubicBezTo>
                    <a:cubicBezTo>
                      <a:pt x="6490" y="2870"/>
                      <a:pt x="5573" y="2156"/>
                      <a:pt x="4442" y="1501"/>
                    </a:cubicBezTo>
                    <a:cubicBezTo>
                      <a:pt x="3870" y="1179"/>
                      <a:pt x="3311" y="906"/>
                      <a:pt x="2787" y="703"/>
                    </a:cubicBezTo>
                    <a:cubicBezTo>
                      <a:pt x="2251" y="489"/>
                      <a:pt x="1775" y="346"/>
                      <a:pt x="1358" y="239"/>
                    </a:cubicBezTo>
                    <a:cubicBezTo>
                      <a:pt x="953" y="132"/>
                      <a:pt x="620" y="72"/>
                      <a:pt x="382" y="48"/>
                    </a:cubicBezTo>
                    <a:cubicBezTo>
                      <a:pt x="144" y="13"/>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8"/>
              <p:cNvSpPr/>
              <p:nvPr/>
            </p:nvSpPr>
            <p:spPr>
              <a:xfrm>
                <a:off x="4708600" y="2537050"/>
                <a:ext cx="118200" cy="58650"/>
              </a:xfrm>
              <a:custGeom>
                <a:avLst/>
                <a:gdLst/>
                <a:ahLst/>
                <a:cxnLst/>
                <a:rect l="l" t="t" r="r" b="b"/>
                <a:pathLst>
                  <a:path w="4728" h="2346" extrusionOk="0">
                    <a:moveTo>
                      <a:pt x="1" y="0"/>
                    </a:moveTo>
                    <a:cubicBezTo>
                      <a:pt x="1" y="0"/>
                      <a:pt x="251" y="143"/>
                      <a:pt x="680" y="370"/>
                    </a:cubicBezTo>
                    <a:cubicBezTo>
                      <a:pt x="1096" y="596"/>
                      <a:pt x="1680" y="893"/>
                      <a:pt x="2335" y="1215"/>
                    </a:cubicBezTo>
                    <a:cubicBezTo>
                      <a:pt x="2989" y="1548"/>
                      <a:pt x="3585" y="1810"/>
                      <a:pt x="4013" y="2025"/>
                    </a:cubicBezTo>
                    <a:cubicBezTo>
                      <a:pt x="4442" y="2227"/>
                      <a:pt x="4728" y="2346"/>
                      <a:pt x="4728" y="2346"/>
                    </a:cubicBezTo>
                    <a:cubicBezTo>
                      <a:pt x="4728" y="2346"/>
                      <a:pt x="4513" y="2155"/>
                      <a:pt x="4121" y="1858"/>
                    </a:cubicBezTo>
                    <a:cubicBezTo>
                      <a:pt x="3740" y="1572"/>
                      <a:pt x="3168" y="1203"/>
                      <a:pt x="2513" y="882"/>
                    </a:cubicBezTo>
                    <a:cubicBezTo>
                      <a:pt x="1858" y="548"/>
                      <a:pt x="1215" y="322"/>
                      <a:pt x="763" y="191"/>
                    </a:cubicBezTo>
                    <a:cubicBezTo>
                      <a:pt x="299" y="60"/>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8"/>
              <p:cNvSpPr/>
              <p:nvPr/>
            </p:nvSpPr>
            <p:spPr>
              <a:xfrm>
                <a:off x="4738075" y="2521275"/>
                <a:ext cx="82775" cy="47350"/>
              </a:xfrm>
              <a:custGeom>
                <a:avLst/>
                <a:gdLst/>
                <a:ahLst/>
                <a:cxnLst/>
                <a:rect l="l" t="t" r="r" b="b"/>
                <a:pathLst>
                  <a:path w="3311" h="1894" extrusionOk="0">
                    <a:moveTo>
                      <a:pt x="1" y="0"/>
                    </a:moveTo>
                    <a:lnTo>
                      <a:pt x="1" y="0"/>
                    </a:lnTo>
                    <a:cubicBezTo>
                      <a:pt x="1" y="0"/>
                      <a:pt x="691" y="512"/>
                      <a:pt x="1608" y="1036"/>
                    </a:cubicBezTo>
                    <a:cubicBezTo>
                      <a:pt x="2513" y="1536"/>
                      <a:pt x="3311" y="1894"/>
                      <a:pt x="3311" y="1894"/>
                    </a:cubicBezTo>
                    <a:cubicBezTo>
                      <a:pt x="3311" y="1894"/>
                      <a:pt x="3168" y="1715"/>
                      <a:pt x="2894" y="1513"/>
                    </a:cubicBezTo>
                    <a:cubicBezTo>
                      <a:pt x="2644" y="1274"/>
                      <a:pt x="2263" y="977"/>
                      <a:pt x="1799" y="703"/>
                    </a:cubicBezTo>
                    <a:cubicBezTo>
                      <a:pt x="1334" y="441"/>
                      <a:pt x="894" y="262"/>
                      <a:pt x="548" y="155"/>
                    </a:cubicBezTo>
                    <a:cubicBezTo>
                      <a:pt x="215" y="48"/>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8"/>
              <p:cNvSpPr/>
              <p:nvPr/>
            </p:nvSpPr>
            <p:spPr>
              <a:xfrm>
                <a:off x="4749100" y="2504300"/>
                <a:ext cx="72650" cy="36050"/>
              </a:xfrm>
              <a:custGeom>
                <a:avLst/>
                <a:gdLst/>
                <a:ahLst/>
                <a:cxnLst/>
                <a:rect l="l" t="t" r="r" b="b"/>
                <a:pathLst>
                  <a:path w="2906" h="1442" extrusionOk="0">
                    <a:moveTo>
                      <a:pt x="0" y="1"/>
                    </a:moveTo>
                    <a:cubicBezTo>
                      <a:pt x="0" y="1"/>
                      <a:pt x="596" y="465"/>
                      <a:pt x="1381" y="858"/>
                    </a:cubicBezTo>
                    <a:cubicBezTo>
                      <a:pt x="2179" y="1263"/>
                      <a:pt x="2905" y="1441"/>
                      <a:pt x="2905" y="1441"/>
                    </a:cubicBezTo>
                    <a:cubicBezTo>
                      <a:pt x="2905" y="1441"/>
                      <a:pt x="2370" y="906"/>
                      <a:pt x="1548" y="501"/>
                    </a:cubicBezTo>
                    <a:cubicBezTo>
                      <a:pt x="750" y="108"/>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8"/>
              <p:cNvSpPr/>
              <p:nvPr/>
            </p:nvSpPr>
            <p:spPr>
              <a:xfrm>
                <a:off x="4533300" y="2299175"/>
                <a:ext cx="410775" cy="172125"/>
              </a:xfrm>
              <a:custGeom>
                <a:avLst/>
                <a:gdLst/>
                <a:ahLst/>
                <a:cxnLst/>
                <a:rect l="l" t="t" r="r" b="b"/>
                <a:pathLst>
                  <a:path w="16431" h="6885" extrusionOk="0">
                    <a:moveTo>
                      <a:pt x="2455" y="1"/>
                    </a:moveTo>
                    <a:cubicBezTo>
                      <a:pt x="1720" y="1"/>
                      <a:pt x="1127" y="56"/>
                      <a:pt x="703" y="121"/>
                    </a:cubicBezTo>
                    <a:cubicBezTo>
                      <a:pt x="476" y="157"/>
                      <a:pt x="298" y="193"/>
                      <a:pt x="179" y="217"/>
                    </a:cubicBezTo>
                    <a:cubicBezTo>
                      <a:pt x="60" y="229"/>
                      <a:pt x="0" y="241"/>
                      <a:pt x="0" y="241"/>
                    </a:cubicBezTo>
                    <a:cubicBezTo>
                      <a:pt x="0" y="241"/>
                      <a:pt x="60" y="241"/>
                      <a:pt x="179" y="229"/>
                    </a:cubicBezTo>
                    <a:cubicBezTo>
                      <a:pt x="310" y="229"/>
                      <a:pt x="476" y="193"/>
                      <a:pt x="715" y="181"/>
                    </a:cubicBezTo>
                    <a:cubicBezTo>
                      <a:pt x="963" y="168"/>
                      <a:pt x="1269" y="156"/>
                      <a:pt x="1625" y="156"/>
                    </a:cubicBezTo>
                    <a:cubicBezTo>
                      <a:pt x="1936" y="156"/>
                      <a:pt x="2285" y="165"/>
                      <a:pt x="2667" y="193"/>
                    </a:cubicBezTo>
                    <a:cubicBezTo>
                      <a:pt x="4298" y="312"/>
                      <a:pt x="6537" y="848"/>
                      <a:pt x="8799" y="1943"/>
                    </a:cubicBezTo>
                    <a:cubicBezTo>
                      <a:pt x="11061" y="3015"/>
                      <a:pt x="12930" y="4336"/>
                      <a:pt x="14276" y="5289"/>
                    </a:cubicBezTo>
                    <a:cubicBezTo>
                      <a:pt x="14943" y="5777"/>
                      <a:pt x="15478" y="6182"/>
                      <a:pt x="15847" y="6444"/>
                    </a:cubicBezTo>
                    <a:cubicBezTo>
                      <a:pt x="16217" y="6729"/>
                      <a:pt x="16431" y="6884"/>
                      <a:pt x="16431" y="6884"/>
                    </a:cubicBezTo>
                    <a:cubicBezTo>
                      <a:pt x="16431" y="6884"/>
                      <a:pt x="16240" y="6717"/>
                      <a:pt x="15895" y="6408"/>
                    </a:cubicBezTo>
                    <a:cubicBezTo>
                      <a:pt x="15538" y="6110"/>
                      <a:pt x="15038" y="5658"/>
                      <a:pt x="14395" y="5134"/>
                    </a:cubicBezTo>
                    <a:cubicBezTo>
                      <a:pt x="13097" y="4098"/>
                      <a:pt x="11264" y="2681"/>
                      <a:pt x="8966" y="1586"/>
                    </a:cubicBezTo>
                    <a:cubicBezTo>
                      <a:pt x="6656" y="479"/>
                      <a:pt x="4334" y="14"/>
                      <a:pt x="2667" y="2"/>
                    </a:cubicBezTo>
                    <a:cubicBezTo>
                      <a:pt x="2595" y="1"/>
                      <a:pt x="2524" y="1"/>
                      <a:pt x="245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8"/>
              <p:cNvSpPr/>
              <p:nvPr/>
            </p:nvSpPr>
            <p:spPr>
              <a:xfrm>
                <a:off x="4605925" y="2269450"/>
                <a:ext cx="239925" cy="89625"/>
              </a:xfrm>
              <a:custGeom>
                <a:avLst/>
                <a:gdLst/>
                <a:ahLst/>
                <a:cxnLst/>
                <a:rect l="l" t="t" r="r" b="b"/>
                <a:pathLst>
                  <a:path w="9597" h="3585" extrusionOk="0">
                    <a:moveTo>
                      <a:pt x="0" y="1"/>
                    </a:moveTo>
                    <a:cubicBezTo>
                      <a:pt x="0" y="1"/>
                      <a:pt x="143" y="36"/>
                      <a:pt x="393" y="96"/>
                    </a:cubicBezTo>
                    <a:cubicBezTo>
                      <a:pt x="655" y="156"/>
                      <a:pt x="1024" y="239"/>
                      <a:pt x="1477" y="358"/>
                    </a:cubicBezTo>
                    <a:cubicBezTo>
                      <a:pt x="2382" y="596"/>
                      <a:pt x="3596" y="965"/>
                      <a:pt x="4930" y="1465"/>
                    </a:cubicBezTo>
                    <a:cubicBezTo>
                      <a:pt x="6251" y="1953"/>
                      <a:pt x="7430" y="2477"/>
                      <a:pt x="8263" y="2894"/>
                    </a:cubicBezTo>
                    <a:cubicBezTo>
                      <a:pt x="8680" y="3096"/>
                      <a:pt x="9013" y="3275"/>
                      <a:pt x="9240" y="3394"/>
                    </a:cubicBezTo>
                    <a:cubicBezTo>
                      <a:pt x="9466" y="3513"/>
                      <a:pt x="9597" y="3585"/>
                      <a:pt x="9597" y="3585"/>
                    </a:cubicBezTo>
                    <a:cubicBezTo>
                      <a:pt x="9597" y="3585"/>
                      <a:pt x="9478" y="3513"/>
                      <a:pt x="9251" y="3335"/>
                    </a:cubicBezTo>
                    <a:cubicBezTo>
                      <a:pt x="9049" y="3168"/>
                      <a:pt x="8728" y="2965"/>
                      <a:pt x="8335" y="2703"/>
                    </a:cubicBezTo>
                    <a:cubicBezTo>
                      <a:pt x="7525" y="2215"/>
                      <a:pt x="6382" y="1596"/>
                      <a:pt x="5049" y="1084"/>
                    </a:cubicBezTo>
                    <a:cubicBezTo>
                      <a:pt x="3703" y="584"/>
                      <a:pt x="2429" y="298"/>
                      <a:pt x="1501" y="167"/>
                    </a:cubicBezTo>
                    <a:cubicBezTo>
                      <a:pt x="1036" y="84"/>
                      <a:pt x="667" y="48"/>
                      <a:pt x="393" y="36"/>
                    </a:cubicBezTo>
                    <a:cubicBezTo>
                      <a:pt x="143" y="13"/>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8"/>
              <p:cNvSpPr/>
              <p:nvPr/>
            </p:nvSpPr>
            <p:spPr>
              <a:xfrm>
                <a:off x="4695525" y="2253075"/>
                <a:ext cx="99725" cy="43200"/>
              </a:xfrm>
              <a:custGeom>
                <a:avLst/>
                <a:gdLst/>
                <a:ahLst/>
                <a:cxnLst/>
                <a:rect l="l" t="t" r="r" b="b"/>
                <a:pathLst>
                  <a:path w="3989" h="1728" extrusionOk="0">
                    <a:moveTo>
                      <a:pt x="0" y="1"/>
                    </a:moveTo>
                    <a:cubicBezTo>
                      <a:pt x="0" y="1"/>
                      <a:pt x="869" y="513"/>
                      <a:pt x="1953" y="989"/>
                    </a:cubicBezTo>
                    <a:cubicBezTo>
                      <a:pt x="3036" y="1465"/>
                      <a:pt x="3989" y="1727"/>
                      <a:pt x="3989" y="1727"/>
                    </a:cubicBezTo>
                    <a:cubicBezTo>
                      <a:pt x="3989" y="1727"/>
                      <a:pt x="3215" y="1108"/>
                      <a:pt x="2096" y="608"/>
                    </a:cubicBezTo>
                    <a:cubicBezTo>
                      <a:pt x="977" y="132"/>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8"/>
              <p:cNvSpPr/>
              <p:nvPr/>
            </p:nvSpPr>
            <p:spPr>
              <a:xfrm>
                <a:off x="4717550" y="2234025"/>
                <a:ext cx="58050" cy="26825"/>
              </a:xfrm>
              <a:custGeom>
                <a:avLst/>
                <a:gdLst/>
                <a:ahLst/>
                <a:cxnLst/>
                <a:rect l="l" t="t" r="r" b="b"/>
                <a:pathLst>
                  <a:path w="2322" h="1073" extrusionOk="0">
                    <a:moveTo>
                      <a:pt x="0" y="1"/>
                    </a:moveTo>
                    <a:cubicBezTo>
                      <a:pt x="0" y="1"/>
                      <a:pt x="488" y="358"/>
                      <a:pt x="1119" y="644"/>
                    </a:cubicBezTo>
                    <a:cubicBezTo>
                      <a:pt x="1738" y="930"/>
                      <a:pt x="2322" y="1072"/>
                      <a:pt x="2322" y="1072"/>
                    </a:cubicBezTo>
                    <a:cubicBezTo>
                      <a:pt x="2322" y="1072"/>
                      <a:pt x="2227" y="953"/>
                      <a:pt x="2048" y="799"/>
                    </a:cubicBezTo>
                    <a:cubicBezTo>
                      <a:pt x="1869" y="632"/>
                      <a:pt x="1608" y="441"/>
                      <a:pt x="1274" y="287"/>
                    </a:cubicBezTo>
                    <a:cubicBezTo>
                      <a:pt x="953" y="144"/>
                      <a:pt x="619" y="60"/>
                      <a:pt x="381" y="37"/>
                    </a:cubicBezTo>
                    <a:cubicBezTo>
                      <a:pt x="143" y="1"/>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8"/>
              <p:cNvSpPr/>
              <p:nvPr/>
            </p:nvSpPr>
            <p:spPr>
              <a:xfrm>
                <a:off x="4739875" y="2215275"/>
                <a:ext cx="63125" cy="34275"/>
              </a:xfrm>
              <a:custGeom>
                <a:avLst/>
                <a:gdLst/>
                <a:ahLst/>
                <a:cxnLst/>
                <a:rect l="l" t="t" r="r" b="b"/>
                <a:pathLst>
                  <a:path w="2525" h="1371" extrusionOk="0">
                    <a:moveTo>
                      <a:pt x="0" y="1"/>
                    </a:moveTo>
                    <a:cubicBezTo>
                      <a:pt x="0" y="1"/>
                      <a:pt x="524" y="429"/>
                      <a:pt x="1203" y="799"/>
                    </a:cubicBezTo>
                    <a:cubicBezTo>
                      <a:pt x="1893" y="1168"/>
                      <a:pt x="2524" y="1370"/>
                      <a:pt x="2524" y="1370"/>
                    </a:cubicBezTo>
                    <a:cubicBezTo>
                      <a:pt x="2524" y="1370"/>
                      <a:pt x="2096" y="846"/>
                      <a:pt x="1381" y="453"/>
                    </a:cubicBezTo>
                    <a:cubicBezTo>
                      <a:pt x="679" y="72"/>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8"/>
              <p:cNvSpPr/>
              <p:nvPr/>
            </p:nvSpPr>
            <p:spPr>
              <a:xfrm>
                <a:off x="3982925" y="2403400"/>
                <a:ext cx="247675" cy="245000"/>
              </a:xfrm>
              <a:custGeom>
                <a:avLst/>
                <a:gdLst/>
                <a:ahLst/>
                <a:cxnLst/>
                <a:rect l="l" t="t" r="r" b="b"/>
                <a:pathLst>
                  <a:path w="9907" h="9800" extrusionOk="0">
                    <a:moveTo>
                      <a:pt x="1" y="1"/>
                    </a:moveTo>
                    <a:cubicBezTo>
                      <a:pt x="1" y="1"/>
                      <a:pt x="203" y="72"/>
                      <a:pt x="524" y="239"/>
                    </a:cubicBezTo>
                    <a:cubicBezTo>
                      <a:pt x="691" y="310"/>
                      <a:pt x="894" y="405"/>
                      <a:pt x="1120" y="524"/>
                    </a:cubicBezTo>
                    <a:cubicBezTo>
                      <a:pt x="1346" y="643"/>
                      <a:pt x="1608" y="763"/>
                      <a:pt x="1894" y="929"/>
                    </a:cubicBezTo>
                    <a:cubicBezTo>
                      <a:pt x="2179" y="1072"/>
                      <a:pt x="2489" y="1251"/>
                      <a:pt x="2799" y="1465"/>
                    </a:cubicBezTo>
                    <a:cubicBezTo>
                      <a:pt x="3132" y="1656"/>
                      <a:pt x="3453" y="1894"/>
                      <a:pt x="3811" y="2132"/>
                    </a:cubicBezTo>
                    <a:cubicBezTo>
                      <a:pt x="4501" y="2632"/>
                      <a:pt x="5227" y="3227"/>
                      <a:pt x="5930" y="3918"/>
                    </a:cubicBezTo>
                    <a:cubicBezTo>
                      <a:pt x="6632" y="4596"/>
                      <a:pt x="7228" y="5311"/>
                      <a:pt x="7740" y="6001"/>
                    </a:cubicBezTo>
                    <a:cubicBezTo>
                      <a:pt x="7978" y="6347"/>
                      <a:pt x="8240" y="6668"/>
                      <a:pt x="8430" y="7001"/>
                    </a:cubicBezTo>
                    <a:cubicBezTo>
                      <a:pt x="8644" y="7311"/>
                      <a:pt x="8811" y="7621"/>
                      <a:pt x="8978" y="7906"/>
                    </a:cubicBezTo>
                    <a:cubicBezTo>
                      <a:pt x="9145" y="8192"/>
                      <a:pt x="9264" y="8454"/>
                      <a:pt x="9383" y="8680"/>
                    </a:cubicBezTo>
                    <a:cubicBezTo>
                      <a:pt x="9502" y="8906"/>
                      <a:pt x="9585" y="9109"/>
                      <a:pt x="9668" y="9276"/>
                    </a:cubicBezTo>
                    <a:cubicBezTo>
                      <a:pt x="9811" y="9621"/>
                      <a:pt x="9907" y="9799"/>
                      <a:pt x="9907" y="9799"/>
                    </a:cubicBezTo>
                    <a:cubicBezTo>
                      <a:pt x="9907" y="9799"/>
                      <a:pt x="9835" y="9597"/>
                      <a:pt x="9728" y="9264"/>
                    </a:cubicBezTo>
                    <a:cubicBezTo>
                      <a:pt x="9680" y="9085"/>
                      <a:pt x="9609" y="8871"/>
                      <a:pt x="9502" y="8633"/>
                    </a:cubicBezTo>
                    <a:cubicBezTo>
                      <a:pt x="9406" y="8383"/>
                      <a:pt x="9311" y="8109"/>
                      <a:pt x="9156" y="7811"/>
                    </a:cubicBezTo>
                    <a:cubicBezTo>
                      <a:pt x="9025" y="7513"/>
                      <a:pt x="8859" y="7192"/>
                      <a:pt x="8668" y="6859"/>
                    </a:cubicBezTo>
                    <a:cubicBezTo>
                      <a:pt x="8490" y="6525"/>
                      <a:pt x="8263" y="6180"/>
                      <a:pt x="8025" y="5811"/>
                    </a:cubicBezTo>
                    <a:cubicBezTo>
                      <a:pt x="7525" y="5096"/>
                      <a:pt x="6930" y="4346"/>
                      <a:pt x="6216" y="3632"/>
                    </a:cubicBezTo>
                    <a:cubicBezTo>
                      <a:pt x="5477" y="2929"/>
                      <a:pt x="4727" y="2334"/>
                      <a:pt x="4013" y="1846"/>
                    </a:cubicBezTo>
                    <a:cubicBezTo>
                      <a:pt x="3632" y="1608"/>
                      <a:pt x="3299" y="1382"/>
                      <a:pt x="2953" y="1203"/>
                    </a:cubicBezTo>
                    <a:cubicBezTo>
                      <a:pt x="2608" y="1013"/>
                      <a:pt x="2287" y="870"/>
                      <a:pt x="1989" y="727"/>
                    </a:cubicBezTo>
                    <a:cubicBezTo>
                      <a:pt x="1691" y="584"/>
                      <a:pt x="1405" y="477"/>
                      <a:pt x="1167" y="393"/>
                    </a:cubicBezTo>
                    <a:cubicBezTo>
                      <a:pt x="929" y="286"/>
                      <a:pt x="715" y="227"/>
                      <a:pt x="536" y="167"/>
                    </a:cubicBezTo>
                    <a:cubicBezTo>
                      <a:pt x="203" y="60"/>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8"/>
              <p:cNvSpPr/>
              <p:nvPr/>
            </p:nvSpPr>
            <p:spPr>
              <a:xfrm>
                <a:off x="4076400" y="2410250"/>
                <a:ext cx="165500" cy="196175"/>
              </a:xfrm>
              <a:custGeom>
                <a:avLst/>
                <a:gdLst/>
                <a:ahLst/>
                <a:cxnLst/>
                <a:rect l="l" t="t" r="r" b="b"/>
                <a:pathLst>
                  <a:path w="6620" h="7847" extrusionOk="0">
                    <a:moveTo>
                      <a:pt x="0" y="0"/>
                    </a:moveTo>
                    <a:lnTo>
                      <a:pt x="0" y="0"/>
                    </a:lnTo>
                    <a:cubicBezTo>
                      <a:pt x="0" y="0"/>
                      <a:pt x="131" y="72"/>
                      <a:pt x="345" y="227"/>
                    </a:cubicBezTo>
                    <a:cubicBezTo>
                      <a:pt x="464" y="286"/>
                      <a:pt x="595" y="381"/>
                      <a:pt x="762" y="489"/>
                    </a:cubicBezTo>
                    <a:cubicBezTo>
                      <a:pt x="917" y="584"/>
                      <a:pt x="1095" y="691"/>
                      <a:pt x="1298" y="846"/>
                    </a:cubicBezTo>
                    <a:cubicBezTo>
                      <a:pt x="1691" y="1108"/>
                      <a:pt x="2131" y="1465"/>
                      <a:pt x="2608" y="1882"/>
                    </a:cubicBezTo>
                    <a:cubicBezTo>
                      <a:pt x="3060" y="2298"/>
                      <a:pt x="3560" y="2786"/>
                      <a:pt x="4013" y="3346"/>
                    </a:cubicBezTo>
                    <a:cubicBezTo>
                      <a:pt x="4477" y="3894"/>
                      <a:pt x="4882" y="4453"/>
                      <a:pt x="5227" y="4977"/>
                    </a:cubicBezTo>
                    <a:cubicBezTo>
                      <a:pt x="5548" y="5513"/>
                      <a:pt x="5822" y="6013"/>
                      <a:pt x="6025" y="6442"/>
                    </a:cubicBezTo>
                    <a:cubicBezTo>
                      <a:pt x="6144" y="6644"/>
                      <a:pt x="6215" y="6835"/>
                      <a:pt x="6299" y="7013"/>
                    </a:cubicBezTo>
                    <a:cubicBezTo>
                      <a:pt x="6370" y="7180"/>
                      <a:pt x="6429" y="7347"/>
                      <a:pt x="6477" y="7466"/>
                    </a:cubicBezTo>
                    <a:cubicBezTo>
                      <a:pt x="6560" y="7716"/>
                      <a:pt x="6620" y="7847"/>
                      <a:pt x="6620" y="7847"/>
                    </a:cubicBezTo>
                    <a:lnTo>
                      <a:pt x="6537" y="7454"/>
                    </a:lnTo>
                    <a:cubicBezTo>
                      <a:pt x="6501" y="7323"/>
                      <a:pt x="6477" y="7156"/>
                      <a:pt x="6418" y="6977"/>
                    </a:cubicBezTo>
                    <a:cubicBezTo>
                      <a:pt x="6370" y="6775"/>
                      <a:pt x="6310" y="6573"/>
                      <a:pt x="6215" y="6346"/>
                    </a:cubicBezTo>
                    <a:cubicBezTo>
                      <a:pt x="6072" y="5906"/>
                      <a:pt x="5834" y="5370"/>
                      <a:pt x="5525" y="4799"/>
                    </a:cubicBezTo>
                    <a:cubicBezTo>
                      <a:pt x="5203" y="4239"/>
                      <a:pt x="4810" y="3644"/>
                      <a:pt x="4334" y="3072"/>
                    </a:cubicBezTo>
                    <a:cubicBezTo>
                      <a:pt x="3834" y="2513"/>
                      <a:pt x="3334" y="2013"/>
                      <a:pt x="2822" y="1620"/>
                    </a:cubicBezTo>
                    <a:cubicBezTo>
                      <a:pt x="2322" y="1215"/>
                      <a:pt x="1846" y="905"/>
                      <a:pt x="1417" y="667"/>
                    </a:cubicBezTo>
                    <a:cubicBezTo>
                      <a:pt x="1203" y="548"/>
                      <a:pt x="1012" y="453"/>
                      <a:pt x="834" y="369"/>
                    </a:cubicBezTo>
                    <a:cubicBezTo>
                      <a:pt x="667" y="274"/>
                      <a:pt x="500" y="203"/>
                      <a:pt x="381" y="155"/>
                    </a:cubicBezTo>
                    <a:cubicBezTo>
                      <a:pt x="131" y="60"/>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8"/>
              <p:cNvSpPr/>
              <p:nvPr/>
            </p:nvSpPr>
            <p:spPr>
              <a:xfrm>
                <a:off x="4180875" y="2454000"/>
                <a:ext cx="75925" cy="120575"/>
              </a:xfrm>
              <a:custGeom>
                <a:avLst/>
                <a:gdLst/>
                <a:ahLst/>
                <a:cxnLst/>
                <a:rect l="l" t="t" r="r" b="b"/>
                <a:pathLst>
                  <a:path w="3037" h="4823" extrusionOk="0">
                    <a:moveTo>
                      <a:pt x="0" y="1"/>
                    </a:moveTo>
                    <a:lnTo>
                      <a:pt x="0" y="1"/>
                    </a:lnTo>
                    <a:cubicBezTo>
                      <a:pt x="0" y="1"/>
                      <a:pt x="60" y="48"/>
                      <a:pt x="167" y="167"/>
                    </a:cubicBezTo>
                    <a:cubicBezTo>
                      <a:pt x="286" y="251"/>
                      <a:pt x="453" y="405"/>
                      <a:pt x="631" y="596"/>
                    </a:cubicBezTo>
                    <a:cubicBezTo>
                      <a:pt x="1000" y="965"/>
                      <a:pt x="1477" y="1525"/>
                      <a:pt x="1893" y="2191"/>
                    </a:cubicBezTo>
                    <a:cubicBezTo>
                      <a:pt x="2310" y="2858"/>
                      <a:pt x="2608" y="3513"/>
                      <a:pt x="2786" y="4001"/>
                    </a:cubicBezTo>
                    <a:cubicBezTo>
                      <a:pt x="2882" y="4263"/>
                      <a:pt x="2941" y="4454"/>
                      <a:pt x="2977" y="4596"/>
                    </a:cubicBezTo>
                    <a:cubicBezTo>
                      <a:pt x="3012" y="4751"/>
                      <a:pt x="3036" y="4823"/>
                      <a:pt x="3036" y="4823"/>
                    </a:cubicBezTo>
                    <a:lnTo>
                      <a:pt x="3036" y="4585"/>
                    </a:lnTo>
                    <a:cubicBezTo>
                      <a:pt x="3036" y="4442"/>
                      <a:pt x="3024" y="4215"/>
                      <a:pt x="2977" y="3942"/>
                    </a:cubicBezTo>
                    <a:cubicBezTo>
                      <a:pt x="2893" y="3406"/>
                      <a:pt x="2667" y="2680"/>
                      <a:pt x="2227" y="1965"/>
                    </a:cubicBezTo>
                    <a:cubicBezTo>
                      <a:pt x="1774" y="1251"/>
                      <a:pt x="1215" y="751"/>
                      <a:pt x="762" y="429"/>
                    </a:cubicBezTo>
                    <a:cubicBezTo>
                      <a:pt x="536" y="286"/>
                      <a:pt x="345" y="167"/>
                      <a:pt x="215" y="108"/>
                    </a:cubicBezTo>
                    <a:cubicBezTo>
                      <a:pt x="84" y="48"/>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8"/>
              <p:cNvSpPr/>
              <p:nvPr/>
            </p:nvSpPr>
            <p:spPr>
              <a:xfrm>
                <a:off x="4220450" y="2450725"/>
                <a:ext cx="54800" cy="87550"/>
              </a:xfrm>
              <a:custGeom>
                <a:avLst/>
                <a:gdLst/>
                <a:ahLst/>
                <a:cxnLst/>
                <a:rect l="l" t="t" r="r" b="b"/>
                <a:pathLst>
                  <a:path w="2192" h="3502" extrusionOk="0">
                    <a:moveTo>
                      <a:pt x="1" y="1"/>
                    </a:moveTo>
                    <a:cubicBezTo>
                      <a:pt x="1" y="1"/>
                      <a:pt x="144" y="191"/>
                      <a:pt x="382" y="489"/>
                    </a:cubicBezTo>
                    <a:cubicBezTo>
                      <a:pt x="620" y="786"/>
                      <a:pt x="918" y="1203"/>
                      <a:pt x="1215" y="1679"/>
                    </a:cubicBezTo>
                    <a:cubicBezTo>
                      <a:pt x="1501" y="2156"/>
                      <a:pt x="1751" y="2608"/>
                      <a:pt x="1918" y="2941"/>
                    </a:cubicBezTo>
                    <a:cubicBezTo>
                      <a:pt x="2084" y="3275"/>
                      <a:pt x="2191" y="3501"/>
                      <a:pt x="2191" y="3501"/>
                    </a:cubicBezTo>
                    <a:cubicBezTo>
                      <a:pt x="2191" y="3501"/>
                      <a:pt x="2191" y="3263"/>
                      <a:pt x="2108" y="2870"/>
                    </a:cubicBezTo>
                    <a:cubicBezTo>
                      <a:pt x="2037" y="2489"/>
                      <a:pt x="1858" y="1965"/>
                      <a:pt x="1549" y="1453"/>
                    </a:cubicBezTo>
                    <a:cubicBezTo>
                      <a:pt x="1215" y="953"/>
                      <a:pt x="834" y="584"/>
                      <a:pt x="525" y="346"/>
                    </a:cubicBezTo>
                    <a:cubicBezTo>
                      <a:pt x="203" y="108"/>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8"/>
              <p:cNvSpPr/>
              <p:nvPr/>
            </p:nvSpPr>
            <p:spPr>
              <a:xfrm>
                <a:off x="4244275" y="2440900"/>
                <a:ext cx="44675" cy="59900"/>
              </a:xfrm>
              <a:custGeom>
                <a:avLst/>
                <a:gdLst/>
                <a:ahLst/>
                <a:cxnLst/>
                <a:rect l="l" t="t" r="r" b="b"/>
                <a:pathLst>
                  <a:path w="1787" h="2396" extrusionOk="0">
                    <a:moveTo>
                      <a:pt x="0" y="1"/>
                    </a:moveTo>
                    <a:cubicBezTo>
                      <a:pt x="0" y="1"/>
                      <a:pt x="226" y="679"/>
                      <a:pt x="679" y="1358"/>
                    </a:cubicBezTo>
                    <a:cubicBezTo>
                      <a:pt x="917" y="1691"/>
                      <a:pt x="1191" y="1965"/>
                      <a:pt x="1381" y="2168"/>
                    </a:cubicBezTo>
                    <a:cubicBezTo>
                      <a:pt x="1489" y="2251"/>
                      <a:pt x="1560" y="2346"/>
                      <a:pt x="1655" y="2382"/>
                    </a:cubicBezTo>
                    <a:cubicBezTo>
                      <a:pt x="1678" y="2392"/>
                      <a:pt x="1698" y="2395"/>
                      <a:pt x="1715" y="2395"/>
                    </a:cubicBezTo>
                    <a:cubicBezTo>
                      <a:pt x="1761" y="2395"/>
                      <a:pt x="1786" y="2370"/>
                      <a:pt x="1786" y="2370"/>
                    </a:cubicBezTo>
                    <a:lnTo>
                      <a:pt x="1786" y="2370"/>
                    </a:lnTo>
                    <a:cubicBezTo>
                      <a:pt x="1786" y="2370"/>
                      <a:pt x="1782" y="2371"/>
                      <a:pt x="1776" y="2371"/>
                    </a:cubicBezTo>
                    <a:cubicBezTo>
                      <a:pt x="1759" y="2371"/>
                      <a:pt x="1725" y="2365"/>
                      <a:pt x="1691" y="2322"/>
                    </a:cubicBezTo>
                    <a:cubicBezTo>
                      <a:pt x="1655" y="2287"/>
                      <a:pt x="1619" y="2168"/>
                      <a:pt x="1560" y="2049"/>
                    </a:cubicBezTo>
                    <a:cubicBezTo>
                      <a:pt x="1441" y="1787"/>
                      <a:pt x="1262" y="1465"/>
                      <a:pt x="1024" y="1120"/>
                    </a:cubicBezTo>
                    <a:cubicBezTo>
                      <a:pt x="548" y="441"/>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8"/>
              <p:cNvSpPr/>
              <p:nvPr/>
            </p:nvSpPr>
            <p:spPr>
              <a:xfrm>
                <a:off x="4265700" y="2432875"/>
                <a:ext cx="28000" cy="34550"/>
              </a:xfrm>
              <a:custGeom>
                <a:avLst/>
                <a:gdLst/>
                <a:ahLst/>
                <a:cxnLst/>
                <a:rect l="l" t="t" r="r" b="b"/>
                <a:pathLst>
                  <a:path w="1120" h="1382" extrusionOk="0">
                    <a:moveTo>
                      <a:pt x="0" y="0"/>
                    </a:moveTo>
                    <a:cubicBezTo>
                      <a:pt x="0" y="0"/>
                      <a:pt x="96" y="429"/>
                      <a:pt x="405" y="822"/>
                    </a:cubicBezTo>
                    <a:cubicBezTo>
                      <a:pt x="715" y="1203"/>
                      <a:pt x="1120" y="1381"/>
                      <a:pt x="1120" y="1381"/>
                    </a:cubicBezTo>
                    <a:cubicBezTo>
                      <a:pt x="1120" y="1381"/>
                      <a:pt x="1024" y="953"/>
                      <a:pt x="715" y="560"/>
                    </a:cubicBezTo>
                    <a:cubicBezTo>
                      <a:pt x="405" y="179"/>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8"/>
              <p:cNvSpPr/>
              <p:nvPr/>
            </p:nvSpPr>
            <p:spPr>
              <a:xfrm>
                <a:off x="4266900" y="2416500"/>
                <a:ext cx="31575" cy="29500"/>
              </a:xfrm>
              <a:custGeom>
                <a:avLst/>
                <a:gdLst/>
                <a:ahLst/>
                <a:cxnLst/>
                <a:rect l="l" t="t" r="r" b="b"/>
                <a:pathLst>
                  <a:path w="1263" h="1180" extrusionOk="0">
                    <a:moveTo>
                      <a:pt x="0" y="0"/>
                    </a:moveTo>
                    <a:lnTo>
                      <a:pt x="0" y="0"/>
                    </a:lnTo>
                    <a:cubicBezTo>
                      <a:pt x="0" y="0"/>
                      <a:pt x="179" y="381"/>
                      <a:pt x="524" y="703"/>
                    </a:cubicBezTo>
                    <a:cubicBezTo>
                      <a:pt x="857" y="1012"/>
                      <a:pt x="1262" y="1179"/>
                      <a:pt x="1262" y="1179"/>
                    </a:cubicBezTo>
                    <a:cubicBezTo>
                      <a:pt x="1262" y="1179"/>
                      <a:pt x="1167" y="762"/>
                      <a:pt x="810" y="417"/>
                    </a:cubicBezTo>
                    <a:cubicBezTo>
                      <a:pt x="429" y="72"/>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8"/>
              <p:cNvSpPr/>
              <p:nvPr/>
            </p:nvSpPr>
            <p:spPr>
              <a:xfrm>
                <a:off x="4235925" y="1856600"/>
                <a:ext cx="175650" cy="132500"/>
              </a:xfrm>
              <a:custGeom>
                <a:avLst/>
                <a:gdLst/>
                <a:ahLst/>
                <a:cxnLst/>
                <a:rect l="l" t="t" r="r" b="b"/>
                <a:pathLst>
                  <a:path w="7026" h="5300" extrusionOk="0">
                    <a:moveTo>
                      <a:pt x="1" y="1"/>
                    </a:moveTo>
                    <a:cubicBezTo>
                      <a:pt x="1" y="1"/>
                      <a:pt x="120" y="37"/>
                      <a:pt x="346" y="96"/>
                    </a:cubicBezTo>
                    <a:cubicBezTo>
                      <a:pt x="465" y="132"/>
                      <a:pt x="596" y="179"/>
                      <a:pt x="751" y="239"/>
                    </a:cubicBezTo>
                    <a:cubicBezTo>
                      <a:pt x="894" y="298"/>
                      <a:pt x="1072" y="334"/>
                      <a:pt x="1275" y="429"/>
                    </a:cubicBezTo>
                    <a:cubicBezTo>
                      <a:pt x="1656" y="572"/>
                      <a:pt x="2084" y="787"/>
                      <a:pt x="2561" y="1037"/>
                    </a:cubicBezTo>
                    <a:cubicBezTo>
                      <a:pt x="3025" y="1311"/>
                      <a:pt x="3537" y="1620"/>
                      <a:pt x="4025" y="1989"/>
                    </a:cubicBezTo>
                    <a:cubicBezTo>
                      <a:pt x="4513" y="2358"/>
                      <a:pt x="4942" y="2763"/>
                      <a:pt x="5335" y="3132"/>
                    </a:cubicBezTo>
                    <a:cubicBezTo>
                      <a:pt x="5704" y="3513"/>
                      <a:pt x="6037" y="3882"/>
                      <a:pt x="6275" y="4204"/>
                    </a:cubicBezTo>
                    <a:cubicBezTo>
                      <a:pt x="6406" y="4370"/>
                      <a:pt x="6514" y="4525"/>
                      <a:pt x="6597" y="4656"/>
                    </a:cubicBezTo>
                    <a:cubicBezTo>
                      <a:pt x="6704" y="4775"/>
                      <a:pt x="6776" y="4894"/>
                      <a:pt x="6835" y="5001"/>
                    </a:cubicBezTo>
                    <a:cubicBezTo>
                      <a:pt x="6954" y="5192"/>
                      <a:pt x="7026" y="5299"/>
                      <a:pt x="7026" y="5299"/>
                    </a:cubicBezTo>
                    <a:cubicBezTo>
                      <a:pt x="7026" y="5299"/>
                      <a:pt x="6990" y="5180"/>
                      <a:pt x="6883" y="4954"/>
                    </a:cubicBezTo>
                    <a:cubicBezTo>
                      <a:pt x="6835" y="4847"/>
                      <a:pt x="6776" y="4716"/>
                      <a:pt x="6704" y="4561"/>
                    </a:cubicBezTo>
                    <a:cubicBezTo>
                      <a:pt x="6633" y="4418"/>
                      <a:pt x="6549" y="4251"/>
                      <a:pt x="6430" y="4073"/>
                    </a:cubicBezTo>
                    <a:cubicBezTo>
                      <a:pt x="6228" y="3716"/>
                      <a:pt x="5930" y="3299"/>
                      <a:pt x="5573" y="2882"/>
                    </a:cubicBezTo>
                    <a:cubicBezTo>
                      <a:pt x="5216" y="2465"/>
                      <a:pt x="4763" y="2037"/>
                      <a:pt x="4263" y="1644"/>
                    </a:cubicBezTo>
                    <a:cubicBezTo>
                      <a:pt x="3739" y="1275"/>
                      <a:pt x="3216" y="965"/>
                      <a:pt x="2715" y="727"/>
                    </a:cubicBezTo>
                    <a:cubicBezTo>
                      <a:pt x="2204" y="501"/>
                      <a:pt x="1727" y="334"/>
                      <a:pt x="1334" y="239"/>
                    </a:cubicBezTo>
                    <a:cubicBezTo>
                      <a:pt x="1120" y="179"/>
                      <a:pt x="941" y="144"/>
                      <a:pt x="775" y="120"/>
                    </a:cubicBezTo>
                    <a:cubicBezTo>
                      <a:pt x="620" y="72"/>
                      <a:pt x="477" y="60"/>
                      <a:pt x="358" y="37"/>
                    </a:cubicBezTo>
                    <a:cubicBezTo>
                      <a:pt x="144" y="13"/>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8"/>
              <p:cNvSpPr/>
              <p:nvPr/>
            </p:nvSpPr>
            <p:spPr>
              <a:xfrm>
                <a:off x="4233850" y="1902150"/>
                <a:ext cx="169700" cy="120275"/>
              </a:xfrm>
              <a:custGeom>
                <a:avLst/>
                <a:gdLst/>
                <a:ahLst/>
                <a:cxnLst/>
                <a:rect l="l" t="t" r="r" b="b"/>
                <a:pathLst>
                  <a:path w="6788" h="4811" extrusionOk="0">
                    <a:moveTo>
                      <a:pt x="1" y="0"/>
                    </a:moveTo>
                    <a:cubicBezTo>
                      <a:pt x="1" y="0"/>
                      <a:pt x="120" y="24"/>
                      <a:pt x="322" y="60"/>
                    </a:cubicBezTo>
                    <a:cubicBezTo>
                      <a:pt x="536" y="108"/>
                      <a:pt x="846" y="203"/>
                      <a:pt x="1203" y="322"/>
                    </a:cubicBezTo>
                    <a:cubicBezTo>
                      <a:pt x="1929" y="560"/>
                      <a:pt x="2882" y="1048"/>
                      <a:pt x="3799" y="1775"/>
                    </a:cubicBezTo>
                    <a:cubicBezTo>
                      <a:pt x="4703" y="2501"/>
                      <a:pt x="5430" y="3275"/>
                      <a:pt x="5954" y="3858"/>
                    </a:cubicBezTo>
                    <a:cubicBezTo>
                      <a:pt x="6478" y="4441"/>
                      <a:pt x="6787" y="4811"/>
                      <a:pt x="6787" y="4811"/>
                    </a:cubicBezTo>
                    <a:cubicBezTo>
                      <a:pt x="6787" y="4811"/>
                      <a:pt x="6561" y="4394"/>
                      <a:pt x="6120" y="3739"/>
                    </a:cubicBezTo>
                    <a:cubicBezTo>
                      <a:pt x="5680" y="3084"/>
                      <a:pt x="5001" y="2227"/>
                      <a:pt x="4049" y="1465"/>
                    </a:cubicBezTo>
                    <a:cubicBezTo>
                      <a:pt x="3072" y="703"/>
                      <a:pt x="2036" y="286"/>
                      <a:pt x="1263" y="120"/>
                    </a:cubicBezTo>
                    <a:cubicBezTo>
                      <a:pt x="870" y="36"/>
                      <a:pt x="560" y="0"/>
                      <a:pt x="33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8"/>
              <p:cNvSpPr/>
              <p:nvPr/>
            </p:nvSpPr>
            <p:spPr>
              <a:xfrm>
                <a:off x="4283250" y="1946200"/>
                <a:ext cx="80100" cy="65500"/>
              </a:xfrm>
              <a:custGeom>
                <a:avLst/>
                <a:gdLst/>
                <a:ahLst/>
                <a:cxnLst/>
                <a:rect l="l" t="t" r="r" b="b"/>
                <a:pathLst>
                  <a:path w="3204" h="2620" extrusionOk="0">
                    <a:moveTo>
                      <a:pt x="1" y="1"/>
                    </a:moveTo>
                    <a:lnTo>
                      <a:pt x="1" y="1"/>
                    </a:lnTo>
                    <a:cubicBezTo>
                      <a:pt x="1" y="1"/>
                      <a:pt x="191" y="132"/>
                      <a:pt x="513" y="346"/>
                    </a:cubicBezTo>
                    <a:cubicBezTo>
                      <a:pt x="822" y="548"/>
                      <a:pt x="1239" y="858"/>
                      <a:pt x="1668" y="1215"/>
                    </a:cubicBezTo>
                    <a:cubicBezTo>
                      <a:pt x="2096" y="1572"/>
                      <a:pt x="2489" y="1917"/>
                      <a:pt x="2751" y="2191"/>
                    </a:cubicBezTo>
                    <a:cubicBezTo>
                      <a:pt x="3037" y="2453"/>
                      <a:pt x="3204" y="2620"/>
                      <a:pt x="3204" y="2620"/>
                    </a:cubicBezTo>
                    <a:cubicBezTo>
                      <a:pt x="3204" y="2620"/>
                      <a:pt x="3108" y="2394"/>
                      <a:pt x="2930" y="2072"/>
                    </a:cubicBezTo>
                    <a:cubicBezTo>
                      <a:pt x="2727" y="1739"/>
                      <a:pt x="2394" y="1310"/>
                      <a:pt x="1942" y="917"/>
                    </a:cubicBezTo>
                    <a:cubicBezTo>
                      <a:pt x="1465" y="548"/>
                      <a:pt x="965" y="310"/>
                      <a:pt x="608" y="179"/>
                    </a:cubicBezTo>
                    <a:cubicBezTo>
                      <a:pt x="239" y="48"/>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8"/>
              <p:cNvSpPr/>
              <p:nvPr/>
            </p:nvSpPr>
            <p:spPr>
              <a:xfrm>
                <a:off x="4294875" y="2002925"/>
                <a:ext cx="52700" cy="48075"/>
              </a:xfrm>
              <a:custGeom>
                <a:avLst/>
                <a:gdLst/>
                <a:ahLst/>
                <a:cxnLst/>
                <a:rect l="l" t="t" r="r" b="b"/>
                <a:pathLst>
                  <a:path w="2108" h="1923" extrusionOk="0">
                    <a:moveTo>
                      <a:pt x="193" y="1"/>
                    </a:moveTo>
                    <a:cubicBezTo>
                      <a:pt x="151" y="1"/>
                      <a:pt x="117" y="9"/>
                      <a:pt x="84" y="18"/>
                    </a:cubicBezTo>
                    <a:cubicBezTo>
                      <a:pt x="0" y="53"/>
                      <a:pt x="12" y="125"/>
                      <a:pt x="12" y="125"/>
                    </a:cubicBezTo>
                    <a:cubicBezTo>
                      <a:pt x="12" y="125"/>
                      <a:pt x="24" y="77"/>
                      <a:pt x="107" y="77"/>
                    </a:cubicBezTo>
                    <a:cubicBezTo>
                      <a:pt x="179" y="77"/>
                      <a:pt x="250" y="137"/>
                      <a:pt x="357" y="232"/>
                    </a:cubicBezTo>
                    <a:cubicBezTo>
                      <a:pt x="560" y="387"/>
                      <a:pt x="834" y="613"/>
                      <a:pt x="1119" y="887"/>
                    </a:cubicBezTo>
                    <a:cubicBezTo>
                      <a:pt x="1393" y="1149"/>
                      <a:pt x="1643" y="1411"/>
                      <a:pt x="1822" y="1601"/>
                    </a:cubicBezTo>
                    <a:cubicBezTo>
                      <a:pt x="2012" y="1792"/>
                      <a:pt x="2108" y="1923"/>
                      <a:pt x="2108" y="1923"/>
                    </a:cubicBezTo>
                    <a:cubicBezTo>
                      <a:pt x="2108" y="1923"/>
                      <a:pt x="2096" y="1768"/>
                      <a:pt x="1989" y="1506"/>
                    </a:cubicBezTo>
                    <a:cubicBezTo>
                      <a:pt x="1893" y="1244"/>
                      <a:pt x="1691" y="899"/>
                      <a:pt x="1381" y="601"/>
                    </a:cubicBezTo>
                    <a:cubicBezTo>
                      <a:pt x="1072" y="303"/>
                      <a:pt x="715" y="125"/>
                      <a:pt x="441" y="53"/>
                    </a:cubicBezTo>
                    <a:cubicBezTo>
                      <a:pt x="369" y="41"/>
                      <a:pt x="322" y="18"/>
                      <a:pt x="250" y="6"/>
                    </a:cubicBezTo>
                    <a:cubicBezTo>
                      <a:pt x="229" y="2"/>
                      <a:pt x="211" y="1"/>
                      <a:pt x="19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8"/>
              <p:cNvSpPr/>
              <p:nvPr/>
            </p:nvSpPr>
            <p:spPr>
              <a:xfrm>
                <a:off x="4289225" y="2038775"/>
                <a:ext cx="37225" cy="29200"/>
              </a:xfrm>
              <a:custGeom>
                <a:avLst/>
                <a:gdLst/>
                <a:ahLst/>
                <a:cxnLst/>
                <a:rect l="l" t="t" r="r" b="b"/>
                <a:pathLst>
                  <a:path w="1489" h="1168" extrusionOk="0">
                    <a:moveTo>
                      <a:pt x="0" y="0"/>
                    </a:moveTo>
                    <a:lnTo>
                      <a:pt x="0" y="0"/>
                    </a:lnTo>
                    <a:cubicBezTo>
                      <a:pt x="0" y="0"/>
                      <a:pt x="72" y="96"/>
                      <a:pt x="191" y="227"/>
                    </a:cubicBezTo>
                    <a:cubicBezTo>
                      <a:pt x="310" y="358"/>
                      <a:pt x="476" y="524"/>
                      <a:pt x="667" y="667"/>
                    </a:cubicBezTo>
                    <a:cubicBezTo>
                      <a:pt x="857" y="834"/>
                      <a:pt x="1072" y="941"/>
                      <a:pt x="1226" y="1024"/>
                    </a:cubicBezTo>
                    <a:cubicBezTo>
                      <a:pt x="1381" y="1120"/>
                      <a:pt x="1488" y="1167"/>
                      <a:pt x="1488" y="1167"/>
                    </a:cubicBezTo>
                    <a:cubicBezTo>
                      <a:pt x="1488" y="1167"/>
                      <a:pt x="1453" y="1060"/>
                      <a:pt x="1369" y="870"/>
                    </a:cubicBezTo>
                    <a:cubicBezTo>
                      <a:pt x="1286" y="715"/>
                      <a:pt x="1131" y="512"/>
                      <a:pt x="929" y="346"/>
                    </a:cubicBezTo>
                    <a:cubicBezTo>
                      <a:pt x="703" y="179"/>
                      <a:pt x="476" y="96"/>
                      <a:pt x="298" y="48"/>
                    </a:cubicBezTo>
                    <a:cubicBezTo>
                      <a:pt x="119" y="0"/>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8"/>
              <p:cNvSpPr/>
              <p:nvPr/>
            </p:nvSpPr>
            <p:spPr>
              <a:xfrm>
                <a:off x="3982625" y="2187600"/>
                <a:ext cx="289650" cy="171175"/>
              </a:xfrm>
              <a:custGeom>
                <a:avLst/>
                <a:gdLst/>
                <a:ahLst/>
                <a:cxnLst/>
                <a:rect l="l" t="t" r="r" b="b"/>
                <a:pathLst>
                  <a:path w="11586" h="6847" extrusionOk="0">
                    <a:moveTo>
                      <a:pt x="1" y="1"/>
                    </a:moveTo>
                    <a:cubicBezTo>
                      <a:pt x="1" y="1"/>
                      <a:pt x="179" y="60"/>
                      <a:pt x="513" y="167"/>
                    </a:cubicBezTo>
                    <a:cubicBezTo>
                      <a:pt x="846" y="274"/>
                      <a:pt x="1310" y="429"/>
                      <a:pt x="1894" y="655"/>
                    </a:cubicBezTo>
                    <a:cubicBezTo>
                      <a:pt x="2453" y="882"/>
                      <a:pt x="3144" y="1167"/>
                      <a:pt x="3870" y="1501"/>
                    </a:cubicBezTo>
                    <a:cubicBezTo>
                      <a:pt x="4620" y="1858"/>
                      <a:pt x="5406" y="2263"/>
                      <a:pt x="6204" y="2739"/>
                    </a:cubicBezTo>
                    <a:cubicBezTo>
                      <a:pt x="7013" y="3215"/>
                      <a:pt x="7752" y="3703"/>
                      <a:pt x="8406" y="4180"/>
                    </a:cubicBezTo>
                    <a:cubicBezTo>
                      <a:pt x="9061" y="4656"/>
                      <a:pt x="9645" y="5108"/>
                      <a:pt x="10109" y="5513"/>
                    </a:cubicBezTo>
                    <a:cubicBezTo>
                      <a:pt x="10573" y="5906"/>
                      <a:pt x="10942" y="6239"/>
                      <a:pt x="11193" y="6478"/>
                    </a:cubicBezTo>
                    <a:cubicBezTo>
                      <a:pt x="11443" y="6716"/>
                      <a:pt x="11585" y="6847"/>
                      <a:pt x="11585" y="6847"/>
                    </a:cubicBezTo>
                    <a:cubicBezTo>
                      <a:pt x="11585" y="6847"/>
                      <a:pt x="11466" y="6704"/>
                      <a:pt x="11240" y="6430"/>
                    </a:cubicBezTo>
                    <a:cubicBezTo>
                      <a:pt x="11014" y="6156"/>
                      <a:pt x="10692" y="5787"/>
                      <a:pt x="10240" y="5358"/>
                    </a:cubicBezTo>
                    <a:cubicBezTo>
                      <a:pt x="9799" y="4930"/>
                      <a:pt x="9240" y="4430"/>
                      <a:pt x="8609" y="3918"/>
                    </a:cubicBezTo>
                    <a:cubicBezTo>
                      <a:pt x="7966" y="3406"/>
                      <a:pt x="7216" y="2882"/>
                      <a:pt x="6406" y="2394"/>
                    </a:cubicBezTo>
                    <a:cubicBezTo>
                      <a:pt x="5585" y="1906"/>
                      <a:pt x="4763" y="1513"/>
                      <a:pt x="4001" y="1191"/>
                    </a:cubicBezTo>
                    <a:cubicBezTo>
                      <a:pt x="3251" y="882"/>
                      <a:pt x="2549" y="643"/>
                      <a:pt x="1953" y="465"/>
                    </a:cubicBezTo>
                    <a:cubicBezTo>
                      <a:pt x="1358" y="298"/>
                      <a:pt x="870" y="167"/>
                      <a:pt x="525" y="108"/>
                    </a:cubicBezTo>
                    <a:cubicBezTo>
                      <a:pt x="191" y="48"/>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8"/>
              <p:cNvSpPr/>
              <p:nvPr/>
            </p:nvSpPr>
            <p:spPr>
              <a:xfrm>
                <a:off x="4128175" y="2210825"/>
                <a:ext cx="99450" cy="64900"/>
              </a:xfrm>
              <a:custGeom>
                <a:avLst/>
                <a:gdLst/>
                <a:ahLst/>
                <a:cxnLst/>
                <a:rect l="l" t="t" r="r" b="b"/>
                <a:pathLst>
                  <a:path w="3978" h="2596" extrusionOk="0">
                    <a:moveTo>
                      <a:pt x="1" y="0"/>
                    </a:moveTo>
                    <a:cubicBezTo>
                      <a:pt x="1" y="0"/>
                      <a:pt x="870" y="572"/>
                      <a:pt x="1977" y="1310"/>
                    </a:cubicBezTo>
                    <a:cubicBezTo>
                      <a:pt x="3085" y="2024"/>
                      <a:pt x="3977" y="2596"/>
                      <a:pt x="3977" y="2596"/>
                    </a:cubicBezTo>
                    <a:cubicBezTo>
                      <a:pt x="3977" y="2596"/>
                      <a:pt x="3811" y="2381"/>
                      <a:pt x="3513" y="2084"/>
                    </a:cubicBezTo>
                    <a:cubicBezTo>
                      <a:pt x="3215" y="1750"/>
                      <a:pt x="2763" y="1346"/>
                      <a:pt x="2203" y="977"/>
                    </a:cubicBezTo>
                    <a:cubicBezTo>
                      <a:pt x="1632" y="607"/>
                      <a:pt x="1084" y="357"/>
                      <a:pt x="668" y="203"/>
                    </a:cubicBezTo>
                    <a:cubicBezTo>
                      <a:pt x="263" y="60"/>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8"/>
              <p:cNvSpPr/>
              <p:nvPr/>
            </p:nvSpPr>
            <p:spPr>
              <a:xfrm>
                <a:off x="4185025" y="2212900"/>
                <a:ext cx="47950" cy="35150"/>
              </a:xfrm>
              <a:custGeom>
                <a:avLst/>
                <a:gdLst/>
                <a:ahLst/>
                <a:cxnLst/>
                <a:rect l="l" t="t" r="r" b="b"/>
                <a:pathLst>
                  <a:path w="1918" h="1406" extrusionOk="0">
                    <a:moveTo>
                      <a:pt x="1" y="1"/>
                    </a:moveTo>
                    <a:lnTo>
                      <a:pt x="1" y="1"/>
                    </a:lnTo>
                    <a:cubicBezTo>
                      <a:pt x="1" y="1"/>
                      <a:pt x="310" y="477"/>
                      <a:pt x="846" y="870"/>
                    </a:cubicBezTo>
                    <a:cubicBezTo>
                      <a:pt x="1370" y="1251"/>
                      <a:pt x="1918" y="1406"/>
                      <a:pt x="1918" y="1406"/>
                    </a:cubicBezTo>
                    <a:cubicBezTo>
                      <a:pt x="1918" y="1406"/>
                      <a:pt x="1608" y="929"/>
                      <a:pt x="1072" y="536"/>
                    </a:cubicBezTo>
                    <a:cubicBezTo>
                      <a:pt x="549" y="155"/>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8"/>
              <p:cNvSpPr/>
              <p:nvPr/>
            </p:nvSpPr>
            <p:spPr>
              <a:xfrm>
                <a:off x="4198125" y="2195925"/>
                <a:ext cx="44675" cy="26225"/>
              </a:xfrm>
              <a:custGeom>
                <a:avLst/>
                <a:gdLst/>
                <a:ahLst/>
                <a:cxnLst/>
                <a:rect l="l" t="t" r="r" b="b"/>
                <a:pathLst>
                  <a:path w="1787" h="1049" extrusionOk="0">
                    <a:moveTo>
                      <a:pt x="1" y="1"/>
                    </a:moveTo>
                    <a:cubicBezTo>
                      <a:pt x="1" y="1"/>
                      <a:pt x="334" y="370"/>
                      <a:pt x="822" y="656"/>
                    </a:cubicBezTo>
                    <a:cubicBezTo>
                      <a:pt x="1299" y="930"/>
                      <a:pt x="1787" y="1049"/>
                      <a:pt x="1787" y="1049"/>
                    </a:cubicBezTo>
                    <a:cubicBezTo>
                      <a:pt x="1787" y="1049"/>
                      <a:pt x="1513" y="620"/>
                      <a:pt x="1013" y="310"/>
                    </a:cubicBezTo>
                    <a:cubicBezTo>
                      <a:pt x="501" y="13"/>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8"/>
              <p:cNvSpPr/>
              <p:nvPr/>
            </p:nvSpPr>
            <p:spPr>
              <a:xfrm>
                <a:off x="4220150" y="2186850"/>
                <a:ext cx="28900" cy="14625"/>
              </a:xfrm>
              <a:custGeom>
                <a:avLst/>
                <a:gdLst/>
                <a:ahLst/>
                <a:cxnLst/>
                <a:rect l="l" t="t" r="r" b="b"/>
                <a:pathLst>
                  <a:path w="1156" h="585" extrusionOk="0">
                    <a:moveTo>
                      <a:pt x="123" y="0"/>
                    </a:moveTo>
                    <a:cubicBezTo>
                      <a:pt x="48" y="0"/>
                      <a:pt x="1" y="7"/>
                      <a:pt x="1" y="7"/>
                    </a:cubicBezTo>
                    <a:cubicBezTo>
                      <a:pt x="1" y="7"/>
                      <a:pt x="156" y="304"/>
                      <a:pt x="489" y="459"/>
                    </a:cubicBezTo>
                    <a:cubicBezTo>
                      <a:pt x="686" y="565"/>
                      <a:pt x="902" y="585"/>
                      <a:pt x="1033" y="585"/>
                    </a:cubicBezTo>
                    <a:cubicBezTo>
                      <a:pt x="1108" y="585"/>
                      <a:pt x="1156" y="578"/>
                      <a:pt x="1156" y="578"/>
                    </a:cubicBezTo>
                    <a:cubicBezTo>
                      <a:pt x="1156" y="578"/>
                      <a:pt x="977" y="269"/>
                      <a:pt x="668" y="126"/>
                    </a:cubicBezTo>
                    <a:cubicBezTo>
                      <a:pt x="471" y="20"/>
                      <a:pt x="254" y="0"/>
                      <a:pt x="12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8"/>
              <p:cNvSpPr/>
              <p:nvPr/>
            </p:nvSpPr>
            <p:spPr>
              <a:xfrm>
                <a:off x="4228200" y="2167775"/>
                <a:ext cx="32175" cy="13300"/>
              </a:xfrm>
              <a:custGeom>
                <a:avLst/>
                <a:gdLst/>
                <a:ahLst/>
                <a:cxnLst/>
                <a:rect l="l" t="t" r="r" b="b"/>
                <a:pathLst>
                  <a:path w="1287" h="532" extrusionOk="0">
                    <a:moveTo>
                      <a:pt x="241" y="0"/>
                    </a:moveTo>
                    <a:cubicBezTo>
                      <a:pt x="98" y="0"/>
                      <a:pt x="0" y="20"/>
                      <a:pt x="0" y="20"/>
                    </a:cubicBezTo>
                    <a:cubicBezTo>
                      <a:pt x="0" y="20"/>
                      <a:pt x="215" y="317"/>
                      <a:pt x="572" y="448"/>
                    </a:cubicBezTo>
                    <a:cubicBezTo>
                      <a:pt x="731" y="514"/>
                      <a:pt x="896" y="532"/>
                      <a:pt x="1026" y="532"/>
                    </a:cubicBezTo>
                    <a:cubicBezTo>
                      <a:pt x="1179" y="532"/>
                      <a:pt x="1286" y="508"/>
                      <a:pt x="1286" y="508"/>
                    </a:cubicBezTo>
                    <a:cubicBezTo>
                      <a:pt x="1286" y="508"/>
                      <a:pt x="1072" y="210"/>
                      <a:pt x="715" y="79"/>
                    </a:cubicBezTo>
                    <a:cubicBezTo>
                      <a:pt x="544" y="17"/>
                      <a:pt x="373" y="0"/>
                      <a:pt x="24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8"/>
              <p:cNvSpPr/>
              <p:nvPr/>
            </p:nvSpPr>
            <p:spPr>
              <a:xfrm>
                <a:off x="4240400" y="2145775"/>
                <a:ext cx="32175" cy="16025"/>
              </a:xfrm>
              <a:custGeom>
                <a:avLst/>
                <a:gdLst/>
                <a:ahLst/>
                <a:cxnLst/>
                <a:rect l="l" t="t" r="r" b="b"/>
                <a:pathLst>
                  <a:path w="1287" h="641" extrusionOk="0">
                    <a:moveTo>
                      <a:pt x="118" y="1"/>
                    </a:moveTo>
                    <a:cubicBezTo>
                      <a:pt x="45" y="1"/>
                      <a:pt x="0" y="7"/>
                      <a:pt x="0" y="7"/>
                    </a:cubicBezTo>
                    <a:cubicBezTo>
                      <a:pt x="0" y="7"/>
                      <a:pt x="191" y="316"/>
                      <a:pt x="548" y="495"/>
                    </a:cubicBezTo>
                    <a:cubicBezTo>
                      <a:pt x="812" y="622"/>
                      <a:pt x="1075" y="641"/>
                      <a:pt x="1205" y="641"/>
                    </a:cubicBezTo>
                    <a:cubicBezTo>
                      <a:pt x="1256" y="641"/>
                      <a:pt x="1286" y="638"/>
                      <a:pt x="1286" y="638"/>
                    </a:cubicBezTo>
                    <a:cubicBezTo>
                      <a:pt x="1286" y="638"/>
                      <a:pt x="1096" y="316"/>
                      <a:pt x="727" y="138"/>
                    </a:cubicBezTo>
                    <a:cubicBezTo>
                      <a:pt x="494" y="21"/>
                      <a:pt x="256" y="1"/>
                      <a:pt x="11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8"/>
              <p:cNvSpPr/>
              <p:nvPr/>
            </p:nvSpPr>
            <p:spPr>
              <a:xfrm>
                <a:off x="4261825" y="2129550"/>
                <a:ext cx="18475" cy="12825"/>
              </a:xfrm>
              <a:custGeom>
                <a:avLst/>
                <a:gdLst/>
                <a:ahLst/>
                <a:cxnLst/>
                <a:rect l="l" t="t" r="r" b="b"/>
                <a:pathLst>
                  <a:path w="739" h="513" extrusionOk="0">
                    <a:moveTo>
                      <a:pt x="1" y="1"/>
                    </a:moveTo>
                    <a:cubicBezTo>
                      <a:pt x="1" y="1"/>
                      <a:pt x="13" y="72"/>
                      <a:pt x="36" y="168"/>
                    </a:cubicBezTo>
                    <a:cubicBezTo>
                      <a:pt x="72" y="251"/>
                      <a:pt x="144" y="358"/>
                      <a:pt x="251" y="429"/>
                    </a:cubicBezTo>
                    <a:cubicBezTo>
                      <a:pt x="358" y="489"/>
                      <a:pt x="489" y="513"/>
                      <a:pt x="572" y="513"/>
                    </a:cubicBezTo>
                    <a:cubicBezTo>
                      <a:pt x="679" y="513"/>
                      <a:pt x="739" y="477"/>
                      <a:pt x="739" y="477"/>
                    </a:cubicBezTo>
                    <a:lnTo>
                      <a:pt x="667" y="334"/>
                    </a:lnTo>
                    <a:cubicBezTo>
                      <a:pt x="620" y="239"/>
                      <a:pt x="548" y="144"/>
                      <a:pt x="453" y="96"/>
                    </a:cubicBezTo>
                    <a:cubicBezTo>
                      <a:pt x="370" y="25"/>
                      <a:pt x="251" y="13"/>
                      <a:pt x="15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8"/>
              <p:cNvSpPr/>
              <p:nvPr/>
            </p:nvSpPr>
            <p:spPr>
              <a:xfrm>
                <a:off x="3927550" y="1657175"/>
                <a:ext cx="105400" cy="101525"/>
              </a:xfrm>
              <a:custGeom>
                <a:avLst/>
                <a:gdLst/>
                <a:ahLst/>
                <a:cxnLst/>
                <a:rect l="l" t="t" r="r" b="b"/>
                <a:pathLst>
                  <a:path w="4216" h="4061" extrusionOk="0">
                    <a:moveTo>
                      <a:pt x="1" y="1"/>
                    </a:moveTo>
                    <a:cubicBezTo>
                      <a:pt x="1" y="1"/>
                      <a:pt x="144" y="298"/>
                      <a:pt x="442" y="739"/>
                    </a:cubicBezTo>
                    <a:cubicBezTo>
                      <a:pt x="739" y="1191"/>
                      <a:pt x="1192" y="1787"/>
                      <a:pt x="1787" y="2358"/>
                    </a:cubicBezTo>
                    <a:cubicBezTo>
                      <a:pt x="2382" y="2930"/>
                      <a:pt x="2989" y="3358"/>
                      <a:pt x="3454" y="3644"/>
                    </a:cubicBezTo>
                    <a:cubicBezTo>
                      <a:pt x="3918" y="3930"/>
                      <a:pt x="4216" y="4061"/>
                      <a:pt x="4216" y="4061"/>
                    </a:cubicBezTo>
                    <a:cubicBezTo>
                      <a:pt x="4216" y="4061"/>
                      <a:pt x="3966" y="3834"/>
                      <a:pt x="3561" y="3489"/>
                    </a:cubicBezTo>
                    <a:cubicBezTo>
                      <a:pt x="3168" y="3132"/>
                      <a:pt x="2632" y="2644"/>
                      <a:pt x="2049" y="2084"/>
                    </a:cubicBezTo>
                    <a:cubicBezTo>
                      <a:pt x="1477" y="1525"/>
                      <a:pt x="965" y="1001"/>
                      <a:pt x="596" y="620"/>
                    </a:cubicBezTo>
                    <a:cubicBezTo>
                      <a:pt x="227" y="227"/>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8"/>
              <p:cNvSpPr/>
              <p:nvPr/>
            </p:nvSpPr>
            <p:spPr>
              <a:xfrm>
                <a:off x="3920425" y="1678025"/>
                <a:ext cx="44075" cy="55075"/>
              </a:xfrm>
              <a:custGeom>
                <a:avLst/>
                <a:gdLst/>
                <a:ahLst/>
                <a:cxnLst/>
                <a:rect l="l" t="t" r="r" b="b"/>
                <a:pathLst>
                  <a:path w="1763" h="2203" extrusionOk="0">
                    <a:moveTo>
                      <a:pt x="0" y="0"/>
                    </a:moveTo>
                    <a:cubicBezTo>
                      <a:pt x="0" y="0"/>
                      <a:pt x="48" y="155"/>
                      <a:pt x="143" y="393"/>
                    </a:cubicBezTo>
                    <a:cubicBezTo>
                      <a:pt x="238" y="631"/>
                      <a:pt x="393" y="964"/>
                      <a:pt x="643" y="1274"/>
                    </a:cubicBezTo>
                    <a:cubicBezTo>
                      <a:pt x="893" y="1584"/>
                      <a:pt x="1179" y="1822"/>
                      <a:pt x="1393" y="1977"/>
                    </a:cubicBezTo>
                    <a:cubicBezTo>
                      <a:pt x="1608" y="2119"/>
                      <a:pt x="1762" y="2203"/>
                      <a:pt x="1762" y="2203"/>
                    </a:cubicBezTo>
                    <a:cubicBezTo>
                      <a:pt x="1762" y="2203"/>
                      <a:pt x="1691" y="2048"/>
                      <a:pt x="1524" y="1846"/>
                    </a:cubicBezTo>
                    <a:cubicBezTo>
                      <a:pt x="1369" y="1619"/>
                      <a:pt x="1179" y="1334"/>
                      <a:pt x="941" y="1036"/>
                    </a:cubicBezTo>
                    <a:cubicBezTo>
                      <a:pt x="715" y="738"/>
                      <a:pt x="476" y="488"/>
                      <a:pt x="298" y="298"/>
                    </a:cubicBezTo>
                    <a:lnTo>
                      <a:pt x="0"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8"/>
              <p:cNvSpPr/>
              <p:nvPr/>
            </p:nvSpPr>
            <p:spPr>
              <a:xfrm>
                <a:off x="3854625" y="1739325"/>
                <a:ext cx="52425" cy="40800"/>
              </a:xfrm>
              <a:custGeom>
                <a:avLst/>
                <a:gdLst/>
                <a:ahLst/>
                <a:cxnLst/>
                <a:rect l="l" t="t" r="r" b="b"/>
                <a:pathLst>
                  <a:path w="2097" h="1632" extrusionOk="0">
                    <a:moveTo>
                      <a:pt x="1" y="1"/>
                    </a:moveTo>
                    <a:lnTo>
                      <a:pt x="1" y="1"/>
                    </a:lnTo>
                    <a:cubicBezTo>
                      <a:pt x="1" y="1"/>
                      <a:pt x="61" y="132"/>
                      <a:pt x="215" y="346"/>
                    </a:cubicBezTo>
                    <a:cubicBezTo>
                      <a:pt x="358" y="548"/>
                      <a:pt x="584" y="798"/>
                      <a:pt x="882" y="1037"/>
                    </a:cubicBezTo>
                    <a:cubicBezTo>
                      <a:pt x="1180" y="1275"/>
                      <a:pt x="1477" y="1430"/>
                      <a:pt x="1715" y="1513"/>
                    </a:cubicBezTo>
                    <a:cubicBezTo>
                      <a:pt x="1954" y="1608"/>
                      <a:pt x="2096" y="1632"/>
                      <a:pt x="2096" y="1632"/>
                    </a:cubicBezTo>
                    <a:cubicBezTo>
                      <a:pt x="2096" y="1632"/>
                      <a:pt x="1680" y="1156"/>
                      <a:pt x="1132" y="727"/>
                    </a:cubicBezTo>
                    <a:cubicBezTo>
                      <a:pt x="549" y="287"/>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8"/>
              <p:cNvSpPr/>
              <p:nvPr/>
            </p:nvSpPr>
            <p:spPr>
              <a:xfrm>
                <a:off x="3530500" y="2110500"/>
                <a:ext cx="175025" cy="115525"/>
              </a:xfrm>
              <a:custGeom>
                <a:avLst/>
                <a:gdLst/>
                <a:ahLst/>
                <a:cxnLst/>
                <a:rect l="l" t="t" r="r" b="b"/>
                <a:pathLst>
                  <a:path w="7001" h="4621" extrusionOk="0">
                    <a:moveTo>
                      <a:pt x="0" y="1"/>
                    </a:moveTo>
                    <a:cubicBezTo>
                      <a:pt x="0" y="1"/>
                      <a:pt x="310" y="358"/>
                      <a:pt x="869" y="894"/>
                    </a:cubicBezTo>
                    <a:cubicBezTo>
                      <a:pt x="1417" y="1418"/>
                      <a:pt x="2227" y="2120"/>
                      <a:pt x="3203" y="2763"/>
                    </a:cubicBezTo>
                    <a:cubicBezTo>
                      <a:pt x="4191" y="3394"/>
                      <a:pt x="5144" y="3870"/>
                      <a:pt x="5834" y="4168"/>
                    </a:cubicBezTo>
                    <a:cubicBezTo>
                      <a:pt x="6548" y="4466"/>
                      <a:pt x="7001" y="4620"/>
                      <a:pt x="7001" y="4620"/>
                    </a:cubicBezTo>
                    <a:cubicBezTo>
                      <a:pt x="7001" y="4620"/>
                      <a:pt x="6596" y="4382"/>
                      <a:pt x="5929" y="3978"/>
                    </a:cubicBezTo>
                    <a:cubicBezTo>
                      <a:pt x="5263" y="3585"/>
                      <a:pt x="4382" y="3061"/>
                      <a:pt x="3417" y="2418"/>
                    </a:cubicBezTo>
                    <a:cubicBezTo>
                      <a:pt x="2465" y="1787"/>
                      <a:pt x="1595" y="1180"/>
                      <a:pt x="988" y="739"/>
                    </a:cubicBezTo>
                    <a:cubicBezTo>
                      <a:pt x="381" y="287"/>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8"/>
              <p:cNvSpPr/>
              <p:nvPr/>
            </p:nvSpPr>
            <p:spPr>
              <a:xfrm>
                <a:off x="3556375" y="2081925"/>
                <a:ext cx="44675" cy="31275"/>
              </a:xfrm>
              <a:custGeom>
                <a:avLst/>
                <a:gdLst/>
                <a:ahLst/>
                <a:cxnLst/>
                <a:rect l="l" t="t" r="r" b="b"/>
                <a:pathLst>
                  <a:path w="1787" h="1251" extrusionOk="0">
                    <a:moveTo>
                      <a:pt x="1" y="1"/>
                    </a:moveTo>
                    <a:lnTo>
                      <a:pt x="1" y="1"/>
                    </a:lnTo>
                    <a:cubicBezTo>
                      <a:pt x="1" y="1"/>
                      <a:pt x="275" y="441"/>
                      <a:pt x="775" y="787"/>
                    </a:cubicBezTo>
                    <a:cubicBezTo>
                      <a:pt x="1275" y="1132"/>
                      <a:pt x="1787" y="1251"/>
                      <a:pt x="1787" y="1251"/>
                    </a:cubicBezTo>
                    <a:cubicBezTo>
                      <a:pt x="1787" y="1251"/>
                      <a:pt x="1513" y="810"/>
                      <a:pt x="1001" y="465"/>
                    </a:cubicBezTo>
                    <a:cubicBezTo>
                      <a:pt x="501" y="120"/>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8"/>
              <p:cNvSpPr/>
              <p:nvPr/>
            </p:nvSpPr>
            <p:spPr>
              <a:xfrm>
                <a:off x="3575725" y="2060800"/>
                <a:ext cx="44675" cy="27100"/>
              </a:xfrm>
              <a:custGeom>
                <a:avLst/>
                <a:gdLst/>
                <a:ahLst/>
                <a:cxnLst/>
                <a:rect l="l" t="t" r="r" b="b"/>
                <a:pathLst>
                  <a:path w="1787" h="1084" extrusionOk="0">
                    <a:moveTo>
                      <a:pt x="1" y="0"/>
                    </a:moveTo>
                    <a:cubicBezTo>
                      <a:pt x="1" y="1"/>
                      <a:pt x="298" y="417"/>
                      <a:pt x="787" y="715"/>
                    </a:cubicBezTo>
                    <a:cubicBezTo>
                      <a:pt x="1275" y="1013"/>
                      <a:pt x="1787" y="1084"/>
                      <a:pt x="1787" y="1084"/>
                    </a:cubicBezTo>
                    <a:cubicBezTo>
                      <a:pt x="1787" y="1084"/>
                      <a:pt x="1501" y="667"/>
                      <a:pt x="989" y="370"/>
                    </a:cubicBezTo>
                    <a:cubicBezTo>
                      <a:pt x="501" y="72"/>
                      <a:pt x="1" y="1"/>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8"/>
              <p:cNvSpPr/>
              <p:nvPr/>
            </p:nvSpPr>
            <p:spPr>
              <a:xfrm>
                <a:off x="3595975" y="2038475"/>
                <a:ext cx="25925" cy="19675"/>
              </a:xfrm>
              <a:custGeom>
                <a:avLst/>
                <a:gdLst/>
                <a:ahLst/>
                <a:cxnLst/>
                <a:rect l="l" t="t" r="r" b="b"/>
                <a:pathLst>
                  <a:path w="1037" h="787" extrusionOk="0">
                    <a:moveTo>
                      <a:pt x="0" y="1"/>
                    </a:moveTo>
                    <a:cubicBezTo>
                      <a:pt x="0" y="1"/>
                      <a:pt x="108" y="322"/>
                      <a:pt x="393" y="548"/>
                    </a:cubicBezTo>
                    <a:cubicBezTo>
                      <a:pt x="679" y="774"/>
                      <a:pt x="1036" y="786"/>
                      <a:pt x="1036" y="786"/>
                    </a:cubicBezTo>
                    <a:cubicBezTo>
                      <a:pt x="1036" y="786"/>
                      <a:pt x="929" y="453"/>
                      <a:pt x="643" y="239"/>
                    </a:cubicBezTo>
                    <a:cubicBezTo>
                      <a:pt x="358" y="12"/>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8"/>
              <p:cNvSpPr/>
              <p:nvPr/>
            </p:nvSpPr>
            <p:spPr>
              <a:xfrm>
                <a:off x="3611450" y="2019575"/>
                <a:ext cx="24125" cy="12350"/>
              </a:xfrm>
              <a:custGeom>
                <a:avLst/>
                <a:gdLst/>
                <a:ahLst/>
                <a:cxnLst/>
                <a:rect l="l" t="t" r="r" b="b"/>
                <a:pathLst>
                  <a:path w="965" h="494" extrusionOk="0">
                    <a:moveTo>
                      <a:pt x="282" y="0"/>
                    </a:moveTo>
                    <a:cubicBezTo>
                      <a:pt x="244" y="0"/>
                      <a:pt x="209" y="3"/>
                      <a:pt x="179" y="6"/>
                    </a:cubicBezTo>
                    <a:cubicBezTo>
                      <a:pt x="72" y="30"/>
                      <a:pt x="1" y="54"/>
                      <a:pt x="1" y="54"/>
                    </a:cubicBezTo>
                    <a:cubicBezTo>
                      <a:pt x="1" y="54"/>
                      <a:pt x="36" y="114"/>
                      <a:pt x="120" y="185"/>
                    </a:cubicBezTo>
                    <a:cubicBezTo>
                      <a:pt x="191" y="268"/>
                      <a:pt x="274" y="352"/>
                      <a:pt x="417" y="411"/>
                    </a:cubicBezTo>
                    <a:cubicBezTo>
                      <a:pt x="548" y="471"/>
                      <a:pt x="679" y="483"/>
                      <a:pt x="786" y="483"/>
                    </a:cubicBezTo>
                    <a:cubicBezTo>
                      <a:pt x="822" y="491"/>
                      <a:pt x="854" y="493"/>
                      <a:pt x="880" y="493"/>
                    </a:cubicBezTo>
                    <a:cubicBezTo>
                      <a:pt x="933" y="493"/>
                      <a:pt x="965" y="483"/>
                      <a:pt x="965" y="483"/>
                    </a:cubicBezTo>
                    <a:cubicBezTo>
                      <a:pt x="965" y="483"/>
                      <a:pt x="929" y="411"/>
                      <a:pt x="894" y="328"/>
                    </a:cubicBezTo>
                    <a:cubicBezTo>
                      <a:pt x="810" y="221"/>
                      <a:pt x="727" y="114"/>
                      <a:pt x="572" y="54"/>
                    </a:cubicBezTo>
                    <a:cubicBezTo>
                      <a:pt x="473" y="13"/>
                      <a:pt x="369" y="0"/>
                      <a:pt x="28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8"/>
              <p:cNvSpPr/>
              <p:nvPr/>
            </p:nvSpPr>
            <p:spPr>
              <a:xfrm>
                <a:off x="3350400" y="2217075"/>
                <a:ext cx="106600" cy="25450"/>
              </a:xfrm>
              <a:custGeom>
                <a:avLst/>
                <a:gdLst/>
                <a:ahLst/>
                <a:cxnLst/>
                <a:rect l="l" t="t" r="r" b="b"/>
                <a:pathLst>
                  <a:path w="4264" h="1018" extrusionOk="0">
                    <a:moveTo>
                      <a:pt x="1" y="0"/>
                    </a:moveTo>
                    <a:lnTo>
                      <a:pt x="1" y="0"/>
                    </a:lnTo>
                    <a:cubicBezTo>
                      <a:pt x="1" y="0"/>
                      <a:pt x="215" y="131"/>
                      <a:pt x="584" y="298"/>
                    </a:cubicBezTo>
                    <a:cubicBezTo>
                      <a:pt x="941" y="465"/>
                      <a:pt x="1465" y="655"/>
                      <a:pt x="2061" y="798"/>
                    </a:cubicBezTo>
                    <a:cubicBezTo>
                      <a:pt x="2656" y="953"/>
                      <a:pt x="3204" y="1000"/>
                      <a:pt x="3608" y="1012"/>
                    </a:cubicBezTo>
                    <a:cubicBezTo>
                      <a:pt x="3743" y="1016"/>
                      <a:pt x="3861" y="1018"/>
                      <a:pt x="3958" y="1018"/>
                    </a:cubicBezTo>
                    <a:cubicBezTo>
                      <a:pt x="4152" y="1018"/>
                      <a:pt x="4263" y="1012"/>
                      <a:pt x="4263" y="1012"/>
                    </a:cubicBezTo>
                    <a:cubicBezTo>
                      <a:pt x="4263" y="1012"/>
                      <a:pt x="3323" y="715"/>
                      <a:pt x="2144" y="429"/>
                    </a:cubicBezTo>
                    <a:cubicBezTo>
                      <a:pt x="989" y="143"/>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8"/>
              <p:cNvSpPr/>
              <p:nvPr/>
            </p:nvSpPr>
            <p:spPr>
              <a:xfrm>
                <a:off x="3366475" y="2199750"/>
                <a:ext cx="48850" cy="13675"/>
              </a:xfrm>
              <a:custGeom>
                <a:avLst/>
                <a:gdLst/>
                <a:ahLst/>
                <a:cxnLst/>
                <a:rect l="l" t="t" r="r" b="b"/>
                <a:pathLst>
                  <a:path w="1954" h="547" extrusionOk="0">
                    <a:moveTo>
                      <a:pt x="487" y="1"/>
                    </a:moveTo>
                    <a:cubicBezTo>
                      <a:pt x="199" y="1"/>
                      <a:pt x="1" y="50"/>
                      <a:pt x="1" y="50"/>
                    </a:cubicBezTo>
                    <a:cubicBezTo>
                      <a:pt x="1" y="50"/>
                      <a:pt x="417" y="324"/>
                      <a:pt x="941" y="455"/>
                    </a:cubicBezTo>
                    <a:cubicBezTo>
                      <a:pt x="1251" y="531"/>
                      <a:pt x="1542" y="547"/>
                      <a:pt x="1731" y="547"/>
                    </a:cubicBezTo>
                    <a:cubicBezTo>
                      <a:pt x="1869" y="547"/>
                      <a:pt x="1953" y="538"/>
                      <a:pt x="1953" y="538"/>
                    </a:cubicBezTo>
                    <a:cubicBezTo>
                      <a:pt x="1953" y="538"/>
                      <a:pt x="1584" y="217"/>
                      <a:pt x="1025" y="62"/>
                    </a:cubicBezTo>
                    <a:cubicBezTo>
                      <a:pt x="830" y="16"/>
                      <a:pt x="645" y="1"/>
                      <a:pt x="48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8"/>
              <p:cNvSpPr/>
              <p:nvPr/>
            </p:nvSpPr>
            <p:spPr>
              <a:xfrm>
                <a:off x="3390600" y="2171725"/>
                <a:ext cx="31275" cy="11725"/>
              </a:xfrm>
              <a:custGeom>
                <a:avLst/>
                <a:gdLst/>
                <a:ahLst/>
                <a:cxnLst/>
                <a:rect l="l" t="t" r="r" b="b"/>
                <a:pathLst>
                  <a:path w="1251" h="469" extrusionOk="0">
                    <a:moveTo>
                      <a:pt x="415" y="0"/>
                    </a:moveTo>
                    <a:cubicBezTo>
                      <a:pt x="176" y="0"/>
                      <a:pt x="0" y="76"/>
                      <a:pt x="0" y="76"/>
                    </a:cubicBezTo>
                    <a:cubicBezTo>
                      <a:pt x="0" y="76"/>
                      <a:pt x="262" y="314"/>
                      <a:pt x="584" y="409"/>
                    </a:cubicBezTo>
                    <a:cubicBezTo>
                      <a:pt x="726" y="455"/>
                      <a:pt x="869" y="468"/>
                      <a:pt x="986" y="468"/>
                    </a:cubicBezTo>
                    <a:cubicBezTo>
                      <a:pt x="1141" y="468"/>
                      <a:pt x="1250" y="445"/>
                      <a:pt x="1250" y="445"/>
                    </a:cubicBezTo>
                    <a:cubicBezTo>
                      <a:pt x="1250" y="445"/>
                      <a:pt x="1048" y="147"/>
                      <a:pt x="703" y="40"/>
                    </a:cubicBezTo>
                    <a:cubicBezTo>
                      <a:pt x="602" y="11"/>
                      <a:pt x="504" y="0"/>
                      <a:pt x="415"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8"/>
              <p:cNvSpPr/>
              <p:nvPr/>
            </p:nvSpPr>
            <p:spPr>
              <a:xfrm>
                <a:off x="3495950" y="2066750"/>
                <a:ext cx="35750" cy="12850"/>
              </a:xfrm>
              <a:custGeom>
                <a:avLst/>
                <a:gdLst/>
                <a:ahLst/>
                <a:cxnLst/>
                <a:rect l="l" t="t" r="r" b="b"/>
                <a:pathLst>
                  <a:path w="1430" h="514" extrusionOk="0">
                    <a:moveTo>
                      <a:pt x="1" y="1"/>
                    </a:moveTo>
                    <a:cubicBezTo>
                      <a:pt x="1" y="1"/>
                      <a:pt x="60" y="72"/>
                      <a:pt x="168" y="179"/>
                    </a:cubicBezTo>
                    <a:cubicBezTo>
                      <a:pt x="275" y="286"/>
                      <a:pt x="430" y="405"/>
                      <a:pt x="644" y="465"/>
                    </a:cubicBezTo>
                    <a:cubicBezTo>
                      <a:pt x="758" y="499"/>
                      <a:pt x="872" y="513"/>
                      <a:pt x="975" y="513"/>
                    </a:cubicBezTo>
                    <a:cubicBezTo>
                      <a:pt x="1055" y="513"/>
                      <a:pt x="1129" y="504"/>
                      <a:pt x="1192" y="489"/>
                    </a:cubicBezTo>
                    <a:cubicBezTo>
                      <a:pt x="1346" y="477"/>
                      <a:pt x="1430" y="429"/>
                      <a:pt x="1430" y="429"/>
                    </a:cubicBezTo>
                    <a:cubicBezTo>
                      <a:pt x="1430" y="429"/>
                      <a:pt x="1358" y="370"/>
                      <a:pt x="1239" y="298"/>
                    </a:cubicBezTo>
                    <a:cubicBezTo>
                      <a:pt x="1120" y="239"/>
                      <a:pt x="953" y="143"/>
                      <a:pt x="763" y="84"/>
                    </a:cubicBezTo>
                    <a:cubicBezTo>
                      <a:pt x="572" y="24"/>
                      <a:pt x="394" y="13"/>
                      <a:pt x="23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8"/>
              <p:cNvSpPr/>
              <p:nvPr/>
            </p:nvSpPr>
            <p:spPr>
              <a:xfrm>
                <a:off x="3512625" y="2047400"/>
                <a:ext cx="24725" cy="11650"/>
              </a:xfrm>
              <a:custGeom>
                <a:avLst/>
                <a:gdLst/>
                <a:ahLst/>
                <a:cxnLst/>
                <a:rect l="l" t="t" r="r" b="b"/>
                <a:pathLst>
                  <a:path w="989" h="466" extrusionOk="0">
                    <a:moveTo>
                      <a:pt x="302" y="1"/>
                    </a:moveTo>
                    <a:cubicBezTo>
                      <a:pt x="133" y="1"/>
                      <a:pt x="1" y="48"/>
                      <a:pt x="1" y="48"/>
                    </a:cubicBezTo>
                    <a:cubicBezTo>
                      <a:pt x="1" y="48"/>
                      <a:pt x="155" y="310"/>
                      <a:pt x="417" y="417"/>
                    </a:cubicBezTo>
                    <a:cubicBezTo>
                      <a:pt x="509" y="453"/>
                      <a:pt x="603" y="465"/>
                      <a:pt x="687" y="465"/>
                    </a:cubicBezTo>
                    <a:cubicBezTo>
                      <a:pt x="857" y="465"/>
                      <a:pt x="989" y="417"/>
                      <a:pt x="989" y="417"/>
                    </a:cubicBezTo>
                    <a:cubicBezTo>
                      <a:pt x="989" y="417"/>
                      <a:pt x="834" y="144"/>
                      <a:pt x="572" y="48"/>
                    </a:cubicBezTo>
                    <a:cubicBezTo>
                      <a:pt x="481" y="13"/>
                      <a:pt x="387" y="1"/>
                      <a:pt x="30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8"/>
              <p:cNvSpPr/>
              <p:nvPr/>
            </p:nvSpPr>
            <p:spPr>
              <a:xfrm>
                <a:off x="3541800" y="2027850"/>
                <a:ext cx="21450" cy="11150"/>
              </a:xfrm>
              <a:custGeom>
                <a:avLst/>
                <a:gdLst/>
                <a:ahLst/>
                <a:cxnLst/>
                <a:rect l="l" t="t" r="r" b="b"/>
                <a:pathLst>
                  <a:path w="858" h="446" extrusionOk="0">
                    <a:moveTo>
                      <a:pt x="301" y="1"/>
                    </a:moveTo>
                    <a:cubicBezTo>
                      <a:pt x="136" y="1"/>
                      <a:pt x="0" y="56"/>
                      <a:pt x="0" y="56"/>
                    </a:cubicBezTo>
                    <a:cubicBezTo>
                      <a:pt x="0" y="56"/>
                      <a:pt x="120" y="318"/>
                      <a:pt x="358" y="414"/>
                    </a:cubicBezTo>
                    <a:cubicBezTo>
                      <a:pt x="424" y="437"/>
                      <a:pt x="493" y="445"/>
                      <a:pt x="557" y="445"/>
                    </a:cubicBezTo>
                    <a:cubicBezTo>
                      <a:pt x="722" y="445"/>
                      <a:pt x="858" y="390"/>
                      <a:pt x="858" y="390"/>
                    </a:cubicBezTo>
                    <a:cubicBezTo>
                      <a:pt x="858" y="390"/>
                      <a:pt x="739" y="128"/>
                      <a:pt x="501" y="33"/>
                    </a:cubicBezTo>
                    <a:cubicBezTo>
                      <a:pt x="434" y="9"/>
                      <a:pt x="365" y="1"/>
                      <a:pt x="30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8"/>
              <p:cNvSpPr/>
              <p:nvPr/>
            </p:nvSpPr>
            <p:spPr>
              <a:xfrm>
                <a:off x="3503400" y="2281375"/>
                <a:ext cx="359000" cy="107175"/>
              </a:xfrm>
              <a:custGeom>
                <a:avLst/>
                <a:gdLst/>
                <a:ahLst/>
                <a:cxnLst/>
                <a:rect l="l" t="t" r="r" b="b"/>
                <a:pathLst>
                  <a:path w="14360" h="4287" extrusionOk="0">
                    <a:moveTo>
                      <a:pt x="1" y="0"/>
                    </a:moveTo>
                    <a:cubicBezTo>
                      <a:pt x="1" y="0"/>
                      <a:pt x="3168" y="1143"/>
                      <a:pt x="7132" y="2334"/>
                    </a:cubicBezTo>
                    <a:cubicBezTo>
                      <a:pt x="11085" y="3512"/>
                      <a:pt x="14360" y="4286"/>
                      <a:pt x="14360" y="4286"/>
                    </a:cubicBezTo>
                    <a:cubicBezTo>
                      <a:pt x="14360" y="4286"/>
                      <a:pt x="11192" y="3143"/>
                      <a:pt x="7240" y="1953"/>
                    </a:cubicBezTo>
                    <a:cubicBezTo>
                      <a:pt x="3275" y="774"/>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8"/>
              <p:cNvSpPr/>
              <p:nvPr/>
            </p:nvSpPr>
            <p:spPr>
              <a:xfrm>
                <a:off x="3535850" y="2266775"/>
                <a:ext cx="176225" cy="59550"/>
              </a:xfrm>
              <a:custGeom>
                <a:avLst/>
                <a:gdLst/>
                <a:ahLst/>
                <a:cxnLst/>
                <a:rect l="l" t="t" r="r" b="b"/>
                <a:pathLst>
                  <a:path w="7049" h="2382" extrusionOk="0">
                    <a:moveTo>
                      <a:pt x="0" y="1"/>
                    </a:moveTo>
                    <a:cubicBezTo>
                      <a:pt x="0" y="1"/>
                      <a:pt x="1560" y="596"/>
                      <a:pt x="3513" y="1251"/>
                    </a:cubicBezTo>
                    <a:cubicBezTo>
                      <a:pt x="5442" y="1906"/>
                      <a:pt x="7049" y="2382"/>
                      <a:pt x="7049" y="2382"/>
                    </a:cubicBezTo>
                    <a:cubicBezTo>
                      <a:pt x="7049" y="2382"/>
                      <a:pt x="6680" y="2179"/>
                      <a:pt x="6073" y="1882"/>
                    </a:cubicBezTo>
                    <a:cubicBezTo>
                      <a:pt x="5453" y="1584"/>
                      <a:pt x="4608" y="1215"/>
                      <a:pt x="3632" y="882"/>
                    </a:cubicBezTo>
                    <a:cubicBezTo>
                      <a:pt x="2667" y="560"/>
                      <a:pt x="1751" y="334"/>
                      <a:pt x="1084" y="203"/>
                    </a:cubicBezTo>
                    <a:cubicBezTo>
                      <a:pt x="417" y="60"/>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8"/>
              <p:cNvSpPr/>
              <p:nvPr/>
            </p:nvSpPr>
            <p:spPr>
              <a:xfrm>
                <a:off x="3534650" y="2247425"/>
                <a:ext cx="84575" cy="30400"/>
              </a:xfrm>
              <a:custGeom>
                <a:avLst/>
                <a:gdLst/>
                <a:ahLst/>
                <a:cxnLst/>
                <a:rect l="l" t="t" r="r" b="b"/>
                <a:pathLst>
                  <a:path w="3383" h="1216" extrusionOk="0">
                    <a:moveTo>
                      <a:pt x="1" y="1"/>
                    </a:moveTo>
                    <a:cubicBezTo>
                      <a:pt x="1" y="1"/>
                      <a:pt x="703" y="453"/>
                      <a:pt x="1620" y="798"/>
                    </a:cubicBezTo>
                    <a:cubicBezTo>
                      <a:pt x="2561" y="1120"/>
                      <a:pt x="3382" y="1215"/>
                      <a:pt x="3382" y="1215"/>
                    </a:cubicBezTo>
                    <a:cubicBezTo>
                      <a:pt x="3382" y="1215"/>
                      <a:pt x="2692" y="751"/>
                      <a:pt x="1763" y="417"/>
                    </a:cubicBezTo>
                    <a:cubicBezTo>
                      <a:pt x="822" y="96"/>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8"/>
              <p:cNvSpPr/>
              <p:nvPr/>
            </p:nvSpPr>
            <p:spPr>
              <a:xfrm>
                <a:off x="3540900" y="2226150"/>
                <a:ext cx="47050" cy="16400"/>
              </a:xfrm>
              <a:custGeom>
                <a:avLst/>
                <a:gdLst/>
                <a:ahLst/>
                <a:cxnLst/>
                <a:rect l="l" t="t" r="r" b="b"/>
                <a:pathLst>
                  <a:path w="1882" h="656" extrusionOk="0">
                    <a:moveTo>
                      <a:pt x="161" y="1"/>
                    </a:moveTo>
                    <a:cubicBezTo>
                      <a:pt x="61" y="1"/>
                      <a:pt x="1" y="6"/>
                      <a:pt x="1" y="6"/>
                    </a:cubicBezTo>
                    <a:cubicBezTo>
                      <a:pt x="1" y="6"/>
                      <a:pt x="358" y="352"/>
                      <a:pt x="882" y="518"/>
                    </a:cubicBezTo>
                    <a:cubicBezTo>
                      <a:pt x="1216" y="635"/>
                      <a:pt x="1539" y="655"/>
                      <a:pt x="1724" y="655"/>
                    </a:cubicBezTo>
                    <a:cubicBezTo>
                      <a:pt x="1823" y="655"/>
                      <a:pt x="1882" y="649"/>
                      <a:pt x="1882" y="649"/>
                    </a:cubicBezTo>
                    <a:cubicBezTo>
                      <a:pt x="1882" y="649"/>
                      <a:pt x="1525" y="316"/>
                      <a:pt x="1001" y="137"/>
                    </a:cubicBezTo>
                    <a:cubicBezTo>
                      <a:pt x="675" y="21"/>
                      <a:pt x="349" y="1"/>
                      <a:pt x="16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8"/>
              <p:cNvSpPr/>
              <p:nvPr/>
            </p:nvSpPr>
            <p:spPr>
              <a:xfrm>
                <a:off x="3515000" y="2193500"/>
                <a:ext cx="24450" cy="13175"/>
              </a:xfrm>
              <a:custGeom>
                <a:avLst/>
                <a:gdLst/>
                <a:ahLst/>
                <a:cxnLst/>
                <a:rect l="l" t="t" r="r" b="b"/>
                <a:pathLst>
                  <a:path w="978" h="527" extrusionOk="0">
                    <a:moveTo>
                      <a:pt x="314" y="0"/>
                    </a:moveTo>
                    <a:cubicBezTo>
                      <a:pt x="264" y="0"/>
                      <a:pt x="219" y="6"/>
                      <a:pt x="180" y="15"/>
                    </a:cubicBezTo>
                    <a:cubicBezTo>
                      <a:pt x="72" y="38"/>
                      <a:pt x="1" y="74"/>
                      <a:pt x="1" y="74"/>
                    </a:cubicBezTo>
                    <a:cubicBezTo>
                      <a:pt x="1" y="74"/>
                      <a:pt x="49" y="134"/>
                      <a:pt x="144" y="217"/>
                    </a:cubicBezTo>
                    <a:cubicBezTo>
                      <a:pt x="227" y="288"/>
                      <a:pt x="322" y="360"/>
                      <a:pt x="441" y="419"/>
                    </a:cubicBezTo>
                    <a:cubicBezTo>
                      <a:pt x="561" y="479"/>
                      <a:pt x="703" y="491"/>
                      <a:pt x="799" y="515"/>
                    </a:cubicBezTo>
                    <a:cubicBezTo>
                      <a:pt x="906" y="527"/>
                      <a:pt x="977" y="527"/>
                      <a:pt x="977" y="527"/>
                    </a:cubicBezTo>
                    <a:cubicBezTo>
                      <a:pt x="977" y="527"/>
                      <a:pt x="965" y="455"/>
                      <a:pt x="906" y="348"/>
                    </a:cubicBezTo>
                    <a:cubicBezTo>
                      <a:pt x="846" y="241"/>
                      <a:pt x="739" y="122"/>
                      <a:pt x="596" y="62"/>
                    </a:cubicBezTo>
                    <a:cubicBezTo>
                      <a:pt x="498" y="17"/>
                      <a:pt x="400" y="0"/>
                      <a:pt x="31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8"/>
              <p:cNvSpPr/>
              <p:nvPr/>
            </p:nvSpPr>
            <p:spPr>
              <a:xfrm>
                <a:off x="4025500" y="2731725"/>
                <a:ext cx="351250" cy="135750"/>
              </a:xfrm>
              <a:custGeom>
                <a:avLst/>
                <a:gdLst/>
                <a:ahLst/>
                <a:cxnLst/>
                <a:rect l="l" t="t" r="r" b="b"/>
                <a:pathLst>
                  <a:path w="14050" h="5430" extrusionOk="0">
                    <a:moveTo>
                      <a:pt x="0" y="0"/>
                    </a:moveTo>
                    <a:cubicBezTo>
                      <a:pt x="1" y="0"/>
                      <a:pt x="3060" y="1393"/>
                      <a:pt x="6941" y="2893"/>
                    </a:cubicBezTo>
                    <a:cubicBezTo>
                      <a:pt x="10835" y="4405"/>
                      <a:pt x="14050" y="5429"/>
                      <a:pt x="14050" y="5429"/>
                    </a:cubicBezTo>
                    <a:cubicBezTo>
                      <a:pt x="14050" y="5429"/>
                      <a:pt x="10978" y="4024"/>
                      <a:pt x="7096" y="2524"/>
                    </a:cubicBezTo>
                    <a:cubicBezTo>
                      <a:pt x="3215" y="1024"/>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8"/>
              <p:cNvSpPr/>
              <p:nvPr/>
            </p:nvSpPr>
            <p:spPr>
              <a:xfrm>
                <a:off x="4029950" y="2719800"/>
                <a:ext cx="156600" cy="59575"/>
              </a:xfrm>
              <a:custGeom>
                <a:avLst/>
                <a:gdLst/>
                <a:ahLst/>
                <a:cxnLst/>
                <a:rect l="l" t="t" r="r" b="b"/>
                <a:pathLst>
                  <a:path w="6264" h="2383" extrusionOk="0">
                    <a:moveTo>
                      <a:pt x="1" y="1"/>
                    </a:moveTo>
                    <a:cubicBezTo>
                      <a:pt x="1" y="1"/>
                      <a:pt x="1334" y="715"/>
                      <a:pt x="3061" y="1370"/>
                    </a:cubicBezTo>
                    <a:cubicBezTo>
                      <a:pt x="4787" y="2037"/>
                      <a:pt x="6263" y="2382"/>
                      <a:pt x="6263" y="2382"/>
                    </a:cubicBezTo>
                    <a:cubicBezTo>
                      <a:pt x="6263" y="2382"/>
                      <a:pt x="4930" y="1668"/>
                      <a:pt x="3192" y="1013"/>
                    </a:cubicBezTo>
                    <a:cubicBezTo>
                      <a:pt x="1477" y="334"/>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8"/>
              <p:cNvSpPr/>
              <p:nvPr/>
            </p:nvSpPr>
            <p:spPr>
              <a:xfrm>
                <a:off x="4058525" y="2714150"/>
                <a:ext cx="124750" cy="47350"/>
              </a:xfrm>
              <a:custGeom>
                <a:avLst/>
                <a:gdLst/>
                <a:ahLst/>
                <a:cxnLst/>
                <a:rect l="l" t="t" r="r" b="b"/>
                <a:pathLst>
                  <a:path w="4990" h="1894" extrusionOk="0">
                    <a:moveTo>
                      <a:pt x="1" y="1"/>
                    </a:moveTo>
                    <a:cubicBezTo>
                      <a:pt x="1" y="1"/>
                      <a:pt x="1060" y="608"/>
                      <a:pt x="2430" y="1132"/>
                    </a:cubicBezTo>
                    <a:cubicBezTo>
                      <a:pt x="3799" y="1656"/>
                      <a:pt x="4989" y="1894"/>
                      <a:pt x="4989" y="1894"/>
                    </a:cubicBezTo>
                    <a:cubicBezTo>
                      <a:pt x="4989" y="1894"/>
                      <a:pt x="3942" y="1275"/>
                      <a:pt x="2561" y="763"/>
                    </a:cubicBezTo>
                    <a:cubicBezTo>
                      <a:pt x="1191" y="239"/>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8"/>
              <p:cNvSpPr/>
              <p:nvPr/>
            </p:nvSpPr>
            <p:spPr>
              <a:xfrm>
                <a:off x="4118350" y="2718625"/>
                <a:ext cx="130400" cy="49425"/>
              </a:xfrm>
              <a:custGeom>
                <a:avLst/>
                <a:gdLst/>
                <a:ahLst/>
                <a:cxnLst/>
                <a:rect l="l" t="t" r="r" b="b"/>
                <a:pathLst>
                  <a:path w="5216" h="1977" extrusionOk="0">
                    <a:moveTo>
                      <a:pt x="1" y="0"/>
                    </a:moveTo>
                    <a:cubicBezTo>
                      <a:pt x="1" y="0"/>
                      <a:pt x="1096" y="619"/>
                      <a:pt x="2537" y="1179"/>
                    </a:cubicBezTo>
                    <a:cubicBezTo>
                      <a:pt x="3978" y="1715"/>
                      <a:pt x="5216" y="1977"/>
                      <a:pt x="5216" y="1977"/>
                    </a:cubicBezTo>
                    <a:cubicBezTo>
                      <a:pt x="5216" y="1977"/>
                      <a:pt x="4120" y="1358"/>
                      <a:pt x="2680" y="798"/>
                    </a:cubicBezTo>
                    <a:cubicBezTo>
                      <a:pt x="1239" y="262"/>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8"/>
              <p:cNvSpPr/>
              <p:nvPr/>
            </p:nvSpPr>
            <p:spPr>
              <a:xfrm>
                <a:off x="5117900" y="2785300"/>
                <a:ext cx="11625" cy="60150"/>
              </a:xfrm>
              <a:custGeom>
                <a:avLst/>
                <a:gdLst/>
                <a:ahLst/>
                <a:cxnLst/>
                <a:rect l="l" t="t" r="r" b="b"/>
                <a:pathLst>
                  <a:path w="465" h="2406" extrusionOk="0">
                    <a:moveTo>
                      <a:pt x="464" y="0"/>
                    </a:moveTo>
                    <a:lnTo>
                      <a:pt x="464" y="0"/>
                    </a:lnTo>
                    <a:cubicBezTo>
                      <a:pt x="464" y="0"/>
                      <a:pt x="357" y="96"/>
                      <a:pt x="214" y="322"/>
                    </a:cubicBezTo>
                    <a:cubicBezTo>
                      <a:pt x="119" y="512"/>
                      <a:pt x="0" y="846"/>
                      <a:pt x="0" y="1203"/>
                    </a:cubicBezTo>
                    <a:cubicBezTo>
                      <a:pt x="0" y="1572"/>
                      <a:pt x="95" y="1881"/>
                      <a:pt x="202" y="2096"/>
                    </a:cubicBezTo>
                    <a:cubicBezTo>
                      <a:pt x="310" y="2298"/>
                      <a:pt x="417" y="2405"/>
                      <a:pt x="417" y="2405"/>
                    </a:cubicBezTo>
                    <a:cubicBezTo>
                      <a:pt x="417" y="2405"/>
                      <a:pt x="417" y="2262"/>
                      <a:pt x="393" y="2036"/>
                    </a:cubicBezTo>
                    <a:lnTo>
                      <a:pt x="393" y="1203"/>
                    </a:lnTo>
                    <a:cubicBezTo>
                      <a:pt x="417" y="893"/>
                      <a:pt x="417" y="596"/>
                      <a:pt x="429" y="369"/>
                    </a:cubicBezTo>
                    <a:cubicBezTo>
                      <a:pt x="441" y="131"/>
                      <a:pt x="464" y="0"/>
                      <a:pt x="46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8"/>
              <p:cNvSpPr/>
              <p:nvPr/>
            </p:nvSpPr>
            <p:spPr>
              <a:xfrm>
                <a:off x="5097050" y="2811200"/>
                <a:ext cx="10750" cy="29775"/>
              </a:xfrm>
              <a:custGeom>
                <a:avLst/>
                <a:gdLst/>
                <a:ahLst/>
                <a:cxnLst/>
                <a:rect l="l" t="t" r="r" b="b"/>
                <a:pathLst>
                  <a:path w="430" h="1191" extrusionOk="0">
                    <a:moveTo>
                      <a:pt x="191" y="0"/>
                    </a:moveTo>
                    <a:cubicBezTo>
                      <a:pt x="191" y="0"/>
                      <a:pt x="1" y="262"/>
                      <a:pt x="24" y="607"/>
                    </a:cubicBezTo>
                    <a:cubicBezTo>
                      <a:pt x="48" y="941"/>
                      <a:pt x="251" y="1191"/>
                      <a:pt x="251" y="1191"/>
                    </a:cubicBezTo>
                    <a:cubicBezTo>
                      <a:pt x="251" y="1191"/>
                      <a:pt x="429" y="905"/>
                      <a:pt x="417" y="583"/>
                    </a:cubicBezTo>
                    <a:cubicBezTo>
                      <a:pt x="405" y="250"/>
                      <a:pt x="191" y="0"/>
                      <a:pt x="19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8"/>
              <p:cNvSpPr/>
              <p:nvPr/>
            </p:nvSpPr>
            <p:spPr>
              <a:xfrm>
                <a:off x="5064025" y="2168250"/>
                <a:ext cx="10725" cy="52425"/>
              </a:xfrm>
              <a:custGeom>
                <a:avLst/>
                <a:gdLst/>
                <a:ahLst/>
                <a:cxnLst/>
                <a:rect l="l" t="t" r="r" b="b"/>
                <a:pathLst>
                  <a:path w="429" h="2097" extrusionOk="0">
                    <a:moveTo>
                      <a:pt x="214" y="1"/>
                    </a:moveTo>
                    <a:cubicBezTo>
                      <a:pt x="214" y="1"/>
                      <a:pt x="60" y="477"/>
                      <a:pt x="24" y="1048"/>
                    </a:cubicBezTo>
                    <a:cubicBezTo>
                      <a:pt x="0" y="1608"/>
                      <a:pt x="95" y="2096"/>
                      <a:pt x="95" y="2096"/>
                    </a:cubicBezTo>
                    <a:cubicBezTo>
                      <a:pt x="95" y="2096"/>
                      <a:pt x="155" y="2001"/>
                      <a:pt x="226" y="1798"/>
                    </a:cubicBezTo>
                    <a:cubicBezTo>
                      <a:pt x="310" y="1608"/>
                      <a:pt x="393" y="1358"/>
                      <a:pt x="417" y="1060"/>
                    </a:cubicBezTo>
                    <a:cubicBezTo>
                      <a:pt x="429" y="763"/>
                      <a:pt x="381" y="489"/>
                      <a:pt x="322" y="298"/>
                    </a:cubicBezTo>
                    <a:cubicBezTo>
                      <a:pt x="274" y="120"/>
                      <a:pt x="214" y="1"/>
                      <a:pt x="21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8"/>
              <p:cNvSpPr/>
              <p:nvPr/>
            </p:nvSpPr>
            <p:spPr>
              <a:xfrm>
                <a:off x="3860000" y="2309950"/>
                <a:ext cx="44975" cy="74425"/>
              </a:xfrm>
              <a:custGeom>
                <a:avLst/>
                <a:gdLst/>
                <a:ahLst/>
                <a:cxnLst/>
                <a:rect l="l" t="t" r="r" b="b"/>
                <a:pathLst>
                  <a:path w="1799" h="2977" extrusionOk="0">
                    <a:moveTo>
                      <a:pt x="1798" y="0"/>
                    </a:moveTo>
                    <a:lnTo>
                      <a:pt x="1798" y="0"/>
                    </a:lnTo>
                    <a:cubicBezTo>
                      <a:pt x="1798" y="0"/>
                      <a:pt x="1227" y="572"/>
                      <a:pt x="727" y="1393"/>
                    </a:cubicBezTo>
                    <a:cubicBezTo>
                      <a:pt x="238" y="2226"/>
                      <a:pt x="0" y="2977"/>
                      <a:pt x="0" y="2977"/>
                    </a:cubicBezTo>
                    <a:cubicBezTo>
                      <a:pt x="0" y="2977"/>
                      <a:pt x="572" y="2417"/>
                      <a:pt x="1072" y="1595"/>
                    </a:cubicBezTo>
                    <a:cubicBezTo>
                      <a:pt x="1560" y="774"/>
                      <a:pt x="1798" y="0"/>
                      <a:pt x="179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8"/>
              <p:cNvSpPr/>
              <p:nvPr/>
            </p:nvSpPr>
            <p:spPr>
              <a:xfrm>
                <a:off x="3877250" y="2371850"/>
                <a:ext cx="14625" cy="20850"/>
              </a:xfrm>
              <a:custGeom>
                <a:avLst/>
                <a:gdLst/>
                <a:ahLst/>
                <a:cxnLst/>
                <a:rect l="l" t="t" r="r" b="b"/>
                <a:pathLst>
                  <a:path w="585" h="834" extrusionOk="0">
                    <a:moveTo>
                      <a:pt x="572" y="0"/>
                    </a:moveTo>
                    <a:cubicBezTo>
                      <a:pt x="572" y="0"/>
                      <a:pt x="513" y="24"/>
                      <a:pt x="418" y="84"/>
                    </a:cubicBezTo>
                    <a:cubicBezTo>
                      <a:pt x="346" y="143"/>
                      <a:pt x="239" y="227"/>
                      <a:pt x="168" y="322"/>
                    </a:cubicBezTo>
                    <a:cubicBezTo>
                      <a:pt x="96" y="429"/>
                      <a:pt x="48" y="548"/>
                      <a:pt x="37" y="655"/>
                    </a:cubicBezTo>
                    <a:cubicBezTo>
                      <a:pt x="1" y="762"/>
                      <a:pt x="1" y="834"/>
                      <a:pt x="1" y="834"/>
                    </a:cubicBezTo>
                    <a:cubicBezTo>
                      <a:pt x="1" y="834"/>
                      <a:pt x="72" y="834"/>
                      <a:pt x="179" y="786"/>
                    </a:cubicBezTo>
                    <a:cubicBezTo>
                      <a:pt x="275" y="739"/>
                      <a:pt x="394" y="667"/>
                      <a:pt x="477" y="548"/>
                    </a:cubicBezTo>
                    <a:cubicBezTo>
                      <a:pt x="560" y="429"/>
                      <a:pt x="584" y="274"/>
                      <a:pt x="584" y="179"/>
                    </a:cubicBezTo>
                    <a:cubicBezTo>
                      <a:pt x="584" y="72"/>
                      <a:pt x="572" y="0"/>
                      <a:pt x="57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38"/>
              <p:cNvSpPr/>
              <p:nvPr/>
            </p:nvSpPr>
            <p:spPr>
              <a:xfrm>
                <a:off x="3895125" y="2380475"/>
                <a:ext cx="16100" cy="16400"/>
              </a:xfrm>
              <a:custGeom>
                <a:avLst/>
                <a:gdLst/>
                <a:ahLst/>
                <a:cxnLst/>
                <a:rect l="l" t="t" r="r" b="b"/>
                <a:pathLst>
                  <a:path w="644" h="656" extrusionOk="0">
                    <a:moveTo>
                      <a:pt x="596" y="1"/>
                    </a:moveTo>
                    <a:lnTo>
                      <a:pt x="596" y="1"/>
                    </a:lnTo>
                    <a:cubicBezTo>
                      <a:pt x="595" y="1"/>
                      <a:pt x="334" y="37"/>
                      <a:pt x="167" y="203"/>
                    </a:cubicBezTo>
                    <a:cubicBezTo>
                      <a:pt x="24" y="382"/>
                      <a:pt x="0" y="656"/>
                      <a:pt x="0" y="656"/>
                    </a:cubicBezTo>
                    <a:cubicBezTo>
                      <a:pt x="0" y="656"/>
                      <a:pt x="4" y="656"/>
                      <a:pt x="10" y="656"/>
                    </a:cubicBezTo>
                    <a:cubicBezTo>
                      <a:pt x="62" y="656"/>
                      <a:pt x="306" y="646"/>
                      <a:pt x="465" y="477"/>
                    </a:cubicBezTo>
                    <a:cubicBezTo>
                      <a:pt x="643" y="275"/>
                      <a:pt x="596" y="1"/>
                      <a:pt x="59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38"/>
              <p:cNvSpPr/>
              <p:nvPr/>
            </p:nvSpPr>
            <p:spPr>
              <a:xfrm>
                <a:off x="4099000" y="1753925"/>
                <a:ext cx="31300" cy="50325"/>
              </a:xfrm>
              <a:custGeom>
                <a:avLst/>
                <a:gdLst/>
                <a:ahLst/>
                <a:cxnLst/>
                <a:rect l="l" t="t" r="r" b="b"/>
                <a:pathLst>
                  <a:path w="1252" h="2013" extrusionOk="0">
                    <a:moveTo>
                      <a:pt x="1251" y="0"/>
                    </a:moveTo>
                    <a:lnTo>
                      <a:pt x="1251" y="0"/>
                    </a:lnTo>
                    <a:cubicBezTo>
                      <a:pt x="1251" y="0"/>
                      <a:pt x="811" y="357"/>
                      <a:pt x="465" y="905"/>
                    </a:cubicBezTo>
                    <a:cubicBezTo>
                      <a:pt x="120" y="1465"/>
                      <a:pt x="1" y="2012"/>
                      <a:pt x="1" y="2012"/>
                    </a:cubicBezTo>
                    <a:cubicBezTo>
                      <a:pt x="1" y="2012"/>
                      <a:pt x="453" y="1667"/>
                      <a:pt x="799" y="1107"/>
                    </a:cubicBezTo>
                    <a:cubicBezTo>
                      <a:pt x="1132" y="548"/>
                      <a:pt x="1251" y="0"/>
                      <a:pt x="125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8"/>
              <p:cNvSpPr/>
              <p:nvPr/>
            </p:nvSpPr>
            <p:spPr>
              <a:xfrm>
                <a:off x="4130275" y="1766125"/>
                <a:ext cx="14300" cy="18475"/>
              </a:xfrm>
              <a:custGeom>
                <a:avLst/>
                <a:gdLst/>
                <a:ahLst/>
                <a:cxnLst/>
                <a:rect l="l" t="t" r="r" b="b"/>
                <a:pathLst>
                  <a:path w="572" h="739" extrusionOk="0">
                    <a:moveTo>
                      <a:pt x="572" y="0"/>
                    </a:moveTo>
                    <a:cubicBezTo>
                      <a:pt x="572" y="0"/>
                      <a:pt x="488" y="0"/>
                      <a:pt x="405" y="24"/>
                    </a:cubicBezTo>
                    <a:cubicBezTo>
                      <a:pt x="298" y="60"/>
                      <a:pt x="179" y="119"/>
                      <a:pt x="107" y="238"/>
                    </a:cubicBezTo>
                    <a:cubicBezTo>
                      <a:pt x="36" y="346"/>
                      <a:pt x="0" y="477"/>
                      <a:pt x="24" y="584"/>
                    </a:cubicBezTo>
                    <a:cubicBezTo>
                      <a:pt x="24" y="679"/>
                      <a:pt x="48" y="739"/>
                      <a:pt x="48" y="739"/>
                    </a:cubicBezTo>
                    <a:lnTo>
                      <a:pt x="191" y="667"/>
                    </a:lnTo>
                    <a:cubicBezTo>
                      <a:pt x="286" y="619"/>
                      <a:pt x="369" y="548"/>
                      <a:pt x="429" y="465"/>
                    </a:cubicBezTo>
                    <a:cubicBezTo>
                      <a:pt x="488" y="358"/>
                      <a:pt x="524" y="250"/>
                      <a:pt x="536" y="167"/>
                    </a:cubicBezTo>
                    <a:cubicBezTo>
                      <a:pt x="572" y="72"/>
                      <a:pt x="572" y="0"/>
                      <a:pt x="57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8"/>
              <p:cNvSpPr/>
              <p:nvPr/>
            </p:nvSpPr>
            <p:spPr>
              <a:xfrm>
                <a:off x="3648350" y="2253075"/>
                <a:ext cx="34575" cy="42000"/>
              </a:xfrm>
              <a:custGeom>
                <a:avLst/>
                <a:gdLst/>
                <a:ahLst/>
                <a:cxnLst/>
                <a:rect l="l" t="t" r="r" b="b"/>
                <a:pathLst>
                  <a:path w="1383" h="1680" extrusionOk="0">
                    <a:moveTo>
                      <a:pt x="1382" y="1"/>
                    </a:moveTo>
                    <a:lnTo>
                      <a:pt x="1382" y="1"/>
                    </a:lnTo>
                    <a:cubicBezTo>
                      <a:pt x="1382" y="1"/>
                      <a:pt x="918" y="251"/>
                      <a:pt x="549" y="715"/>
                    </a:cubicBezTo>
                    <a:cubicBezTo>
                      <a:pt x="156" y="1180"/>
                      <a:pt x="1" y="1680"/>
                      <a:pt x="1" y="1680"/>
                    </a:cubicBezTo>
                    <a:cubicBezTo>
                      <a:pt x="1" y="1680"/>
                      <a:pt x="465" y="1430"/>
                      <a:pt x="846" y="965"/>
                    </a:cubicBezTo>
                    <a:cubicBezTo>
                      <a:pt x="1227" y="513"/>
                      <a:pt x="1382" y="1"/>
                      <a:pt x="138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8"/>
              <p:cNvSpPr/>
              <p:nvPr/>
            </p:nvSpPr>
            <p:spPr>
              <a:xfrm>
                <a:off x="3665325" y="2277200"/>
                <a:ext cx="19975" cy="22950"/>
              </a:xfrm>
              <a:custGeom>
                <a:avLst/>
                <a:gdLst/>
                <a:ahLst/>
                <a:cxnLst/>
                <a:rect l="l" t="t" r="r" b="b"/>
                <a:pathLst>
                  <a:path w="799" h="918" extrusionOk="0">
                    <a:moveTo>
                      <a:pt x="798" y="0"/>
                    </a:moveTo>
                    <a:lnTo>
                      <a:pt x="798" y="0"/>
                    </a:lnTo>
                    <a:cubicBezTo>
                      <a:pt x="798" y="0"/>
                      <a:pt x="465" y="84"/>
                      <a:pt x="251" y="334"/>
                    </a:cubicBezTo>
                    <a:cubicBezTo>
                      <a:pt x="24" y="572"/>
                      <a:pt x="1" y="917"/>
                      <a:pt x="1" y="917"/>
                    </a:cubicBezTo>
                    <a:cubicBezTo>
                      <a:pt x="1" y="917"/>
                      <a:pt x="322" y="834"/>
                      <a:pt x="548" y="584"/>
                    </a:cubicBezTo>
                    <a:cubicBezTo>
                      <a:pt x="774" y="346"/>
                      <a:pt x="798" y="0"/>
                      <a:pt x="79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8"/>
              <p:cNvSpPr/>
              <p:nvPr/>
            </p:nvSpPr>
            <p:spPr>
              <a:xfrm>
                <a:off x="4449050" y="2891250"/>
                <a:ext cx="460800" cy="175350"/>
              </a:xfrm>
              <a:custGeom>
                <a:avLst/>
                <a:gdLst/>
                <a:ahLst/>
                <a:cxnLst/>
                <a:rect l="l" t="t" r="r" b="b"/>
                <a:pathLst>
                  <a:path w="18432" h="7014" extrusionOk="0">
                    <a:moveTo>
                      <a:pt x="1" y="1"/>
                    </a:moveTo>
                    <a:cubicBezTo>
                      <a:pt x="1" y="1"/>
                      <a:pt x="4049" y="1751"/>
                      <a:pt x="9145" y="3692"/>
                    </a:cubicBezTo>
                    <a:cubicBezTo>
                      <a:pt x="14229" y="5621"/>
                      <a:pt x="18432" y="7014"/>
                      <a:pt x="18432" y="7014"/>
                    </a:cubicBezTo>
                    <a:cubicBezTo>
                      <a:pt x="18432" y="7014"/>
                      <a:pt x="14383" y="5252"/>
                      <a:pt x="9288" y="3323"/>
                    </a:cubicBezTo>
                    <a:cubicBezTo>
                      <a:pt x="4204" y="1382"/>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38"/>
              <p:cNvSpPr/>
              <p:nvPr/>
            </p:nvSpPr>
            <p:spPr>
              <a:xfrm>
                <a:off x="4925600" y="3071050"/>
                <a:ext cx="52125" cy="19675"/>
              </a:xfrm>
              <a:custGeom>
                <a:avLst/>
                <a:gdLst/>
                <a:ahLst/>
                <a:cxnLst/>
                <a:rect l="l" t="t" r="r" b="b"/>
                <a:pathLst>
                  <a:path w="2085" h="787" extrusionOk="0">
                    <a:moveTo>
                      <a:pt x="1" y="0"/>
                    </a:moveTo>
                    <a:cubicBezTo>
                      <a:pt x="1" y="0"/>
                      <a:pt x="382" y="357"/>
                      <a:pt x="965" y="572"/>
                    </a:cubicBezTo>
                    <a:cubicBezTo>
                      <a:pt x="1548" y="786"/>
                      <a:pt x="2084" y="786"/>
                      <a:pt x="2084" y="786"/>
                    </a:cubicBezTo>
                    <a:cubicBezTo>
                      <a:pt x="2084" y="786"/>
                      <a:pt x="1691" y="429"/>
                      <a:pt x="1108" y="203"/>
                    </a:cubicBezTo>
                    <a:cubicBezTo>
                      <a:pt x="525" y="0"/>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38"/>
              <p:cNvSpPr/>
              <p:nvPr/>
            </p:nvSpPr>
            <p:spPr>
              <a:xfrm>
                <a:off x="4994950" y="3093775"/>
                <a:ext cx="31875" cy="13500"/>
              </a:xfrm>
              <a:custGeom>
                <a:avLst/>
                <a:gdLst/>
                <a:ahLst/>
                <a:cxnLst/>
                <a:rect l="l" t="t" r="r" b="b"/>
                <a:pathLst>
                  <a:path w="1275" h="540" extrusionOk="0">
                    <a:moveTo>
                      <a:pt x="240" y="0"/>
                    </a:moveTo>
                    <a:cubicBezTo>
                      <a:pt x="98" y="0"/>
                      <a:pt x="1" y="20"/>
                      <a:pt x="1" y="20"/>
                    </a:cubicBezTo>
                    <a:cubicBezTo>
                      <a:pt x="1" y="20"/>
                      <a:pt x="215" y="318"/>
                      <a:pt x="572" y="460"/>
                    </a:cubicBezTo>
                    <a:cubicBezTo>
                      <a:pt x="732" y="523"/>
                      <a:pt x="899" y="539"/>
                      <a:pt x="1031" y="539"/>
                    </a:cubicBezTo>
                    <a:cubicBezTo>
                      <a:pt x="1174" y="539"/>
                      <a:pt x="1275" y="520"/>
                      <a:pt x="1275" y="520"/>
                    </a:cubicBezTo>
                    <a:cubicBezTo>
                      <a:pt x="1275" y="520"/>
                      <a:pt x="1049" y="222"/>
                      <a:pt x="703" y="79"/>
                    </a:cubicBezTo>
                    <a:cubicBezTo>
                      <a:pt x="538" y="17"/>
                      <a:pt x="370" y="0"/>
                      <a:pt x="24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38"/>
              <p:cNvSpPr/>
              <p:nvPr/>
            </p:nvSpPr>
            <p:spPr>
              <a:xfrm>
                <a:off x="5042275" y="3114625"/>
                <a:ext cx="26825" cy="11900"/>
              </a:xfrm>
              <a:custGeom>
                <a:avLst/>
                <a:gdLst/>
                <a:ahLst/>
                <a:cxnLst/>
                <a:rect l="l" t="t" r="r" b="b"/>
                <a:pathLst>
                  <a:path w="1073" h="476" extrusionOk="0">
                    <a:moveTo>
                      <a:pt x="272" y="0"/>
                    </a:moveTo>
                    <a:cubicBezTo>
                      <a:pt x="116" y="0"/>
                      <a:pt x="1" y="31"/>
                      <a:pt x="1" y="31"/>
                    </a:cubicBezTo>
                    <a:cubicBezTo>
                      <a:pt x="1" y="31"/>
                      <a:pt x="168" y="305"/>
                      <a:pt x="465" y="424"/>
                    </a:cubicBezTo>
                    <a:cubicBezTo>
                      <a:pt x="572" y="463"/>
                      <a:pt x="681" y="475"/>
                      <a:pt x="776" y="475"/>
                    </a:cubicBezTo>
                    <a:cubicBezTo>
                      <a:pt x="946" y="475"/>
                      <a:pt x="1072" y="436"/>
                      <a:pt x="1072" y="436"/>
                    </a:cubicBezTo>
                    <a:cubicBezTo>
                      <a:pt x="1072" y="436"/>
                      <a:pt x="906" y="162"/>
                      <a:pt x="608" y="55"/>
                    </a:cubicBezTo>
                    <a:cubicBezTo>
                      <a:pt x="492" y="13"/>
                      <a:pt x="373" y="0"/>
                      <a:pt x="27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8"/>
              <p:cNvSpPr/>
              <p:nvPr/>
            </p:nvSpPr>
            <p:spPr>
              <a:xfrm>
                <a:off x="5104500" y="3139425"/>
                <a:ext cx="44375" cy="16800"/>
              </a:xfrm>
              <a:custGeom>
                <a:avLst/>
                <a:gdLst/>
                <a:ahLst/>
                <a:cxnLst/>
                <a:rect l="l" t="t" r="r" b="b"/>
                <a:pathLst>
                  <a:path w="1775" h="672" extrusionOk="0">
                    <a:moveTo>
                      <a:pt x="102" y="1"/>
                    </a:moveTo>
                    <a:cubicBezTo>
                      <a:pt x="37" y="1"/>
                      <a:pt x="0" y="4"/>
                      <a:pt x="0" y="4"/>
                    </a:cubicBezTo>
                    <a:cubicBezTo>
                      <a:pt x="0" y="4"/>
                      <a:pt x="322" y="325"/>
                      <a:pt x="822" y="516"/>
                    </a:cubicBezTo>
                    <a:cubicBezTo>
                      <a:pt x="1207" y="657"/>
                      <a:pt x="1578" y="671"/>
                      <a:pt x="1717" y="671"/>
                    </a:cubicBezTo>
                    <a:cubicBezTo>
                      <a:pt x="1754" y="671"/>
                      <a:pt x="1774" y="670"/>
                      <a:pt x="1774" y="670"/>
                    </a:cubicBezTo>
                    <a:cubicBezTo>
                      <a:pt x="1774" y="670"/>
                      <a:pt x="1441" y="325"/>
                      <a:pt x="953" y="147"/>
                    </a:cubicBezTo>
                    <a:cubicBezTo>
                      <a:pt x="596" y="19"/>
                      <a:pt x="263" y="1"/>
                      <a:pt x="10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8"/>
              <p:cNvSpPr/>
              <p:nvPr/>
            </p:nvSpPr>
            <p:spPr>
              <a:xfrm>
                <a:off x="3391175" y="2492100"/>
                <a:ext cx="606350" cy="231000"/>
              </a:xfrm>
              <a:custGeom>
                <a:avLst/>
                <a:gdLst/>
                <a:ahLst/>
                <a:cxnLst/>
                <a:rect l="l" t="t" r="r" b="b"/>
                <a:pathLst>
                  <a:path w="24254" h="9240" extrusionOk="0">
                    <a:moveTo>
                      <a:pt x="1" y="1"/>
                    </a:moveTo>
                    <a:cubicBezTo>
                      <a:pt x="2" y="1"/>
                      <a:pt x="5359" y="2263"/>
                      <a:pt x="12050" y="4799"/>
                    </a:cubicBezTo>
                    <a:cubicBezTo>
                      <a:pt x="18753" y="7347"/>
                      <a:pt x="24254" y="9240"/>
                      <a:pt x="24254" y="9240"/>
                    </a:cubicBezTo>
                    <a:cubicBezTo>
                      <a:pt x="24254" y="9240"/>
                      <a:pt x="18896" y="6978"/>
                      <a:pt x="12205" y="4430"/>
                    </a:cubicBezTo>
                    <a:cubicBezTo>
                      <a:pt x="5502" y="1882"/>
                      <a:pt x="2"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8"/>
              <p:cNvSpPr/>
              <p:nvPr/>
            </p:nvSpPr>
            <p:spPr>
              <a:xfrm>
                <a:off x="3365875" y="2483750"/>
                <a:ext cx="10450" cy="7200"/>
              </a:xfrm>
              <a:custGeom>
                <a:avLst/>
                <a:gdLst/>
                <a:ahLst/>
                <a:cxnLst/>
                <a:rect l="l" t="t" r="r" b="b"/>
                <a:pathLst>
                  <a:path w="418" h="288" extrusionOk="0">
                    <a:moveTo>
                      <a:pt x="178" y="0"/>
                    </a:moveTo>
                    <a:cubicBezTo>
                      <a:pt x="157" y="0"/>
                      <a:pt x="144" y="1"/>
                      <a:pt x="144" y="1"/>
                    </a:cubicBezTo>
                    <a:cubicBezTo>
                      <a:pt x="144" y="1"/>
                      <a:pt x="1" y="156"/>
                      <a:pt x="25" y="227"/>
                    </a:cubicBezTo>
                    <a:cubicBezTo>
                      <a:pt x="51" y="281"/>
                      <a:pt x="172" y="288"/>
                      <a:pt x="231" y="288"/>
                    </a:cubicBezTo>
                    <a:cubicBezTo>
                      <a:pt x="250" y="288"/>
                      <a:pt x="263" y="287"/>
                      <a:pt x="263" y="287"/>
                    </a:cubicBezTo>
                    <a:cubicBezTo>
                      <a:pt x="263" y="287"/>
                      <a:pt x="418" y="132"/>
                      <a:pt x="382" y="61"/>
                    </a:cubicBezTo>
                    <a:cubicBezTo>
                      <a:pt x="364" y="7"/>
                      <a:pt x="239" y="0"/>
                      <a:pt x="17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8"/>
              <p:cNvSpPr/>
              <p:nvPr/>
            </p:nvSpPr>
            <p:spPr>
              <a:xfrm>
                <a:off x="3254550" y="2441875"/>
                <a:ext cx="25325" cy="11775"/>
              </a:xfrm>
              <a:custGeom>
                <a:avLst/>
                <a:gdLst/>
                <a:ahLst/>
                <a:cxnLst/>
                <a:rect l="l" t="t" r="r" b="b"/>
                <a:pathLst>
                  <a:path w="1013" h="471" extrusionOk="0">
                    <a:moveTo>
                      <a:pt x="288" y="1"/>
                    </a:moveTo>
                    <a:cubicBezTo>
                      <a:pt x="124" y="1"/>
                      <a:pt x="1" y="45"/>
                      <a:pt x="1" y="45"/>
                    </a:cubicBezTo>
                    <a:cubicBezTo>
                      <a:pt x="1" y="45"/>
                      <a:pt x="144" y="307"/>
                      <a:pt x="430" y="414"/>
                    </a:cubicBezTo>
                    <a:cubicBezTo>
                      <a:pt x="532" y="457"/>
                      <a:pt x="635" y="470"/>
                      <a:pt x="726" y="470"/>
                    </a:cubicBezTo>
                    <a:cubicBezTo>
                      <a:pt x="890" y="470"/>
                      <a:pt x="1013" y="426"/>
                      <a:pt x="1013" y="426"/>
                    </a:cubicBezTo>
                    <a:cubicBezTo>
                      <a:pt x="1013" y="426"/>
                      <a:pt x="858" y="164"/>
                      <a:pt x="584" y="57"/>
                    </a:cubicBezTo>
                    <a:cubicBezTo>
                      <a:pt x="482" y="14"/>
                      <a:pt x="379" y="1"/>
                      <a:pt x="28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38"/>
              <p:cNvSpPr/>
              <p:nvPr/>
            </p:nvSpPr>
            <p:spPr>
              <a:xfrm>
                <a:off x="4807725" y="3065975"/>
                <a:ext cx="148550" cy="56575"/>
              </a:xfrm>
              <a:custGeom>
                <a:avLst/>
                <a:gdLst/>
                <a:ahLst/>
                <a:cxnLst/>
                <a:rect l="l" t="t" r="r" b="b"/>
                <a:pathLst>
                  <a:path w="5942" h="2263" extrusionOk="0">
                    <a:moveTo>
                      <a:pt x="1" y="1"/>
                    </a:moveTo>
                    <a:lnTo>
                      <a:pt x="1" y="1"/>
                    </a:lnTo>
                    <a:cubicBezTo>
                      <a:pt x="1" y="1"/>
                      <a:pt x="1275" y="691"/>
                      <a:pt x="2906" y="1310"/>
                    </a:cubicBezTo>
                    <a:cubicBezTo>
                      <a:pt x="4549" y="1942"/>
                      <a:pt x="5942" y="2263"/>
                      <a:pt x="5942" y="2263"/>
                    </a:cubicBezTo>
                    <a:cubicBezTo>
                      <a:pt x="5942" y="2263"/>
                      <a:pt x="4692" y="1572"/>
                      <a:pt x="3037" y="953"/>
                    </a:cubicBezTo>
                    <a:cubicBezTo>
                      <a:pt x="1406" y="334"/>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38"/>
              <p:cNvSpPr/>
              <p:nvPr/>
            </p:nvSpPr>
            <p:spPr>
              <a:xfrm>
                <a:off x="3101575" y="2163200"/>
                <a:ext cx="25" cy="25"/>
              </a:xfrm>
              <a:custGeom>
                <a:avLst/>
                <a:gdLst/>
                <a:ahLst/>
                <a:cxnLst/>
                <a:rect l="l" t="t" r="r" b="b"/>
                <a:pathLst>
                  <a:path w="1" h="1" extrusionOk="0">
                    <a:moveTo>
                      <a:pt x="0" y="0"/>
                    </a:move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8"/>
              <p:cNvSpPr/>
              <p:nvPr/>
            </p:nvSpPr>
            <p:spPr>
              <a:xfrm>
                <a:off x="3335525" y="1978050"/>
                <a:ext cx="25" cy="25"/>
              </a:xfrm>
              <a:custGeom>
                <a:avLst/>
                <a:gdLst/>
                <a:ahLst/>
                <a:cxnLst/>
                <a:rect l="l" t="t" r="r" b="b"/>
                <a:pathLst>
                  <a:path w="1" h="1" extrusionOk="0">
                    <a:moveTo>
                      <a:pt x="0" y="1"/>
                    </a:move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8"/>
              <p:cNvSpPr/>
              <p:nvPr/>
            </p:nvSpPr>
            <p:spPr>
              <a:xfrm>
                <a:off x="4480000" y="1694975"/>
                <a:ext cx="472725" cy="324775"/>
              </a:xfrm>
              <a:custGeom>
                <a:avLst/>
                <a:gdLst/>
                <a:ahLst/>
                <a:cxnLst/>
                <a:rect l="l" t="t" r="r" b="b"/>
                <a:pathLst>
                  <a:path w="18909" h="12991" extrusionOk="0">
                    <a:moveTo>
                      <a:pt x="18634" y="1"/>
                    </a:moveTo>
                    <a:lnTo>
                      <a:pt x="18634" y="1"/>
                    </a:lnTo>
                    <a:cubicBezTo>
                      <a:pt x="18682" y="156"/>
                      <a:pt x="18730" y="406"/>
                      <a:pt x="18741" y="715"/>
                    </a:cubicBezTo>
                    <a:cubicBezTo>
                      <a:pt x="18753" y="1346"/>
                      <a:pt x="18587" y="2299"/>
                      <a:pt x="17956" y="3204"/>
                    </a:cubicBezTo>
                    <a:cubicBezTo>
                      <a:pt x="17325" y="4120"/>
                      <a:pt x="16182" y="4894"/>
                      <a:pt x="14777" y="5335"/>
                    </a:cubicBezTo>
                    <a:cubicBezTo>
                      <a:pt x="13384" y="5787"/>
                      <a:pt x="11729" y="5894"/>
                      <a:pt x="9990" y="6109"/>
                    </a:cubicBezTo>
                    <a:cubicBezTo>
                      <a:pt x="8228" y="6299"/>
                      <a:pt x="6561" y="6752"/>
                      <a:pt x="5180" y="7430"/>
                    </a:cubicBezTo>
                    <a:cubicBezTo>
                      <a:pt x="3787" y="8097"/>
                      <a:pt x="2668" y="8966"/>
                      <a:pt x="1882" y="9811"/>
                    </a:cubicBezTo>
                    <a:cubicBezTo>
                      <a:pt x="1073" y="10657"/>
                      <a:pt x="608" y="11478"/>
                      <a:pt x="358" y="12074"/>
                    </a:cubicBezTo>
                    <a:cubicBezTo>
                      <a:pt x="215" y="12359"/>
                      <a:pt x="156" y="12586"/>
                      <a:pt x="96" y="12752"/>
                    </a:cubicBezTo>
                    <a:cubicBezTo>
                      <a:pt x="37" y="12907"/>
                      <a:pt x="1" y="12990"/>
                      <a:pt x="1" y="12990"/>
                    </a:cubicBezTo>
                    <a:cubicBezTo>
                      <a:pt x="1" y="12990"/>
                      <a:pt x="37" y="12907"/>
                      <a:pt x="108" y="12752"/>
                    </a:cubicBezTo>
                    <a:cubicBezTo>
                      <a:pt x="180" y="12609"/>
                      <a:pt x="275" y="12371"/>
                      <a:pt x="442" y="12097"/>
                    </a:cubicBezTo>
                    <a:cubicBezTo>
                      <a:pt x="739" y="11538"/>
                      <a:pt x="1251" y="10764"/>
                      <a:pt x="2085" y="10002"/>
                    </a:cubicBezTo>
                    <a:cubicBezTo>
                      <a:pt x="3692" y="8442"/>
                      <a:pt x="6609" y="7025"/>
                      <a:pt x="10050" y="6704"/>
                    </a:cubicBezTo>
                    <a:cubicBezTo>
                      <a:pt x="11764" y="6502"/>
                      <a:pt x="13467" y="6347"/>
                      <a:pt x="14931" y="5811"/>
                    </a:cubicBezTo>
                    <a:cubicBezTo>
                      <a:pt x="16396" y="5299"/>
                      <a:pt x="17587" y="4394"/>
                      <a:pt x="18194" y="3370"/>
                    </a:cubicBezTo>
                    <a:cubicBezTo>
                      <a:pt x="18813" y="2358"/>
                      <a:pt x="18908" y="1358"/>
                      <a:pt x="18813" y="715"/>
                    </a:cubicBezTo>
                    <a:cubicBezTo>
                      <a:pt x="18777" y="406"/>
                      <a:pt x="18694" y="167"/>
                      <a:pt x="1863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8"/>
              <p:cNvSpPr/>
              <p:nvPr/>
            </p:nvSpPr>
            <p:spPr>
              <a:xfrm>
                <a:off x="4942875" y="1689025"/>
                <a:ext cx="163425" cy="922750"/>
              </a:xfrm>
              <a:custGeom>
                <a:avLst/>
                <a:gdLst/>
                <a:ahLst/>
                <a:cxnLst/>
                <a:rect l="l" t="t" r="r" b="b"/>
                <a:pathLst>
                  <a:path w="6537" h="36910" extrusionOk="0">
                    <a:moveTo>
                      <a:pt x="0" y="1"/>
                    </a:moveTo>
                    <a:cubicBezTo>
                      <a:pt x="2" y="2"/>
                      <a:pt x="121" y="73"/>
                      <a:pt x="334" y="227"/>
                    </a:cubicBezTo>
                    <a:cubicBezTo>
                      <a:pt x="536" y="370"/>
                      <a:pt x="822" y="608"/>
                      <a:pt x="1155" y="989"/>
                    </a:cubicBezTo>
                    <a:cubicBezTo>
                      <a:pt x="1810" y="1703"/>
                      <a:pt x="2501" y="2953"/>
                      <a:pt x="3060" y="4596"/>
                    </a:cubicBezTo>
                    <a:cubicBezTo>
                      <a:pt x="3620" y="6263"/>
                      <a:pt x="4215" y="8252"/>
                      <a:pt x="4691" y="10514"/>
                    </a:cubicBezTo>
                    <a:cubicBezTo>
                      <a:pt x="5144" y="12776"/>
                      <a:pt x="5501" y="15288"/>
                      <a:pt x="5632" y="17931"/>
                    </a:cubicBezTo>
                    <a:cubicBezTo>
                      <a:pt x="5918" y="23253"/>
                      <a:pt x="5275" y="28075"/>
                      <a:pt x="4465" y="31469"/>
                    </a:cubicBezTo>
                    <a:cubicBezTo>
                      <a:pt x="4275" y="32326"/>
                      <a:pt x="4096" y="33088"/>
                      <a:pt x="3894" y="33755"/>
                    </a:cubicBezTo>
                    <a:cubicBezTo>
                      <a:pt x="3691" y="34422"/>
                      <a:pt x="3536" y="35005"/>
                      <a:pt x="3370" y="35469"/>
                    </a:cubicBezTo>
                    <a:cubicBezTo>
                      <a:pt x="3072" y="36386"/>
                      <a:pt x="2893" y="36910"/>
                      <a:pt x="2893" y="36910"/>
                    </a:cubicBezTo>
                    <a:cubicBezTo>
                      <a:pt x="2893" y="36910"/>
                      <a:pt x="3096" y="36410"/>
                      <a:pt x="3477" y="35457"/>
                    </a:cubicBezTo>
                    <a:cubicBezTo>
                      <a:pt x="3667" y="35005"/>
                      <a:pt x="3858" y="34422"/>
                      <a:pt x="4084" y="33767"/>
                    </a:cubicBezTo>
                    <a:cubicBezTo>
                      <a:pt x="4322" y="33112"/>
                      <a:pt x="4548" y="32362"/>
                      <a:pt x="4787" y="31504"/>
                    </a:cubicBezTo>
                    <a:cubicBezTo>
                      <a:pt x="5739" y="28135"/>
                      <a:pt x="6537" y="23265"/>
                      <a:pt x="6251" y="17872"/>
                    </a:cubicBezTo>
                    <a:cubicBezTo>
                      <a:pt x="6108" y="15193"/>
                      <a:pt x="5715" y="12657"/>
                      <a:pt x="5203" y="10371"/>
                    </a:cubicBezTo>
                    <a:cubicBezTo>
                      <a:pt x="4667" y="8109"/>
                      <a:pt x="3977" y="6120"/>
                      <a:pt x="3358" y="4477"/>
                    </a:cubicBezTo>
                    <a:cubicBezTo>
                      <a:pt x="2715" y="2846"/>
                      <a:pt x="1929" y="1608"/>
                      <a:pt x="1227" y="905"/>
                    </a:cubicBezTo>
                    <a:cubicBezTo>
                      <a:pt x="869" y="572"/>
                      <a:pt x="560" y="346"/>
                      <a:pt x="345" y="191"/>
                    </a:cubicBezTo>
                    <a:cubicBezTo>
                      <a:pt x="121" y="73"/>
                      <a:pt x="2" y="2"/>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8"/>
              <p:cNvSpPr/>
              <p:nvPr/>
            </p:nvSpPr>
            <p:spPr>
              <a:xfrm>
                <a:off x="4221650" y="2505975"/>
                <a:ext cx="790600" cy="210275"/>
              </a:xfrm>
              <a:custGeom>
                <a:avLst/>
                <a:gdLst/>
                <a:ahLst/>
                <a:cxnLst/>
                <a:rect l="l" t="t" r="r" b="b"/>
                <a:pathLst>
                  <a:path w="31624" h="8411" extrusionOk="0">
                    <a:moveTo>
                      <a:pt x="31623" y="3934"/>
                    </a:moveTo>
                    <a:cubicBezTo>
                      <a:pt x="31623" y="3934"/>
                      <a:pt x="31516" y="3994"/>
                      <a:pt x="31314" y="4125"/>
                    </a:cubicBezTo>
                    <a:cubicBezTo>
                      <a:pt x="31516" y="4006"/>
                      <a:pt x="31623" y="3934"/>
                      <a:pt x="31623" y="3934"/>
                    </a:cubicBezTo>
                    <a:close/>
                    <a:moveTo>
                      <a:pt x="14063" y="0"/>
                    </a:moveTo>
                    <a:cubicBezTo>
                      <a:pt x="11743" y="0"/>
                      <a:pt x="9519" y="291"/>
                      <a:pt x="7573" y="910"/>
                    </a:cubicBezTo>
                    <a:cubicBezTo>
                      <a:pt x="5489" y="1589"/>
                      <a:pt x="3751" y="2660"/>
                      <a:pt x="2584" y="3827"/>
                    </a:cubicBezTo>
                    <a:cubicBezTo>
                      <a:pt x="1393" y="4994"/>
                      <a:pt x="739" y="6196"/>
                      <a:pt x="417" y="7042"/>
                    </a:cubicBezTo>
                    <a:cubicBezTo>
                      <a:pt x="238" y="7482"/>
                      <a:pt x="143" y="7816"/>
                      <a:pt x="84" y="8054"/>
                    </a:cubicBezTo>
                    <a:lnTo>
                      <a:pt x="35" y="8264"/>
                    </a:lnTo>
                    <a:lnTo>
                      <a:pt x="35" y="8264"/>
                    </a:lnTo>
                    <a:cubicBezTo>
                      <a:pt x="49" y="8208"/>
                      <a:pt x="69" y="8138"/>
                      <a:pt x="96" y="8054"/>
                    </a:cubicBezTo>
                    <a:cubicBezTo>
                      <a:pt x="179" y="7840"/>
                      <a:pt x="298" y="7506"/>
                      <a:pt x="489" y="7089"/>
                    </a:cubicBezTo>
                    <a:cubicBezTo>
                      <a:pt x="870" y="6268"/>
                      <a:pt x="1572" y="5125"/>
                      <a:pt x="2775" y="4053"/>
                    </a:cubicBezTo>
                    <a:cubicBezTo>
                      <a:pt x="3953" y="2958"/>
                      <a:pt x="5668" y="1982"/>
                      <a:pt x="7704" y="1410"/>
                    </a:cubicBezTo>
                    <a:cubicBezTo>
                      <a:pt x="9608" y="853"/>
                      <a:pt x="11804" y="609"/>
                      <a:pt x="14088" y="609"/>
                    </a:cubicBezTo>
                    <a:cubicBezTo>
                      <a:pt x="14245" y="609"/>
                      <a:pt x="14403" y="610"/>
                      <a:pt x="14562" y="612"/>
                    </a:cubicBezTo>
                    <a:cubicBezTo>
                      <a:pt x="15800" y="648"/>
                      <a:pt x="16991" y="767"/>
                      <a:pt x="18110" y="1053"/>
                    </a:cubicBezTo>
                    <a:cubicBezTo>
                      <a:pt x="19229" y="1315"/>
                      <a:pt x="20229" y="1744"/>
                      <a:pt x="21205" y="2220"/>
                    </a:cubicBezTo>
                    <a:cubicBezTo>
                      <a:pt x="23110" y="3196"/>
                      <a:pt x="24849" y="4184"/>
                      <a:pt x="26468" y="4565"/>
                    </a:cubicBezTo>
                    <a:cubicBezTo>
                      <a:pt x="27191" y="4753"/>
                      <a:pt x="27868" y="4827"/>
                      <a:pt x="28475" y="4827"/>
                    </a:cubicBezTo>
                    <a:cubicBezTo>
                      <a:pt x="29217" y="4827"/>
                      <a:pt x="29853" y="4716"/>
                      <a:pt x="30337" y="4565"/>
                    </a:cubicBezTo>
                    <a:cubicBezTo>
                      <a:pt x="30790" y="4411"/>
                      <a:pt x="31099" y="4244"/>
                      <a:pt x="31314" y="4125"/>
                    </a:cubicBezTo>
                    <a:lnTo>
                      <a:pt x="31314" y="4125"/>
                    </a:lnTo>
                    <a:cubicBezTo>
                      <a:pt x="31088" y="4232"/>
                      <a:pt x="30778" y="4375"/>
                      <a:pt x="30326" y="4482"/>
                    </a:cubicBezTo>
                    <a:cubicBezTo>
                      <a:pt x="29935" y="4582"/>
                      <a:pt x="29455" y="4647"/>
                      <a:pt x="28908" y="4647"/>
                    </a:cubicBezTo>
                    <a:cubicBezTo>
                      <a:pt x="28220" y="4647"/>
                      <a:pt x="27425" y="4545"/>
                      <a:pt x="26563" y="4280"/>
                    </a:cubicBezTo>
                    <a:cubicBezTo>
                      <a:pt x="25003" y="3827"/>
                      <a:pt x="23360" y="2803"/>
                      <a:pt x="21444" y="1779"/>
                    </a:cubicBezTo>
                    <a:cubicBezTo>
                      <a:pt x="20491" y="1267"/>
                      <a:pt x="19419" y="779"/>
                      <a:pt x="18253" y="481"/>
                    </a:cubicBezTo>
                    <a:cubicBezTo>
                      <a:pt x="17098" y="184"/>
                      <a:pt x="15859" y="29"/>
                      <a:pt x="14597" y="5"/>
                    </a:cubicBezTo>
                    <a:cubicBezTo>
                      <a:pt x="14419" y="2"/>
                      <a:pt x="14241" y="0"/>
                      <a:pt x="14063" y="0"/>
                    </a:cubicBezTo>
                    <a:close/>
                    <a:moveTo>
                      <a:pt x="35" y="8264"/>
                    </a:moveTo>
                    <a:cubicBezTo>
                      <a:pt x="10" y="8359"/>
                      <a:pt x="0" y="8411"/>
                      <a:pt x="0" y="8411"/>
                    </a:cubicBezTo>
                    <a:lnTo>
                      <a:pt x="35" y="8264"/>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8"/>
              <p:cNvSpPr/>
              <p:nvPr/>
            </p:nvSpPr>
            <p:spPr>
              <a:xfrm>
                <a:off x="4967575" y="1766725"/>
                <a:ext cx="70275" cy="246475"/>
              </a:xfrm>
              <a:custGeom>
                <a:avLst/>
                <a:gdLst/>
                <a:ahLst/>
                <a:cxnLst/>
                <a:rect l="l" t="t" r="r" b="b"/>
                <a:pathLst>
                  <a:path w="2811" h="9859" extrusionOk="0">
                    <a:moveTo>
                      <a:pt x="0" y="0"/>
                    </a:moveTo>
                    <a:lnTo>
                      <a:pt x="0" y="0"/>
                    </a:lnTo>
                    <a:cubicBezTo>
                      <a:pt x="0" y="0"/>
                      <a:pt x="155" y="560"/>
                      <a:pt x="441" y="1453"/>
                    </a:cubicBezTo>
                    <a:cubicBezTo>
                      <a:pt x="727" y="2346"/>
                      <a:pt x="1084" y="3560"/>
                      <a:pt x="1477" y="4917"/>
                    </a:cubicBezTo>
                    <a:cubicBezTo>
                      <a:pt x="1858" y="6263"/>
                      <a:pt x="2191" y="7501"/>
                      <a:pt x="2429" y="8394"/>
                    </a:cubicBezTo>
                    <a:cubicBezTo>
                      <a:pt x="2644" y="9287"/>
                      <a:pt x="2798" y="9858"/>
                      <a:pt x="2798" y="9858"/>
                    </a:cubicBezTo>
                    <a:cubicBezTo>
                      <a:pt x="2798" y="9858"/>
                      <a:pt x="2810" y="9275"/>
                      <a:pt x="2727" y="8335"/>
                    </a:cubicBezTo>
                    <a:cubicBezTo>
                      <a:pt x="2632" y="7394"/>
                      <a:pt x="2441" y="6120"/>
                      <a:pt x="2048" y="4739"/>
                    </a:cubicBezTo>
                    <a:cubicBezTo>
                      <a:pt x="1667" y="3358"/>
                      <a:pt x="1143" y="2167"/>
                      <a:pt x="727" y="1334"/>
                    </a:cubicBezTo>
                    <a:cubicBezTo>
                      <a:pt x="310" y="500"/>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38"/>
              <p:cNvSpPr/>
              <p:nvPr/>
            </p:nvSpPr>
            <p:spPr>
              <a:xfrm>
                <a:off x="4466925" y="1872375"/>
                <a:ext cx="408700" cy="144700"/>
              </a:xfrm>
              <a:custGeom>
                <a:avLst/>
                <a:gdLst/>
                <a:ahLst/>
                <a:cxnLst/>
                <a:rect l="l" t="t" r="r" b="b"/>
                <a:pathLst>
                  <a:path w="16348" h="5788" extrusionOk="0">
                    <a:moveTo>
                      <a:pt x="16347" y="1"/>
                    </a:moveTo>
                    <a:cubicBezTo>
                      <a:pt x="16347" y="1"/>
                      <a:pt x="16109" y="96"/>
                      <a:pt x="15657" y="191"/>
                    </a:cubicBezTo>
                    <a:cubicBezTo>
                      <a:pt x="15228" y="310"/>
                      <a:pt x="14585" y="513"/>
                      <a:pt x="13788" y="608"/>
                    </a:cubicBezTo>
                    <a:cubicBezTo>
                      <a:pt x="12990" y="727"/>
                      <a:pt x="12014" y="810"/>
                      <a:pt x="10942" y="846"/>
                    </a:cubicBezTo>
                    <a:cubicBezTo>
                      <a:pt x="9870" y="906"/>
                      <a:pt x="8680" y="941"/>
                      <a:pt x="7430" y="1108"/>
                    </a:cubicBezTo>
                    <a:cubicBezTo>
                      <a:pt x="6191" y="1275"/>
                      <a:pt x="5001" y="1584"/>
                      <a:pt x="4024" y="2073"/>
                    </a:cubicBezTo>
                    <a:cubicBezTo>
                      <a:pt x="3048" y="2549"/>
                      <a:pt x="2238" y="3144"/>
                      <a:pt x="1643" y="3704"/>
                    </a:cubicBezTo>
                    <a:cubicBezTo>
                      <a:pt x="1048" y="4275"/>
                      <a:pt x="643" y="4811"/>
                      <a:pt x="381" y="5180"/>
                    </a:cubicBezTo>
                    <a:cubicBezTo>
                      <a:pt x="262" y="5371"/>
                      <a:pt x="155" y="5525"/>
                      <a:pt x="95" y="5632"/>
                    </a:cubicBezTo>
                    <a:cubicBezTo>
                      <a:pt x="36" y="5740"/>
                      <a:pt x="0" y="5787"/>
                      <a:pt x="0" y="5787"/>
                    </a:cubicBezTo>
                    <a:cubicBezTo>
                      <a:pt x="0" y="5787"/>
                      <a:pt x="36" y="5752"/>
                      <a:pt x="107" y="5644"/>
                    </a:cubicBezTo>
                    <a:cubicBezTo>
                      <a:pt x="167" y="5537"/>
                      <a:pt x="274" y="5406"/>
                      <a:pt x="417" y="5228"/>
                    </a:cubicBezTo>
                    <a:cubicBezTo>
                      <a:pt x="703" y="4882"/>
                      <a:pt x="1131" y="4382"/>
                      <a:pt x="1762" y="3858"/>
                    </a:cubicBezTo>
                    <a:cubicBezTo>
                      <a:pt x="2381" y="3335"/>
                      <a:pt x="3191" y="2787"/>
                      <a:pt x="4155" y="2358"/>
                    </a:cubicBezTo>
                    <a:cubicBezTo>
                      <a:pt x="5120" y="1918"/>
                      <a:pt x="6275" y="1644"/>
                      <a:pt x="7489" y="1477"/>
                    </a:cubicBezTo>
                    <a:cubicBezTo>
                      <a:pt x="8715" y="1311"/>
                      <a:pt x="9906" y="1275"/>
                      <a:pt x="10978" y="1180"/>
                    </a:cubicBezTo>
                    <a:cubicBezTo>
                      <a:pt x="12049" y="1108"/>
                      <a:pt x="13026" y="989"/>
                      <a:pt x="13835" y="822"/>
                    </a:cubicBezTo>
                    <a:cubicBezTo>
                      <a:pt x="14633" y="680"/>
                      <a:pt x="15264" y="453"/>
                      <a:pt x="15693" y="287"/>
                    </a:cubicBezTo>
                    <a:cubicBezTo>
                      <a:pt x="16109" y="108"/>
                      <a:pt x="16347" y="1"/>
                      <a:pt x="1634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8"/>
              <p:cNvSpPr/>
              <p:nvPr/>
            </p:nvSpPr>
            <p:spPr>
              <a:xfrm>
                <a:off x="4889875" y="1845000"/>
                <a:ext cx="31575" cy="22050"/>
              </a:xfrm>
              <a:custGeom>
                <a:avLst/>
                <a:gdLst/>
                <a:ahLst/>
                <a:cxnLst/>
                <a:rect l="l" t="t" r="r" b="b"/>
                <a:pathLst>
                  <a:path w="1263" h="882" extrusionOk="0">
                    <a:moveTo>
                      <a:pt x="1263" y="0"/>
                    </a:moveTo>
                    <a:cubicBezTo>
                      <a:pt x="1263" y="0"/>
                      <a:pt x="870" y="60"/>
                      <a:pt x="537" y="298"/>
                    </a:cubicBezTo>
                    <a:cubicBezTo>
                      <a:pt x="191" y="536"/>
                      <a:pt x="1" y="882"/>
                      <a:pt x="1" y="882"/>
                    </a:cubicBezTo>
                    <a:cubicBezTo>
                      <a:pt x="1" y="882"/>
                      <a:pt x="370" y="822"/>
                      <a:pt x="727" y="584"/>
                    </a:cubicBezTo>
                    <a:cubicBezTo>
                      <a:pt x="1072" y="346"/>
                      <a:pt x="1263" y="1"/>
                      <a:pt x="126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8"/>
              <p:cNvSpPr/>
              <p:nvPr/>
            </p:nvSpPr>
            <p:spPr>
              <a:xfrm>
                <a:off x="5036025" y="2284350"/>
                <a:ext cx="21750" cy="156575"/>
              </a:xfrm>
              <a:custGeom>
                <a:avLst/>
                <a:gdLst/>
                <a:ahLst/>
                <a:cxnLst/>
                <a:rect l="l" t="t" r="r" b="b"/>
                <a:pathLst>
                  <a:path w="870" h="6263" extrusionOk="0">
                    <a:moveTo>
                      <a:pt x="870" y="0"/>
                    </a:moveTo>
                    <a:lnTo>
                      <a:pt x="870" y="0"/>
                    </a:lnTo>
                    <a:cubicBezTo>
                      <a:pt x="870" y="0"/>
                      <a:pt x="501" y="1381"/>
                      <a:pt x="263" y="3108"/>
                    </a:cubicBezTo>
                    <a:cubicBezTo>
                      <a:pt x="25" y="4834"/>
                      <a:pt x="1" y="6263"/>
                      <a:pt x="1" y="6263"/>
                    </a:cubicBezTo>
                    <a:cubicBezTo>
                      <a:pt x="1" y="6263"/>
                      <a:pt x="370" y="4894"/>
                      <a:pt x="608" y="3155"/>
                    </a:cubicBezTo>
                    <a:cubicBezTo>
                      <a:pt x="846" y="1417"/>
                      <a:pt x="870" y="0"/>
                      <a:pt x="87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8"/>
              <p:cNvSpPr/>
              <p:nvPr/>
            </p:nvSpPr>
            <p:spPr>
              <a:xfrm>
                <a:off x="5055375" y="2246825"/>
                <a:ext cx="8950" cy="17900"/>
              </a:xfrm>
              <a:custGeom>
                <a:avLst/>
                <a:gdLst/>
                <a:ahLst/>
                <a:cxnLst/>
                <a:rect l="l" t="t" r="r" b="b"/>
                <a:pathLst>
                  <a:path w="358" h="716" extrusionOk="0">
                    <a:moveTo>
                      <a:pt x="179" y="1"/>
                    </a:moveTo>
                    <a:cubicBezTo>
                      <a:pt x="179" y="1"/>
                      <a:pt x="1" y="168"/>
                      <a:pt x="1" y="358"/>
                    </a:cubicBezTo>
                    <a:cubicBezTo>
                      <a:pt x="1" y="549"/>
                      <a:pt x="179" y="715"/>
                      <a:pt x="179" y="715"/>
                    </a:cubicBezTo>
                    <a:cubicBezTo>
                      <a:pt x="179" y="715"/>
                      <a:pt x="346" y="560"/>
                      <a:pt x="358" y="358"/>
                    </a:cubicBezTo>
                    <a:cubicBezTo>
                      <a:pt x="358" y="168"/>
                      <a:pt x="179" y="1"/>
                      <a:pt x="17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8"/>
              <p:cNvSpPr/>
              <p:nvPr/>
            </p:nvSpPr>
            <p:spPr>
              <a:xfrm>
                <a:off x="4015675" y="2738550"/>
                <a:ext cx="217900" cy="124750"/>
              </a:xfrm>
              <a:custGeom>
                <a:avLst/>
                <a:gdLst/>
                <a:ahLst/>
                <a:cxnLst/>
                <a:rect l="l" t="t" r="r" b="b"/>
                <a:pathLst>
                  <a:path w="8716" h="4990" extrusionOk="0">
                    <a:moveTo>
                      <a:pt x="0" y="1"/>
                    </a:moveTo>
                    <a:cubicBezTo>
                      <a:pt x="0" y="1"/>
                      <a:pt x="36" y="156"/>
                      <a:pt x="107" y="406"/>
                    </a:cubicBezTo>
                    <a:cubicBezTo>
                      <a:pt x="191" y="656"/>
                      <a:pt x="346" y="1037"/>
                      <a:pt x="596" y="1454"/>
                    </a:cubicBezTo>
                    <a:cubicBezTo>
                      <a:pt x="1084" y="2299"/>
                      <a:pt x="2096" y="3299"/>
                      <a:pt x="3465" y="3918"/>
                    </a:cubicBezTo>
                    <a:cubicBezTo>
                      <a:pt x="4846" y="4549"/>
                      <a:pt x="6191" y="4740"/>
                      <a:pt x="7144" y="4859"/>
                    </a:cubicBezTo>
                    <a:cubicBezTo>
                      <a:pt x="8120" y="4954"/>
                      <a:pt x="8716" y="4990"/>
                      <a:pt x="8716" y="4990"/>
                    </a:cubicBezTo>
                    <a:cubicBezTo>
                      <a:pt x="8716" y="4990"/>
                      <a:pt x="8132" y="4883"/>
                      <a:pt x="7192" y="4704"/>
                    </a:cubicBezTo>
                    <a:cubicBezTo>
                      <a:pt x="6251" y="4513"/>
                      <a:pt x="4941" y="4228"/>
                      <a:pt x="3632" y="3620"/>
                    </a:cubicBezTo>
                    <a:cubicBezTo>
                      <a:pt x="2310" y="3013"/>
                      <a:pt x="1298" y="2132"/>
                      <a:pt x="750" y="1358"/>
                    </a:cubicBezTo>
                    <a:cubicBezTo>
                      <a:pt x="465" y="989"/>
                      <a:pt x="274" y="644"/>
                      <a:pt x="167" y="394"/>
                    </a:cubicBezTo>
                    <a:cubicBezTo>
                      <a:pt x="48" y="144"/>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8"/>
              <p:cNvSpPr/>
              <p:nvPr/>
            </p:nvSpPr>
            <p:spPr>
              <a:xfrm>
                <a:off x="4086800" y="2797800"/>
                <a:ext cx="25" cy="25"/>
              </a:xfrm>
              <a:custGeom>
                <a:avLst/>
                <a:gdLst/>
                <a:ahLst/>
                <a:cxnLst/>
                <a:rect l="l" t="t" r="r" b="b"/>
                <a:pathLst>
                  <a:path w="1" h="1" extrusionOk="0">
                    <a:moveTo>
                      <a:pt x="1" y="0"/>
                    </a:move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8"/>
              <p:cNvSpPr/>
              <p:nvPr/>
            </p:nvSpPr>
            <p:spPr>
              <a:xfrm>
                <a:off x="4069250" y="2783800"/>
                <a:ext cx="73550" cy="37525"/>
              </a:xfrm>
              <a:custGeom>
                <a:avLst/>
                <a:gdLst/>
                <a:ahLst/>
                <a:cxnLst/>
                <a:rect l="l" t="t" r="r" b="b"/>
                <a:pathLst>
                  <a:path w="2942" h="1501" extrusionOk="0">
                    <a:moveTo>
                      <a:pt x="0" y="1"/>
                    </a:moveTo>
                    <a:cubicBezTo>
                      <a:pt x="0" y="1"/>
                      <a:pt x="119" y="144"/>
                      <a:pt x="346" y="358"/>
                    </a:cubicBezTo>
                    <a:cubicBezTo>
                      <a:pt x="584" y="548"/>
                      <a:pt x="917" y="810"/>
                      <a:pt x="1334" y="1025"/>
                    </a:cubicBezTo>
                    <a:cubicBezTo>
                      <a:pt x="1751" y="1251"/>
                      <a:pt x="2143" y="1370"/>
                      <a:pt x="2441" y="1429"/>
                    </a:cubicBezTo>
                    <a:cubicBezTo>
                      <a:pt x="2739" y="1489"/>
                      <a:pt x="2941" y="1501"/>
                      <a:pt x="2941" y="1501"/>
                    </a:cubicBezTo>
                    <a:cubicBezTo>
                      <a:pt x="2941" y="1501"/>
                      <a:pt x="2263" y="1132"/>
                      <a:pt x="1489" y="715"/>
                    </a:cubicBezTo>
                    <a:cubicBezTo>
                      <a:pt x="691" y="310"/>
                      <a:pt x="1"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8"/>
              <p:cNvSpPr/>
              <p:nvPr/>
            </p:nvSpPr>
            <p:spPr>
              <a:xfrm>
                <a:off x="4090975" y="2778475"/>
                <a:ext cx="47350" cy="19350"/>
              </a:xfrm>
              <a:custGeom>
                <a:avLst/>
                <a:gdLst/>
                <a:ahLst/>
                <a:cxnLst/>
                <a:rect l="l" t="t" r="r" b="b"/>
                <a:pathLst>
                  <a:path w="1894" h="774" extrusionOk="0">
                    <a:moveTo>
                      <a:pt x="195" y="1"/>
                    </a:moveTo>
                    <a:cubicBezTo>
                      <a:pt x="74" y="1"/>
                      <a:pt x="1" y="11"/>
                      <a:pt x="1" y="11"/>
                    </a:cubicBezTo>
                    <a:cubicBezTo>
                      <a:pt x="1" y="11"/>
                      <a:pt x="405" y="273"/>
                      <a:pt x="905" y="476"/>
                    </a:cubicBezTo>
                    <a:cubicBezTo>
                      <a:pt x="1417" y="678"/>
                      <a:pt x="1894" y="773"/>
                      <a:pt x="1894" y="773"/>
                    </a:cubicBezTo>
                    <a:cubicBezTo>
                      <a:pt x="1894" y="773"/>
                      <a:pt x="1596" y="380"/>
                      <a:pt x="1036" y="166"/>
                    </a:cubicBezTo>
                    <a:cubicBezTo>
                      <a:pt x="701" y="27"/>
                      <a:pt x="387" y="1"/>
                      <a:pt x="19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4319;p38"/>
            <p:cNvGrpSpPr/>
            <p:nvPr/>
          </p:nvGrpSpPr>
          <p:grpSpPr>
            <a:xfrm flipH="1">
              <a:off x="6431931" y="2076164"/>
              <a:ext cx="2380561" cy="1625337"/>
              <a:chOff x="2993825" y="1633600"/>
              <a:chExt cx="2381275" cy="1625825"/>
            </a:xfrm>
          </p:grpSpPr>
          <p:sp>
            <p:nvSpPr>
              <p:cNvPr id="4320" name="Google Shape;4320;p38"/>
              <p:cNvSpPr/>
              <p:nvPr/>
            </p:nvSpPr>
            <p:spPr>
              <a:xfrm>
                <a:off x="2993825" y="1797200"/>
                <a:ext cx="983775" cy="949725"/>
              </a:xfrm>
              <a:custGeom>
                <a:avLst/>
                <a:gdLst/>
                <a:ahLst/>
                <a:cxnLst/>
                <a:rect l="l" t="t" r="r" b="b"/>
                <a:pathLst>
                  <a:path w="39351" h="37989" extrusionOk="0">
                    <a:moveTo>
                      <a:pt x="24803" y="1"/>
                    </a:moveTo>
                    <a:cubicBezTo>
                      <a:pt x="24324" y="1"/>
                      <a:pt x="23849" y="173"/>
                      <a:pt x="23479" y="496"/>
                    </a:cubicBezTo>
                    <a:lnTo>
                      <a:pt x="893" y="19903"/>
                    </a:lnTo>
                    <a:cubicBezTo>
                      <a:pt x="274" y="20427"/>
                      <a:pt x="0" y="21212"/>
                      <a:pt x="143" y="21998"/>
                    </a:cubicBezTo>
                    <a:cubicBezTo>
                      <a:pt x="274" y="22796"/>
                      <a:pt x="810" y="23427"/>
                      <a:pt x="1560" y="23725"/>
                    </a:cubicBezTo>
                    <a:lnTo>
                      <a:pt x="38660" y="37869"/>
                    </a:lnTo>
                    <a:lnTo>
                      <a:pt x="38695" y="37929"/>
                    </a:lnTo>
                    <a:cubicBezTo>
                      <a:pt x="38910" y="37941"/>
                      <a:pt x="39124" y="37976"/>
                      <a:pt x="39350" y="37988"/>
                    </a:cubicBezTo>
                    <a:lnTo>
                      <a:pt x="39172" y="37536"/>
                    </a:lnTo>
                    <a:cubicBezTo>
                      <a:pt x="39136" y="37464"/>
                      <a:pt x="39076" y="37393"/>
                      <a:pt x="38981" y="37357"/>
                    </a:cubicBezTo>
                    <a:lnTo>
                      <a:pt x="1762" y="23177"/>
                    </a:lnTo>
                    <a:cubicBezTo>
                      <a:pt x="1215" y="22975"/>
                      <a:pt x="810" y="22498"/>
                      <a:pt x="726" y="21915"/>
                    </a:cubicBezTo>
                    <a:cubicBezTo>
                      <a:pt x="619" y="21332"/>
                      <a:pt x="834" y="20748"/>
                      <a:pt x="1274" y="20367"/>
                    </a:cubicBezTo>
                    <a:lnTo>
                      <a:pt x="23848" y="948"/>
                    </a:lnTo>
                    <a:cubicBezTo>
                      <a:pt x="24119" y="717"/>
                      <a:pt x="24459" y="593"/>
                      <a:pt x="24804" y="593"/>
                    </a:cubicBezTo>
                    <a:cubicBezTo>
                      <a:pt x="24975" y="593"/>
                      <a:pt x="25147" y="623"/>
                      <a:pt x="25313" y="686"/>
                    </a:cubicBezTo>
                    <a:lnTo>
                      <a:pt x="25944" y="924"/>
                    </a:lnTo>
                    <a:cubicBezTo>
                      <a:pt x="25981" y="939"/>
                      <a:pt x="26020" y="945"/>
                      <a:pt x="26058" y="945"/>
                    </a:cubicBezTo>
                    <a:cubicBezTo>
                      <a:pt x="26178" y="945"/>
                      <a:pt x="26291" y="878"/>
                      <a:pt x="26337" y="769"/>
                    </a:cubicBezTo>
                    <a:cubicBezTo>
                      <a:pt x="26396" y="615"/>
                      <a:pt x="26325" y="436"/>
                      <a:pt x="26170" y="377"/>
                    </a:cubicBezTo>
                    <a:lnTo>
                      <a:pt x="25527" y="138"/>
                    </a:lnTo>
                    <a:cubicBezTo>
                      <a:pt x="25293" y="46"/>
                      <a:pt x="25047" y="1"/>
                      <a:pt x="24803"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8"/>
              <p:cNvSpPr/>
              <p:nvPr/>
            </p:nvSpPr>
            <p:spPr>
              <a:xfrm>
                <a:off x="4368625" y="2394275"/>
                <a:ext cx="1006475" cy="865150"/>
              </a:xfrm>
              <a:custGeom>
                <a:avLst/>
                <a:gdLst/>
                <a:ahLst/>
                <a:cxnLst/>
                <a:rect l="l" t="t" r="r" b="b"/>
                <a:pathLst>
                  <a:path w="40259" h="34606" extrusionOk="0">
                    <a:moveTo>
                      <a:pt x="32813" y="1"/>
                    </a:moveTo>
                    <a:cubicBezTo>
                      <a:pt x="32695" y="1"/>
                      <a:pt x="32577" y="76"/>
                      <a:pt x="32531" y="187"/>
                    </a:cubicBezTo>
                    <a:cubicBezTo>
                      <a:pt x="32471" y="342"/>
                      <a:pt x="32543" y="520"/>
                      <a:pt x="32698" y="580"/>
                    </a:cubicBezTo>
                    <a:lnTo>
                      <a:pt x="34579" y="1294"/>
                    </a:lnTo>
                    <a:cubicBezTo>
                      <a:pt x="34865" y="1389"/>
                      <a:pt x="35079" y="1651"/>
                      <a:pt x="35115" y="1961"/>
                    </a:cubicBezTo>
                    <a:lnTo>
                      <a:pt x="39556" y="32381"/>
                    </a:lnTo>
                    <a:cubicBezTo>
                      <a:pt x="39627" y="32881"/>
                      <a:pt x="39437" y="33382"/>
                      <a:pt x="39032" y="33703"/>
                    </a:cubicBezTo>
                    <a:cubicBezTo>
                      <a:pt x="38770" y="33918"/>
                      <a:pt x="38464" y="34024"/>
                      <a:pt x="38152" y="34024"/>
                    </a:cubicBezTo>
                    <a:cubicBezTo>
                      <a:pt x="37981" y="34024"/>
                      <a:pt x="37807" y="33992"/>
                      <a:pt x="37639" y="33929"/>
                    </a:cubicBezTo>
                    <a:lnTo>
                      <a:pt x="991" y="19951"/>
                    </a:lnTo>
                    <a:cubicBezTo>
                      <a:pt x="961" y="19933"/>
                      <a:pt x="929" y="19925"/>
                      <a:pt x="893" y="19925"/>
                    </a:cubicBezTo>
                    <a:cubicBezTo>
                      <a:pt x="857" y="19925"/>
                      <a:pt x="819" y="19933"/>
                      <a:pt x="777" y="19951"/>
                    </a:cubicBezTo>
                    <a:lnTo>
                      <a:pt x="289" y="20130"/>
                    </a:lnTo>
                    <a:cubicBezTo>
                      <a:pt x="486" y="20196"/>
                      <a:pt x="1047" y="20494"/>
                      <a:pt x="930" y="20494"/>
                    </a:cubicBezTo>
                    <a:cubicBezTo>
                      <a:pt x="920" y="20494"/>
                      <a:pt x="905" y="20492"/>
                      <a:pt x="884" y="20487"/>
                    </a:cubicBezTo>
                    <a:cubicBezTo>
                      <a:pt x="389" y="20382"/>
                      <a:pt x="62" y="20304"/>
                      <a:pt x="9" y="20304"/>
                    </a:cubicBezTo>
                    <a:cubicBezTo>
                      <a:pt x="2" y="20304"/>
                      <a:pt x="0" y="20306"/>
                      <a:pt x="3" y="20308"/>
                    </a:cubicBezTo>
                    <a:lnTo>
                      <a:pt x="37424" y="34477"/>
                    </a:lnTo>
                    <a:cubicBezTo>
                      <a:pt x="37655" y="34564"/>
                      <a:pt x="37896" y="34606"/>
                      <a:pt x="38136" y="34606"/>
                    </a:cubicBezTo>
                    <a:cubicBezTo>
                      <a:pt x="38588" y="34606"/>
                      <a:pt x="39035" y="34455"/>
                      <a:pt x="39401" y="34167"/>
                    </a:cubicBezTo>
                    <a:cubicBezTo>
                      <a:pt x="39984" y="33703"/>
                      <a:pt x="40258" y="33001"/>
                      <a:pt x="40151" y="32286"/>
                    </a:cubicBezTo>
                    <a:lnTo>
                      <a:pt x="35710" y="1866"/>
                    </a:lnTo>
                    <a:cubicBezTo>
                      <a:pt x="35638" y="1354"/>
                      <a:pt x="35293" y="913"/>
                      <a:pt x="34805" y="735"/>
                    </a:cubicBezTo>
                    <a:lnTo>
                      <a:pt x="32912" y="20"/>
                    </a:lnTo>
                    <a:cubicBezTo>
                      <a:pt x="32880" y="7"/>
                      <a:pt x="32846" y="1"/>
                      <a:pt x="32813"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8"/>
              <p:cNvSpPr/>
              <p:nvPr/>
            </p:nvSpPr>
            <p:spPr>
              <a:xfrm>
                <a:off x="3958525" y="2730625"/>
                <a:ext cx="439350" cy="179125"/>
              </a:xfrm>
              <a:custGeom>
                <a:avLst/>
                <a:gdLst/>
                <a:ahLst/>
                <a:cxnLst/>
                <a:rect l="l" t="t" r="r" b="b"/>
                <a:pathLst>
                  <a:path w="17574" h="7165" extrusionOk="0">
                    <a:moveTo>
                      <a:pt x="324" y="1"/>
                    </a:moveTo>
                    <a:cubicBezTo>
                      <a:pt x="291" y="1"/>
                      <a:pt x="258" y="7"/>
                      <a:pt x="226" y="20"/>
                    </a:cubicBezTo>
                    <a:cubicBezTo>
                      <a:pt x="72" y="68"/>
                      <a:pt x="0" y="235"/>
                      <a:pt x="60" y="377"/>
                    </a:cubicBezTo>
                    <a:cubicBezTo>
                      <a:pt x="84" y="461"/>
                      <a:pt x="857" y="2437"/>
                      <a:pt x="3394" y="4247"/>
                    </a:cubicBezTo>
                    <a:cubicBezTo>
                      <a:pt x="5358" y="5652"/>
                      <a:pt x="8716" y="7164"/>
                      <a:pt x="14121" y="7164"/>
                    </a:cubicBezTo>
                    <a:cubicBezTo>
                      <a:pt x="15121" y="7164"/>
                      <a:pt x="16169" y="7128"/>
                      <a:pt x="17300" y="7033"/>
                    </a:cubicBezTo>
                    <a:cubicBezTo>
                      <a:pt x="17455" y="7021"/>
                      <a:pt x="17574" y="6866"/>
                      <a:pt x="17562" y="6724"/>
                    </a:cubicBezTo>
                    <a:cubicBezTo>
                      <a:pt x="17551" y="6582"/>
                      <a:pt x="17421" y="6470"/>
                      <a:pt x="17289" y="6470"/>
                    </a:cubicBezTo>
                    <a:cubicBezTo>
                      <a:pt x="17277" y="6470"/>
                      <a:pt x="17265" y="6471"/>
                      <a:pt x="17252" y="6473"/>
                    </a:cubicBezTo>
                    <a:cubicBezTo>
                      <a:pt x="16150" y="6580"/>
                      <a:pt x="15118" y="6629"/>
                      <a:pt x="14154" y="6629"/>
                    </a:cubicBezTo>
                    <a:cubicBezTo>
                      <a:pt x="8892" y="6629"/>
                      <a:pt x="5632" y="5179"/>
                      <a:pt x="3751" y="3830"/>
                    </a:cubicBezTo>
                    <a:cubicBezTo>
                      <a:pt x="1334" y="2104"/>
                      <a:pt x="584" y="199"/>
                      <a:pt x="584" y="187"/>
                    </a:cubicBezTo>
                    <a:cubicBezTo>
                      <a:pt x="547" y="76"/>
                      <a:pt x="438" y="1"/>
                      <a:pt x="32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8"/>
              <p:cNvSpPr/>
              <p:nvPr/>
            </p:nvSpPr>
            <p:spPr>
              <a:xfrm>
                <a:off x="3057225" y="1740925"/>
                <a:ext cx="2275300" cy="1454350"/>
              </a:xfrm>
              <a:custGeom>
                <a:avLst/>
                <a:gdLst/>
                <a:ahLst/>
                <a:cxnLst/>
                <a:rect l="l" t="t" r="r" b="b"/>
                <a:pathLst>
                  <a:path w="91012" h="58174" extrusionOk="0">
                    <a:moveTo>
                      <a:pt x="30008" y="1"/>
                    </a:moveTo>
                    <a:cubicBezTo>
                      <a:pt x="29974" y="1"/>
                      <a:pt x="29940" y="7"/>
                      <a:pt x="29909" y="20"/>
                    </a:cubicBezTo>
                    <a:lnTo>
                      <a:pt x="22562" y="2961"/>
                    </a:lnTo>
                    <a:cubicBezTo>
                      <a:pt x="22539" y="2973"/>
                      <a:pt x="22503" y="2985"/>
                      <a:pt x="22479" y="3020"/>
                    </a:cubicBezTo>
                    <a:lnTo>
                      <a:pt x="107" y="23737"/>
                    </a:lnTo>
                    <a:cubicBezTo>
                      <a:pt x="48" y="23797"/>
                      <a:pt x="0" y="23892"/>
                      <a:pt x="24" y="23987"/>
                    </a:cubicBezTo>
                    <a:cubicBezTo>
                      <a:pt x="36" y="24071"/>
                      <a:pt x="95" y="24166"/>
                      <a:pt x="167" y="24214"/>
                    </a:cubicBezTo>
                    <a:cubicBezTo>
                      <a:pt x="5739" y="27381"/>
                      <a:pt x="12716" y="29155"/>
                      <a:pt x="19467" y="30857"/>
                    </a:cubicBezTo>
                    <a:cubicBezTo>
                      <a:pt x="22146" y="31548"/>
                      <a:pt x="24694" y="32191"/>
                      <a:pt x="27075" y="32905"/>
                    </a:cubicBezTo>
                    <a:cubicBezTo>
                      <a:pt x="35278" y="35358"/>
                      <a:pt x="38517" y="39513"/>
                      <a:pt x="38553" y="39549"/>
                    </a:cubicBezTo>
                    <a:cubicBezTo>
                      <a:pt x="38600" y="39596"/>
                      <a:pt x="38636" y="39644"/>
                      <a:pt x="38684" y="39656"/>
                    </a:cubicBezTo>
                    <a:cubicBezTo>
                      <a:pt x="38717" y="39673"/>
                      <a:pt x="38752" y="39681"/>
                      <a:pt x="38791" y="39681"/>
                    </a:cubicBezTo>
                    <a:cubicBezTo>
                      <a:pt x="38835" y="39681"/>
                      <a:pt x="38882" y="39670"/>
                      <a:pt x="38934" y="39644"/>
                    </a:cubicBezTo>
                    <a:cubicBezTo>
                      <a:pt x="38958" y="39639"/>
                      <a:pt x="40087" y="39241"/>
                      <a:pt x="41841" y="39241"/>
                    </a:cubicBezTo>
                    <a:cubicBezTo>
                      <a:pt x="44409" y="39241"/>
                      <a:pt x="48318" y="40096"/>
                      <a:pt x="52054" y="44299"/>
                    </a:cubicBezTo>
                    <a:cubicBezTo>
                      <a:pt x="52109" y="44372"/>
                      <a:pt x="52191" y="44403"/>
                      <a:pt x="52275" y="44403"/>
                    </a:cubicBezTo>
                    <a:cubicBezTo>
                      <a:pt x="52301" y="44403"/>
                      <a:pt x="52327" y="44400"/>
                      <a:pt x="52352" y="44395"/>
                    </a:cubicBezTo>
                    <a:cubicBezTo>
                      <a:pt x="52362" y="44395"/>
                      <a:pt x="53342" y="44119"/>
                      <a:pt x="55054" y="44119"/>
                    </a:cubicBezTo>
                    <a:cubicBezTo>
                      <a:pt x="55446" y="44119"/>
                      <a:pt x="55875" y="44133"/>
                      <a:pt x="56340" y="44168"/>
                    </a:cubicBezTo>
                    <a:cubicBezTo>
                      <a:pt x="58638" y="44347"/>
                      <a:pt x="62306" y="45073"/>
                      <a:pt x="66699" y="47585"/>
                    </a:cubicBezTo>
                    <a:cubicBezTo>
                      <a:pt x="73986" y="51753"/>
                      <a:pt x="83308" y="56741"/>
                      <a:pt x="90654" y="58170"/>
                    </a:cubicBezTo>
                    <a:cubicBezTo>
                      <a:pt x="90670" y="58172"/>
                      <a:pt x="90686" y="58173"/>
                      <a:pt x="90701" y="58173"/>
                    </a:cubicBezTo>
                    <a:cubicBezTo>
                      <a:pt x="90777" y="58173"/>
                      <a:pt x="90845" y="58148"/>
                      <a:pt x="90904" y="58099"/>
                    </a:cubicBezTo>
                    <a:cubicBezTo>
                      <a:pt x="90964" y="58039"/>
                      <a:pt x="91011" y="57932"/>
                      <a:pt x="91000" y="57849"/>
                    </a:cubicBezTo>
                    <a:lnTo>
                      <a:pt x="87249" y="27666"/>
                    </a:lnTo>
                    <a:cubicBezTo>
                      <a:pt x="87237" y="27559"/>
                      <a:pt x="87154" y="27464"/>
                      <a:pt x="87059" y="27428"/>
                    </a:cubicBezTo>
                    <a:lnTo>
                      <a:pt x="85356" y="26785"/>
                    </a:lnTo>
                    <a:cubicBezTo>
                      <a:pt x="85314" y="26770"/>
                      <a:pt x="85272" y="26763"/>
                      <a:pt x="85233" y="26763"/>
                    </a:cubicBezTo>
                    <a:cubicBezTo>
                      <a:pt x="85117" y="26763"/>
                      <a:pt x="85019" y="26828"/>
                      <a:pt x="84975" y="26952"/>
                    </a:cubicBezTo>
                    <a:cubicBezTo>
                      <a:pt x="84904" y="27107"/>
                      <a:pt x="84987" y="27273"/>
                      <a:pt x="85130" y="27333"/>
                    </a:cubicBezTo>
                    <a:lnTo>
                      <a:pt x="86654" y="27916"/>
                    </a:lnTo>
                    <a:lnTo>
                      <a:pt x="90333" y="57515"/>
                    </a:lnTo>
                    <a:cubicBezTo>
                      <a:pt x="83106" y="56003"/>
                      <a:pt x="74057" y="51157"/>
                      <a:pt x="66949" y="47085"/>
                    </a:cubicBezTo>
                    <a:cubicBezTo>
                      <a:pt x="61809" y="44147"/>
                      <a:pt x="57623" y="43531"/>
                      <a:pt x="55029" y="43531"/>
                    </a:cubicBezTo>
                    <a:cubicBezTo>
                      <a:pt x="53639" y="43531"/>
                      <a:pt x="52706" y="43708"/>
                      <a:pt x="52328" y="43799"/>
                    </a:cubicBezTo>
                    <a:cubicBezTo>
                      <a:pt x="48508" y="39553"/>
                      <a:pt x="44480" y="38670"/>
                      <a:pt x="41802" y="38670"/>
                    </a:cubicBezTo>
                    <a:cubicBezTo>
                      <a:pt x="40366" y="38670"/>
                      <a:pt x="39318" y="38924"/>
                      <a:pt x="38898" y="39049"/>
                    </a:cubicBezTo>
                    <a:cubicBezTo>
                      <a:pt x="38207" y="38227"/>
                      <a:pt x="34826" y="34632"/>
                      <a:pt x="27254" y="32346"/>
                    </a:cubicBezTo>
                    <a:cubicBezTo>
                      <a:pt x="24848" y="31619"/>
                      <a:pt x="22312" y="30976"/>
                      <a:pt x="19622" y="30298"/>
                    </a:cubicBezTo>
                    <a:cubicBezTo>
                      <a:pt x="13037" y="28631"/>
                      <a:pt x="6251" y="26904"/>
                      <a:pt x="810" y="23892"/>
                    </a:cubicBezTo>
                    <a:lnTo>
                      <a:pt x="22836" y="3497"/>
                    </a:lnTo>
                    <a:lnTo>
                      <a:pt x="30123" y="580"/>
                    </a:lnTo>
                    <a:cubicBezTo>
                      <a:pt x="30278" y="520"/>
                      <a:pt x="30349" y="342"/>
                      <a:pt x="30290" y="187"/>
                    </a:cubicBezTo>
                    <a:cubicBezTo>
                      <a:pt x="30243" y="76"/>
                      <a:pt x="30125" y="1"/>
                      <a:pt x="30008"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8"/>
              <p:cNvSpPr/>
              <p:nvPr/>
            </p:nvSpPr>
            <p:spPr>
              <a:xfrm>
                <a:off x="3485250" y="1633600"/>
                <a:ext cx="996575" cy="1082100"/>
              </a:xfrm>
              <a:custGeom>
                <a:avLst/>
                <a:gdLst/>
                <a:ahLst/>
                <a:cxnLst/>
                <a:rect l="l" t="t" r="r" b="b"/>
                <a:pathLst>
                  <a:path w="39863" h="43284" extrusionOk="0">
                    <a:moveTo>
                      <a:pt x="18657" y="789"/>
                    </a:moveTo>
                    <a:cubicBezTo>
                      <a:pt x="20336" y="3694"/>
                      <a:pt x="23360" y="4551"/>
                      <a:pt x="27147" y="5635"/>
                    </a:cubicBezTo>
                    <a:cubicBezTo>
                      <a:pt x="28956" y="6159"/>
                      <a:pt x="31028" y="6742"/>
                      <a:pt x="33135" y="7647"/>
                    </a:cubicBezTo>
                    <a:cubicBezTo>
                      <a:pt x="36410" y="9028"/>
                      <a:pt x="37898" y="11040"/>
                      <a:pt x="38565" y="12469"/>
                    </a:cubicBezTo>
                    <a:cubicBezTo>
                      <a:pt x="39196" y="13874"/>
                      <a:pt x="39219" y="15017"/>
                      <a:pt x="39219" y="15243"/>
                    </a:cubicBezTo>
                    <a:lnTo>
                      <a:pt x="29171" y="41722"/>
                    </a:lnTo>
                    <a:cubicBezTo>
                      <a:pt x="28147" y="35507"/>
                      <a:pt x="21729" y="32400"/>
                      <a:pt x="16002" y="30209"/>
                    </a:cubicBezTo>
                    <a:cubicBezTo>
                      <a:pt x="15109" y="29876"/>
                      <a:pt x="14216" y="29542"/>
                      <a:pt x="13359" y="29233"/>
                    </a:cubicBezTo>
                    <a:cubicBezTo>
                      <a:pt x="11930" y="28709"/>
                      <a:pt x="10585" y="28221"/>
                      <a:pt x="9525" y="27745"/>
                    </a:cubicBezTo>
                    <a:cubicBezTo>
                      <a:pt x="4548" y="25506"/>
                      <a:pt x="1370" y="21494"/>
                      <a:pt x="679" y="20577"/>
                    </a:cubicBezTo>
                    <a:lnTo>
                      <a:pt x="18657" y="789"/>
                    </a:lnTo>
                    <a:close/>
                    <a:moveTo>
                      <a:pt x="18706" y="0"/>
                    </a:moveTo>
                    <a:cubicBezTo>
                      <a:pt x="18627" y="0"/>
                      <a:pt x="18552" y="27"/>
                      <a:pt x="18503" y="86"/>
                    </a:cubicBezTo>
                    <a:lnTo>
                      <a:pt x="107" y="20363"/>
                    </a:lnTo>
                    <a:cubicBezTo>
                      <a:pt x="0" y="20470"/>
                      <a:pt x="0" y="20613"/>
                      <a:pt x="72" y="20732"/>
                    </a:cubicBezTo>
                    <a:cubicBezTo>
                      <a:pt x="107" y="20779"/>
                      <a:pt x="3536" y="25709"/>
                      <a:pt x="9287" y="28280"/>
                    </a:cubicBezTo>
                    <a:cubicBezTo>
                      <a:pt x="10359" y="28769"/>
                      <a:pt x="11728" y="29257"/>
                      <a:pt x="13169" y="29781"/>
                    </a:cubicBezTo>
                    <a:cubicBezTo>
                      <a:pt x="19586" y="32102"/>
                      <a:pt x="28361" y="35293"/>
                      <a:pt x="28718" y="42985"/>
                    </a:cubicBezTo>
                    <a:cubicBezTo>
                      <a:pt x="28742" y="43104"/>
                      <a:pt x="28813" y="43211"/>
                      <a:pt x="28921" y="43246"/>
                    </a:cubicBezTo>
                    <a:cubicBezTo>
                      <a:pt x="28932" y="43270"/>
                      <a:pt x="28944" y="43270"/>
                      <a:pt x="28980" y="43282"/>
                    </a:cubicBezTo>
                    <a:cubicBezTo>
                      <a:pt x="28990" y="43283"/>
                      <a:pt x="29001" y="43283"/>
                      <a:pt x="29011" y="43283"/>
                    </a:cubicBezTo>
                    <a:cubicBezTo>
                      <a:pt x="29141" y="43283"/>
                      <a:pt x="29257" y="43213"/>
                      <a:pt x="29302" y="43092"/>
                    </a:cubicBezTo>
                    <a:lnTo>
                      <a:pt x="39791" y="15410"/>
                    </a:lnTo>
                    <a:cubicBezTo>
                      <a:pt x="39791" y="15374"/>
                      <a:pt x="39815" y="15350"/>
                      <a:pt x="39815" y="15314"/>
                    </a:cubicBezTo>
                    <a:cubicBezTo>
                      <a:pt x="39815" y="15267"/>
                      <a:pt x="39862" y="13945"/>
                      <a:pt x="39112" y="12266"/>
                    </a:cubicBezTo>
                    <a:cubicBezTo>
                      <a:pt x="38398" y="10731"/>
                      <a:pt x="36838" y="8587"/>
                      <a:pt x="33362" y="7111"/>
                    </a:cubicBezTo>
                    <a:cubicBezTo>
                      <a:pt x="31207" y="6194"/>
                      <a:pt x="29123" y="5599"/>
                      <a:pt x="27289" y="5075"/>
                    </a:cubicBezTo>
                    <a:cubicBezTo>
                      <a:pt x="23479" y="3992"/>
                      <a:pt x="20491" y="3146"/>
                      <a:pt x="18979" y="170"/>
                    </a:cubicBezTo>
                    <a:cubicBezTo>
                      <a:pt x="18931" y="74"/>
                      <a:pt x="18836" y="15"/>
                      <a:pt x="18753" y="3"/>
                    </a:cubicBezTo>
                    <a:cubicBezTo>
                      <a:pt x="18737" y="1"/>
                      <a:pt x="18722" y="0"/>
                      <a:pt x="18706"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8"/>
              <p:cNvSpPr/>
              <p:nvPr/>
            </p:nvSpPr>
            <p:spPr>
              <a:xfrm>
                <a:off x="3311700" y="1721675"/>
                <a:ext cx="1869025" cy="1141400"/>
              </a:xfrm>
              <a:custGeom>
                <a:avLst/>
                <a:gdLst/>
                <a:ahLst/>
                <a:cxnLst/>
                <a:rect l="l" t="t" r="r" b="b"/>
                <a:pathLst>
                  <a:path w="74761" h="45656" extrusionOk="0">
                    <a:moveTo>
                      <a:pt x="20822" y="0"/>
                    </a:moveTo>
                    <a:cubicBezTo>
                      <a:pt x="20741" y="0"/>
                      <a:pt x="20658" y="32"/>
                      <a:pt x="20599" y="100"/>
                    </a:cubicBezTo>
                    <a:lnTo>
                      <a:pt x="108" y="21007"/>
                    </a:lnTo>
                    <a:cubicBezTo>
                      <a:pt x="37" y="21078"/>
                      <a:pt x="1" y="21185"/>
                      <a:pt x="37" y="21293"/>
                    </a:cubicBezTo>
                    <a:cubicBezTo>
                      <a:pt x="60" y="21388"/>
                      <a:pt x="144" y="21471"/>
                      <a:pt x="239" y="21495"/>
                    </a:cubicBezTo>
                    <a:cubicBezTo>
                      <a:pt x="418" y="21543"/>
                      <a:pt x="18384" y="25948"/>
                      <a:pt x="25968" y="29544"/>
                    </a:cubicBezTo>
                    <a:cubicBezTo>
                      <a:pt x="34946" y="33818"/>
                      <a:pt x="35648" y="39414"/>
                      <a:pt x="35660" y="39473"/>
                    </a:cubicBezTo>
                    <a:cubicBezTo>
                      <a:pt x="35672" y="39593"/>
                      <a:pt x="35755" y="39676"/>
                      <a:pt x="35851" y="39712"/>
                    </a:cubicBezTo>
                    <a:cubicBezTo>
                      <a:pt x="35874" y="39712"/>
                      <a:pt x="35886" y="39723"/>
                      <a:pt x="35886" y="39723"/>
                    </a:cubicBezTo>
                    <a:cubicBezTo>
                      <a:pt x="35910" y="39731"/>
                      <a:pt x="35934" y="39734"/>
                      <a:pt x="35958" y="39734"/>
                    </a:cubicBezTo>
                    <a:cubicBezTo>
                      <a:pt x="36054" y="39734"/>
                      <a:pt x="36148" y="39679"/>
                      <a:pt x="36196" y="39593"/>
                    </a:cubicBezTo>
                    <a:cubicBezTo>
                      <a:pt x="36236" y="39532"/>
                      <a:pt x="39574" y="34504"/>
                      <a:pt x="46985" y="34504"/>
                    </a:cubicBezTo>
                    <a:cubicBezTo>
                      <a:pt x="48378" y="34504"/>
                      <a:pt x="49916" y="34682"/>
                      <a:pt x="51603" y="35104"/>
                    </a:cubicBezTo>
                    <a:cubicBezTo>
                      <a:pt x="56806" y="36414"/>
                      <a:pt x="59806" y="38509"/>
                      <a:pt x="62687" y="40533"/>
                    </a:cubicBezTo>
                    <a:cubicBezTo>
                      <a:pt x="65878" y="42760"/>
                      <a:pt x="68867" y="44879"/>
                      <a:pt x="74415" y="45653"/>
                    </a:cubicBezTo>
                    <a:cubicBezTo>
                      <a:pt x="74431" y="45655"/>
                      <a:pt x="74446" y="45656"/>
                      <a:pt x="74462" y="45656"/>
                    </a:cubicBezTo>
                    <a:cubicBezTo>
                      <a:pt x="74537" y="45656"/>
                      <a:pt x="74604" y="45631"/>
                      <a:pt x="74653" y="45581"/>
                    </a:cubicBezTo>
                    <a:cubicBezTo>
                      <a:pt x="74713" y="45522"/>
                      <a:pt x="74760" y="45427"/>
                      <a:pt x="74748" y="45343"/>
                    </a:cubicBezTo>
                    <a:lnTo>
                      <a:pt x="72391" y="18411"/>
                    </a:lnTo>
                    <a:cubicBezTo>
                      <a:pt x="72391" y="18340"/>
                      <a:pt x="72355" y="18268"/>
                      <a:pt x="72272" y="18209"/>
                    </a:cubicBezTo>
                    <a:cubicBezTo>
                      <a:pt x="72223" y="18169"/>
                      <a:pt x="72157" y="18146"/>
                      <a:pt x="72095" y="18146"/>
                    </a:cubicBezTo>
                    <a:cubicBezTo>
                      <a:pt x="72082" y="18146"/>
                      <a:pt x="72070" y="18147"/>
                      <a:pt x="72058" y="18149"/>
                    </a:cubicBezTo>
                    <a:cubicBezTo>
                      <a:pt x="72058" y="18149"/>
                      <a:pt x="72053" y="18150"/>
                      <a:pt x="72043" y="18150"/>
                    </a:cubicBezTo>
                    <a:cubicBezTo>
                      <a:pt x="71984" y="18150"/>
                      <a:pt x="71746" y="18141"/>
                      <a:pt x="71307" y="18018"/>
                    </a:cubicBezTo>
                    <a:lnTo>
                      <a:pt x="71307" y="18018"/>
                    </a:lnTo>
                    <a:cubicBezTo>
                      <a:pt x="71319" y="18221"/>
                      <a:pt x="71343" y="18435"/>
                      <a:pt x="71343" y="18638"/>
                    </a:cubicBezTo>
                    <a:cubicBezTo>
                      <a:pt x="71546" y="18685"/>
                      <a:pt x="71712" y="18709"/>
                      <a:pt x="71831" y="18733"/>
                    </a:cubicBezTo>
                    <a:lnTo>
                      <a:pt x="74141" y="45022"/>
                    </a:lnTo>
                    <a:cubicBezTo>
                      <a:pt x="68962" y="44224"/>
                      <a:pt x="66069" y="42200"/>
                      <a:pt x="63033" y="40057"/>
                    </a:cubicBezTo>
                    <a:cubicBezTo>
                      <a:pt x="60104" y="37985"/>
                      <a:pt x="57056" y="35854"/>
                      <a:pt x="51734" y="34532"/>
                    </a:cubicBezTo>
                    <a:cubicBezTo>
                      <a:pt x="49999" y="34099"/>
                      <a:pt x="48415" y="33916"/>
                      <a:pt x="46977" y="33916"/>
                    </a:cubicBezTo>
                    <a:cubicBezTo>
                      <a:pt x="40711" y="33916"/>
                      <a:pt x="37224" y="37391"/>
                      <a:pt x="36101" y="38747"/>
                    </a:cubicBezTo>
                    <a:cubicBezTo>
                      <a:pt x="35648" y="37080"/>
                      <a:pt x="33779" y="32604"/>
                      <a:pt x="26219" y="29008"/>
                    </a:cubicBezTo>
                    <a:cubicBezTo>
                      <a:pt x="19289" y="25722"/>
                      <a:pt x="3859" y="21793"/>
                      <a:pt x="870" y="21031"/>
                    </a:cubicBezTo>
                    <a:lnTo>
                      <a:pt x="20873" y="647"/>
                    </a:lnTo>
                    <a:lnTo>
                      <a:pt x="21897" y="1028"/>
                    </a:lnTo>
                    <a:cubicBezTo>
                      <a:pt x="21934" y="1043"/>
                      <a:pt x="21972" y="1049"/>
                      <a:pt x="22010" y="1049"/>
                    </a:cubicBezTo>
                    <a:cubicBezTo>
                      <a:pt x="22130" y="1049"/>
                      <a:pt x="22244" y="982"/>
                      <a:pt x="22289" y="873"/>
                    </a:cubicBezTo>
                    <a:cubicBezTo>
                      <a:pt x="22349" y="719"/>
                      <a:pt x="22266" y="540"/>
                      <a:pt x="22123" y="481"/>
                    </a:cubicBezTo>
                    <a:lnTo>
                      <a:pt x="20920" y="16"/>
                    </a:lnTo>
                    <a:cubicBezTo>
                      <a:pt x="20889" y="6"/>
                      <a:pt x="20856" y="0"/>
                      <a:pt x="2082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8"/>
              <p:cNvSpPr/>
              <p:nvPr/>
            </p:nvSpPr>
            <p:spPr>
              <a:xfrm>
                <a:off x="4413925" y="2274875"/>
                <a:ext cx="808775" cy="689050"/>
              </a:xfrm>
              <a:custGeom>
                <a:avLst/>
                <a:gdLst/>
                <a:ahLst/>
                <a:cxnLst/>
                <a:rect l="l" t="t" r="r" b="b"/>
                <a:pathLst>
                  <a:path w="32351" h="27562" extrusionOk="0">
                    <a:moveTo>
                      <a:pt x="28375" y="1"/>
                    </a:moveTo>
                    <a:cubicBezTo>
                      <a:pt x="28260" y="1"/>
                      <a:pt x="28145" y="71"/>
                      <a:pt x="28100" y="189"/>
                    </a:cubicBezTo>
                    <a:cubicBezTo>
                      <a:pt x="28040" y="331"/>
                      <a:pt x="28111" y="510"/>
                      <a:pt x="28266" y="570"/>
                    </a:cubicBezTo>
                    <a:lnTo>
                      <a:pt x="29171" y="915"/>
                    </a:lnTo>
                    <a:lnTo>
                      <a:pt x="31695" y="26704"/>
                    </a:lnTo>
                    <a:cubicBezTo>
                      <a:pt x="29897" y="25608"/>
                      <a:pt x="23718" y="21846"/>
                      <a:pt x="19301" y="19084"/>
                    </a:cubicBezTo>
                    <a:lnTo>
                      <a:pt x="18956" y="18881"/>
                    </a:lnTo>
                    <a:cubicBezTo>
                      <a:pt x="15279" y="16597"/>
                      <a:pt x="9015" y="12701"/>
                      <a:pt x="2404" y="12701"/>
                    </a:cubicBezTo>
                    <a:cubicBezTo>
                      <a:pt x="1607" y="12701"/>
                      <a:pt x="804" y="12758"/>
                      <a:pt x="1" y="12881"/>
                    </a:cubicBezTo>
                    <a:cubicBezTo>
                      <a:pt x="84" y="12893"/>
                      <a:pt x="179" y="12916"/>
                      <a:pt x="263" y="12916"/>
                    </a:cubicBezTo>
                    <a:cubicBezTo>
                      <a:pt x="1382" y="12952"/>
                      <a:pt x="2501" y="13107"/>
                      <a:pt x="3573" y="13333"/>
                    </a:cubicBezTo>
                    <a:cubicBezTo>
                      <a:pt x="9597" y="13750"/>
                      <a:pt x="15253" y="17262"/>
                      <a:pt x="18646" y="19369"/>
                    </a:cubicBezTo>
                    <a:lnTo>
                      <a:pt x="18991" y="19584"/>
                    </a:lnTo>
                    <a:cubicBezTo>
                      <a:pt x="24194" y="22810"/>
                      <a:pt x="31826" y="27466"/>
                      <a:pt x="31910" y="27513"/>
                    </a:cubicBezTo>
                    <a:cubicBezTo>
                      <a:pt x="31921" y="27525"/>
                      <a:pt x="31933" y="27525"/>
                      <a:pt x="31945" y="27537"/>
                    </a:cubicBezTo>
                    <a:cubicBezTo>
                      <a:pt x="31987" y="27553"/>
                      <a:pt x="32026" y="27562"/>
                      <a:pt x="32065" y="27562"/>
                    </a:cubicBezTo>
                    <a:cubicBezTo>
                      <a:pt x="32116" y="27562"/>
                      <a:pt x="32165" y="27547"/>
                      <a:pt x="32219" y="27513"/>
                    </a:cubicBezTo>
                    <a:cubicBezTo>
                      <a:pt x="32314" y="27478"/>
                      <a:pt x="32350" y="27370"/>
                      <a:pt x="32350" y="27263"/>
                    </a:cubicBezTo>
                    <a:lnTo>
                      <a:pt x="29755" y="689"/>
                    </a:lnTo>
                    <a:cubicBezTo>
                      <a:pt x="29731" y="593"/>
                      <a:pt x="29659" y="486"/>
                      <a:pt x="29552" y="439"/>
                    </a:cubicBezTo>
                    <a:lnTo>
                      <a:pt x="28481" y="22"/>
                    </a:lnTo>
                    <a:cubicBezTo>
                      <a:pt x="28447" y="8"/>
                      <a:pt x="28411" y="1"/>
                      <a:pt x="28375"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8"/>
              <p:cNvSpPr/>
              <p:nvPr/>
            </p:nvSpPr>
            <p:spPr>
              <a:xfrm>
                <a:off x="4333875" y="2339225"/>
                <a:ext cx="928400" cy="733100"/>
              </a:xfrm>
              <a:custGeom>
                <a:avLst/>
                <a:gdLst/>
                <a:ahLst/>
                <a:cxnLst/>
                <a:rect l="l" t="t" r="r" b="b"/>
                <a:pathLst>
                  <a:path w="37136" h="29324" extrusionOk="0">
                    <a:moveTo>
                      <a:pt x="32851" y="0"/>
                    </a:moveTo>
                    <a:cubicBezTo>
                      <a:pt x="32728" y="0"/>
                      <a:pt x="32610" y="75"/>
                      <a:pt x="32564" y="186"/>
                    </a:cubicBezTo>
                    <a:cubicBezTo>
                      <a:pt x="32504" y="341"/>
                      <a:pt x="32576" y="520"/>
                      <a:pt x="32730" y="579"/>
                    </a:cubicBezTo>
                    <a:lnTo>
                      <a:pt x="33623" y="913"/>
                    </a:lnTo>
                    <a:lnTo>
                      <a:pt x="36469" y="28618"/>
                    </a:lnTo>
                    <a:cubicBezTo>
                      <a:pt x="34885" y="28095"/>
                      <a:pt x="32873" y="26952"/>
                      <a:pt x="28885" y="24654"/>
                    </a:cubicBezTo>
                    <a:cubicBezTo>
                      <a:pt x="26313" y="23177"/>
                      <a:pt x="22789" y="21153"/>
                      <a:pt x="18014" y="18534"/>
                    </a:cubicBezTo>
                    <a:cubicBezTo>
                      <a:pt x="12629" y="15575"/>
                      <a:pt x="8230" y="14713"/>
                      <a:pt x="4928" y="14713"/>
                    </a:cubicBezTo>
                    <a:cubicBezTo>
                      <a:pt x="2835" y="14713"/>
                      <a:pt x="1183" y="15059"/>
                      <a:pt x="0" y="15438"/>
                    </a:cubicBezTo>
                    <a:cubicBezTo>
                      <a:pt x="636" y="15368"/>
                      <a:pt x="1276" y="15335"/>
                      <a:pt x="1917" y="15335"/>
                    </a:cubicBezTo>
                    <a:cubicBezTo>
                      <a:pt x="2464" y="15335"/>
                      <a:pt x="3012" y="15359"/>
                      <a:pt x="3560" y="15402"/>
                    </a:cubicBezTo>
                    <a:cubicBezTo>
                      <a:pt x="4005" y="15368"/>
                      <a:pt x="4475" y="15348"/>
                      <a:pt x="4970" y="15348"/>
                    </a:cubicBezTo>
                    <a:cubicBezTo>
                      <a:pt x="8190" y="15348"/>
                      <a:pt x="12475" y="16179"/>
                      <a:pt x="17717" y="19058"/>
                    </a:cubicBezTo>
                    <a:cubicBezTo>
                      <a:pt x="22491" y="21677"/>
                      <a:pt x="26003" y="23701"/>
                      <a:pt x="28575" y="25177"/>
                    </a:cubicBezTo>
                    <a:cubicBezTo>
                      <a:pt x="32968" y="27690"/>
                      <a:pt x="34957" y="28833"/>
                      <a:pt x="36707" y="29309"/>
                    </a:cubicBezTo>
                    <a:cubicBezTo>
                      <a:pt x="36730" y="29319"/>
                      <a:pt x="36755" y="29323"/>
                      <a:pt x="36780" y="29323"/>
                    </a:cubicBezTo>
                    <a:cubicBezTo>
                      <a:pt x="36847" y="29323"/>
                      <a:pt x="36917" y="29293"/>
                      <a:pt x="36969" y="29249"/>
                    </a:cubicBezTo>
                    <a:cubicBezTo>
                      <a:pt x="37088" y="29166"/>
                      <a:pt x="37136" y="29071"/>
                      <a:pt x="37124" y="28987"/>
                    </a:cubicBezTo>
                    <a:lnTo>
                      <a:pt x="34207" y="674"/>
                    </a:lnTo>
                    <a:cubicBezTo>
                      <a:pt x="34183" y="579"/>
                      <a:pt x="34111" y="472"/>
                      <a:pt x="34004" y="424"/>
                    </a:cubicBezTo>
                    <a:lnTo>
                      <a:pt x="32957" y="20"/>
                    </a:lnTo>
                    <a:cubicBezTo>
                      <a:pt x="32922" y="6"/>
                      <a:pt x="32886" y="0"/>
                      <a:pt x="3285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8"/>
              <p:cNvSpPr/>
              <p:nvPr/>
            </p:nvSpPr>
            <p:spPr>
              <a:xfrm>
                <a:off x="4202600" y="2700450"/>
                <a:ext cx="14300" cy="27725"/>
              </a:xfrm>
              <a:custGeom>
                <a:avLst/>
                <a:gdLst/>
                <a:ahLst/>
                <a:cxnLst/>
                <a:rect l="l" t="t" r="r" b="b"/>
                <a:pathLst>
                  <a:path w="572" h="1109" extrusionOk="0">
                    <a:moveTo>
                      <a:pt x="429" y="1"/>
                    </a:moveTo>
                    <a:cubicBezTo>
                      <a:pt x="429" y="1"/>
                      <a:pt x="179" y="203"/>
                      <a:pt x="84" y="501"/>
                    </a:cubicBezTo>
                    <a:cubicBezTo>
                      <a:pt x="0" y="799"/>
                      <a:pt x="72" y="1108"/>
                      <a:pt x="72" y="1108"/>
                    </a:cubicBezTo>
                    <a:cubicBezTo>
                      <a:pt x="72" y="1108"/>
                      <a:pt x="358" y="930"/>
                      <a:pt x="477" y="620"/>
                    </a:cubicBezTo>
                    <a:cubicBezTo>
                      <a:pt x="572" y="299"/>
                      <a:pt x="429" y="1"/>
                      <a:pt x="429"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8"/>
              <p:cNvSpPr/>
              <p:nvPr/>
            </p:nvSpPr>
            <p:spPr>
              <a:xfrm>
                <a:off x="4206475" y="2638450"/>
                <a:ext cx="387575" cy="89425"/>
              </a:xfrm>
              <a:custGeom>
                <a:avLst/>
                <a:gdLst/>
                <a:ahLst/>
                <a:cxnLst/>
                <a:rect l="l" t="t" r="r" b="b"/>
                <a:pathLst>
                  <a:path w="15503" h="3577" extrusionOk="0">
                    <a:moveTo>
                      <a:pt x="9434" y="1"/>
                    </a:moveTo>
                    <a:cubicBezTo>
                      <a:pt x="8761" y="1"/>
                      <a:pt x="8053" y="36"/>
                      <a:pt x="7322" y="124"/>
                    </a:cubicBezTo>
                    <a:cubicBezTo>
                      <a:pt x="5048" y="385"/>
                      <a:pt x="3084" y="1195"/>
                      <a:pt x="1846" y="2029"/>
                    </a:cubicBezTo>
                    <a:cubicBezTo>
                      <a:pt x="1226" y="2445"/>
                      <a:pt x="762" y="2838"/>
                      <a:pt x="464" y="3112"/>
                    </a:cubicBezTo>
                    <a:cubicBezTo>
                      <a:pt x="298" y="3267"/>
                      <a:pt x="203" y="3386"/>
                      <a:pt x="119" y="3457"/>
                    </a:cubicBezTo>
                    <a:lnTo>
                      <a:pt x="0" y="3576"/>
                    </a:lnTo>
                    <a:cubicBezTo>
                      <a:pt x="0" y="3576"/>
                      <a:pt x="48" y="3553"/>
                      <a:pt x="143" y="3469"/>
                    </a:cubicBezTo>
                    <a:cubicBezTo>
                      <a:pt x="226" y="3410"/>
                      <a:pt x="345" y="3291"/>
                      <a:pt x="512" y="3172"/>
                    </a:cubicBezTo>
                    <a:cubicBezTo>
                      <a:pt x="845" y="2910"/>
                      <a:pt x="1334" y="2564"/>
                      <a:pt x="1977" y="2207"/>
                    </a:cubicBezTo>
                    <a:cubicBezTo>
                      <a:pt x="3239" y="1481"/>
                      <a:pt x="5167" y="790"/>
                      <a:pt x="7394" y="528"/>
                    </a:cubicBezTo>
                    <a:cubicBezTo>
                      <a:pt x="8321" y="414"/>
                      <a:pt x="9217" y="372"/>
                      <a:pt x="10054" y="372"/>
                    </a:cubicBezTo>
                    <a:cubicBezTo>
                      <a:pt x="11215" y="372"/>
                      <a:pt x="12263" y="452"/>
                      <a:pt x="13121" y="528"/>
                    </a:cubicBezTo>
                    <a:cubicBezTo>
                      <a:pt x="13847" y="600"/>
                      <a:pt x="14442" y="671"/>
                      <a:pt x="14859" y="719"/>
                    </a:cubicBezTo>
                    <a:cubicBezTo>
                      <a:pt x="15276" y="766"/>
                      <a:pt x="15502" y="790"/>
                      <a:pt x="15502" y="790"/>
                    </a:cubicBezTo>
                    <a:cubicBezTo>
                      <a:pt x="15502" y="790"/>
                      <a:pt x="15276" y="755"/>
                      <a:pt x="14859" y="647"/>
                    </a:cubicBezTo>
                    <a:cubicBezTo>
                      <a:pt x="14454" y="552"/>
                      <a:pt x="13859" y="433"/>
                      <a:pt x="13133" y="314"/>
                    </a:cubicBezTo>
                    <a:cubicBezTo>
                      <a:pt x="12137" y="160"/>
                      <a:pt x="10865" y="1"/>
                      <a:pt x="943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8"/>
              <p:cNvSpPr/>
              <p:nvPr/>
            </p:nvSpPr>
            <p:spPr>
              <a:xfrm>
                <a:off x="4214500" y="2662975"/>
                <a:ext cx="385500" cy="66375"/>
              </a:xfrm>
              <a:custGeom>
                <a:avLst/>
                <a:gdLst/>
                <a:ahLst/>
                <a:cxnLst/>
                <a:rect l="l" t="t" r="r" b="b"/>
                <a:pathLst>
                  <a:path w="15420" h="2655" extrusionOk="0">
                    <a:moveTo>
                      <a:pt x="9494" y="1"/>
                    </a:moveTo>
                    <a:cubicBezTo>
                      <a:pt x="8863" y="1"/>
                      <a:pt x="8199" y="33"/>
                      <a:pt x="7513" y="107"/>
                    </a:cubicBezTo>
                    <a:cubicBezTo>
                      <a:pt x="6430" y="238"/>
                      <a:pt x="5382" y="464"/>
                      <a:pt x="4465" y="714"/>
                    </a:cubicBezTo>
                    <a:cubicBezTo>
                      <a:pt x="4001" y="857"/>
                      <a:pt x="3572" y="988"/>
                      <a:pt x="3168" y="1131"/>
                    </a:cubicBezTo>
                    <a:cubicBezTo>
                      <a:pt x="2763" y="1286"/>
                      <a:pt x="2394" y="1429"/>
                      <a:pt x="2072" y="1583"/>
                    </a:cubicBezTo>
                    <a:cubicBezTo>
                      <a:pt x="1739" y="1714"/>
                      <a:pt x="1441" y="1881"/>
                      <a:pt x="1191" y="2000"/>
                    </a:cubicBezTo>
                    <a:cubicBezTo>
                      <a:pt x="917" y="2119"/>
                      <a:pt x="715" y="2238"/>
                      <a:pt x="536" y="2345"/>
                    </a:cubicBezTo>
                    <a:cubicBezTo>
                      <a:pt x="191" y="2548"/>
                      <a:pt x="1" y="2655"/>
                      <a:pt x="1" y="2655"/>
                    </a:cubicBezTo>
                    <a:cubicBezTo>
                      <a:pt x="1" y="2655"/>
                      <a:pt x="191" y="2572"/>
                      <a:pt x="560" y="2405"/>
                    </a:cubicBezTo>
                    <a:cubicBezTo>
                      <a:pt x="739" y="2333"/>
                      <a:pt x="965" y="2226"/>
                      <a:pt x="1239" y="2119"/>
                    </a:cubicBezTo>
                    <a:cubicBezTo>
                      <a:pt x="1501" y="2012"/>
                      <a:pt x="1798" y="1893"/>
                      <a:pt x="2144" y="1774"/>
                    </a:cubicBezTo>
                    <a:cubicBezTo>
                      <a:pt x="2489" y="1655"/>
                      <a:pt x="2858" y="1524"/>
                      <a:pt x="3263" y="1405"/>
                    </a:cubicBezTo>
                    <a:cubicBezTo>
                      <a:pt x="3656" y="1274"/>
                      <a:pt x="4096" y="1167"/>
                      <a:pt x="4549" y="1048"/>
                    </a:cubicBezTo>
                    <a:cubicBezTo>
                      <a:pt x="5477" y="821"/>
                      <a:pt x="6490" y="631"/>
                      <a:pt x="7573" y="512"/>
                    </a:cubicBezTo>
                    <a:cubicBezTo>
                      <a:pt x="8525" y="418"/>
                      <a:pt x="9449" y="379"/>
                      <a:pt x="10298" y="379"/>
                    </a:cubicBezTo>
                    <a:cubicBezTo>
                      <a:pt x="10415" y="379"/>
                      <a:pt x="10531" y="379"/>
                      <a:pt x="10645" y="381"/>
                    </a:cubicBezTo>
                    <a:cubicBezTo>
                      <a:pt x="11121" y="393"/>
                      <a:pt x="11562" y="393"/>
                      <a:pt x="11978" y="440"/>
                    </a:cubicBezTo>
                    <a:cubicBezTo>
                      <a:pt x="12395" y="464"/>
                      <a:pt x="12776" y="512"/>
                      <a:pt x="13145" y="559"/>
                    </a:cubicBezTo>
                    <a:cubicBezTo>
                      <a:pt x="13502" y="607"/>
                      <a:pt x="13812" y="667"/>
                      <a:pt x="14098" y="702"/>
                    </a:cubicBezTo>
                    <a:cubicBezTo>
                      <a:pt x="14371" y="750"/>
                      <a:pt x="14610" y="798"/>
                      <a:pt x="14812" y="845"/>
                    </a:cubicBezTo>
                    <a:cubicBezTo>
                      <a:pt x="15193" y="917"/>
                      <a:pt x="15419" y="964"/>
                      <a:pt x="15419" y="964"/>
                    </a:cubicBezTo>
                    <a:cubicBezTo>
                      <a:pt x="15419" y="964"/>
                      <a:pt x="15205" y="905"/>
                      <a:pt x="14812" y="762"/>
                    </a:cubicBezTo>
                    <a:cubicBezTo>
                      <a:pt x="14610" y="702"/>
                      <a:pt x="14371" y="631"/>
                      <a:pt x="14098" y="571"/>
                    </a:cubicBezTo>
                    <a:cubicBezTo>
                      <a:pt x="13812" y="512"/>
                      <a:pt x="13502" y="417"/>
                      <a:pt x="13145" y="357"/>
                    </a:cubicBezTo>
                    <a:cubicBezTo>
                      <a:pt x="12800" y="286"/>
                      <a:pt x="12395" y="214"/>
                      <a:pt x="11978" y="166"/>
                    </a:cubicBezTo>
                    <a:cubicBezTo>
                      <a:pt x="11562" y="95"/>
                      <a:pt x="11097" y="59"/>
                      <a:pt x="10621" y="36"/>
                    </a:cubicBezTo>
                    <a:cubicBezTo>
                      <a:pt x="10259" y="13"/>
                      <a:pt x="9882" y="1"/>
                      <a:pt x="949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8"/>
              <p:cNvSpPr/>
              <p:nvPr/>
            </p:nvSpPr>
            <p:spPr>
              <a:xfrm>
                <a:off x="4234450" y="2716000"/>
                <a:ext cx="105700" cy="28250"/>
              </a:xfrm>
              <a:custGeom>
                <a:avLst/>
                <a:gdLst/>
                <a:ahLst/>
                <a:cxnLst/>
                <a:rect l="l" t="t" r="r" b="b"/>
                <a:pathLst>
                  <a:path w="4228" h="1130" extrusionOk="0">
                    <a:moveTo>
                      <a:pt x="3016" y="1"/>
                    </a:moveTo>
                    <a:cubicBezTo>
                      <a:pt x="2706" y="1"/>
                      <a:pt x="2358" y="28"/>
                      <a:pt x="2001" y="105"/>
                    </a:cubicBezTo>
                    <a:cubicBezTo>
                      <a:pt x="1370" y="248"/>
                      <a:pt x="869" y="510"/>
                      <a:pt x="524" y="724"/>
                    </a:cubicBezTo>
                    <a:cubicBezTo>
                      <a:pt x="179" y="951"/>
                      <a:pt x="0" y="1129"/>
                      <a:pt x="0" y="1129"/>
                    </a:cubicBezTo>
                    <a:cubicBezTo>
                      <a:pt x="0" y="1129"/>
                      <a:pt x="238" y="1046"/>
                      <a:pt x="619" y="903"/>
                    </a:cubicBezTo>
                    <a:cubicBezTo>
                      <a:pt x="1000" y="772"/>
                      <a:pt x="1512" y="629"/>
                      <a:pt x="2084" y="486"/>
                    </a:cubicBezTo>
                    <a:cubicBezTo>
                      <a:pt x="2667" y="367"/>
                      <a:pt x="3191" y="284"/>
                      <a:pt x="3596" y="236"/>
                    </a:cubicBezTo>
                    <a:cubicBezTo>
                      <a:pt x="3977" y="189"/>
                      <a:pt x="4227" y="177"/>
                      <a:pt x="4227" y="177"/>
                    </a:cubicBezTo>
                    <a:cubicBezTo>
                      <a:pt x="4227" y="177"/>
                      <a:pt x="3989" y="105"/>
                      <a:pt x="3596" y="34"/>
                    </a:cubicBezTo>
                    <a:cubicBezTo>
                      <a:pt x="3429" y="14"/>
                      <a:pt x="3232" y="1"/>
                      <a:pt x="3016"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8"/>
              <p:cNvSpPr/>
              <p:nvPr/>
            </p:nvSpPr>
            <p:spPr>
              <a:xfrm>
                <a:off x="4262425" y="2738575"/>
                <a:ext cx="74450" cy="14600"/>
              </a:xfrm>
              <a:custGeom>
                <a:avLst/>
                <a:gdLst/>
                <a:ahLst/>
                <a:cxnLst/>
                <a:rect l="l" t="t" r="r" b="b"/>
                <a:pathLst>
                  <a:path w="2978" h="584" extrusionOk="0">
                    <a:moveTo>
                      <a:pt x="1950" y="0"/>
                    </a:moveTo>
                    <a:cubicBezTo>
                      <a:pt x="1789" y="0"/>
                      <a:pt x="1616" y="11"/>
                      <a:pt x="1441" y="36"/>
                    </a:cubicBezTo>
                    <a:cubicBezTo>
                      <a:pt x="1024" y="95"/>
                      <a:pt x="655" y="238"/>
                      <a:pt x="405" y="357"/>
                    </a:cubicBezTo>
                    <a:cubicBezTo>
                      <a:pt x="143" y="476"/>
                      <a:pt x="1" y="583"/>
                      <a:pt x="1" y="583"/>
                    </a:cubicBezTo>
                    <a:cubicBezTo>
                      <a:pt x="1" y="583"/>
                      <a:pt x="179" y="571"/>
                      <a:pt x="441" y="536"/>
                    </a:cubicBezTo>
                    <a:cubicBezTo>
                      <a:pt x="715" y="512"/>
                      <a:pt x="1084" y="476"/>
                      <a:pt x="1489" y="417"/>
                    </a:cubicBezTo>
                    <a:cubicBezTo>
                      <a:pt x="1894" y="357"/>
                      <a:pt x="2263" y="286"/>
                      <a:pt x="2525" y="238"/>
                    </a:cubicBezTo>
                    <a:cubicBezTo>
                      <a:pt x="2798" y="202"/>
                      <a:pt x="2977" y="155"/>
                      <a:pt x="2977" y="155"/>
                    </a:cubicBezTo>
                    <a:cubicBezTo>
                      <a:pt x="2977" y="155"/>
                      <a:pt x="2798" y="95"/>
                      <a:pt x="2525" y="48"/>
                    </a:cubicBezTo>
                    <a:cubicBezTo>
                      <a:pt x="2373" y="20"/>
                      <a:pt x="2173" y="0"/>
                      <a:pt x="195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8"/>
              <p:cNvSpPr/>
              <p:nvPr/>
            </p:nvSpPr>
            <p:spPr>
              <a:xfrm>
                <a:off x="4302900" y="2756125"/>
                <a:ext cx="473000" cy="113125"/>
              </a:xfrm>
              <a:custGeom>
                <a:avLst/>
                <a:gdLst/>
                <a:ahLst/>
                <a:cxnLst/>
                <a:rect l="l" t="t" r="r" b="b"/>
                <a:pathLst>
                  <a:path w="18920" h="4525" extrusionOk="0">
                    <a:moveTo>
                      <a:pt x="6002" y="0"/>
                    </a:moveTo>
                    <a:cubicBezTo>
                      <a:pt x="5406" y="12"/>
                      <a:pt x="4847" y="12"/>
                      <a:pt x="4311" y="72"/>
                    </a:cubicBezTo>
                    <a:cubicBezTo>
                      <a:pt x="4049" y="108"/>
                      <a:pt x="3787" y="119"/>
                      <a:pt x="3549" y="155"/>
                    </a:cubicBezTo>
                    <a:cubicBezTo>
                      <a:pt x="3311" y="191"/>
                      <a:pt x="3073" y="227"/>
                      <a:pt x="2846" y="250"/>
                    </a:cubicBezTo>
                    <a:cubicBezTo>
                      <a:pt x="2406" y="310"/>
                      <a:pt x="2013" y="405"/>
                      <a:pt x="1656" y="477"/>
                    </a:cubicBezTo>
                    <a:cubicBezTo>
                      <a:pt x="1299" y="536"/>
                      <a:pt x="1001" y="608"/>
                      <a:pt x="763" y="691"/>
                    </a:cubicBezTo>
                    <a:cubicBezTo>
                      <a:pt x="275" y="822"/>
                      <a:pt x="1" y="893"/>
                      <a:pt x="1" y="893"/>
                    </a:cubicBezTo>
                    <a:cubicBezTo>
                      <a:pt x="1" y="893"/>
                      <a:pt x="287" y="834"/>
                      <a:pt x="775" y="751"/>
                    </a:cubicBezTo>
                    <a:cubicBezTo>
                      <a:pt x="1037" y="703"/>
                      <a:pt x="1334" y="643"/>
                      <a:pt x="1691" y="596"/>
                    </a:cubicBezTo>
                    <a:cubicBezTo>
                      <a:pt x="2049" y="548"/>
                      <a:pt x="2442" y="477"/>
                      <a:pt x="2894" y="453"/>
                    </a:cubicBezTo>
                    <a:cubicBezTo>
                      <a:pt x="3120" y="429"/>
                      <a:pt x="3358" y="405"/>
                      <a:pt x="3596" y="393"/>
                    </a:cubicBezTo>
                    <a:cubicBezTo>
                      <a:pt x="3835" y="370"/>
                      <a:pt x="4085" y="370"/>
                      <a:pt x="4347" y="358"/>
                    </a:cubicBezTo>
                    <a:cubicBezTo>
                      <a:pt x="4525" y="350"/>
                      <a:pt x="4706" y="347"/>
                      <a:pt x="4891" y="347"/>
                    </a:cubicBezTo>
                    <a:cubicBezTo>
                      <a:pt x="5259" y="347"/>
                      <a:pt x="5640" y="358"/>
                      <a:pt x="6037" y="358"/>
                    </a:cubicBezTo>
                    <a:cubicBezTo>
                      <a:pt x="7204" y="417"/>
                      <a:pt x="8502" y="536"/>
                      <a:pt x="9835" y="786"/>
                    </a:cubicBezTo>
                    <a:cubicBezTo>
                      <a:pt x="11169" y="1060"/>
                      <a:pt x="12419" y="1417"/>
                      <a:pt x="13526" y="1798"/>
                    </a:cubicBezTo>
                    <a:cubicBezTo>
                      <a:pt x="14086" y="2013"/>
                      <a:pt x="14622" y="2203"/>
                      <a:pt x="15098" y="2429"/>
                    </a:cubicBezTo>
                    <a:cubicBezTo>
                      <a:pt x="15336" y="2536"/>
                      <a:pt x="15574" y="2632"/>
                      <a:pt x="15788" y="2739"/>
                    </a:cubicBezTo>
                    <a:cubicBezTo>
                      <a:pt x="16003" y="2846"/>
                      <a:pt x="16229" y="2953"/>
                      <a:pt x="16419" y="3048"/>
                    </a:cubicBezTo>
                    <a:cubicBezTo>
                      <a:pt x="16824" y="3251"/>
                      <a:pt x="17170" y="3453"/>
                      <a:pt x="17479" y="3632"/>
                    </a:cubicBezTo>
                    <a:cubicBezTo>
                      <a:pt x="17789" y="3810"/>
                      <a:pt x="18051" y="3977"/>
                      <a:pt x="18265" y="4108"/>
                    </a:cubicBezTo>
                    <a:cubicBezTo>
                      <a:pt x="18682" y="4382"/>
                      <a:pt x="18920" y="4525"/>
                      <a:pt x="18920" y="4525"/>
                    </a:cubicBezTo>
                    <a:cubicBezTo>
                      <a:pt x="18920" y="4525"/>
                      <a:pt x="18694" y="4358"/>
                      <a:pt x="18217" y="4001"/>
                    </a:cubicBezTo>
                    <a:cubicBezTo>
                      <a:pt x="18027" y="3858"/>
                      <a:pt x="17777" y="3679"/>
                      <a:pt x="17479" y="3477"/>
                    </a:cubicBezTo>
                    <a:cubicBezTo>
                      <a:pt x="17181" y="3287"/>
                      <a:pt x="16848" y="3048"/>
                      <a:pt x="16455" y="2846"/>
                    </a:cubicBezTo>
                    <a:cubicBezTo>
                      <a:pt x="16253" y="2727"/>
                      <a:pt x="16050" y="2608"/>
                      <a:pt x="15836" y="2489"/>
                    </a:cubicBezTo>
                    <a:cubicBezTo>
                      <a:pt x="15634" y="2370"/>
                      <a:pt x="15396" y="2263"/>
                      <a:pt x="15157" y="2144"/>
                    </a:cubicBezTo>
                    <a:cubicBezTo>
                      <a:pt x="14693" y="1905"/>
                      <a:pt x="14157" y="1703"/>
                      <a:pt x="13610" y="1465"/>
                    </a:cubicBezTo>
                    <a:cubicBezTo>
                      <a:pt x="12490" y="1024"/>
                      <a:pt x="11228" y="643"/>
                      <a:pt x="9871" y="370"/>
                    </a:cubicBezTo>
                    <a:cubicBezTo>
                      <a:pt x="8514" y="119"/>
                      <a:pt x="7192" y="12"/>
                      <a:pt x="600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8"/>
              <p:cNvSpPr/>
              <p:nvPr/>
            </p:nvSpPr>
            <p:spPr>
              <a:xfrm>
                <a:off x="4331475" y="2783675"/>
                <a:ext cx="317625" cy="61175"/>
              </a:xfrm>
              <a:custGeom>
                <a:avLst/>
                <a:gdLst/>
                <a:ahLst/>
                <a:cxnLst/>
                <a:rect l="l" t="t" r="r" b="b"/>
                <a:pathLst>
                  <a:path w="12705" h="2447" extrusionOk="0">
                    <a:moveTo>
                      <a:pt x="4710" y="0"/>
                    </a:moveTo>
                    <a:cubicBezTo>
                      <a:pt x="4454" y="0"/>
                      <a:pt x="4205" y="7"/>
                      <a:pt x="3966" y="18"/>
                    </a:cubicBezTo>
                    <a:cubicBezTo>
                      <a:pt x="3156" y="65"/>
                      <a:pt x="2442" y="149"/>
                      <a:pt x="1870" y="268"/>
                    </a:cubicBezTo>
                    <a:cubicBezTo>
                      <a:pt x="1572" y="315"/>
                      <a:pt x="1310" y="387"/>
                      <a:pt x="1072" y="446"/>
                    </a:cubicBezTo>
                    <a:cubicBezTo>
                      <a:pt x="858" y="494"/>
                      <a:pt x="656" y="553"/>
                      <a:pt x="501" y="613"/>
                    </a:cubicBezTo>
                    <a:lnTo>
                      <a:pt x="1" y="780"/>
                    </a:lnTo>
                    <a:cubicBezTo>
                      <a:pt x="1" y="780"/>
                      <a:pt x="179" y="732"/>
                      <a:pt x="513" y="672"/>
                    </a:cubicBezTo>
                    <a:cubicBezTo>
                      <a:pt x="679" y="637"/>
                      <a:pt x="870" y="601"/>
                      <a:pt x="1108" y="565"/>
                    </a:cubicBezTo>
                    <a:cubicBezTo>
                      <a:pt x="1334" y="530"/>
                      <a:pt x="1596" y="494"/>
                      <a:pt x="1894" y="458"/>
                    </a:cubicBezTo>
                    <a:cubicBezTo>
                      <a:pt x="2477" y="387"/>
                      <a:pt x="3192" y="339"/>
                      <a:pt x="3966" y="339"/>
                    </a:cubicBezTo>
                    <a:cubicBezTo>
                      <a:pt x="4751" y="339"/>
                      <a:pt x="5609" y="387"/>
                      <a:pt x="6502" y="506"/>
                    </a:cubicBezTo>
                    <a:cubicBezTo>
                      <a:pt x="7395" y="625"/>
                      <a:pt x="8228" y="803"/>
                      <a:pt x="8978" y="994"/>
                    </a:cubicBezTo>
                    <a:cubicBezTo>
                      <a:pt x="9728" y="1208"/>
                      <a:pt x="10395" y="1423"/>
                      <a:pt x="10943" y="1649"/>
                    </a:cubicBezTo>
                    <a:cubicBezTo>
                      <a:pt x="11228" y="1756"/>
                      <a:pt x="11466" y="1875"/>
                      <a:pt x="11693" y="1958"/>
                    </a:cubicBezTo>
                    <a:cubicBezTo>
                      <a:pt x="11919" y="2054"/>
                      <a:pt x="12098" y="2149"/>
                      <a:pt x="12240" y="2220"/>
                    </a:cubicBezTo>
                    <a:cubicBezTo>
                      <a:pt x="12538" y="2363"/>
                      <a:pt x="12705" y="2446"/>
                      <a:pt x="12705" y="2446"/>
                    </a:cubicBezTo>
                    <a:cubicBezTo>
                      <a:pt x="12705" y="2446"/>
                      <a:pt x="12550" y="2351"/>
                      <a:pt x="12264" y="2161"/>
                    </a:cubicBezTo>
                    <a:cubicBezTo>
                      <a:pt x="12133" y="2065"/>
                      <a:pt x="11955" y="1958"/>
                      <a:pt x="11752" y="1839"/>
                    </a:cubicBezTo>
                    <a:cubicBezTo>
                      <a:pt x="11538" y="1744"/>
                      <a:pt x="11300" y="1589"/>
                      <a:pt x="11038" y="1470"/>
                    </a:cubicBezTo>
                    <a:cubicBezTo>
                      <a:pt x="10502" y="1208"/>
                      <a:pt x="9847" y="934"/>
                      <a:pt x="9085" y="684"/>
                    </a:cubicBezTo>
                    <a:cubicBezTo>
                      <a:pt x="8323" y="446"/>
                      <a:pt x="7466" y="232"/>
                      <a:pt x="6549" y="125"/>
                    </a:cubicBezTo>
                    <a:cubicBezTo>
                      <a:pt x="5912" y="34"/>
                      <a:pt x="5292" y="0"/>
                      <a:pt x="471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8"/>
              <p:cNvSpPr/>
              <p:nvPr/>
            </p:nvSpPr>
            <p:spPr>
              <a:xfrm>
                <a:off x="4752075" y="2896925"/>
                <a:ext cx="521225" cy="225350"/>
              </a:xfrm>
              <a:custGeom>
                <a:avLst/>
                <a:gdLst/>
                <a:ahLst/>
                <a:cxnLst/>
                <a:rect l="l" t="t" r="r" b="b"/>
                <a:pathLst>
                  <a:path w="20849" h="9014" extrusionOk="0">
                    <a:moveTo>
                      <a:pt x="0" y="0"/>
                    </a:moveTo>
                    <a:cubicBezTo>
                      <a:pt x="1" y="0"/>
                      <a:pt x="1144" y="572"/>
                      <a:pt x="2989" y="1500"/>
                    </a:cubicBezTo>
                    <a:cubicBezTo>
                      <a:pt x="4822" y="2441"/>
                      <a:pt x="7370" y="3715"/>
                      <a:pt x="10180" y="5144"/>
                    </a:cubicBezTo>
                    <a:cubicBezTo>
                      <a:pt x="11585" y="5846"/>
                      <a:pt x="12907" y="6549"/>
                      <a:pt x="14157" y="7120"/>
                    </a:cubicBezTo>
                    <a:cubicBezTo>
                      <a:pt x="15395" y="7691"/>
                      <a:pt x="16550" y="8156"/>
                      <a:pt x="17550" y="8430"/>
                    </a:cubicBezTo>
                    <a:cubicBezTo>
                      <a:pt x="18550" y="8727"/>
                      <a:pt x="19360" y="8882"/>
                      <a:pt x="19943" y="8942"/>
                    </a:cubicBezTo>
                    <a:cubicBezTo>
                      <a:pt x="20241" y="8989"/>
                      <a:pt x="20467" y="8989"/>
                      <a:pt x="20610" y="9001"/>
                    </a:cubicBezTo>
                    <a:cubicBezTo>
                      <a:pt x="20777" y="9013"/>
                      <a:pt x="20848" y="9013"/>
                      <a:pt x="20848" y="9013"/>
                    </a:cubicBezTo>
                    <a:cubicBezTo>
                      <a:pt x="20848" y="9013"/>
                      <a:pt x="20777" y="9013"/>
                      <a:pt x="20634" y="8989"/>
                    </a:cubicBezTo>
                    <a:cubicBezTo>
                      <a:pt x="20479" y="8965"/>
                      <a:pt x="20253" y="8942"/>
                      <a:pt x="19979" y="8882"/>
                    </a:cubicBezTo>
                    <a:cubicBezTo>
                      <a:pt x="19407" y="8787"/>
                      <a:pt x="18586" y="8596"/>
                      <a:pt x="17622" y="8251"/>
                    </a:cubicBezTo>
                    <a:cubicBezTo>
                      <a:pt x="16645" y="7918"/>
                      <a:pt x="15526" y="7441"/>
                      <a:pt x="14300" y="6822"/>
                    </a:cubicBezTo>
                    <a:cubicBezTo>
                      <a:pt x="13085" y="6215"/>
                      <a:pt x="11764" y="5501"/>
                      <a:pt x="10359" y="4786"/>
                    </a:cubicBezTo>
                    <a:cubicBezTo>
                      <a:pt x="7549" y="3358"/>
                      <a:pt x="4953" y="2155"/>
                      <a:pt x="3072" y="1322"/>
                    </a:cubicBezTo>
                    <a:cubicBezTo>
                      <a:pt x="1191" y="476"/>
                      <a:pt x="1"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8"/>
              <p:cNvSpPr/>
              <p:nvPr/>
            </p:nvSpPr>
            <p:spPr>
              <a:xfrm>
                <a:off x="4671700" y="2720700"/>
                <a:ext cx="519425" cy="273575"/>
              </a:xfrm>
              <a:custGeom>
                <a:avLst/>
                <a:gdLst/>
                <a:ahLst/>
                <a:cxnLst/>
                <a:rect l="l" t="t" r="r" b="b"/>
                <a:pathLst>
                  <a:path w="20777" h="10943" extrusionOk="0">
                    <a:moveTo>
                      <a:pt x="1" y="1"/>
                    </a:moveTo>
                    <a:lnTo>
                      <a:pt x="1" y="1"/>
                    </a:lnTo>
                    <a:cubicBezTo>
                      <a:pt x="1" y="1"/>
                      <a:pt x="322" y="96"/>
                      <a:pt x="894" y="274"/>
                    </a:cubicBezTo>
                    <a:cubicBezTo>
                      <a:pt x="1036" y="322"/>
                      <a:pt x="1191" y="382"/>
                      <a:pt x="1370" y="417"/>
                    </a:cubicBezTo>
                    <a:cubicBezTo>
                      <a:pt x="1537" y="477"/>
                      <a:pt x="1727" y="560"/>
                      <a:pt x="1918" y="632"/>
                    </a:cubicBezTo>
                    <a:cubicBezTo>
                      <a:pt x="2310" y="798"/>
                      <a:pt x="2763" y="941"/>
                      <a:pt x="3239" y="1179"/>
                    </a:cubicBezTo>
                    <a:cubicBezTo>
                      <a:pt x="3477" y="1286"/>
                      <a:pt x="3739" y="1406"/>
                      <a:pt x="4001" y="1525"/>
                    </a:cubicBezTo>
                    <a:cubicBezTo>
                      <a:pt x="4275" y="1644"/>
                      <a:pt x="4525" y="1787"/>
                      <a:pt x="4811" y="1941"/>
                    </a:cubicBezTo>
                    <a:cubicBezTo>
                      <a:pt x="5370" y="2227"/>
                      <a:pt x="5942" y="2560"/>
                      <a:pt x="6549" y="2918"/>
                    </a:cubicBezTo>
                    <a:cubicBezTo>
                      <a:pt x="7752" y="3656"/>
                      <a:pt x="9037" y="4513"/>
                      <a:pt x="10383" y="5418"/>
                    </a:cubicBezTo>
                    <a:cubicBezTo>
                      <a:pt x="11740" y="6335"/>
                      <a:pt x="13038" y="7192"/>
                      <a:pt x="14240" y="7942"/>
                    </a:cubicBezTo>
                    <a:cubicBezTo>
                      <a:pt x="14848" y="8299"/>
                      <a:pt x="15419" y="8633"/>
                      <a:pt x="15979" y="8930"/>
                    </a:cubicBezTo>
                    <a:cubicBezTo>
                      <a:pt x="16265" y="9085"/>
                      <a:pt x="16515" y="9228"/>
                      <a:pt x="16788" y="9371"/>
                    </a:cubicBezTo>
                    <a:cubicBezTo>
                      <a:pt x="17050" y="9490"/>
                      <a:pt x="17312" y="9609"/>
                      <a:pt x="17550" y="9728"/>
                    </a:cubicBezTo>
                    <a:cubicBezTo>
                      <a:pt x="18027" y="9966"/>
                      <a:pt x="18491" y="10121"/>
                      <a:pt x="18872" y="10288"/>
                    </a:cubicBezTo>
                    <a:cubicBezTo>
                      <a:pt x="19063" y="10383"/>
                      <a:pt x="19241" y="10454"/>
                      <a:pt x="19420" y="10514"/>
                    </a:cubicBezTo>
                    <a:cubicBezTo>
                      <a:pt x="19598" y="10573"/>
                      <a:pt x="19753" y="10621"/>
                      <a:pt x="19896" y="10657"/>
                    </a:cubicBezTo>
                    <a:cubicBezTo>
                      <a:pt x="20467" y="10835"/>
                      <a:pt x="20777" y="10942"/>
                      <a:pt x="20777" y="10942"/>
                    </a:cubicBezTo>
                    <a:cubicBezTo>
                      <a:pt x="20777" y="10942"/>
                      <a:pt x="20479" y="10823"/>
                      <a:pt x="19932" y="10585"/>
                    </a:cubicBezTo>
                    <a:cubicBezTo>
                      <a:pt x="19789" y="10526"/>
                      <a:pt x="19634" y="10466"/>
                      <a:pt x="19467" y="10407"/>
                    </a:cubicBezTo>
                    <a:cubicBezTo>
                      <a:pt x="19301" y="10335"/>
                      <a:pt x="19122" y="10240"/>
                      <a:pt x="18932" y="10157"/>
                    </a:cubicBezTo>
                    <a:cubicBezTo>
                      <a:pt x="18539" y="9978"/>
                      <a:pt x="18098" y="9799"/>
                      <a:pt x="17634" y="9526"/>
                    </a:cubicBezTo>
                    <a:cubicBezTo>
                      <a:pt x="17396" y="9407"/>
                      <a:pt x="17146" y="9276"/>
                      <a:pt x="16896" y="9145"/>
                    </a:cubicBezTo>
                    <a:cubicBezTo>
                      <a:pt x="16622" y="8990"/>
                      <a:pt x="16372" y="8847"/>
                      <a:pt x="16098" y="8680"/>
                    </a:cubicBezTo>
                    <a:cubicBezTo>
                      <a:pt x="15562" y="8383"/>
                      <a:pt x="15002" y="8013"/>
                      <a:pt x="14407" y="7644"/>
                    </a:cubicBezTo>
                    <a:cubicBezTo>
                      <a:pt x="13217" y="6870"/>
                      <a:pt x="11954" y="6001"/>
                      <a:pt x="10597" y="5085"/>
                    </a:cubicBezTo>
                    <a:cubicBezTo>
                      <a:pt x="9252" y="4168"/>
                      <a:pt x="7942" y="3334"/>
                      <a:pt x="6716" y="2620"/>
                    </a:cubicBezTo>
                    <a:cubicBezTo>
                      <a:pt x="6085" y="2287"/>
                      <a:pt x="5501" y="1953"/>
                      <a:pt x="4930" y="1691"/>
                    </a:cubicBezTo>
                    <a:cubicBezTo>
                      <a:pt x="4644" y="1548"/>
                      <a:pt x="4370" y="1417"/>
                      <a:pt x="4108" y="1298"/>
                    </a:cubicBezTo>
                    <a:cubicBezTo>
                      <a:pt x="3834" y="1191"/>
                      <a:pt x="3584" y="1096"/>
                      <a:pt x="3334" y="989"/>
                    </a:cubicBezTo>
                    <a:cubicBezTo>
                      <a:pt x="2846" y="774"/>
                      <a:pt x="2370" y="644"/>
                      <a:pt x="1965" y="513"/>
                    </a:cubicBezTo>
                    <a:cubicBezTo>
                      <a:pt x="1751" y="453"/>
                      <a:pt x="1572" y="382"/>
                      <a:pt x="1394" y="334"/>
                    </a:cubicBezTo>
                    <a:cubicBezTo>
                      <a:pt x="1215" y="286"/>
                      <a:pt x="1060" y="239"/>
                      <a:pt x="905" y="215"/>
                    </a:cubicBezTo>
                    <a:cubicBezTo>
                      <a:pt x="322" y="84"/>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8"/>
              <p:cNvSpPr/>
              <p:nvPr/>
            </p:nvSpPr>
            <p:spPr>
              <a:xfrm>
                <a:off x="4713075" y="2707000"/>
                <a:ext cx="304225" cy="181000"/>
              </a:xfrm>
              <a:custGeom>
                <a:avLst/>
                <a:gdLst/>
                <a:ahLst/>
                <a:cxnLst/>
                <a:rect l="l" t="t" r="r" b="b"/>
                <a:pathLst>
                  <a:path w="12169" h="7240" extrusionOk="0">
                    <a:moveTo>
                      <a:pt x="1" y="1"/>
                    </a:moveTo>
                    <a:lnTo>
                      <a:pt x="501" y="251"/>
                    </a:lnTo>
                    <a:cubicBezTo>
                      <a:pt x="834" y="406"/>
                      <a:pt x="1286" y="644"/>
                      <a:pt x="1858" y="941"/>
                    </a:cubicBezTo>
                    <a:cubicBezTo>
                      <a:pt x="3001" y="1537"/>
                      <a:pt x="4549" y="2382"/>
                      <a:pt x="6228" y="3382"/>
                    </a:cubicBezTo>
                    <a:cubicBezTo>
                      <a:pt x="7918" y="4382"/>
                      <a:pt x="9407" y="5347"/>
                      <a:pt x="10466" y="6061"/>
                    </a:cubicBezTo>
                    <a:cubicBezTo>
                      <a:pt x="11002" y="6418"/>
                      <a:pt x="11419" y="6716"/>
                      <a:pt x="11716" y="6918"/>
                    </a:cubicBezTo>
                    <a:cubicBezTo>
                      <a:pt x="12014" y="7121"/>
                      <a:pt x="12169" y="7240"/>
                      <a:pt x="12169" y="7240"/>
                    </a:cubicBezTo>
                    <a:cubicBezTo>
                      <a:pt x="12169" y="7240"/>
                      <a:pt x="12026" y="7097"/>
                      <a:pt x="11728" y="6859"/>
                    </a:cubicBezTo>
                    <a:cubicBezTo>
                      <a:pt x="11454" y="6621"/>
                      <a:pt x="11050" y="6299"/>
                      <a:pt x="10550" y="5894"/>
                    </a:cubicBezTo>
                    <a:cubicBezTo>
                      <a:pt x="9537" y="5097"/>
                      <a:pt x="8109" y="4049"/>
                      <a:pt x="6406" y="3037"/>
                    </a:cubicBezTo>
                    <a:cubicBezTo>
                      <a:pt x="4727" y="2025"/>
                      <a:pt x="3120" y="1263"/>
                      <a:pt x="1929" y="763"/>
                    </a:cubicBezTo>
                    <a:cubicBezTo>
                      <a:pt x="1334" y="513"/>
                      <a:pt x="858" y="310"/>
                      <a:pt x="513" y="191"/>
                    </a:cubicBezTo>
                    <a:cubicBezTo>
                      <a:pt x="191" y="72"/>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8"/>
              <p:cNvSpPr/>
              <p:nvPr/>
            </p:nvSpPr>
            <p:spPr>
              <a:xfrm>
                <a:off x="3092050" y="2249900"/>
                <a:ext cx="231600" cy="83575"/>
              </a:xfrm>
              <a:custGeom>
                <a:avLst/>
                <a:gdLst/>
                <a:ahLst/>
                <a:cxnLst/>
                <a:rect l="l" t="t" r="r" b="b"/>
                <a:pathLst>
                  <a:path w="9264" h="3343" extrusionOk="0">
                    <a:moveTo>
                      <a:pt x="9256" y="303"/>
                    </a:moveTo>
                    <a:lnTo>
                      <a:pt x="9256" y="303"/>
                    </a:lnTo>
                    <a:cubicBezTo>
                      <a:pt x="9261" y="305"/>
                      <a:pt x="9263" y="307"/>
                      <a:pt x="9263" y="307"/>
                    </a:cubicBezTo>
                    <a:lnTo>
                      <a:pt x="9256" y="303"/>
                    </a:lnTo>
                    <a:close/>
                    <a:moveTo>
                      <a:pt x="8613" y="0"/>
                    </a:moveTo>
                    <a:cubicBezTo>
                      <a:pt x="8554" y="0"/>
                      <a:pt x="8492" y="9"/>
                      <a:pt x="8430" y="33"/>
                    </a:cubicBezTo>
                    <a:cubicBezTo>
                      <a:pt x="8346" y="68"/>
                      <a:pt x="8239" y="140"/>
                      <a:pt x="8180" y="259"/>
                    </a:cubicBezTo>
                    <a:cubicBezTo>
                      <a:pt x="8120" y="378"/>
                      <a:pt x="8120" y="485"/>
                      <a:pt x="8061" y="509"/>
                    </a:cubicBezTo>
                    <a:cubicBezTo>
                      <a:pt x="8033" y="537"/>
                      <a:pt x="7989" y="548"/>
                      <a:pt x="7933" y="548"/>
                    </a:cubicBezTo>
                    <a:cubicBezTo>
                      <a:pt x="7893" y="548"/>
                      <a:pt x="7848" y="543"/>
                      <a:pt x="7799" y="533"/>
                    </a:cubicBezTo>
                    <a:cubicBezTo>
                      <a:pt x="7680" y="521"/>
                      <a:pt x="7537" y="473"/>
                      <a:pt x="7382" y="473"/>
                    </a:cubicBezTo>
                    <a:cubicBezTo>
                      <a:pt x="7287" y="473"/>
                      <a:pt x="7180" y="485"/>
                      <a:pt x="7096" y="545"/>
                    </a:cubicBezTo>
                    <a:cubicBezTo>
                      <a:pt x="7001" y="604"/>
                      <a:pt x="6941" y="723"/>
                      <a:pt x="6918" y="783"/>
                    </a:cubicBezTo>
                    <a:cubicBezTo>
                      <a:pt x="6870" y="902"/>
                      <a:pt x="6799" y="973"/>
                      <a:pt x="6691" y="1057"/>
                    </a:cubicBezTo>
                    <a:cubicBezTo>
                      <a:pt x="6477" y="1188"/>
                      <a:pt x="6168" y="1247"/>
                      <a:pt x="5846" y="1319"/>
                    </a:cubicBezTo>
                    <a:cubicBezTo>
                      <a:pt x="5513" y="1390"/>
                      <a:pt x="5179" y="1485"/>
                      <a:pt x="4834" y="1569"/>
                    </a:cubicBezTo>
                    <a:cubicBezTo>
                      <a:pt x="3453" y="1950"/>
                      <a:pt x="2239" y="2378"/>
                      <a:pt x="1381" y="2735"/>
                    </a:cubicBezTo>
                    <a:cubicBezTo>
                      <a:pt x="512" y="3093"/>
                      <a:pt x="0" y="3343"/>
                      <a:pt x="0" y="3343"/>
                    </a:cubicBezTo>
                    <a:cubicBezTo>
                      <a:pt x="0" y="3343"/>
                      <a:pt x="548" y="3176"/>
                      <a:pt x="1453" y="2950"/>
                    </a:cubicBezTo>
                    <a:cubicBezTo>
                      <a:pt x="2346" y="2700"/>
                      <a:pt x="3560" y="2354"/>
                      <a:pt x="4941" y="1985"/>
                    </a:cubicBezTo>
                    <a:cubicBezTo>
                      <a:pt x="5275" y="1902"/>
                      <a:pt x="5608" y="1807"/>
                      <a:pt x="5929" y="1723"/>
                    </a:cubicBezTo>
                    <a:cubicBezTo>
                      <a:pt x="6251" y="1628"/>
                      <a:pt x="6584" y="1569"/>
                      <a:pt x="6882" y="1342"/>
                    </a:cubicBezTo>
                    <a:cubicBezTo>
                      <a:pt x="7037" y="1247"/>
                      <a:pt x="7156" y="1069"/>
                      <a:pt x="7203" y="914"/>
                    </a:cubicBezTo>
                    <a:cubicBezTo>
                      <a:pt x="7227" y="842"/>
                      <a:pt x="7227" y="830"/>
                      <a:pt x="7263" y="795"/>
                    </a:cubicBezTo>
                    <a:cubicBezTo>
                      <a:pt x="7287" y="771"/>
                      <a:pt x="7322" y="747"/>
                      <a:pt x="7370" y="747"/>
                    </a:cubicBezTo>
                    <a:cubicBezTo>
                      <a:pt x="7477" y="747"/>
                      <a:pt x="7620" y="771"/>
                      <a:pt x="7751" y="783"/>
                    </a:cubicBezTo>
                    <a:cubicBezTo>
                      <a:pt x="7773" y="783"/>
                      <a:pt x="7796" y="783"/>
                      <a:pt x="7819" y="783"/>
                    </a:cubicBezTo>
                    <a:cubicBezTo>
                      <a:pt x="7937" y="783"/>
                      <a:pt x="8071" y="775"/>
                      <a:pt x="8180" y="676"/>
                    </a:cubicBezTo>
                    <a:cubicBezTo>
                      <a:pt x="8239" y="616"/>
                      <a:pt x="8263" y="545"/>
                      <a:pt x="8287" y="485"/>
                    </a:cubicBezTo>
                    <a:cubicBezTo>
                      <a:pt x="8299" y="426"/>
                      <a:pt x="8299" y="366"/>
                      <a:pt x="8311" y="330"/>
                    </a:cubicBezTo>
                    <a:cubicBezTo>
                      <a:pt x="8346" y="247"/>
                      <a:pt x="8406" y="187"/>
                      <a:pt x="8477" y="152"/>
                    </a:cubicBezTo>
                    <a:cubicBezTo>
                      <a:pt x="8546" y="120"/>
                      <a:pt x="8614" y="110"/>
                      <a:pt x="8679" y="110"/>
                    </a:cubicBezTo>
                    <a:cubicBezTo>
                      <a:pt x="8762" y="110"/>
                      <a:pt x="8840" y="127"/>
                      <a:pt x="8906" y="140"/>
                    </a:cubicBezTo>
                    <a:cubicBezTo>
                      <a:pt x="9025" y="187"/>
                      <a:pt x="9120" y="235"/>
                      <a:pt x="9180" y="259"/>
                    </a:cubicBezTo>
                    <a:lnTo>
                      <a:pt x="9256" y="303"/>
                    </a:lnTo>
                    <a:lnTo>
                      <a:pt x="9256" y="303"/>
                    </a:lnTo>
                    <a:cubicBezTo>
                      <a:pt x="9246" y="296"/>
                      <a:pt x="9222" y="280"/>
                      <a:pt x="9180" y="247"/>
                    </a:cubicBezTo>
                    <a:cubicBezTo>
                      <a:pt x="9132" y="199"/>
                      <a:pt x="9037" y="140"/>
                      <a:pt x="8918" y="80"/>
                    </a:cubicBezTo>
                    <a:cubicBezTo>
                      <a:pt x="8846" y="40"/>
                      <a:pt x="8736" y="0"/>
                      <a:pt x="8613"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8"/>
              <p:cNvSpPr/>
              <p:nvPr/>
            </p:nvSpPr>
            <p:spPr>
              <a:xfrm>
                <a:off x="3148900" y="2310525"/>
                <a:ext cx="417925" cy="144400"/>
              </a:xfrm>
              <a:custGeom>
                <a:avLst/>
                <a:gdLst/>
                <a:ahLst/>
                <a:cxnLst/>
                <a:rect l="l" t="t" r="r" b="b"/>
                <a:pathLst>
                  <a:path w="16717" h="5776" extrusionOk="0">
                    <a:moveTo>
                      <a:pt x="0" y="1"/>
                    </a:moveTo>
                    <a:cubicBezTo>
                      <a:pt x="0" y="1"/>
                      <a:pt x="227" y="132"/>
                      <a:pt x="607" y="346"/>
                    </a:cubicBezTo>
                    <a:cubicBezTo>
                      <a:pt x="1000" y="572"/>
                      <a:pt x="1560" y="894"/>
                      <a:pt x="2274" y="1263"/>
                    </a:cubicBezTo>
                    <a:cubicBezTo>
                      <a:pt x="3703" y="2001"/>
                      <a:pt x="5739" y="2942"/>
                      <a:pt x="8061" y="3751"/>
                    </a:cubicBezTo>
                    <a:cubicBezTo>
                      <a:pt x="10406" y="4549"/>
                      <a:pt x="12573" y="5073"/>
                      <a:pt x="14157" y="5371"/>
                    </a:cubicBezTo>
                    <a:cubicBezTo>
                      <a:pt x="14943" y="5513"/>
                      <a:pt x="15586" y="5621"/>
                      <a:pt x="16026" y="5680"/>
                    </a:cubicBezTo>
                    <a:cubicBezTo>
                      <a:pt x="16455" y="5740"/>
                      <a:pt x="16717" y="5775"/>
                      <a:pt x="16717" y="5775"/>
                    </a:cubicBezTo>
                    <a:cubicBezTo>
                      <a:pt x="16717" y="5775"/>
                      <a:pt x="16478" y="5728"/>
                      <a:pt x="16026" y="5621"/>
                    </a:cubicBezTo>
                    <a:cubicBezTo>
                      <a:pt x="15597" y="5537"/>
                      <a:pt x="14954" y="5371"/>
                      <a:pt x="14181" y="5180"/>
                    </a:cubicBezTo>
                    <a:cubicBezTo>
                      <a:pt x="12621" y="4775"/>
                      <a:pt x="10490" y="4168"/>
                      <a:pt x="8180" y="3370"/>
                    </a:cubicBezTo>
                    <a:cubicBezTo>
                      <a:pt x="5858" y="2573"/>
                      <a:pt x="3822" y="1739"/>
                      <a:pt x="2346" y="1084"/>
                    </a:cubicBezTo>
                    <a:cubicBezTo>
                      <a:pt x="1619" y="751"/>
                      <a:pt x="1024" y="489"/>
                      <a:pt x="619" y="298"/>
                    </a:cubicBezTo>
                    <a:cubicBezTo>
                      <a:pt x="227" y="96"/>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8"/>
              <p:cNvSpPr/>
              <p:nvPr/>
            </p:nvSpPr>
            <p:spPr>
              <a:xfrm>
                <a:off x="3202475" y="2295950"/>
                <a:ext cx="157475" cy="53300"/>
              </a:xfrm>
              <a:custGeom>
                <a:avLst/>
                <a:gdLst/>
                <a:ahLst/>
                <a:cxnLst/>
                <a:rect l="l" t="t" r="r" b="b"/>
                <a:pathLst>
                  <a:path w="6299" h="2132" extrusionOk="0">
                    <a:moveTo>
                      <a:pt x="0" y="0"/>
                    </a:moveTo>
                    <a:cubicBezTo>
                      <a:pt x="0" y="0"/>
                      <a:pt x="310" y="215"/>
                      <a:pt x="834" y="512"/>
                    </a:cubicBezTo>
                    <a:cubicBezTo>
                      <a:pt x="1358" y="834"/>
                      <a:pt x="2108" y="1203"/>
                      <a:pt x="2989" y="1501"/>
                    </a:cubicBezTo>
                    <a:cubicBezTo>
                      <a:pt x="3882" y="1798"/>
                      <a:pt x="4703" y="1965"/>
                      <a:pt x="5311" y="2036"/>
                    </a:cubicBezTo>
                    <a:cubicBezTo>
                      <a:pt x="5918" y="2132"/>
                      <a:pt x="6299" y="2132"/>
                      <a:pt x="6299" y="2132"/>
                    </a:cubicBezTo>
                    <a:cubicBezTo>
                      <a:pt x="6299" y="2132"/>
                      <a:pt x="5942" y="2024"/>
                      <a:pt x="5334" y="1846"/>
                    </a:cubicBezTo>
                    <a:cubicBezTo>
                      <a:pt x="4763" y="1667"/>
                      <a:pt x="3965" y="1429"/>
                      <a:pt x="3108" y="1132"/>
                    </a:cubicBezTo>
                    <a:cubicBezTo>
                      <a:pt x="2251" y="834"/>
                      <a:pt x="1465" y="548"/>
                      <a:pt x="905" y="334"/>
                    </a:cubicBezTo>
                    <a:cubicBezTo>
                      <a:pt x="358" y="131"/>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8"/>
              <p:cNvSpPr/>
              <p:nvPr/>
            </p:nvSpPr>
            <p:spPr>
              <a:xfrm>
                <a:off x="3350400" y="2308150"/>
                <a:ext cx="753100" cy="336375"/>
              </a:xfrm>
              <a:custGeom>
                <a:avLst/>
                <a:gdLst/>
                <a:ahLst/>
                <a:cxnLst/>
                <a:rect l="l" t="t" r="r" b="b"/>
                <a:pathLst>
                  <a:path w="30124" h="13455" extrusionOk="0">
                    <a:moveTo>
                      <a:pt x="1" y="1"/>
                    </a:moveTo>
                    <a:lnTo>
                      <a:pt x="1" y="1"/>
                    </a:lnTo>
                    <a:cubicBezTo>
                      <a:pt x="1" y="1"/>
                      <a:pt x="418" y="215"/>
                      <a:pt x="1179" y="584"/>
                    </a:cubicBezTo>
                    <a:cubicBezTo>
                      <a:pt x="1941" y="953"/>
                      <a:pt x="3037" y="1477"/>
                      <a:pt x="4442" y="2060"/>
                    </a:cubicBezTo>
                    <a:cubicBezTo>
                      <a:pt x="5835" y="2632"/>
                      <a:pt x="7526" y="3275"/>
                      <a:pt x="9442" y="3846"/>
                    </a:cubicBezTo>
                    <a:cubicBezTo>
                      <a:pt x="11359" y="4406"/>
                      <a:pt x="13491" y="4894"/>
                      <a:pt x="15705" y="5513"/>
                    </a:cubicBezTo>
                    <a:cubicBezTo>
                      <a:pt x="17908" y="6120"/>
                      <a:pt x="19979" y="6859"/>
                      <a:pt x="21730" y="7775"/>
                    </a:cubicBezTo>
                    <a:cubicBezTo>
                      <a:pt x="23504" y="8668"/>
                      <a:pt x="25004" y="9645"/>
                      <a:pt x="26242" y="10514"/>
                    </a:cubicBezTo>
                    <a:cubicBezTo>
                      <a:pt x="27480" y="11371"/>
                      <a:pt x="28433" y="12121"/>
                      <a:pt x="29100" y="12633"/>
                    </a:cubicBezTo>
                    <a:cubicBezTo>
                      <a:pt x="29754" y="13169"/>
                      <a:pt x="30124" y="13455"/>
                      <a:pt x="30124" y="13455"/>
                    </a:cubicBezTo>
                    <a:cubicBezTo>
                      <a:pt x="30124" y="13455"/>
                      <a:pt x="29766" y="13145"/>
                      <a:pt x="29135" y="12597"/>
                    </a:cubicBezTo>
                    <a:cubicBezTo>
                      <a:pt x="28492" y="12038"/>
                      <a:pt x="27552" y="11252"/>
                      <a:pt x="26349" y="10347"/>
                    </a:cubicBezTo>
                    <a:cubicBezTo>
                      <a:pt x="25147" y="9442"/>
                      <a:pt x="23658" y="8406"/>
                      <a:pt x="21884" y="7478"/>
                    </a:cubicBezTo>
                    <a:cubicBezTo>
                      <a:pt x="20122" y="6525"/>
                      <a:pt x="18027" y="5751"/>
                      <a:pt x="15812" y="5132"/>
                    </a:cubicBezTo>
                    <a:cubicBezTo>
                      <a:pt x="13598" y="4513"/>
                      <a:pt x="11455" y="4049"/>
                      <a:pt x="9526" y="3525"/>
                    </a:cubicBezTo>
                    <a:cubicBezTo>
                      <a:pt x="7609" y="3025"/>
                      <a:pt x="5930" y="2429"/>
                      <a:pt x="4513" y="1894"/>
                    </a:cubicBezTo>
                    <a:cubicBezTo>
                      <a:pt x="3096" y="1358"/>
                      <a:pt x="1989" y="882"/>
                      <a:pt x="1215" y="536"/>
                    </a:cubicBezTo>
                    <a:cubicBezTo>
                      <a:pt x="441" y="191"/>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8"/>
              <p:cNvSpPr/>
              <p:nvPr/>
            </p:nvSpPr>
            <p:spPr>
              <a:xfrm>
                <a:off x="3711475" y="2464725"/>
                <a:ext cx="299450" cy="144375"/>
              </a:xfrm>
              <a:custGeom>
                <a:avLst/>
                <a:gdLst/>
                <a:ahLst/>
                <a:cxnLst/>
                <a:rect l="l" t="t" r="r" b="b"/>
                <a:pathLst>
                  <a:path w="11978" h="5775" extrusionOk="0">
                    <a:moveTo>
                      <a:pt x="0" y="0"/>
                    </a:moveTo>
                    <a:cubicBezTo>
                      <a:pt x="0" y="0"/>
                      <a:pt x="179" y="48"/>
                      <a:pt x="500" y="131"/>
                    </a:cubicBezTo>
                    <a:cubicBezTo>
                      <a:pt x="833" y="226"/>
                      <a:pt x="1310" y="357"/>
                      <a:pt x="1893" y="536"/>
                    </a:cubicBezTo>
                    <a:cubicBezTo>
                      <a:pt x="3048" y="893"/>
                      <a:pt x="4608" y="1477"/>
                      <a:pt x="6275" y="2274"/>
                    </a:cubicBezTo>
                    <a:cubicBezTo>
                      <a:pt x="7930" y="3084"/>
                      <a:pt x="9370" y="3941"/>
                      <a:pt x="10370" y="4632"/>
                    </a:cubicBezTo>
                    <a:cubicBezTo>
                      <a:pt x="10882" y="4977"/>
                      <a:pt x="11275" y="5263"/>
                      <a:pt x="11549" y="5465"/>
                    </a:cubicBezTo>
                    <a:cubicBezTo>
                      <a:pt x="11835" y="5656"/>
                      <a:pt x="11978" y="5775"/>
                      <a:pt x="11978" y="5775"/>
                    </a:cubicBezTo>
                    <a:cubicBezTo>
                      <a:pt x="11978" y="5775"/>
                      <a:pt x="11835" y="5656"/>
                      <a:pt x="11609" y="5418"/>
                    </a:cubicBezTo>
                    <a:cubicBezTo>
                      <a:pt x="11359" y="5203"/>
                      <a:pt x="10978" y="4870"/>
                      <a:pt x="10501" y="4489"/>
                    </a:cubicBezTo>
                    <a:cubicBezTo>
                      <a:pt x="9549" y="3715"/>
                      <a:pt x="8144" y="2739"/>
                      <a:pt x="6453" y="1929"/>
                    </a:cubicBezTo>
                    <a:cubicBezTo>
                      <a:pt x="4774" y="1108"/>
                      <a:pt x="3143" y="619"/>
                      <a:pt x="1953" y="346"/>
                    </a:cubicBezTo>
                    <a:cubicBezTo>
                      <a:pt x="1334" y="215"/>
                      <a:pt x="857" y="119"/>
                      <a:pt x="524" y="84"/>
                    </a:cubicBezTo>
                    <a:cubicBezTo>
                      <a:pt x="191" y="36"/>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8"/>
              <p:cNvSpPr/>
              <p:nvPr/>
            </p:nvSpPr>
            <p:spPr>
              <a:xfrm>
                <a:off x="3836175" y="2531400"/>
                <a:ext cx="103325" cy="50925"/>
              </a:xfrm>
              <a:custGeom>
                <a:avLst/>
                <a:gdLst/>
                <a:ahLst/>
                <a:cxnLst/>
                <a:rect l="l" t="t" r="r" b="b"/>
                <a:pathLst>
                  <a:path w="4133" h="2037" extrusionOk="0">
                    <a:moveTo>
                      <a:pt x="1" y="0"/>
                    </a:moveTo>
                    <a:lnTo>
                      <a:pt x="1" y="0"/>
                    </a:lnTo>
                    <a:cubicBezTo>
                      <a:pt x="1" y="0"/>
                      <a:pt x="870" y="572"/>
                      <a:pt x="2001" y="1131"/>
                    </a:cubicBezTo>
                    <a:cubicBezTo>
                      <a:pt x="3156" y="1679"/>
                      <a:pt x="4132" y="2036"/>
                      <a:pt x="4132" y="2036"/>
                    </a:cubicBezTo>
                    <a:cubicBezTo>
                      <a:pt x="4132" y="2036"/>
                      <a:pt x="3346" y="1346"/>
                      <a:pt x="2180" y="774"/>
                    </a:cubicBezTo>
                    <a:cubicBezTo>
                      <a:pt x="1037" y="203"/>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8"/>
              <p:cNvSpPr/>
              <p:nvPr/>
            </p:nvSpPr>
            <p:spPr>
              <a:xfrm>
                <a:off x="3885900" y="2465900"/>
                <a:ext cx="229200" cy="144400"/>
              </a:xfrm>
              <a:custGeom>
                <a:avLst/>
                <a:gdLst/>
                <a:ahLst/>
                <a:cxnLst/>
                <a:rect l="l" t="t" r="r" b="b"/>
                <a:pathLst>
                  <a:path w="9168" h="5776" extrusionOk="0">
                    <a:moveTo>
                      <a:pt x="0" y="1"/>
                    </a:moveTo>
                    <a:cubicBezTo>
                      <a:pt x="0" y="1"/>
                      <a:pt x="536" y="287"/>
                      <a:pt x="1405" y="763"/>
                    </a:cubicBezTo>
                    <a:cubicBezTo>
                      <a:pt x="2262" y="1239"/>
                      <a:pt x="3429" y="1918"/>
                      <a:pt x="4691" y="2715"/>
                    </a:cubicBezTo>
                    <a:cubicBezTo>
                      <a:pt x="5953" y="3501"/>
                      <a:pt x="7072" y="4275"/>
                      <a:pt x="7870" y="4835"/>
                    </a:cubicBezTo>
                    <a:cubicBezTo>
                      <a:pt x="8680" y="5418"/>
                      <a:pt x="9168" y="5775"/>
                      <a:pt x="9168" y="5775"/>
                    </a:cubicBezTo>
                    <a:cubicBezTo>
                      <a:pt x="9168" y="5775"/>
                      <a:pt x="8751" y="5347"/>
                      <a:pt x="7989" y="4692"/>
                    </a:cubicBezTo>
                    <a:cubicBezTo>
                      <a:pt x="7251" y="4037"/>
                      <a:pt x="6179" y="3180"/>
                      <a:pt x="4894" y="2382"/>
                    </a:cubicBezTo>
                    <a:cubicBezTo>
                      <a:pt x="3632" y="1572"/>
                      <a:pt x="2393" y="965"/>
                      <a:pt x="1488" y="584"/>
                    </a:cubicBezTo>
                    <a:cubicBezTo>
                      <a:pt x="584" y="191"/>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8"/>
              <p:cNvSpPr/>
              <p:nvPr/>
            </p:nvSpPr>
            <p:spPr>
              <a:xfrm>
                <a:off x="4109725" y="2592700"/>
                <a:ext cx="85150" cy="134575"/>
              </a:xfrm>
              <a:custGeom>
                <a:avLst/>
                <a:gdLst/>
                <a:ahLst/>
                <a:cxnLst/>
                <a:rect l="l" t="t" r="r" b="b"/>
                <a:pathLst>
                  <a:path w="3406" h="5383" extrusionOk="0">
                    <a:moveTo>
                      <a:pt x="1" y="1"/>
                    </a:moveTo>
                    <a:cubicBezTo>
                      <a:pt x="1" y="1"/>
                      <a:pt x="275" y="263"/>
                      <a:pt x="644" y="691"/>
                    </a:cubicBezTo>
                    <a:cubicBezTo>
                      <a:pt x="1048" y="1120"/>
                      <a:pt x="1560" y="1751"/>
                      <a:pt x="2060" y="2477"/>
                    </a:cubicBezTo>
                    <a:cubicBezTo>
                      <a:pt x="2584" y="3204"/>
                      <a:pt x="2953" y="3906"/>
                      <a:pt x="3144" y="4454"/>
                    </a:cubicBezTo>
                    <a:cubicBezTo>
                      <a:pt x="3251" y="4740"/>
                      <a:pt x="3311" y="4966"/>
                      <a:pt x="3346" y="5121"/>
                    </a:cubicBezTo>
                    <a:cubicBezTo>
                      <a:pt x="3370" y="5287"/>
                      <a:pt x="3382" y="5383"/>
                      <a:pt x="3382" y="5383"/>
                    </a:cubicBezTo>
                    <a:cubicBezTo>
                      <a:pt x="3382" y="5383"/>
                      <a:pt x="3406" y="5287"/>
                      <a:pt x="3406" y="5121"/>
                    </a:cubicBezTo>
                    <a:cubicBezTo>
                      <a:pt x="3406" y="4942"/>
                      <a:pt x="3382" y="4704"/>
                      <a:pt x="3346" y="4406"/>
                    </a:cubicBezTo>
                    <a:cubicBezTo>
                      <a:pt x="3239" y="3811"/>
                      <a:pt x="2918" y="3013"/>
                      <a:pt x="2382" y="2263"/>
                    </a:cubicBezTo>
                    <a:cubicBezTo>
                      <a:pt x="1870" y="1513"/>
                      <a:pt x="1251" y="930"/>
                      <a:pt x="798" y="561"/>
                    </a:cubicBezTo>
                    <a:cubicBezTo>
                      <a:pt x="334" y="180"/>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8"/>
              <p:cNvSpPr/>
              <p:nvPr/>
            </p:nvSpPr>
            <p:spPr>
              <a:xfrm>
                <a:off x="4116875" y="2643900"/>
                <a:ext cx="58075" cy="75050"/>
              </a:xfrm>
              <a:custGeom>
                <a:avLst/>
                <a:gdLst/>
                <a:ahLst/>
                <a:cxnLst/>
                <a:rect l="l" t="t" r="r" b="b"/>
                <a:pathLst>
                  <a:path w="2323" h="3002" extrusionOk="0">
                    <a:moveTo>
                      <a:pt x="0" y="1"/>
                    </a:moveTo>
                    <a:lnTo>
                      <a:pt x="0" y="1"/>
                    </a:lnTo>
                    <a:cubicBezTo>
                      <a:pt x="0" y="1"/>
                      <a:pt x="143" y="156"/>
                      <a:pt x="358" y="453"/>
                    </a:cubicBezTo>
                    <a:cubicBezTo>
                      <a:pt x="572" y="727"/>
                      <a:pt x="870" y="1096"/>
                      <a:pt x="1179" y="1501"/>
                    </a:cubicBezTo>
                    <a:cubicBezTo>
                      <a:pt x="1489" y="1918"/>
                      <a:pt x="1774" y="2287"/>
                      <a:pt x="1989" y="2561"/>
                    </a:cubicBezTo>
                    <a:cubicBezTo>
                      <a:pt x="2191" y="2823"/>
                      <a:pt x="2322" y="3001"/>
                      <a:pt x="2322" y="3001"/>
                    </a:cubicBezTo>
                    <a:cubicBezTo>
                      <a:pt x="2322" y="3001"/>
                      <a:pt x="2286" y="2775"/>
                      <a:pt x="2167" y="2453"/>
                    </a:cubicBezTo>
                    <a:cubicBezTo>
                      <a:pt x="2024" y="2120"/>
                      <a:pt x="1822" y="1680"/>
                      <a:pt x="1489" y="1251"/>
                    </a:cubicBezTo>
                    <a:cubicBezTo>
                      <a:pt x="1167" y="810"/>
                      <a:pt x="774" y="501"/>
                      <a:pt x="500" y="298"/>
                    </a:cubicBezTo>
                    <a:cubicBezTo>
                      <a:pt x="203" y="84"/>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8"/>
              <p:cNvSpPr/>
              <p:nvPr/>
            </p:nvSpPr>
            <p:spPr>
              <a:xfrm>
                <a:off x="4088000" y="2650450"/>
                <a:ext cx="44675" cy="61950"/>
              </a:xfrm>
              <a:custGeom>
                <a:avLst/>
                <a:gdLst/>
                <a:ahLst/>
                <a:cxnLst/>
                <a:rect l="l" t="t" r="r" b="b"/>
                <a:pathLst>
                  <a:path w="1787" h="2478" extrusionOk="0">
                    <a:moveTo>
                      <a:pt x="0" y="1"/>
                    </a:moveTo>
                    <a:cubicBezTo>
                      <a:pt x="0" y="1"/>
                      <a:pt x="84" y="167"/>
                      <a:pt x="239" y="406"/>
                    </a:cubicBezTo>
                    <a:cubicBezTo>
                      <a:pt x="381" y="632"/>
                      <a:pt x="596" y="953"/>
                      <a:pt x="834" y="1287"/>
                    </a:cubicBezTo>
                    <a:cubicBezTo>
                      <a:pt x="1072" y="1620"/>
                      <a:pt x="1310" y="1906"/>
                      <a:pt x="1489" y="2132"/>
                    </a:cubicBezTo>
                    <a:cubicBezTo>
                      <a:pt x="1667" y="2334"/>
                      <a:pt x="1786" y="2477"/>
                      <a:pt x="1786" y="2477"/>
                    </a:cubicBezTo>
                    <a:cubicBezTo>
                      <a:pt x="1786" y="2477"/>
                      <a:pt x="1751" y="2299"/>
                      <a:pt x="1667" y="2025"/>
                    </a:cubicBezTo>
                    <a:cubicBezTo>
                      <a:pt x="1572" y="1763"/>
                      <a:pt x="1417" y="1406"/>
                      <a:pt x="1155" y="1048"/>
                    </a:cubicBezTo>
                    <a:cubicBezTo>
                      <a:pt x="905" y="691"/>
                      <a:pt x="608" y="417"/>
                      <a:pt x="381" y="251"/>
                    </a:cubicBezTo>
                    <a:cubicBezTo>
                      <a:pt x="167" y="96"/>
                      <a:pt x="1"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8"/>
              <p:cNvSpPr/>
              <p:nvPr/>
            </p:nvSpPr>
            <p:spPr>
              <a:xfrm>
                <a:off x="3958225" y="2621000"/>
                <a:ext cx="94075" cy="97650"/>
              </a:xfrm>
              <a:custGeom>
                <a:avLst/>
                <a:gdLst/>
                <a:ahLst/>
                <a:cxnLst/>
                <a:rect l="l" t="t" r="r" b="b"/>
                <a:pathLst>
                  <a:path w="3763" h="3906" extrusionOk="0">
                    <a:moveTo>
                      <a:pt x="0" y="0"/>
                    </a:moveTo>
                    <a:lnTo>
                      <a:pt x="0" y="0"/>
                    </a:lnTo>
                    <a:cubicBezTo>
                      <a:pt x="0" y="0"/>
                      <a:pt x="238" y="202"/>
                      <a:pt x="608" y="536"/>
                    </a:cubicBezTo>
                    <a:cubicBezTo>
                      <a:pt x="977" y="857"/>
                      <a:pt x="1465" y="1310"/>
                      <a:pt x="1989" y="1845"/>
                    </a:cubicBezTo>
                    <a:cubicBezTo>
                      <a:pt x="2489" y="2381"/>
                      <a:pt x="2941" y="2893"/>
                      <a:pt x="3251" y="3274"/>
                    </a:cubicBezTo>
                    <a:cubicBezTo>
                      <a:pt x="3572" y="3667"/>
                      <a:pt x="3763" y="3905"/>
                      <a:pt x="3763" y="3905"/>
                    </a:cubicBezTo>
                    <a:cubicBezTo>
                      <a:pt x="3763" y="3905"/>
                      <a:pt x="3656" y="3608"/>
                      <a:pt x="3417" y="3155"/>
                    </a:cubicBezTo>
                    <a:cubicBezTo>
                      <a:pt x="3191" y="2715"/>
                      <a:pt x="2810" y="2119"/>
                      <a:pt x="2274" y="1572"/>
                    </a:cubicBezTo>
                    <a:cubicBezTo>
                      <a:pt x="1739" y="1012"/>
                      <a:pt x="1155" y="607"/>
                      <a:pt x="727" y="357"/>
                    </a:cubicBezTo>
                    <a:cubicBezTo>
                      <a:pt x="274" y="107"/>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8"/>
              <p:cNvSpPr/>
              <p:nvPr/>
            </p:nvSpPr>
            <p:spPr>
              <a:xfrm>
                <a:off x="3496850" y="1763150"/>
                <a:ext cx="266725" cy="269700"/>
              </a:xfrm>
              <a:custGeom>
                <a:avLst/>
                <a:gdLst/>
                <a:ahLst/>
                <a:cxnLst/>
                <a:rect l="l" t="t" r="r" b="b"/>
                <a:pathLst>
                  <a:path w="10669" h="10788" extrusionOk="0">
                    <a:moveTo>
                      <a:pt x="10669" y="0"/>
                    </a:moveTo>
                    <a:cubicBezTo>
                      <a:pt x="10668" y="1"/>
                      <a:pt x="8132" y="2275"/>
                      <a:pt x="5192" y="5251"/>
                    </a:cubicBezTo>
                    <a:cubicBezTo>
                      <a:pt x="2239" y="8227"/>
                      <a:pt x="1" y="10787"/>
                      <a:pt x="1" y="10787"/>
                    </a:cubicBezTo>
                    <a:cubicBezTo>
                      <a:pt x="1" y="10787"/>
                      <a:pt x="2525" y="8513"/>
                      <a:pt x="5466" y="5537"/>
                    </a:cubicBezTo>
                    <a:cubicBezTo>
                      <a:pt x="8418" y="2560"/>
                      <a:pt x="10668" y="1"/>
                      <a:pt x="10669"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8"/>
              <p:cNvSpPr/>
              <p:nvPr/>
            </p:nvSpPr>
            <p:spPr>
              <a:xfrm>
                <a:off x="3340575" y="1840825"/>
                <a:ext cx="312575" cy="303950"/>
              </a:xfrm>
              <a:custGeom>
                <a:avLst/>
                <a:gdLst/>
                <a:ahLst/>
                <a:cxnLst/>
                <a:rect l="l" t="t" r="r" b="b"/>
                <a:pathLst>
                  <a:path w="12503" h="12158" extrusionOk="0">
                    <a:moveTo>
                      <a:pt x="12502" y="1"/>
                    </a:moveTo>
                    <a:lnTo>
                      <a:pt x="12502" y="1"/>
                    </a:lnTo>
                    <a:cubicBezTo>
                      <a:pt x="12502" y="1"/>
                      <a:pt x="9490" y="2501"/>
                      <a:pt x="6037" y="5859"/>
                    </a:cubicBezTo>
                    <a:cubicBezTo>
                      <a:pt x="2585" y="9228"/>
                      <a:pt x="1" y="12157"/>
                      <a:pt x="1" y="12157"/>
                    </a:cubicBezTo>
                    <a:cubicBezTo>
                      <a:pt x="1" y="12157"/>
                      <a:pt x="2870" y="9502"/>
                      <a:pt x="6311" y="6144"/>
                    </a:cubicBezTo>
                    <a:cubicBezTo>
                      <a:pt x="9764" y="2799"/>
                      <a:pt x="12502" y="1"/>
                      <a:pt x="12502"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8"/>
              <p:cNvSpPr/>
              <p:nvPr/>
            </p:nvSpPr>
            <p:spPr>
              <a:xfrm>
                <a:off x="3575725" y="1813450"/>
                <a:ext cx="82775" cy="79500"/>
              </a:xfrm>
              <a:custGeom>
                <a:avLst/>
                <a:gdLst/>
                <a:ahLst/>
                <a:cxnLst/>
                <a:rect l="l" t="t" r="r" b="b"/>
                <a:pathLst>
                  <a:path w="3311" h="3180" extrusionOk="0">
                    <a:moveTo>
                      <a:pt x="3311" y="0"/>
                    </a:moveTo>
                    <a:cubicBezTo>
                      <a:pt x="3311" y="1"/>
                      <a:pt x="2441" y="560"/>
                      <a:pt x="1513" y="1441"/>
                    </a:cubicBezTo>
                    <a:cubicBezTo>
                      <a:pt x="608" y="2310"/>
                      <a:pt x="1" y="3179"/>
                      <a:pt x="1" y="3179"/>
                    </a:cubicBezTo>
                    <a:cubicBezTo>
                      <a:pt x="1" y="3179"/>
                      <a:pt x="870" y="2608"/>
                      <a:pt x="1799" y="1739"/>
                    </a:cubicBezTo>
                    <a:cubicBezTo>
                      <a:pt x="2703" y="846"/>
                      <a:pt x="3311" y="1"/>
                      <a:pt x="331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8"/>
              <p:cNvSpPr/>
              <p:nvPr/>
            </p:nvSpPr>
            <p:spPr>
              <a:xfrm>
                <a:off x="3125375" y="2154550"/>
                <a:ext cx="176550" cy="167925"/>
              </a:xfrm>
              <a:custGeom>
                <a:avLst/>
                <a:gdLst/>
                <a:ahLst/>
                <a:cxnLst/>
                <a:rect l="l" t="t" r="r" b="b"/>
                <a:pathLst>
                  <a:path w="7062" h="6717" extrusionOk="0">
                    <a:moveTo>
                      <a:pt x="7061" y="1"/>
                    </a:moveTo>
                    <a:cubicBezTo>
                      <a:pt x="7061" y="1"/>
                      <a:pt x="6656" y="382"/>
                      <a:pt x="6037" y="1013"/>
                    </a:cubicBezTo>
                    <a:lnTo>
                      <a:pt x="3608" y="3454"/>
                    </a:lnTo>
                    <a:cubicBezTo>
                      <a:pt x="2656" y="4394"/>
                      <a:pt x="1775" y="5228"/>
                      <a:pt x="1108" y="5799"/>
                    </a:cubicBezTo>
                    <a:cubicBezTo>
                      <a:pt x="763" y="6085"/>
                      <a:pt x="489" y="6323"/>
                      <a:pt x="298" y="6478"/>
                    </a:cubicBezTo>
                    <a:cubicBezTo>
                      <a:pt x="108" y="6621"/>
                      <a:pt x="1" y="6716"/>
                      <a:pt x="1" y="6716"/>
                    </a:cubicBezTo>
                    <a:cubicBezTo>
                      <a:pt x="1" y="6716"/>
                      <a:pt x="120" y="6633"/>
                      <a:pt x="334" y="6514"/>
                    </a:cubicBezTo>
                    <a:cubicBezTo>
                      <a:pt x="536" y="6395"/>
                      <a:pt x="834" y="6204"/>
                      <a:pt x="1203" y="5954"/>
                    </a:cubicBezTo>
                    <a:cubicBezTo>
                      <a:pt x="1953" y="5442"/>
                      <a:pt x="2906" y="4668"/>
                      <a:pt x="3870" y="3716"/>
                    </a:cubicBezTo>
                    <a:cubicBezTo>
                      <a:pt x="4835" y="2751"/>
                      <a:pt x="5632" y="1811"/>
                      <a:pt x="6180" y="1132"/>
                    </a:cubicBezTo>
                    <a:cubicBezTo>
                      <a:pt x="6728" y="442"/>
                      <a:pt x="7061" y="1"/>
                      <a:pt x="706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8"/>
              <p:cNvSpPr/>
              <p:nvPr/>
            </p:nvSpPr>
            <p:spPr>
              <a:xfrm>
                <a:off x="3216175" y="2177475"/>
                <a:ext cx="92275" cy="100350"/>
              </a:xfrm>
              <a:custGeom>
                <a:avLst/>
                <a:gdLst/>
                <a:ahLst/>
                <a:cxnLst/>
                <a:rect l="l" t="t" r="r" b="b"/>
                <a:pathLst>
                  <a:path w="3691" h="4014" extrusionOk="0">
                    <a:moveTo>
                      <a:pt x="3691" y="1"/>
                    </a:moveTo>
                    <a:cubicBezTo>
                      <a:pt x="3691" y="1"/>
                      <a:pt x="3488" y="227"/>
                      <a:pt x="3143" y="584"/>
                    </a:cubicBezTo>
                    <a:cubicBezTo>
                      <a:pt x="2810" y="941"/>
                      <a:pt x="2334" y="1429"/>
                      <a:pt x="1834" y="1977"/>
                    </a:cubicBezTo>
                    <a:cubicBezTo>
                      <a:pt x="1322" y="2549"/>
                      <a:pt x="869" y="3061"/>
                      <a:pt x="536" y="3418"/>
                    </a:cubicBezTo>
                    <a:cubicBezTo>
                      <a:pt x="214" y="3787"/>
                      <a:pt x="0" y="4013"/>
                      <a:pt x="0" y="4013"/>
                    </a:cubicBezTo>
                    <a:cubicBezTo>
                      <a:pt x="0" y="4013"/>
                      <a:pt x="274" y="3846"/>
                      <a:pt x="667" y="3549"/>
                    </a:cubicBezTo>
                    <a:cubicBezTo>
                      <a:pt x="1072" y="3251"/>
                      <a:pt x="1595" y="2823"/>
                      <a:pt x="2119" y="2251"/>
                    </a:cubicBezTo>
                    <a:cubicBezTo>
                      <a:pt x="2619" y="1691"/>
                      <a:pt x="3024" y="1120"/>
                      <a:pt x="3286" y="703"/>
                    </a:cubicBezTo>
                    <a:cubicBezTo>
                      <a:pt x="3560" y="287"/>
                      <a:pt x="3691" y="1"/>
                      <a:pt x="369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8"/>
              <p:cNvSpPr/>
              <p:nvPr/>
            </p:nvSpPr>
            <p:spPr>
              <a:xfrm>
                <a:off x="3288800" y="2047400"/>
                <a:ext cx="192000" cy="186375"/>
              </a:xfrm>
              <a:custGeom>
                <a:avLst/>
                <a:gdLst/>
                <a:ahLst/>
                <a:cxnLst/>
                <a:rect l="l" t="t" r="r" b="b"/>
                <a:pathLst>
                  <a:path w="7680" h="7455" extrusionOk="0">
                    <a:moveTo>
                      <a:pt x="7680" y="1"/>
                    </a:moveTo>
                    <a:lnTo>
                      <a:pt x="7680" y="1"/>
                    </a:lnTo>
                    <a:cubicBezTo>
                      <a:pt x="7679" y="1"/>
                      <a:pt x="5834" y="1537"/>
                      <a:pt x="3703" y="3584"/>
                    </a:cubicBezTo>
                    <a:cubicBezTo>
                      <a:pt x="1572" y="5644"/>
                      <a:pt x="0" y="7454"/>
                      <a:pt x="0" y="7454"/>
                    </a:cubicBezTo>
                    <a:cubicBezTo>
                      <a:pt x="0" y="7454"/>
                      <a:pt x="1858" y="5918"/>
                      <a:pt x="3977" y="3870"/>
                    </a:cubicBezTo>
                    <a:cubicBezTo>
                      <a:pt x="6096" y="1811"/>
                      <a:pt x="7679" y="1"/>
                      <a:pt x="768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8"/>
              <p:cNvSpPr/>
              <p:nvPr/>
            </p:nvSpPr>
            <p:spPr>
              <a:xfrm>
                <a:off x="3444175" y="2314400"/>
                <a:ext cx="385175" cy="117300"/>
              </a:xfrm>
              <a:custGeom>
                <a:avLst/>
                <a:gdLst/>
                <a:ahLst/>
                <a:cxnLst/>
                <a:rect l="l" t="t" r="r" b="b"/>
                <a:pathLst>
                  <a:path w="15407" h="4692" extrusionOk="0">
                    <a:moveTo>
                      <a:pt x="0" y="1"/>
                    </a:moveTo>
                    <a:cubicBezTo>
                      <a:pt x="0" y="1"/>
                      <a:pt x="167" y="155"/>
                      <a:pt x="524" y="358"/>
                    </a:cubicBezTo>
                    <a:cubicBezTo>
                      <a:pt x="881" y="572"/>
                      <a:pt x="1429" y="786"/>
                      <a:pt x="2131" y="1013"/>
                    </a:cubicBezTo>
                    <a:cubicBezTo>
                      <a:pt x="3536" y="1465"/>
                      <a:pt x="5453" y="2060"/>
                      <a:pt x="7596" y="2668"/>
                    </a:cubicBezTo>
                    <a:cubicBezTo>
                      <a:pt x="11883" y="3894"/>
                      <a:pt x="15407" y="4692"/>
                      <a:pt x="15407" y="4692"/>
                    </a:cubicBezTo>
                    <a:cubicBezTo>
                      <a:pt x="15407" y="4692"/>
                      <a:pt x="12002" y="3513"/>
                      <a:pt x="7704" y="2310"/>
                    </a:cubicBezTo>
                    <a:cubicBezTo>
                      <a:pt x="5560" y="1703"/>
                      <a:pt x="3608" y="1191"/>
                      <a:pt x="2191" y="834"/>
                    </a:cubicBezTo>
                    <a:cubicBezTo>
                      <a:pt x="1477" y="679"/>
                      <a:pt x="929" y="501"/>
                      <a:pt x="560" y="322"/>
                    </a:cubicBezTo>
                    <a:cubicBezTo>
                      <a:pt x="179" y="144"/>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8"/>
              <p:cNvSpPr/>
              <p:nvPr/>
            </p:nvSpPr>
            <p:spPr>
              <a:xfrm>
                <a:off x="3863575" y="2437625"/>
                <a:ext cx="72650" cy="27725"/>
              </a:xfrm>
              <a:custGeom>
                <a:avLst/>
                <a:gdLst/>
                <a:ahLst/>
                <a:cxnLst/>
                <a:rect l="l" t="t" r="r" b="b"/>
                <a:pathLst>
                  <a:path w="2906" h="1109" extrusionOk="0">
                    <a:moveTo>
                      <a:pt x="0" y="1"/>
                    </a:moveTo>
                    <a:lnTo>
                      <a:pt x="0" y="1"/>
                    </a:lnTo>
                    <a:cubicBezTo>
                      <a:pt x="0" y="1"/>
                      <a:pt x="584" y="429"/>
                      <a:pt x="1381" y="727"/>
                    </a:cubicBezTo>
                    <a:cubicBezTo>
                      <a:pt x="2191" y="1049"/>
                      <a:pt x="2905" y="1108"/>
                      <a:pt x="2905" y="1108"/>
                    </a:cubicBezTo>
                    <a:cubicBezTo>
                      <a:pt x="2905" y="1108"/>
                      <a:pt x="2334" y="668"/>
                      <a:pt x="1524" y="370"/>
                    </a:cubicBezTo>
                    <a:cubicBezTo>
                      <a:pt x="715" y="60"/>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8"/>
              <p:cNvSpPr/>
              <p:nvPr/>
            </p:nvSpPr>
            <p:spPr>
              <a:xfrm>
                <a:off x="3946600" y="2472750"/>
                <a:ext cx="69700" cy="31275"/>
              </a:xfrm>
              <a:custGeom>
                <a:avLst/>
                <a:gdLst/>
                <a:ahLst/>
                <a:cxnLst/>
                <a:rect l="l" t="t" r="r" b="b"/>
                <a:pathLst>
                  <a:path w="2788" h="1251" extrusionOk="0">
                    <a:moveTo>
                      <a:pt x="1" y="1"/>
                    </a:moveTo>
                    <a:cubicBezTo>
                      <a:pt x="1" y="1"/>
                      <a:pt x="549" y="453"/>
                      <a:pt x="1311" y="798"/>
                    </a:cubicBezTo>
                    <a:cubicBezTo>
                      <a:pt x="2085" y="1144"/>
                      <a:pt x="2787" y="1251"/>
                      <a:pt x="2787" y="1251"/>
                    </a:cubicBezTo>
                    <a:cubicBezTo>
                      <a:pt x="2787" y="1251"/>
                      <a:pt x="2251" y="787"/>
                      <a:pt x="1477" y="441"/>
                    </a:cubicBezTo>
                    <a:cubicBezTo>
                      <a:pt x="704" y="96"/>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8"/>
              <p:cNvSpPr/>
              <p:nvPr/>
            </p:nvSpPr>
            <p:spPr>
              <a:xfrm>
                <a:off x="4902675" y="2928475"/>
                <a:ext cx="380450" cy="163100"/>
              </a:xfrm>
              <a:custGeom>
                <a:avLst/>
                <a:gdLst/>
                <a:ahLst/>
                <a:cxnLst/>
                <a:rect l="l" t="t" r="r" b="b"/>
                <a:pathLst>
                  <a:path w="15218" h="6524" extrusionOk="0">
                    <a:moveTo>
                      <a:pt x="1" y="0"/>
                    </a:moveTo>
                    <a:cubicBezTo>
                      <a:pt x="1" y="0"/>
                      <a:pt x="835" y="441"/>
                      <a:pt x="2120" y="1250"/>
                    </a:cubicBezTo>
                    <a:cubicBezTo>
                      <a:pt x="3406" y="2024"/>
                      <a:pt x="5144" y="3191"/>
                      <a:pt x="7192" y="4298"/>
                    </a:cubicBezTo>
                    <a:cubicBezTo>
                      <a:pt x="9252" y="5394"/>
                      <a:pt x="11276" y="6084"/>
                      <a:pt x="12776" y="6334"/>
                    </a:cubicBezTo>
                    <a:cubicBezTo>
                      <a:pt x="13514" y="6453"/>
                      <a:pt x="14134" y="6501"/>
                      <a:pt x="14562" y="6513"/>
                    </a:cubicBezTo>
                    <a:cubicBezTo>
                      <a:pt x="14701" y="6521"/>
                      <a:pt x="14820" y="6523"/>
                      <a:pt x="14917" y="6523"/>
                    </a:cubicBezTo>
                    <a:cubicBezTo>
                      <a:pt x="15111" y="6523"/>
                      <a:pt x="15217" y="6513"/>
                      <a:pt x="15217" y="6513"/>
                    </a:cubicBezTo>
                    <a:cubicBezTo>
                      <a:pt x="15217" y="6513"/>
                      <a:pt x="14991" y="6501"/>
                      <a:pt x="14562" y="6465"/>
                    </a:cubicBezTo>
                    <a:cubicBezTo>
                      <a:pt x="14145" y="6429"/>
                      <a:pt x="13538" y="6334"/>
                      <a:pt x="12800" y="6156"/>
                    </a:cubicBezTo>
                    <a:cubicBezTo>
                      <a:pt x="11348" y="5834"/>
                      <a:pt x="9395" y="5060"/>
                      <a:pt x="7371" y="3965"/>
                    </a:cubicBezTo>
                    <a:cubicBezTo>
                      <a:pt x="5347" y="2881"/>
                      <a:pt x="3549" y="1786"/>
                      <a:pt x="2204" y="1084"/>
                    </a:cubicBezTo>
                    <a:cubicBezTo>
                      <a:pt x="870" y="369"/>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8"/>
              <p:cNvSpPr/>
              <p:nvPr/>
            </p:nvSpPr>
            <p:spPr>
              <a:xfrm>
                <a:off x="5262850" y="2983825"/>
                <a:ext cx="21750" cy="106900"/>
              </a:xfrm>
              <a:custGeom>
                <a:avLst/>
                <a:gdLst/>
                <a:ahLst/>
                <a:cxnLst/>
                <a:rect l="l" t="t" r="r" b="b"/>
                <a:pathLst>
                  <a:path w="870" h="4276" extrusionOk="0">
                    <a:moveTo>
                      <a:pt x="0" y="1"/>
                    </a:moveTo>
                    <a:cubicBezTo>
                      <a:pt x="0" y="1"/>
                      <a:pt x="60" y="989"/>
                      <a:pt x="274" y="2156"/>
                    </a:cubicBezTo>
                    <a:cubicBezTo>
                      <a:pt x="477" y="3334"/>
                      <a:pt x="774" y="4275"/>
                      <a:pt x="774" y="4275"/>
                    </a:cubicBezTo>
                    <a:cubicBezTo>
                      <a:pt x="774" y="4275"/>
                      <a:pt x="870" y="3275"/>
                      <a:pt x="655" y="2084"/>
                    </a:cubicBezTo>
                    <a:cubicBezTo>
                      <a:pt x="441" y="894"/>
                      <a:pt x="1"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8"/>
              <p:cNvSpPr/>
              <p:nvPr/>
            </p:nvSpPr>
            <p:spPr>
              <a:xfrm>
                <a:off x="5263750" y="3072225"/>
                <a:ext cx="42875" cy="90225"/>
              </a:xfrm>
              <a:custGeom>
                <a:avLst/>
                <a:gdLst/>
                <a:ahLst/>
                <a:cxnLst/>
                <a:rect l="l" t="t" r="r" b="b"/>
                <a:pathLst>
                  <a:path w="1715" h="3609" extrusionOk="0">
                    <a:moveTo>
                      <a:pt x="806" y="1667"/>
                    </a:moveTo>
                    <a:cubicBezTo>
                      <a:pt x="806" y="1667"/>
                      <a:pt x="807" y="1667"/>
                      <a:pt x="808" y="1668"/>
                    </a:cubicBezTo>
                    <a:lnTo>
                      <a:pt x="798" y="1668"/>
                    </a:lnTo>
                    <a:cubicBezTo>
                      <a:pt x="802" y="1668"/>
                      <a:pt x="805" y="1667"/>
                      <a:pt x="806" y="1667"/>
                    </a:cubicBezTo>
                    <a:close/>
                    <a:moveTo>
                      <a:pt x="24" y="1"/>
                    </a:moveTo>
                    <a:cubicBezTo>
                      <a:pt x="24" y="1"/>
                      <a:pt x="0" y="37"/>
                      <a:pt x="0" y="156"/>
                    </a:cubicBezTo>
                    <a:cubicBezTo>
                      <a:pt x="12" y="215"/>
                      <a:pt x="24" y="299"/>
                      <a:pt x="83" y="394"/>
                    </a:cubicBezTo>
                    <a:cubicBezTo>
                      <a:pt x="119" y="441"/>
                      <a:pt x="155" y="477"/>
                      <a:pt x="214" y="525"/>
                    </a:cubicBezTo>
                    <a:cubicBezTo>
                      <a:pt x="250" y="537"/>
                      <a:pt x="274" y="560"/>
                      <a:pt x="322" y="572"/>
                    </a:cubicBezTo>
                    <a:cubicBezTo>
                      <a:pt x="357" y="584"/>
                      <a:pt x="381" y="584"/>
                      <a:pt x="417" y="584"/>
                    </a:cubicBezTo>
                    <a:cubicBezTo>
                      <a:pt x="381" y="596"/>
                      <a:pt x="429" y="584"/>
                      <a:pt x="393" y="656"/>
                    </a:cubicBezTo>
                    <a:cubicBezTo>
                      <a:pt x="381" y="691"/>
                      <a:pt x="381" y="715"/>
                      <a:pt x="357" y="775"/>
                    </a:cubicBezTo>
                    <a:cubicBezTo>
                      <a:pt x="334" y="810"/>
                      <a:pt x="310" y="858"/>
                      <a:pt x="274" y="882"/>
                    </a:cubicBezTo>
                    <a:lnTo>
                      <a:pt x="191" y="977"/>
                    </a:lnTo>
                    <a:cubicBezTo>
                      <a:pt x="155" y="1013"/>
                      <a:pt x="131" y="1060"/>
                      <a:pt x="119" y="1108"/>
                    </a:cubicBezTo>
                    <a:cubicBezTo>
                      <a:pt x="119" y="1099"/>
                      <a:pt x="117" y="1094"/>
                      <a:pt x="113" y="1094"/>
                    </a:cubicBezTo>
                    <a:cubicBezTo>
                      <a:pt x="103" y="1094"/>
                      <a:pt x="83" y="1127"/>
                      <a:pt x="83" y="1180"/>
                    </a:cubicBezTo>
                    <a:cubicBezTo>
                      <a:pt x="83" y="1251"/>
                      <a:pt x="143" y="1370"/>
                      <a:pt x="298" y="1430"/>
                    </a:cubicBezTo>
                    <a:cubicBezTo>
                      <a:pt x="345" y="1453"/>
                      <a:pt x="381" y="1465"/>
                      <a:pt x="429" y="1465"/>
                    </a:cubicBezTo>
                    <a:lnTo>
                      <a:pt x="512" y="1465"/>
                    </a:lnTo>
                    <a:lnTo>
                      <a:pt x="500" y="1477"/>
                    </a:lnTo>
                    <a:lnTo>
                      <a:pt x="488" y="1525"/>
                    </a:lnTo>
                    <a:cubicBezTo>
                      <a:pt x="476" y="1549"/>
                      <a:pt x="464" y="1596"/>
                      <a:pt x="464" y="1632"/>
                    </a:cubicBezTo>
                    <a:cubicBezTo>
                      <a:pt x="464" y="1775"/>
                      <a:pt x="524" y="1870"/>
                      <a:pt x="595" y="1942"/>
                    </a:cubicBezTo>
                    <a:cubicBezTo>
                      <a:pt x="621" y="1967"/>
                      <a:pt x="653" y="1984"/>
                      <a:pt x="687" y="1996"/>
                    </a:cubicBezTo>
                    <a:lnTo>
                      <a:pt x="687" y="1996"/>
                    </a:lnTo>
                    <a:cubicBezTo>
                      <a:pt x="837" y="2607"/>
                      <a:pt x="1159" y="2973"/>
                      <a:pt x="1357" y="3216"/>
                    </a:cubicBezTo>
                    <a:cubicBezTo>
                      <a:pt x="1572" y="3489"/>
                      <a:pt x="1715" y="3608"/>
                      <a:pt x="1715" y="3608"/>
                    </a:cubicBezTo>
                    <a:cubicBezTo>
                      <a:pt x="1715" y="3608"/>
                      <a:pt x="1619" y="3442"/>
                      <a:pt x="1488" y="3156"/>
                    </a:cubicBezTo>
                    <a:cubicBezTo>
                      <a:pt x="1334" y="2846"/>
                      <a:pt x="1084" y="2406"/>
                      <a:pt x="1024" y="1822"/>
                    </a:cubicBezTo>
                    <a:lnTo>
                      <a:pt x="802" y="1752"/>
                    </a:lnTo>
                    <a:lnTo>
                      <a:pt x="802" y="1752"/>
                    </a:lnTo>
                    <a:cubicBezTo>
                      <a:pt x="806" y="1744"/>
                      <a:pt x="815" y="1728"/>
                      <a:pt x="834" y="1703"/>
                    </a:cubicBezTo>
                    <a:cubicBezTo>
                      <a:pt x="837" y="1694"/>
                      <a:pt x="840" y="1687"/>
                      <a:pt x="843" y="1682"/>
                    </a:cubicBezTo>
                    <a:lnTo>
                      <a:pt x="843" y="1682"/>
                    </a:lnTo>
                    <a:cubicBezTo>
                      <a:pt x="850" y="1685"/>
                      <a:pt x="859" y="1688"/>
                      <a:pt x="869" y="1692"/>
                    </a:cubicBezTo>
                    <a:lnTo>
                      <a:pt x="869" y="1668"/>
                    </a:lnTo>
                    <a:lnTo>
                      <a:pt x="893" y="1656"/>
                    </a:lnTo>
                    <a:cubicBezTo>
                      <a:pt x="929" y="1608"/>
                      <a:pt x="1024" y="1572"/>
                      <a:pt x="1107" y="1525"/>
                    </a:cubicBezTo>
                    <a:lnTo>
                      <a:pt x="1107" y="1406"/>
                    </a:lnTo>
                    <a:lnTo>
                      <a:pt x="1107" y="1370"/>
                    </a:lnTo>
                    <a:cubicBezTo>
                      <a:pt x="1107" y="1346"/>
                      <a:pt x="1107" y="1334"/>
                      <a:pt x="1096" y="1299"/>
                    </a:cubicBezTo>
                    <a:cubicBezTo>
                      <a:pt x="1048" y="1191"/>
                      <a:pt x="988" y="1132"/>
                      <a:pt x="905" y="1108"/>
                    </a:cubicBezTo>
                    <a:cubicBezTo>
                      <a:pt x="834" y="1081"/>
                      <a:pt x="755" y="1068"/>
                      <a:pt x="676" y="1068"/>
                    </a:cubicBezTo>
                    <a:cubicBezTo>
                      <a:pt x="649" y="1068"/>
                      <a:pt x="622" y="1069"/>
                      <a:pt x="595" y="1072"/>
                    </a:cubicBezTo>
                    <a:lnTo>
                      <a:pt x="536" y="1096"/>
                    </a:lnTo>
                    <a:lnTo>
                      <a:pt x="512" y="1096"/>
                    </a:lnTo>
                    <a:cubicBezTo>
                      <a:pt x="509" y="1098"/>
                      <a:pt x="507" y="1098"/>
                      <a:pt x="504" y="1098"/>
                    </a:cubicBezTo>
                    <a:cubicBezTo>
                      <a:pt x="488" y="1098"/>
                      <a:pt x="476" y="1070"/>
                      <a:pt x="452" y="1070"/>
                    </a:cubicBezTo>
                    <a:cubicBezTo>
                      <a:pt x="448" y="1070"/>
                      <a:pt x="445" y="1071"/>
                      <a:pt x="441" y="1072"/>
                    </a:cubicBezTo>
                    <a:cubicBezTo>
                      <a:pt x="441" y="1060"/>
                      <a:pt x="453" y="1060"/>
                      <a:pt x="453" y="1049"/>
                    </a:cubicBezTo>
                    <a:cubicBezTo>
                      <a:pt x="476" y="1037"/>
                      <a:pt x="476" y="1013"/>
                      <a:pt x="488" y="1001"/>
                    </a:cubicBezTo>
                    <a:cubicBezTo>
                      <a:pt x="536" y="941"/>
                      <a:pt x="560" y="894"/>
                      <a:pt x="572" y="834"/>
                    </a:cubicBezTo>
                    <a:cubicBezTo>
                      <a:pt x="607" y="739"/>
                      <a:pt x="607" y="620"/>
                      <a:pt x="595" y="560"/>
                    </a:cubicBezTo>
                    <a:cubicBezTo>
                      <a:pt x="582" y="483"/>
                      <a:pt x="559" y="465"/>
                      <a:pt x="540" y="465"/>
                    </a:cubicBezTo>
                    <a:cubicBezTo>
                      <a:pt x="524" y="465"/>
                      <a:pt x="512" y="477"/>
                      <a:pt x="512" y="477"/>
                    </a:cubicBezTo>
                    <a:lnTo>
                      <a:pt x="357" y="477"/>
                    </a:lnTo>
                    <a:cubicBezTo>
                      <a:pt x="322" y="477"/>
                      <a:pt x="298" y="465"/>
                      <a:pt x="262" y="453"/>
                    </a:cubicBezTo>
                    <a:cubicBezTo>
                      <a:pt x="203" y="418"/>
                      <a:pt x="155" y="394"/>
                      <a:pt x="131" y="346"/>
                    </a:cubicBezTo>
                    <a:cubicBezTo>
                      <a:pt x="60" y="275"/>
                      <a:pt x="36" y="203"/>
                      <a:pt x="24" y="144"/>
                    </a:cubicBezTo>
                    <a:cubicBezTo>
                      <a:pt x="12" y="37"/>
                      <a:pt x="24" y="1"/>
                      <a:pt x="2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8"/>
              <p:cNvSpPr/>
              <p:nvPr/>
            </p:nvSpPr>
            <p:spPr>
              <a:xfrm>
                <a:off x="5214625" y="2416800"/>
                <a:ext cx="19975" cy="180400"/>
              </a:xfrm>
              <a:custGeom>
                <a:avLst/>
                <a:gdLst/>
                <a:ahLst/>
                <a:cxnLst/>
                <a:rect l="l" t="t" r="r" b="b"/>
                <a:pathLst>
                  <a:path w="799" h="7216" extrusionOk="0">
                    <a:moveTo>
                      <a:pt x="24" y="0"/>
                    </a:moveTo>
                    <a:lnTo>
                      <a:pt x="24" y="0"/>
                    </a:lnTo>
                    <a:cubicBezTo>
                      <a:pt x="24" y="1"/>
                      <a:pt x="1" y="1644"/>
                      <a:pt x="203" y="3632"/>
                    </a:cubicBezTo>
                    <a:cubicBezTo>
                      <a:pt x="417" y="5632"/>
                      <a:pt x="786" y="7216"/>
                      <a:pt x="786" y="7216"/>
                    </a:cubicBezTo>
                    <a:cubicBezTo>
                      <a:pt x="786" y="7216"/>
                      <a:pt x="798" y="5584"/>
                      <a:pt x="608" y="3584"/>
                    </a:cubicBezTo>
                    <a:cubicBezTo>
                      <a:pt x="394" y="1596"/>
                      <a:pt x="25" y="1"/>
                      <a:pt x="24"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8"/>
              <p:cNvSpPr/>
              <p:nvPr/>
            </p:nvSpPr>
            <p:spPr>
              <a:xfrm>
                <a:off x="5228325" y="2611750"/>
                <a:ext cx="13425" cy="41100"/>
              </a:xfrm>
              <a:custGeom>
                <a:avLst/>
                <a:gdLst/>
                <a:ahLst/>
                <a:cxnLst/>
                <a:rect l="l" t="t" r="r" b="b"/>
                <a:pathLst>
                  <a:path w="537" h="1644" extrusionOk="0">
                    <a:moveTo>
                      <a:pt x="155" y="1"/>
                    </a:moveTo>
                    <a:cubicBezTo>
                      <a:pt x="155" y="1"/>
                      <a:pt x="0" y="382"/>
                      <a:pt x="72" y="846"/>
                    </a:cubicBezTo>
                    <a:cubicBezTo>
                      <a:pt x="131" y="1299"/>
                      <a:pt x="393" y="1644"/>
                      <a:pt x="393" y="1644"/>
                    </a:cubicBezTo>
                    <a:cubicBezTo>
                      <a:pt x="393" y="1644"/>
                      <a:pt x="536" y="1239"/>
                      <a:pt x="465" y="787"/>
                    </a:cubicBezTo>
                    <a:cubicBezTo>
                      <a:pt x="405" y="346"/>
                      <a:pt x="155" y="1"/>
                      <a:pt x="155"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8"/>
              <p:cNvSpPr/>
              <p:nvPr/>
            </p:nvSpPr>
            <p:spPr>
              <a:xfrm>
                <a:off x="5233675" y="2668625"/>
                <a:ext cx="12525" cy="25325"/>
              </a:xfrm>
              <a:custGeom>
                <a:avLst/>
                <a:gdLst/>
                <a:ahLst/>
                <a:cxnLst/>
                <a:rect l="l" t="t" r="r" b="b"/>
                <a:pathLst>
                  <a:path w="501" h="1013" extrusionOk="0">
                    <a:moveTo>
                      <a:pt x="143" y="0"/>
                    </a:moveTo>
                    <a:cubicBezTo>
                      <a:pt x="143" y="0"/>
                      <a:pt x="1" y="274"/>
                      <a:pt x="60" y="560"/>
                    </a:cubicBezTo>
                    <a:cubicBezTo>
                      <a:pt x="120" y="833"/>
                      <a:pt x="358" y="1012"/>
                      <a:pt x="358" y="1012"/>
                    </a:cubicBezTo>
                    <a:cubicBezTo>
                      <a:pt x="358" y="1012"/>
                      <a:pt x="501" y="750"/>
                      <a:pt x="441" y="464"/>
                    </a:cubicBezTo>
                    <a:cubicBezTo>
                      <a:pt x="382" y="179"/>
                      <a:pt x="143" y="0"/>
                      <a:pt x="143"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8"/>
              <p:cNvSpPr/>
              <p:nvPr/>
            </p:nvSpPr>
            <p:spPr>
              <a:xfrm>
                <a:off x="4231775" y="2555500"/>
                <a:ext cx="211050" cy="113725"/>
              </a:xfrm>
              <a:custGeom>
                <a:avLst/>
                <a:gdLst/>
                <a:ahLst/>
                <a:cxnLst/>
                <a:rect l="l" t="t" r="r" b="b"/>
                <a:pathLst>
                  <a:path w="8442" h="4549" extrusionOk="0">
                    <a:moveTo>
                      <a:pt x="8442" y="1"/>
                    </a:moveTo>
                    <a:cubicBezTo>
                      <a:pt x="8442" y="1"/>
                      <a:pt x="7882" y="48"/>
                      <a:pt x="6989" y="167"/>
                    </a:cubicBezTo>
                    <a:cubicBezTo>
                      <a:pt x="6072" y="286"/>
                      <a:pt x="4834" y="501"/>
                      <a:pt x="3536" y="1060"/>
                    </a:cubicBezTo>
                    <a:cubicBezTo>
                      <a:pt x="2239" y="1608"/>
                      <a:pt x="1238" y="2489"/>
                      <a:pt x="703" y="3239"/>
                    </a:cubicBezTo>
                    <a:cubicBezTo>
                      <a:pt x="441" y="3608"/>
                      <a:pt x="262" y="3930"/>
                      <a:pt x="155" y="4168"/>
                    </a:cubicBezTo>
                    <a:cubicBezTo>
                      <a:pt x="48" y="4406"/>
                      <a:pt x="0" y="4549"/>
                      <a:pt x="0" y="4549"/>
                    </a:cubicBezTo>
                    <a:cubicBezTo>
                      <a:pt x="0" y="4549"/>
                      <a:pt x="84" y="4406"/>
                      <a:pt x="214" y="4204"/>
                    </a:cubicBezTo>
                    <a:cubicBezTo>
                      <a:pt x="345" y="3989"/>
                      <a:pt x="572" y="3692"/>
                      <a:pt x="869" y="3370"/>
                    </a:cubicBezTo>
                    <a:cubicBezTo>
                      <a:pt x="1465" y="2703"/>
                      <a:pt x="2465" y="1953"/>
                      <a:pt x="3703" y="1417"/>
                    </a:cubicBezTo>
                    <a:cubicBezTo>
                      <a:pt x="4929" y="882"/>
                      <a:pt x="6132" y="584"/>
                      <a:pt x="7013" y="358"/>
                    </a:cubicBezTo>
                    <a:cubicBezTo>
                      <a:pt x="7894" y="144"/>
                      <a:pt x="8442" y="1"/>
                      <a:pt x="8442"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8"/>
              <p:cNvSpPr/>
              <p:nvPr/>
            </p:nvSpPr>
            <p:spPr>
              <a:xfrm>
                <a:off x="4238625" y="2543600"/>
                <a:ext cx="122050" cy="84850"/>
              </a:xfrm>
              <a:custGeom>
                <a:avLst/>
                <a:gdLst/>
                <a:ahLst/>
                <a:cxnLst/>
                <a:rect l="l" t="t" r="r" b="b"/>
                <a:pathLst>
                  <a:path w="4882" h="3394" extrusionOk="0">
                    <a:moveTo>
                      <a:pt x="4882" y="0"/>
                    </a:moveTo>
                    <a:cubicBezTo>
                      <a:pt x="4881" y="0"/>
                      <a:pt x="4560" y="60"/>
                      <a:pt x="4012" y="262"/>
                    </a:cubicBezTo>
                    <a:cubicBezTo>
                      <a:pt x="3500" y="441"/>
                      <a:pt x="2798" y="762"/>
                      <a:pt x="2107" y="1239"/>
                    </a:cubicBezTo>
                    <a:cubicBezTo>
                      <a:pt x="1429" y="1715"/>
                      <a:pt x="893" y="2263"/>
                      <a:pt x="536" y="2679"/>
                    </a:cubicBezTo>
                    <a:cubicBezTo>
                      <a:pt x="179" y="3120"/>
                      <a:pt x="0" y="3394"/>
                      <a:pt x="0" y="3394"/>
                    </a:cubicBezTo>
                    <a:cubicBezTo>
                      <a:pt x="0" y="3394"/>
                      <a:pt x="250" y="3191"/>
                      <a:pt x="667" y="2834"/>
                    </a:cubicBezTo>
                    <a:cubicBezTo>
                      <a:pt x="1083" y="2489"/>
                      <a:pt x="1667" y="2024"/>
                      <a:pt x="2334" y="1572"/>
                    </a:cubicBezTo>
                    <a:cubicBezTo>
                      <a:pt x="3000" y="1096"/>
                      <a:pt x="3643" y="703"/>
                      <a:pt x="4108" y="441"/>
                    </a:cubicBezTo>
                    <a:cubicBezTo>
                      <a:pt x="4584" y="167"/>
                      <a:pt x="4882" y="0"/>
                      <a:pt x="488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8"/>
              <p:cNvSpPr/>
              <p:nvPr/>
            </p:nvSpPr>
            <p:spPr>
              <a:xfrm>
                <a:off x="4257375" y="2538825"/>
                <a:ext cx="64000" cy="44675"/>
              </a:xfrm>
              <a:custGeom>
                <a:avLst/>
                <a:gdLst/>
                <a:ahLst/>
                <a:cxnLst/>
                <a:rect l="l" t="t" r="r" b="b"/>
                <a:pathLst>
                  <a:path w="2560" h="1787" extrusionOk="0">
                    <a:moveTo>
                      <a:pt x="2560" y="1"/>
                    </a:moveTo>
                    <a:cubicBezTo>
                      <a:pt x="2560" y="1"/>
                      <a:pt x="2381" y="13"/>
                      <a:pt x="2096" y="96"/>
                    </a:cubicBezTo>
                    <a:cubicBezTo>
                      <a:pt x="1810" y="179"/>
                      <a:pt x="1429" y="334"/>
                      <a:pt x="1048" y="584"/>
                    </a:cubicBezTo>
                    <a:cubicBezTo>
                      <a:pt x="679" y="834"/>
                      <a:pt x="393" y="1144"/>
                      <a:pt x="238" y="1382"/>
                    </a:cubicBezTo>
                    <a:cubicBezTo>
                      <a:pt x="72" y="1620"/>
                      <a:pt x="0" y="1787"/>
                      <a:pt x="0" y="1787"/>
                    </a:cubicBezTo>
                    <a:cubicBezTo>
                      <a:pt x="0" y="1787"/>
                      <a:pt x="572" y="1382"/>
                      <a:pt x="1274" y="894"/>
                    </a:cubicBezTo>
                    <a:cubicBezTo>
                      <a:pt x="1977" y="406"/>
                      <a:pt x="2560" y="1"/>
                      <a:pt x="256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8"/>
              <p:cNvSpPr/>
              <p:nvPr/>
            </p:nvSpPr>
            <p:spPr>
              <a:xfrm>
                <a:off x="4278200" y="2525450"/>
                <a:ext cx="26225" cy="21450"/>
              </a:xfrm>
              <a:custGeom>
                <a:avLst/>
                <a:gdLst/>
                <a:ahLst/>
                <a:cxnLst/>
                <a:rect l="l" t="t" r="r" b="b"/>
                <a:pathLst>
                  <a:path w="1049" h="858" extrusionOk="0">
                    <a:moveTo>
                      <a:pt x="1048" y="0"/>
                    </a:moveTo>
                    <a:cubicBezTo>
                      <a:pt x="1048" y="0"/>
                      <a:pt x="691" y="48"/>
                      <a:pt x="393" y="286"/>
                    </a:cubicBezTo>
                    <a:cubicBezTo>
                      <a:pt x="96" y="524"/>
                      <a:pt x="1" y="857"/>
                      <a:pt x="1" y="857"/>
                    </a:cubicBezTo>
                    <a:cubicBezTo>
                      <a:pt x="1" y="857"/>
                      <a:pt x="358" y="822"/>
                      <a:pt x="655" y="584"/>
                    </a:cubicBezTo>
                    <a:cubicBezTo>
                      <a:pt x="953" y="345"/>
                      <a:pt x="1048" y="0"/>
                      <a:pt x="1048"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8"/>
              <p:cNvSpPr/>
              <p:nvPr/>
            </p:nvSpPr>
            <p:spPr>
              <a:xfrm>
                <a:off x="4466025" y="1966875"/>
                <a:ext cx="222975" cy="82350"/>
              </a:xfrm>
              <a:custGeom>
                <a:avLst/>
                <a:gdLst/>
                <a:ahLst/>
                <a:cxnLst/>
                <a:rect l="l" t="t" r="r" b="b"/>
                <a:pathLst>
                  <a:path w="8919" h="3294" extrusionOk="0">
                    <a:moveTo>
                      <a:pt x="7223" y="1"/>
                    </a:moveTo>
                    <a:cubicBezTo>
                      <a:pt x="6834" y="1"/>
                      <a:pt x="6386" y="43"/>
                      <a:pt x="5906" y="102"/>
                    </a:cubicBezTo>
                    <a:cubicBezTo>
                      <a:pt x="5322" y="198"/>
                      <a:pt x="4680" y="340"/>
                      <a:pt x="4049" y="567"/>
                    </a:cubicBezTo>
                    <a:cubicBezTo>
                      <a:pt x="3406" y="805"/>
                      <a:pt x="2810" y="1090"/>
                      <a:pt x="2298" y="1388"/>
                    </a:cubicBezTo>
                    <a:cubicBezTo>
                      <a:pt x="1798" y="1698"/>
                      <a:pt x="1370" y="2019"/>
                      <a:pt x="1024" y="2293"/>
                    </a:cubicBezTo>
                    <a:cubicBezTo>
                      <a:pt x="703" y="2579"/>
                      <a:pt x="429" y="2829"/>
                      <a:pt x="262" y="3007"/>
                    </a:cubicBezTo>
                    <a:cubicBezTo>
                      <a:pt x="84" y="3186"/>
                      <a:pt x="0" y="3293"/>
                      <a:pt x="0" y="3293"/>
                    </a:cubicBezTo>
                    <a:cubicBezTo>
                      <a:pt x="0" y="3293"/>
                      <a:pt x="108" y="3198"/>
                      <a:pt x="298" y="3055"/>
                    </a:cubicBezTo>
                    <a:cubicBezTo>
                      <a:pt x="489" y="2888"/>
                      <a:pt x="786" y="2686"/>
                      <a:pt x="1143" y="2448"/>
                    </a:cubicBezTo>
                    <a:cubicBezTo>
                      <a:pt x="1512" y="2186"/>
                      <a:pt x="1965" y="1936"/>
                      <a:pt x="2465" y="1674"/>
                    </a:cubicBezTo>
                    <a:cubicBezTo>
                      <a:pt x="2989" y="1400"/>
                      <a:pt x="3560" y="1150"/>
                      <a:pt x="4179" y="924"/>
                    </a:cubicBezTo>
                    <a:cubicBezTo>
                      <a:pt x="4787" y="698"/>
                      <a:pt x="5406" y="543"/>
                      <a:pt x="5965" y="424"/>
                    </a:cubicBezTo>
                    <a:cubicBezTo>
                      <a:pt x="6537" y="305"/>
                      <a:pt x="7049" y="221"/>
                      <a:pt x="7489" y="186"/>
                    </a:cubicBezTo>
                    <a:cubicBezTo>
                      <a:pt x="7930" y="138"/>
                      <a:pt x="8275" y="126"/>
                      <a:pt x="8525" y="126"/>
                    </a:cubicBezTo>
                    <a:lnTo>
                      <a:pt x="8918" y="126"/>
                    </a:lnTo>
                    <a:lnTo>
                      <a:pt x="8513" y="78"/>
                    </a:lnTo>
                    <a:cubicBezTo>
                      <a:pt x="8275" y="43"/>
                      <a:pt x="7918" y="19"/>
                      <a:pt x="7466" y="7"/>
                    </a:cubicBezTo>
                    <a:cubicBezTo>
                      <a:pt x="7388" y="3"/>
                      <a:pt x="7307" y="1"/>
                      <a:pt x="7223"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8"/>
              <p:cNvSpPr/>
              <p:nvPr/>
            </p:nvSpPr>
            <p:spPr>
              <a:xfrm>
                <a:off x="4457400" y="2007825"/>
                <a:ext cx="164025" cy="72350"/>
              </a:xfrm>
              <a:custGeom>
                <a:avLst/>
                <a:gdLst/>
                <a:ahLst/>
                <a:cxnLst/>
                <a:rect l="l" t="t" r="r" b="b"/>
                <a:pathLst>
                  <a:path w="6561" h="2894" extrusionOk="0">
                    <a:moveTo>
                      <a:pt x="6299" y="0"/>
                    </a:moveTo>
                    <a:cubicBezTo>
                      <a:pt x="6120" y="0"/>
                      <a:pt x="5834" y="0"/>
                      <a:pt x="5513" y="36"/>
                    </a:cubicBezTo>
                    <a:cubicBezTo>
                      <a:pt x="4834" y="95"/>
                      <a:pt x="3917" y="286"/>
                      <a:pt x="2977" y="715"/>
                    </a:cubicBezTo>
                    <a:cubicBezTo>
                      <a:pt x="2024" y="1155"/>
                      <a:pt x="1298" y="1750"/>
                      <a:pt x="822" y="2203"/>
                    </a:cubicBezTo>
                    <a:cubicBezTo>
                      <a:pt x="584" y="2441"/>
                      <a:pt x="381" y="2620"/>
                      <a:pt x="238" y="2727"/>
                    </a:cubicBezTo>
                    <a:cubicBezTo>
                      <a:pt x="83" y="2834"/>
                      <a:pt x="0" y="2893"/>
                      <a:pt x="0" y="2893"/>
                    </a:cubicBezTo>
                    <a:cubicBezTo>
                      <a:pt x="0" y="2893"/>
                      <a:pt x="107" y="2858"/>
                      <a:pt x="274" y="2786"/>
                    </a:cubicBezTo>
                    <a:cubicBezTo>
                      <a:pt x="429" y="2703"/>
                      <a:pt x="667" y="2560"/>
                      <a:pt x="941" y="2370"/>
                    </a:cubicBezTo>
                    <a:cubicBezTo>
                      <a:pt x="1476" y="2000"/>
                      <a:pt x="2215" y="1512"/>
                      <a:pt x="3131" y="1096"/>
                    </a:cubicBezTo>
                    <a:cubicBezTo>
                      <a:pt x="4024" y="655"/>
                      <a:pt x="4882" y="405"/>
                      <a:pt x="5525" y="238"/>
                    </a:cubicBezTo>
                    <a:cubicBezTo>
                      <a:pt x="5834" y="167"/>
                      <a:pt x="6096" y="107"/>
                      <a:pt x="6275" y="84"/>
                    </a:cubicBezTo>
                    <a:cubicBezTo>
                      <a:pt x="6453" y="48"/>
                      <a:pt x="6560" y="36"/>
                      <a:pt x="6560" y="36"/>
                    </a:cubicBezTo>
                    <a:cubicBezTo>
                      <a:pt x="6560" y="36"/>
                      <a:pt x="6465" y="36"/>
                      <a:pt x="6299"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8"/>
              <p:cNvSpPr/>
              <p:nvPr/>
            </p:nvSpPr>
            <p:spPr>
              <a:xfrm>
                <a:off x="4442800" y="2046225"/>
                <a:ext cx="112250" cy="59550"/>
              </a:xfrm>
              <a:custGeom>
                <a:avLst/>
                <a:gdLst/>
                <a:ahLst/>
                <a:cxnLst/>
                <a:rect l="l" t="t" r="r" b="b"/>
                <a:pathLst>
                  <a:path w="4490" h="2382" extrusionOk="0">
                    <a:moveTo>
                      <a:pt x="4489" y="0"/>
                    </a:moveTo>
                    <a:cubicBezTo>
                      <a:pt x="4489" y="0"/>
                      <a:pt x="4192" y="36"/>
                      <a:pt x="3739" y="83"/>
                    </a:cubicBezTo>
                    <a:cubicBezTo>
                      <a:pt x="3275" y="191"/>
                      <a:pt x="2656" y="381"/>
                      <a:pt x="2013" y="726"/>
                    </a:cubicBezTo>
                    <a:cubicBezTo>
                      <a:pt x="1370" y="1072"/>
                      <a:pt x="870" y="1488"/>
                      <a:pt x="525" y="1822"/>
                    </a:cubicBezTo>
                    <a:cubicBezTo>
                      <a:pt x="179" y="2143"/>
                      <a:pt x="1" y="2381"/>
                      <a:pt x="1" y="2381"/>
                    </a:cubicBezTo>
                    <a:cubicBezTo>
                      <a:pt x="1" y="2381"/>
                      <a:pt x="263" y="2238"/>
                      <a:pt x="644" y="1977"/>
                    </a:cubicBezTo>
                    <a:cubicBezTo>
                      <a:pt x="1037" y="1726"/>
                      <a:pt x="1584" y="1417"/>
                      <a:pt x="2191" y="1084"/>
                    </a:cubicBezTo>
                    <a:cubicBezTo>
                      <a:pt x="2799" y="762"/>
                      <a:pt x="3382" y="488"/>
                      <a:pt x="3799" y="298"/>
                    </a:cubicBezTo>
                    <a:cubicBezTo>
                      <a:pt x="4215" y="119"/>
                      <a:pt x="4489" y="0"/>
                      <a:pt x="4489"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8"/>
              <p:cNvSpPr/>
              <p:nvPr/>
            </p:nvSpPr>
            <p:spPr>
              <a:xfrm>
                <a:off x="4435075" y="2082225"/>
                <a:ext cx="90200" cy="46775"/>
              </a:xfrm>
              <a:custGeom>
                <a:avLst/>
                <a:gdLst/>
                <a:ahLst/>
                <a:cxnLst/>
                <a:rect l="l" t="t" r="r" b="b"/>
                <a:pathLst>
                  <a:path w="3608" h="1871" extrusionOk="0">
                    <a:moveTo>
                      <a:pt x="3608" y="1"/>
                    </a:moveTo>
                    <a:cubicBezTo>
                      <a:pt x="3608" y="1"/>
                      <a:pt x="3358" y="25"/>
                      <a:pt x="2977" y="108"/>
                    </a:cubicBezTo>
                    <a:cubicBezTo>
                      <a:pt x="2620" y="179"/>
                      <a:pt x="2119" y="334"/>
                      <a:pt x="1607" y="596"/>
                    </a:cubicBezTo>
                    <a:cubicBezTo>
                      <a:pt x="1107" y="858"/>
                      <a:pt x="691" y="1179"/>
                      <a:pt x="417" y="1429"/>
                    </a:cubicBezTo>
                    <a:cubicBezTo>
                      <a:pt x="155" y="1691"/>
                      <a:pt x="0" y="1870"/>
                      <a:pt x="0" y="1870"/>
                    </a:cubicBezTo>
                    <a:cubicBezTo>
                      <a:pt x="0" y="1870"/>
                      <a:pt x="810" y="1453"/>
                      <a:pt x="1798" y="941"/>
                    </a:cubicBezTo>
                    <a:cubicBezTo>
                      <a:pt x="2798" y="417"/>
                      <a:pt x="3608" y="1"/>
                      <a:pt x="3608"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8"/>
              <p:cNvSpPr/>
              <p:nvPr/>
            </p:nvSpPr>
            <p:spPr>
              <a:xfrm>
                <a:off x="4438050" y="2117350"/>
                <a:ext cx="52100" cy="29500"/>
              </a:xfrm>
              <a:custGeom>
                <a:avLst/>
                <a:gdLst/>
                <a:ahLst/>
                <a:cxnLst/>
                <a:rect l="l" t="t" r="r" b="b"/>
                <a:pathLst>
                  <a:path w="2084" h="1180" extrusionOk="0">
                    <a:moveTo>
                      <a:pt x="2084" y="1"/>
                    </a:moveTo>
                    <a:lnTo>
                      <a:pt x="2084" y="1"/>
                    </a:lnTo>
                    <a:cubicBezTo>
                      <a:pt x="2084" y="1"/>
                      <a:pt x="1953" y="1"/>
                      <a:pt x="1715" y="60"/>
                    </a:cubicBezTo>
                    <a:cubicBezTo>
                      <a:pt x="1488" y="108"/>
                      <a:pt x="1191" y="191"/>
                      <a:pt x="893" y="358"/>
                    </a:cubicBezTo>
                    <a:cubicBezTo>
                      <a:pt x="607" y="525"/>
                      <a:pt x="369" y="727"/>
                      <a:pt x="226" y="894"/>
                    </a:cubicBezTo>
                    <a:cubicBezTo>
                      <a:pt x="72" y="1060"/>
                      <a:pt x="0" y="1179"/>
                      <a:pt x="0" y="1179"/>
                    </a:cubicBezTo>
                    <a:cubicBezTo>
                      <a:pt x="0" y="1179"/>
                      <a:pt x="131" y="1132"/>
                      <a:pt x="345" y="1037"/>
                    </a:cubicBezTo>
                    <a:cubicBezTo>
                      <a:pt x="548" y="965"/>
                      <a:pt x="822" y="846"/>
                      <a:pt x="1096" y="679"/>
                    </a:cubicBezTo>
                    <a:cubicBezTo>
                      <a:pt x="1381" y="525"/>
                      <a:pt x="1619" y="358"/>
                      <a:pt x="1798" y="227"/>
                    </a:cubicBezTo>
                    <a:cubicBezTo>
                      <a:pt x="1977" y="84"/>
                      <a:pt x="2084" y="1"/>
                      <a:pt x="208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8"/>
              <p:cNvSpPr/>
              <p:nvPr/>
            </p:nvSpPr>
            <p:spPr>
              <a:xfrm>
                <a:off x="4570800" y="2554600"/>
                <a:ext cx="372400" cy="176550"/>
              </a:xfrm>
              <a:custGeom>
                <a:avLst/>
                <a:gdLst/>
                <a:ahLst/>
                <a:cxnLst/>
                <a:rect l="l" t="t" r="r" b="b"/>
                <a:pathLst>
                  <a:path w="14896" h="7062" extrusionOk="0">
                    <a:moveTo>
                      <a:pt x="0" y="1"/>
                    </a:moveTo>
                    <a:cubicBezTo>
                      <a:pt x="0" y="1"/>
                      <a:pt x="227" y="72"/>
                      <a:pt x="631" y="191"/>
                    </a:cubicBezTo>
                    <a:cubicBezTo>
                      <a:pt x="1036" y="310"/>
                      <a:pt x="1596" y="489"/>
                      <a:pt x="2310" y="739"/>
                    </a:cubicBezTo>
                    <a:cubicBezTo>
                      <a:pt x="3727" y="1227"/>
                      <a:pt x="5644" y="1977"/>
                      <a:pt x="7716" y="2954"/>
                    </a:cubicBezTo>
                    <a:cubicBezTo>
                      <a:pt x="9764" y="3942"/>
                      <a:pt x="11573" y="4966"/>
                      <a:pt x="12847" y="5752"/>
                    </a:cubicBezTo>
                    <a:cubicBezTo>
                      <a:pt x="13490" y="6145"/>
                      <a:pt x="14002" y="6466"/>
                      <a:pt x="14347" y="6704"/>
                    </a:cubicBezTo>
                    <a:cubicBezTo>
                      <a:pt x="14705" y="6930"/>
                      <a:pt x="14895" y="7061"/>
                      <a:pt x="14895" y="7061"/>
                    </a:cubicBezTo>
                    <a:cubicBezTo>
                      <a:pt x="14895" y="7061"/>
                      <a:pt x="14728" y="6918"/>
                      <a:pt x="14395" y="6680"/>
                    </a:cubicBezTo>
                    <a:cubicBezTo>
                      <a:pt x="14062" y="6406"/>
                      <a:pt x="13574" y="6037"/>
                      <a:pt x="12966" y="5609"/>
                    </a:cubicBezTo>
                    <a:cubicBezTo>
                      <a:pt x="11740" y="4728"/>
                      <a:pt x="9978" y="3609"/>
                      <a:pt x="7894" y="2620"/>
                    </a:cubicBezTo>
                    <a:cubicBezTo>
                      <a:pt x="5811" y="1632"/>
                      <a:pt x="3822" y="965"/>
                      <a:pt x="2370" y="561"/>
                    </a:cubicBezTo>
                    <a:cubicBezTo>
                      <a:pt x="1655" y="358"/>
                      <a:pt x="1060" y="215"/>
                      <a:pt x="643" y="132"/>
                    </a:cubicBezTo>
                    <a:cubicBezTo>
                      <a:pt x="227" y="37"/>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8"/>
              <p:cNvSpPr/>
              <p:nvPr/>
            </p:nvSpPr>
            <p:spPr>
              <a:xfrm>
                <a:off x="4950000" y="2734100"/>
                <a:ext cx="74450" cy="44375"/>
              </a:xfrm>
              <a:custGeom>
                <a:avLst/>
                <a:gdLst/>
                <a:ahLst/>
                <a:cxnLst/>
                <a:rect l="l" t="t" r="r" b="b"/>
                <a:pathLst>
                  <a:path w="2978" h="1775" extrusionOk="0">
                    <a:moveTo>
                      <a:pt x="1" y="0"/>
                    </a:moveTo>
                    <a:cubicBezTo>
                      <a:pt x="1" y="0"/>
                      <a:pt x="108" y="167"/>
                      <a:pt x="334" y="405"/>
                    </a:cubicBezTo>
                    <a:cubicBezTo>
                      <a:pt x="549" y="643"/>
                      <a:pt x="894" y="941"/>
                      <a:pt x="1311" y="1191"/>
                    </a:cubicBezTo>
                    <a:cubicBezTo>
                      <a:pt x="1739" y="1429"/>
                      <a:pt x="2156" y="1596"/>
                      <a:pt x="2477" y="1667"/>
                    </a:cubicBezTo>
                    <a:cubicBezTo>
                      <a:pt x="2787" y="1762"/>
                      <a:pt x="2978" y="1774"/>
                      <a:pt x="2978" y="1774"/>
                    </a:cubicBezTo>
                    <a:cubicBezTo>
                      <a:pt x="2978" y="1774"/>
                      <a:pt x="2811" y="1655"/>
                      <a:pt x="2561" y="1501"/>
                    </a:cubicBezTo>
                    <a:cubicBezTo>
                      <a:pt x="2299" y="1346"/>
                      <a:pt x="1918" y="1108"/>
                      <a:pt x="1513" y="870"/>
                    </a:cubicBezTo>
                    <a:cubicBezTo>
                      <a:pt x="1120" y="608"/>
                      <a:pt x="751" y="405"/>
                      <a:pt x="465" y="250"/>
                    </a:cubicBezTo>
                    <a:cubicBezTo>
                      <a:pt x="180" y="96"/>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8"/>
              <p:cNvSpPr/>
              <p:nvPr/>
            </p:nvSpPr>
            <p:spPr>
              <a:xfrm>
                <a:off x="4655625" y="2552225"/>
                <a:ext cx="205125" cy="107475"/>
              </a:xfrm>
              <a:custGeom>
                <a:avLst/>
                <a:gdLst/>
                <a:ahLst/>
                <a:cxnLst/>
                <a:rect l="l" t="t" r="r" b="b"/>
                <a:pathLst>
                  <a:path w="8205" h="4299" extrusionOk="0">
                    <a:moveTo>
                      <a:pt x="1" y="1"/>
                    </a:moveTo>
                    <a:lnTo>
                      <a:pt x="1" y="1"/>
                    </a:lnTo>
                    <a:cubicBezTo>
                      <a:pt x="1" y="1"/>
                      <a:pt x="144" y="36"/>
                      <a:pt x="358" y="108"/>
                    </a:cubicBezTo>
                    <a:cubicBezTo>
                      <a:pt x="584" y="167"/>
                      <a:pt x="917" y="275"/>
                      <a:pt x="1298" y="417"/>
                    </a:cubicBezTo>
                    <a:cubicBezTo>
                      <a:pt x="1703" y="572"/>
                      <a:pt x="2144" y="763"/>
                      <a:pt x="2656" y="1001"/>
                    </a:cubicBezTo>
                    <a:cubicBezTo>
                      <a:pt x="3156" y="1251"/>
                      <a:pt x="3692" y="1537"/>
                      <a:pt x="4251" y="1846"/>
                    </a:cubicBezTo>
                    <a:cubicBezTo>
                      <a:pt x="5347" y="2489"/>
                      <a:pt x="6335" y="3132"/>
                      <a:pt x="7049" y="3573"/>
                    </a:cubicBezTo>
                    <a:cubicBezTo>
                      <a:pt x="7764" y="4037"/>
                      <a:pt x="8204" y="4299"/>
                      <a:pt x="8204" y="4299"/>
                    </a:cubicBezTo>
                    <a:cubicBezTo>
                      <a:pt x="8204" y="4299"/>
                      <a:pt x="7799" y="3965"/>
                      <a:pt x="7144" y="3406"/>
                    </a:cubicBezTo>
                    <a:cubicBezTo>
                      <a:pt x="6490" y="2870"/>
                      <a:pt x="5573" y="2156"/>
                      <a:pt x="4442" y="1501"/>
                    </a:cubicBezTo>
                    <a:cubicBezTo>
                      <a:pt x="3870" y="1179"/>
                      <a:pt x="3311" y="906"/>
                      <a:pt x="2787" y="703"/>
                    </a:cubicBezTo>
                    <a:cubicBezTo>
                      <a:pt x="2251" y="489"/>
                      <a:pt x="1775" y="346"/>
                      <a:pt x="1358" y="239"/>
                    </a:cubicBezTo>
                    <a:cubicBezTo>
                      <a:pt x="953" y="132"/>
                      <a:pt x="620" y="72"/>
                      <a:pt x="382" y="48"/>
                    </a:cubicBezTo>
                    <a:cubicBezTo>
                      <a:pt x="144" y="13"/>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8"/>
              <p:cNvSpPr/>
              <p:nvPr/>
            </p:nvSpPr>
            <p:spPr>
              <a:xfrm>
                <a:off x="4708600" y="2537050"/>
                <a:ext cx="118200" cy="58650"/>
              </a:xfrm>
              <a:custGeom>
                <a:avLst/>
                <a:gdLst/>
                <a:ahLst/>
                <a:cxnLst/>
                <a:rect l="l" t="t" r="r" b="b"/>
                <a:pathLst>
                  <a:path w="4728" h="2346" extrusionOk="0">
                    <a:moveTo>
                      <a:pt x="1" y="0"/>
                    </a:moveTo>
                    <a:cubicBezTo>
                      <a:pt x="1" y="0"/>
                      <a:pt x="251" y="143"/>
                      <a:pt x="680" y="370"/>
                    </a:cubicBezTo>
                    <a:cubicBezTo>
                      <a:pt x="1096" y="596"/>
                      <a:pt x="1680" y="893"/>
                      <a:pt x="2335" y="1215"/>
                    </a:cubicBezTo>
                    <a:cubicBezTo>
                      <a:pt x="2989" y="1548"/>
                      <a:pt x="3585" y="1810"/>
                      <a:pt x="4013" y="2025"/>
                    </a:cubicBezTo>
                    <a:cubicBezTo>
                      <a:pt x="4442" y="2227"/>
                      <a:pt x="4728" y="2346"/>
                      <a:pt x="4728" y="2346"/>
                    </a:cubicBezTo>
                    <a:cubicBezTo>
                      <a:pt x="4728" y="2346"/>
                      <a:pt x="4513" y="2155"/>
                      <a:pt x="4121" y="1858"/>
                    </a:cubicBezTo>
                    <a:cubicBezTo>
                      <a:pt x="3740" y="1572"/>
                      <a:pt x="3168" y="1203"/>
                      <a:pt x="2513" y="882"/>
                    </a:cubicBezTo>
                    <a:cubicBezTo>
                      <a:pt x="1858" y="548"/>
                      <a:pt x="1215" y="322"/>
                      <a:pt x="763" y="191"/>
                    </a:cubicBezTo>
                    <a:cubicBezTo>
                      <a:pt x="299" y="60"/>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8"/>
              <p:cNvSpPr/>
              <p:nvPr/>
            </p:nvSpPr>
            <p:spPr>
              <a:xfrm>
                <a:off x="4738075" y="2521275"/>
                <a:ext cx="82775" cy="47350"/>
              </a:xfrm>
              <a:custGeom>
                <a:avLst/>
                <a:gdLst/>
                <a:ahLst/>
                <a:cxnLst/>
                <a:rect l="l" t="t" r="r" b="b"/>
                <a:pathLst>
                  <a:path w="3311" h="1894" extrusionOk="0">
                    <a:moveTo>
                      <a:pt x="1" y="0"/>
                    </a:moveTo>
                    <a:lnTo>
                      <a:pt x="1" y="0"/>
                    </a:lnTo>
                    <a:cubicBezTo>
                      <a:pt x="1" y="0"/>
                      <a:pt x="691" y="512"/>
                      <a:pt x="1608" y="1036"/>
                    </a:cubicBezTo>
                    <a:cubicBezTo>
                      <a:pt x="2513" y="1536"/>
                      <a:pt x="3311" y="1894"/>
                      <a:pt x="3311" y="1894"/>
                    </a:cubicBezTo>
                    <a:cubicBezTo>
                      <a:pt x="3311" y="1894"/>
                      <a:pt x="3168" y="1715"/>
                      <a:pt x="2894" y="1513"/>
                    </a:cubicBezTo>
                    <a:cubicBezTo>
                      <a:pt x="2644" y="1274"/>
                      <a:pt x="2263" y="977"/>
                      <a:pt x="1799" y="703"/>
                    </a:cubicBezTo>
                    <a:cubicBezTo>
                      <a:pt x="1334" y="441"/>
                      <a:pt x="894" y="262"/>
                      <a:pt x="548" y="155"/>
                    </a:cubicBezTo>
                    <a:cubicBezTo>
                      <a:pt x="215" y="48"/>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8"/>
              <p:cNvSpPr/>
              <p:nvPr/>
            </p:nvSpPr>
            <p:spPr>
              <a:xfrm>
                <a:off x="4749100" y="2504300"/>
                <a:ext cx="72650" cy="36050"/>
              </a:xfrm>
              <a:custGeom>
                <a:avLst/>
                <a:gdLst/>
                <a:ahLst/>
                <a:cxnLst/>
                <a:rect l="l" t="t" r="r" b="b"/>
                <a:pathLst>
                  <a:path w="2906" h="1442" extrusionOk="0">
                    <a:moveTo>
                      <a:pt x="0" y="1"/>
                    </a:moveTo>
                    <a:cubicBezTo>
                      <a:pt x="0" y="1"/>
                      <a:pt x="596" y="465"/>
                      <a:pt x="1381" y="858"/>
                    </a:cubicBezTo>
                    <a:cubicBezTo>
                      <a:pt x="2179" y="1263"/>
                      <a:pt x="2905" y="1441"/>
                      <a:pt x="2905" y="1441"/>
                    </a:cubicBezTo>
                    <a:cubicBezTo>
                      <a:pt x="2905" y="1441"/>
                      <a:pt x="2370" y="906"/>
                      <a:pt x="1548" y="501"/>
                    </a:cubicBezTo>
                    <a:cubicBezTo>
                      <a:pt x="750" y="108"/>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8"/>
              <p:cNvSpPr/>
              <p:nvPr/>
            </p:nvSpPr>
            <p:spPr>
              <a:xfrm>
                <a:off x="4533300" y="2299175"/>
                <a:ext cx="410775" cy="172125"/>
              </a:xfrm>
              <a:custGeom>
                <a:avLst/>
                <a:gdLst/>
                <a:ahLst/>
                <a:cxnLst/>
                <a:rect l="l" t="t" r="r" b="b"/>
                <a:pathLst>
                  <a:path w="16431" h="6885" extrusionOk="0">
                    <a:moveTo>
                      <a:pt x="2455" y="1"/>
                    </a:moveTo>
                    <a:cubicBezTo>
                      <a:pt x="1720" y="1"/>
                      <a:pt x="1127" y="56"/>
                      <a:pt x="703" y="121"/>
                    </a:cubicBezTo>
                    <a:cubicBezTo>
                      <a:pt x="476" y="157"/>
                      <a:pt x="298" y="193"/>
                      <a:pt x="179" y="217"/>
                    </a:cubicBezTo>
                    <a:cubicBezTo>
                      <a:pt x="60" y="229"/>
                      <a:pt x="0" y="241"/>
                      <a:pt x="0" y="241"/>
                    </a:cubicBezTo>
                    <a:cubicBezTo>
                      <a:pt x="0" y="241"/>
                      <a:pt x="60" y="241"/>
                      <a:pt x="179" y="229"/>
                    </a:cubicBezTo>
                    <a:cubicBezTo>
                      <a:pt x="310" y="229"/>
                      <a:pt x="476" y="193"/>
                      <a:pt x="715" y="181"/>
                    </a:cubicBezTo>
                    <a:cubicBezTo>
                      <a:pt x="963" y="168"/>
                      <a:pt x="1269" y="156"/>
                      <a:pt x="1625" y="156"/>
                    </a:cubicBezTo>
                    <a:cubicBezTo>
                      <a:pt x="1936" y="156"/>
                      <a:pt x="2285" y="165"/>
                      <a:pt x="2667" y="193"/>
                    </a:cubicBezTo>
                    <a:cubicBezTo>
                      <a:pt x="4298" y="312"/>
                      <a:pt x="6537" y="848"/>
                      <a:pt x="8799" y="1943"/>
                    </a:cubicBezTo>
                    <a:cubicBezTo>
                      <a:pt x="11061" y="3015"/>
                      <a:pt x="12930" y="4336"/>
                      <a:pt x="14276" y="5289"/>
                    </a:cubicBezTo>
                    <a:cubicBezTo>
                      <a:pt x="14943" y="5777"/>
                      <a:pt x="15478" y="6182"/>
                      <a:pt x="15847" y="6444"/>
                    </a:cubicBezTo>
                    <a:cubicBezTo>
                      <a:pt x="16217" y="6729"/>
                      <a:pt x="16431" y="6884"/>
                      <a:pt x="16431" y="6884"/>
                    </a:cubicBezTo>
                    <a:cubicBezTo>
                      <a:pt x="16431" y="6884"/>
                      <a:pt x="16240" y="6717"/>
                      <a:pt x="15895" y="6408"/>
                    </a:cubicBezTo>
                    <a:cubicBezTo>
                      <a:pt x="15538" y="6110"/>
                      <a:pt x="15038" y="5658"/>
                      <a:pt x="14395" y="5134"/>
                    </a:cubicBezTo>
                    <a:cubicBezTo>
                      <a:pt x="13097" y="4098"/>
                      <a:pt x="11264" y="2681"/>
                      <a:pt x="8966" y="1586"/>
                    </a:cubicBezTo>
                    <a:cubicBezTo>
                      <a:pt x="6656" y="479"/>
                      <a:pt x="4334" y="14"/>
                      <a:pt x="2667" y="2"/>
                    </a:cubicBezTo>
                    <a:cubicBezTo>
                      <a:pt x="2595" y="1"/>
                      <a:pt x="2524" y="1"/>
                      <a:pt x="2455"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8"/>
              <p:cNvSpPr/>
              <p:nvPr/>
            </p:nvSpPr>
            <p:spPr>
              <a:xfrm>
                <a:off x="4605925" y="2269450"/>
                <a:ext cx="239925" cy="89625"/>
              </a:xfrm>
              <a:custGeom>
                <a:avLst/>
                <a:gdLst/>
                <a:ahLst/>
                <a:cxnLst/>
                <a:rect l="l" t="t" r="r" b="b"/>
                <a:pathLst>
                  <a:path w="9597" h="3585" extrusionOk="0">
                    <a:moveTo>
                      <a:pt x="0" y="1"/>
                    </a:moveTo>
                    <a:cubicBezTo>
                      <a:pt x="0" y="1"/>
                      <a:pt x="143" y="36"/>
                      <a:pt x="393" y="96"/>
                    </a:cubicBezTo>
                    <a:cubicBezTo>
                      <a:pt x="655" y="156"/>
                      <a:pt x="1024" y="239"/>
                      <a:pt x="1477" y="358"/>
                    </a:cubicBezTo>
                    <a:cubicBezTo>
                      <a:pt x="2382" y="596"/>
                      <a:pt x="3596" y="965"/>
                      <a:pt x="4930" y="1465"/>
                    </a:cubicBezTo>
                    <a:cubicBezTo>
                      <a:pt x="6251" y="1953"/>
                      <a:pt x="7430" y="2477"/>
                      <a:pt x="8263" y="2894"/>
                    </a:cubicBezTo>
                    <a:cubicBezTo>
                      <a:pt x="8680" y="3096"/>
                      <a:pt x="9013" y="3275"/>
                      <a:pt x="9240" y="3394"/>
                    </a:cubicBezTo>
                    <a:cubicBezTo>
                      <a:pt x="9466" y="3513"/>
                      <a:pt x="9597" y="3585"/>
                      <a:pt x="9597" y="3585"/>
                    </a:cubicBezTo>
                    <a:cubicBezTo>
                      <a:pt x="9597" y="3585"/>
                      <a:pt x="9478" y="3513"/>
                      <a:pt x="9251" y="3335"/>
                    </a:cubicBezTo>
                    <a:cubicBezTo>
                      <a:pt x="9049" y="3168"/>
                      <a:pt x="8728" y="2965"/>
                      <a:pt x="8335" y="2703"/>
                    </a:cubicBezTo>
                    <a:cubicBezTo>
                      <a:pt x="7525" y="2215"/>
                      <a:pt x="6382" y="1596"/>
                      <a:pt x="5049" y="1084"/>
                    </a:cubicBezTo>
                    <a:cubicBezTo>
                      <a:pt x="3703" y="584"/>
                      <a:pt x="2429" y="298"/>
                      <a:pt x="1501" y="167"/>
                    </a:cubicBezTo>
                    <a:cubicBezTo>
                      <a:pt x="1036" y="84"/>
                      <a:pt x="667" y="48"/>
                      <a:pt x="393" y="36"/>
                    </a:cubicBezTo>
                    <a:cubicBezTo>
                      <a:pt x="143" y="13"/>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8"/>
              <p:cNvSpPr/>
              <p:nvPr/>
            </p:nvSpPr>
            <p:spPr>
              <a:xfrm>
                <a:off x="4695525" y="2253075"/>
                <a:ext cx="99725" cy="43200"/>
              </a:xfrm>
              <a:custGeom>
                <a:avLst/>
                <a:gdLst/>
                <a:ahLst/>
                <a:cxnLst/>
                <a:rect l="l" t="t" r="r" b="b"/>
                <a:pathLst>
                  <a:path w="3989" h="1728" extrusionOk="0">
                    <a:moveTo>
                      <a:pt x="0" y="1"/>
                    </a:moveTo>
                    <a:cubicBezTo>
                      <a:pt x="0" y="1"/>
                      <a:pt x="869" y="513"/>
                      <a:pt x="1953" y="989"/>
                    </a:cubicBezTo>
                    <a:cubicBezTo>
                      <a:pt x="3036" y="1465"/>
                      <a:pt x="3989" y="1727"/>
                      <a:pt x="3989" y="1727"/>
                    </a:cubicBezTo>
                    <a:cubicBezTo>
                      <a:pt x="3989" y="1727"/>
                      <a:pt x="3215" y="1108"/>
                      <a:pt x="2096" y="608"/>
                    </a:cubicBezTo>
                    <a:cubicBezTo>
                      <a:pt x="977" y="132"/>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8"/>
              <p:cNvSpPr/>
              <p:nvPr/>
            </p:nvSpPr>
            <p:spPr>
              <a:xfrm>
                <a:off x="4717550" y="2234025"/>
                <a:ext cx="58050" cy="26825"/>
              </a:xfrm>
              <a:custGeom>
                <a:avLst/>
                <a:gdLst/>
                <a:ahLst/>
                <a:cxnLst/>
                <a:rect l="l" t="t" r="r" b="b"/>
                <a:pathLst>
                  <a:path w="2322" h="1073" extrusionOk="0">
                    <a:moveTo>
                      <a:pt x="0" y="1"/>
                    </a:moveTo>
                    <a:cubicBezTo>
                      <a:pt x="0" y="1"/>
                      <a:pt x="488" y="358"/>
                      <a:pt x="1119" y="644"/>
                    </a:cubicBezTo>
                    <a:cubicBezTo>
                      <a:pt x="1738" y="930"/>
                      <a:pt x="2322" y="1072"/>
                      <a:pt x="2322" y="1072"/>
                    </a:cubicBezTo>
                    <a:cubicBezTo>
                      <a:pt x="2322" y="1072"/>
                      <a:pt x="2227" y="953"/>
                      <a:pt x="2048" y="799"/>
                    </a:cubicBezTo>
                    <a:cubicBezTo>
                      <a:pt x="1869" y="632"/>
                      <a:pt x="1608" y="441"/>
                      <a:pt x="1274" y="287"/>
                    </a:cubicBezTo>
                    <a:cubicBezTo>
                      <a:pt x="953" y="144"/>
                      <a:pt x="619" y="60"/>
                      <a:pt x="381" y="37"/>
                    </a:cubicBezTo>
                    <a:cubicBezTo>
                      <a:pt x="143" y="1"/>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8"/>
              <p:cNvSpPr/>
              <p:nvPr/>
            </p:nvSpPr>
            <p:spPr>
              <a:xfrm>
                <a:off x="4739875" y="2215275"/>
                <a:ext cx="63125" cy="34275"/>
              </a:xfrm>
              <a:custGeom>
                <a:avLst/>
                <a:gdLst/>
                <a:ahLst/>
                <a:cxnLst/>
                <a:rect l="l" t="t" r="r" b="b"/>
                <a:pathLst>
                  <a:path w="2525" h="1371" extrusionOk="0">
                    <a:moveTo>
                      <a:pt x="0" y="1"/>
                    </a:moveTo>
                    <a:cubicBezTo>
                      <a:pt x="0" y="1"/>
                      <a:pt x="524" y="429"/>
                      <a:pt x="1203" y="799"/>
                    </a:cubicBezTo>
                    <a:cubicBezTo>
                      <a:pt x="1893" y="1168"/>
                      <a:pt x="2524" y="1370"/>
                      <a:pt x="2524" y="1370"/>
                    </a:cubicBezTo>
                    <a:cubicBezTo>
                      <a:pt x="2524" y="1370"/>
                      <a:pt x="2096" y="846"/>
                      <a:pt x="1381" y="453"/>
                    </a:cubicBezTo>
                    <a:cubicBezTo>
                      <a:pt x="679" y="72"/>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8"/>
              <p:cNvSpPr/>
              <p:nvPr/>
            </p:nvSpPr>
            <p:spPr>
              <a:xfrm>
                <a:off x="3982925" y="2403400"/>
                <a:ext cx="247675" cy="245000"/>
              </a:xfrm>
              <a:custGeom>
                <a:avLst/>
                <a:gdLst/>
                <a:ahLst/>
                <a:cxnLst/>
                <a:rect l="l" t="t" r="r" b="b"/>
                <a:pathLst>
                  <a:path w="9907" h="9800" extrusionOk="0">
                    <a:moveTo>
                      <a:pt x="1" y="1"/>
                    </a:moveTo>
                    <a:cubicBezTo>
                      <a:pt x="1" y="1"/>
                      <a:pt x="203" y="72"/>
                      <a:pt x="524" y="239"/>
                    </a:cubicBezTo>
                    <a:cubicBezTo>
                      <a:pt x="691" y="310"/>
                      <a:pt x="894" y="405"/>
                      <a:pt x="1120" y="524"/>
                    </a:cubicBezTo>
                    <a:cubicBezTo>
                      <a:pt x="1346" y="643"/>
                      <a:pt x="1608" y="763"/>
                      <a:pt x="1894" y="929"/>
                    </a:cubicBezTo>
                    <a:cubicBezTo>
                      <a:pt x="2179" y="1072"/>
                      <a:pt x="2489" y="1251"/>
                      <a:pt x="2799" y="1465"/>
                    </a:cubicBezTo>
                    <a:cubicBezTo>
                      <a:pt x="3132" y="1656"/>
                      <a:pt x="3453" y="1894"/>
                      <a:pt x="3811" y="2132"/>
                    </a:cubicBezTo>
                    <a:cubicBezTo>
                      <a:pt x="4501" y="2632"/>
                      <a:pt x="5227" y="3227"/>
                      <a:pt x="5930" y="3918"/>
                    </a:cubicBezTo>
                    <a:cubicBezTo>
                      <a:pt x="6632" y="4596"/>
                      <a:pt x="7228" y="5311"/>
                      <a:pt x="7740" y="6001"/>
                    </a:cubicBezTo>
                    <a:cubicBezTo>
                      <a:pt x="7978" y="6347"/>
                      <a:pt x="8240" y="6668"/>
                      <a:pt x="8430" y="7001"/>
                    </a:cubicBezTo>
                    <a:cubicBezTo>
                      <a:pt x="8644" y="7311"/>
                      <a:pt x="8811" y="7621"/>
                      <a:pt x="8978" y="7906"/>
                    </a:cubicBezTo>
                    <a:cubicBezTo>
                      <a:pt x="9145" y="8192"/>
                      <a:pt x="9264" y="8454"/>
                      <a:pt x="9383" y="8680"/>
                    </a:cubicBezTo>
                    <a:cubicBezTo>
                      <a:pt x="9502" y="8906"/>
                      <a:pt x="9585" y="9109"/>
                      <a:pt x="9668" y="9276"/>
                    </a:cubicBezTo>
                    <a:cubicBezTo>
                      <a:pt x="9811" y="9621"/>
                      <a:pt x="9907" y="9799"/>
                      <a:pt x="9907" y="9799"/>
                    </a:cubicBezTo>
                    <a:cubicBezTo>
                      <a:pt x="9907" y="9799"/>
                      <a:pt x="9835" y="9597"/>
                      <a:pt x="9728" y="9264"/>
                    </a:cubicBezTo>
                    <a:cubicBezTo>
                      <a:pt x="9680" y="9085"/>
                      <a:pt x="9609" y="8871"/>
                      <a:pt x="9502" y="8633"/>
                    </a:cubicBezTo>
                    <a:cubicBezTo>
                      <a:pt x="9406" y="8383"/>
                      <a:pt x="9311" y="8109"/>
                      <a:pt x="9156" y="7811"/>
                    </a:cubicBezTo>
                    <a:cubicBezTo>
                      <a:pt x="9025" y="7513"/>
                      <a:pt x="8859" y="7192"/>
                      <a:pt x="8668" y="6859"/>
                    </a:cubicBezTo>
                    <a:cubicBezTo>
                      <a:pt x="8490" y="6525"/>
                      <a:pt x="8263" y="6180"/>
                      <a:pt x="8025" y="5811"/>
                    </a:cubicBezTo>
                    <a:cubicBezTo>
                      <a:pt x="7525" y="5096"/>
                      <a:pt x="6930" y="4346"/>
                      <a:pt x="6216" y="3632"/>
                    </a:cubicBezTo>
                    <a:cubicBezTo>
                      <a:pt x="5477" y="2929"/>
                      <a:pt x="4727" y="2334"/>
                      <a:pt x="4013" y="1846"/>
                    </a:cubicBezTo>
                    <a:cubicBezTo>
                      <a:pt x="3632" y="1608"/>
                      <a:pt x="3299" y="1382"/>
                      <a:pt x="2953" y="1203"/>
                    </a:cubicBezTo>
                    <a:cubicBezTo>
                      <a:pt x="2608" y="1013"/>
                      <a:pt x="2287" y="870"/>
                      <a:pt x="1989" y="727"/>
                    </a:cubicBezTo>
                    <a:cubicBezTo>
                      <a:pt x="1691" y="584"/>
                      <a:pt x="1405" y="477"/>
                      <a:pt x="1167" y="393"/>
                    </a:cubicBezTo>
                    <a:cubicBezTo>
                      <a:pt x="929" y="286"/>
                      <a:pt x="715" y="227"/>
                      <a:pt x="536" y="167"/>
                    </a:cubicBezTo>
                    <a:cubicBezTo>
                      <a:pt x="203" y="60"/>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8"/>
              <p:cNvSpPr/>
              <p:nvPr/>
            </p:nvSpPr>
            <p:spPr>
              <a:xfrm>
                <a:off x="4076400" y="2410250"/>
                <a:ext cx="165500" cy="196175"/>
              </a:xfrm>
              <a:custGeom>
                <a:avLst/>
                <a:gdLst/>
                <a:ahLst/>
                <a:cxnLst/>
                <a:rect l="l" t="t" r="r" b="b"/>
                <a:pathLst>
                  <a:path w="6620" h="7847" extrusionOk="0">
                    <a:moveTo>
                      <a:pt x="0" y="0"/>
                    </a:moveTo>
                    <a:lnTo>
                      <a:pt x="0" y="0"/>
                    </a:lnTo>
                    <a:cubicBezTo>
                      <a:pt x="0" y="0"/>
                      <a:pt x="131" y="72"/>
                      <a:pt x="345" y="227"/>
                    </a:cubicBezTo>
                    <a:cubicBezTo>
                      <a:pt x="464" y="286"/>
                      <a:pt x="595" y="381"/>
                      <a:pt x="762" y="489"/>
                    </a:cubicBezTo>
                    <a:cubicBezTo>
                      <a:pt x="917" y="584"/>
                      <a:pt x="1095" y="691"/>
                      <a:pt x="1298" y="846"/>
                    </a:cubicBezTo>
                    <a:cubicBezTo>
                      <a:pt x="1691" y="1108"/>
                      <a:pt x="2131" y="1465"/>
                      <a:pt x="2608" y="1882"/>
                    </a:cubicBezTo>
                    <a:cubicBezTo>
                      <a:pt x="3060" y="2298"/>
                      <a:pt x="3560" y="2786"/>
                      <a:pt x="4013" y="3346"/>
                    </a:cubicBezTo>
                    <a:cubicBezTo>
                      <a:pt x="4477" y="3894"/>
                      <a:pt x="4882" y="4453"/>
                      <a:pt x="5227" y="4977"/>
                    </a:cubicBezTo>
                    <a:cubicBezTo>
                      <a:pt x="5548" y="5513"/>
                      <a:pt x="5822" y="6013"/>
                      <a:pt x="6025" y="6442"/>
                    </a:cubicBezTo>
                    <a:cubicBezTo>
                      <a:pt x="6144" y="6644"/>
                      <a:pt x="6215" y="6835"/>
                      <a:pt x="6299" y="7013"/>
                    </a:cubicBezTo>
                    <a:cubicBezTo>
                      <a:pt x="6370" y="7180"/>
                      <a:pt x="6429" y="7347"/>
                      <a:pt x="6477" y="7466"/>
                    </a:cubicBezTo>
                    <a:cubicBezTo>
                      <a:pt x="6560" y="7716"/>
                      <a:pt x="6620" y="7847"/>
                      <a:pt x="6620" y="7847"/>
                    </a:cubicBezTo>
                    <a:lnTo>
                      <a:pt x="6537" y="7454"/>
                    </a:lnTo>
                    <a:cubicBezTo>
                      <a:pt x="6501" y="7323"/>
                      <a:pt x="6477" y="7156"/>
                      <a:pt x="6418" y="6977"/>
                    </a:cubicBezTo>
                    <a:cubicBezTo>
                      <a:pt x="6370" y="6775"/>
                      <a:pt x="6310" y="6573"/>
                      <a:pt x="6215" y="6346"/>
                    </a:cubicBezTo>
                    <a:cubicBezTo>
                      <a:pt x="6072" y="5906"/>
                      <a:pt x="5834" y="5370"/>
                      <a:pt x="5525" y="4799"/>
                    </a:cubicBezTo>
                    <a:cubicBezTo>
                      <a:pt x="5203" y="4239"/>
                      <a:pt x="4810" y="3644"/>
                      <a:pt x="4334" y="3072"/>
                    </a:cubicBezTo>
                    <a:cubicBezTo>
                      <a:pt x="3834" y="2513"/>
                      <a:pt x="3334" y="2013"/>
                      <a:pt x="2822" y="1620"/>
                    </a:cubicBezTo>
                    <a:cubicBezTo>
                      <a:pt x="2322" y="1215"/>
                      <a:pt x="1846" y="905"/>
                      <a:pt x="1417" y="667"/>
                    </a:cubicBezTo>
                    <a:cubicBezTo>
                      <a:pt x="1203" y="548"/>
                      <a:pt x="1012" y="453"/>
                      <a:pt x="834" y="369"/>
                    </a:cubicBezTo>
                    <a:cubicBezTo>
                      <a:pt x="667" y="274"/>
                      <a:pt x="500" y="203"/>
                      <a:pt x="381" y="155"/>
                    </a:cubicBezTo>
                    <a:cubicBezTo>
                      <a:pt x="131" y="60"/>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8"/>
              <p:cNvSpPr/>
              <p:nvPr/>
            </p:nvSpPr>
            <p:spPr>
              <a:xfrm>
                <a:off x="4180875" y="2454000"/>
                <a:ext cx="75925" cy="120575"/>
              </a:xfrm>
              <a:custGeom>
                <a:avLst/>
                <a:gdLst/>
                <a:ahLst/>
                <a:cxnLst/>
                <a:rect l="l" t="t" r="r" b="b"/>
                <a:pathLst>
                  <a:path w="3037" h="4823" extrusionOk="0">
                    <a:moveTo>
                      <a:pt x="0" y="1"/>
                    </a:moveTo>
                    <a:lnTo>
                      <a:pt x="0" y="1"/>
                    </a:lnTo>
                    <a:cubicBezTo>
                      <a:pt x="0" y="1"/>
                      <a:pt x="60" y="48"/>
                      <a:pt x="167" y="167"/>
                    </a:cubicBezTo>
                    <a:cubicBezTo>
                      <a:pt x="286" y="251"/>
                      <a:pt x="453" y="405"/>
                      <a:pt x="631" y="596"/>
                    </a:cubicBezTo>
                    <a:cubicBezTo>
                      <a:pt x="1000" y="965"/>
                      <a:pt x="1477" y="1525"/>
                      <a:pt x="1893" y="2191"/>
                    </a:cubicBezTo>
                    <a:cubicBezTo>
                      <a:pt x="2310" y="2858"/>
                      <a:pt x="2608" y="3513"/>
                      <a:pt x="2786" y="4001"/>
                    </a:cubicBezTo>
                    <a:cubicBezTo>
                      <a:pt x="2882" y="4263"/>
                      <a:pt x="2941" y="4454"/>
                      <a:pt x="2977" y="4596"/>
                    </a:cubicBezTo>
                    <a:cubicBezTo>
                      <a:pt x="3012" y="4751"/>
                      <a:pt x="3036" y="4823"/>
                      <a:pt x="3036" y="4823"/>
                    </a:cubicBezTo>
                    <a:lnTo>
                      <a:pt x="3036" y="4585"/>
                    </a:lnTo>
                    <a:cubicBezTo>
                      <a:pt x="3036" y="4442"/>
                      <a:pt x="3024" y="4215"/>
                      <a:pt x="2977" y="3942"/>
                    </a:cubicBezTo>
                    <a:cubicBezTo>
                      <a:pt x="2893" y="3406"/>
                      <a:pt x="2667" y="2680"/>
                      <a:pt x="2227" y="1965"/>
                    </a:cubicBezTo>
                    <a:cubicBezTo>
                      <a:pt x="1774" y="1251"/>
                      <a:pt x="1215" y="751"/>
                      <a:pt x="762" y="429"/>
                    </a:cubicBezTo>
                    <a:cubicBezTo>
                      <a:pt x="536" y="286"/>
                      <a:pt x="345" y="167"/>
                      <a:pt x="215" y="108"/>
                    </a:cubicBezTo>
                    <a:cubicBezTo>
                      <a:pt x="84" y="48"/>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8"/>
              <p:cNvSpPr/>
              <p:nvPr/>
            </p:nvSpPr>
            <p:spPr>
              <a:xfrm>
                <a:off x="4220450" y="2450725"/>
                <a:ext cx="54800" cy="87550"/>
              </a:xfrm>
              <a:custGeom>
                <a:avLst/>
                <a:gdLst/>
                <a:ahLst/>
                <a:cxnLst/>
                <a:rect l="l" t="t" r="r" b="b"/>
                <a:pathLst>
                  <a:path w="2192" h="3502" extrusionOk="0">
                    <a:moveTo>
                      <a:pt x="1" y="1"/>
                    </a:moveTo>
                    <a:cubicBezTo>
                      <a:pt x="1" y="1"/>
                      <a:pt x="144" y="191"/>
                      <a:pt x="382" y="489"/>
                    </a:cubicBezTo>
                    <a:cubicBezTo>
                      <a:pt x="620" y="786"/>
                      <a:pt x="918" y="1203"/>
                      <a:pt x="1215" y="1679"/>
                    </a:cubicBezTo>
                    <a:cubicBezTo>
                      <a:pt x="1501" y="2156"/>
                      <a:pt x="1751" y="2608"/>
                      <a:pt x="1918" y="2941"/>
                    </a:cubicBezTo>
                    <a:cubicBezTo>
                      <a:pt x="2084" y="3275"/>
                      <a:pt x="2191" y="3501"/>
                      <a:pt x="2191" y="3501"/>
                    </a:cubicBezTo>
                    <a:cubicBezTo>
                      <a:pt x="2191" y="3501"/>
                      <a:pt x="2191" y="3263"/>
                      <a:pt x="2108" y="2870"/>
                    </a:cubicBezTo>
                    <a:cubicBezTo>
                      <a:pt x="2037" y="2489"/>
                      <a:pt x="1858" y="1965"/>
                      <a:pt x="1549" y="1453"/>
                    </a:cubicBezTo>
                    <a:cubicBezTo>
                      <a:pt x="1215" y="953"/>
                      <a:pt x="834" y="584"/>
                      <a:pt x="525" y="346"/>
                    </a:cubicBezTo>
                    <a:cubicBezTo>
                      <a:pt x="203" y="108"/>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8"/>
              <p:cNvSpPr/>
              <p:nvPr/>
            </p:nvSpPr>
            <p:spPr>
              <a:xfrm>
                <a:off x="4244275" y="2440900"/>
                <a:ext cx="44675" cy="59900"/>
              </a:xfrm>
              <a:custGeom>
                <a:avLst/>
                <a:gdLst/>
                <a:ahLst/>
                <a:cxnLst/>
                <a:rect l="l" t="t" r="r" b="b"/>
                <a:pathLst>
                  <a:path w="1787" h="2396" extrusionOk="0">
                    <a:moveTo>
                      <a:pt x="0" y="1"/>
                    </a:moveTo>
                    <a:cubicBezTo>
                      <a:pt x="0" y="1"/>
                      <a:pt x="226" y="679"/>
                      <a:pt x="679" y="1358"/>
                    </a:cubicBezTo>
                    <a:cubicBezTo>
                      <a:pt x="917" y="1691"/>
                      <a:pt x="1191" y="1965"/>
                      <a:pt x="1381" y="2168"/>
                    </a:cubicBezTo>
                    <a:cubicBezTo>
                      <a:pt x="1489" y="2251"/>
                      <a:pt x="1560" y="2346"/>
                      <a:pt x="1655" y="2382"/>
                    </a:cubicBezTo>
                    <a:cubicBezTo>
                      <a:pt x="1678" y="2392"/>
                      <a:pt x="1698" y="2395"/>
                      <a:pt x="1715" y="2395"/>
                    </a:cubicBezTo>
                    <a:cubicBezTo>
                      <a:pt x="1761" y="2395"/>
                      <a:pt x="1786" y="2370"/>
                      <a:pt x="1786" y="2370"/>
                    </a:cubicBezTo>
                    <a:lnTo>
                      <a:pt x="1786" y="2370"/>
                    </a:lnTo>
                    <a:cubicBezTo>
                      <a:pt x="1786" y="2370"/>
                      <a:pt x="1782" y="2371"/>
                      <a:pt x="1776" y="2371"/>
                    </a:cubicBezTo>
                    <a:cubicBezTo>
                      <a:pt x="1759" y="2371"/>
                      <a:pt x="1725" y="2365"/>
                      <a:pt x="1691" y="2322"/>
                    </a:cubicBezTo>
                    <a:cubicBezTo>
                      <a:pt x="1655" y="2287"/>
                      <a:pt x="1619" y="2168"/>
                      <a:pt x="1560" y="2049"/>
                    </a:cubicBezTo>
                    <a:cubicBezTo>
                      <a:pt x="1441" y="1787"/>
                      <a:pt x="1262" y="1465"/>
                      <a:pt x="1024" y="1120"/>
                    </a:cubicBezTo>
                    <a:cubicBezTo>
                      <a:pt x="548" y="441"/>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8"/>
              <p:cNvSpPr/>
              <p:nvPr/>
            </p:nvSpPr>
            <p:spPr>
              <a:xfrm>
                <a:off x="4265700" y="2432875"/>
                <a:ext cx="28000" cy="34550"/>
              </a:xfrm>
              <a:custGeom>
                <a:avLst/>
                <a:gdLst/>
                <a:ahLst/>
                <a:cxnLst/>
                <a:rect l="l" t="t" r="r" b="b"/>
                <a:pathLst>
                  <a:path w="1120" h="1382" extrusionOk="0">
                    <a:moveTo>
                      <a:pt x="0" y="0"/>
                    </a:moveTo>
                    <a:cubicBezTo>
                      <a:pt x="0" y="0"/>
                      <a:pt x="96" y="429"/>
                      <a:pt x="405" y="822"/>
                    </a:cubicBezTo>
                    <a:cubicBezTo>
                      <a:pt x="715" y="1203"/>
                      <a:pt x="1120" y="1381"/>
                      <a:pt x="1120" y="1381"/>
                    </a:cubicBezTo>
                    <a:cubicBezTo>
                      <a:pt x="1120" y="1381"/>
                      <a:pt x="1024" y="953"/>
                      <a:pt x="715" y="560"/>
                    </a:cubicBezTo>
                    <a:cubicBezTo>
                      <a:pt x="405" y="179"/>
                      <a:pt x="1"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8"/>
              <p:cNvSpPr/>
              <p:nvPr/>
            </p:nvSpPr>
            <p:spPr>
              <a:xfrm>
                <a:off x="4266900" y="2416500"/>
                <a:ext cx="31575" cy="29500"/>
              </a:xfrm>
              <a:custGeom>
                <a:avLst/>
                <a:gdLst/>
                <a:ahLst/>
                <a:cxnLst/>
                <a:rect l="l" t="t" r="r" b="b"/>
                <a:pathLst>
                  <a:path w="1263" h="1180" extrusionOk="0">
                    <a:moveTo>
                      <a:pt x="0" y="0"/>
                    </a:moveTo>
                    <a:lnTo>
                      <a:pt x="0" y="0"/>
                    </a:lnTo>
                    <a:cubicBezTo>
                      <a:pt x="0" y="0"/>
                      <a:pt x="179" y="381"/>
                      <a:pt x="524" y="703"/>
                    </a:cubicBezTo>
                    <a:cubicBezTo>
                      <a:pt x="857" y="1012"/>
                      <a:pt x="1262" y="1179"/>
                      <a:pt x="1262" y="1179"/>
                    </a:cubicBezTo>
                    <a:cubicBezTo>
                      <a:pt x="1262" y="1179"/>
                      <a:pt x="1167" y="762"/>
                      <a:pt x="810" y="417"/>
                    </a:cubicBezTo>
                    <a:cubicBezTo>
                      <a:pt x="429" y="72"/>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8"/>
              <p:cNvSpPr/>
              <p:nvPr/>
            </p:nvSpPr>
            <p:spPr>
              <a:xfrm>
                <a:off x="4235925" y="1856600"/>
                <a:ext cx="175650" cy="132500"/>
              </a:xfrm>
              <a:custGeom>
                <a:avLst/>
                <a:gdLst/>
                <a:ahLst/>
                <a:cxnLst/>
                <a:rect l="l" t="t" r="r" b="b"/>
                <a:pathLst>
                  <a:path w="7026" h="5300" extrusionOk="0">
                    <a:moveTo>
                      <a:pt x="1" y="1"/>
                    </a:moveTo>
                    <a:cubicBezTo>
                      <a:pt x="1" y="1"/>
                      <a:pt x="120" y="37"/>
                      <a:pt x="346" y="96"/>
                    </a:cubicBezTo>
                    <a:cubicBezTo>
                      <a:pt x="465" y="132"/>
                      <a:pt x="596" y="179"/>
                      <a:pt x="751" y="239"/>
                    </a:cubicBezTo>
                    <a:cubicBezTo>
                      <a:pt x="894" y="298"/>
                      <a:pt x="1072" y="334"/>
                      <a:pt x="1275" y="429"/>
                    </a:cubicBezTo>
                    <a:cubicBezTo>
                      <a:pt x="1656" y="572"/>
                      <a:pt x="2084" y="787"/>
                      <a:pt x="2561" y="1037"/>
                    </a:cubicBezTo>
                    <a:cubicBezTo>
                      <a:pt x="3025" y="1311"/>
                      <a:pt x="3537" y="1620"/>
                      <a:pt x="4025" y="1989"/>
                    </a:cubicBezTo>
                    <a:cubicBezTo>
                      <a:pt x="4513" y="2358"/>
                      <a:pt x="4942" y="2763"/>
                      <a:pt x="5335" y="3132"/>
                    </a:cubicBezTo>
                    <a:cubicBezTo>
                      <a:pt x="5704" y="3513"/>
                      <a:pt x="6037" y="3882"/>
                      <a:pt x="6275" y="4204"/>
                    </a:cubicBezTo>
                    <a:cubicBezTo>
                      <a:pt x="6406" y="4370"/>
                      <a:pt x="6514" y="4525"/>
                      <a:pt x="6597" y="4656"/>
                    </a:cubicBezTo>
                    <a:cubicBezTo>
                      <a:pt x="6704" y="4775"/>
                      <a:pt x="6776" y="4894"/>
                      <a:pt x="6835" y="5001"/>
                    </a:cubicBezTo>
                    <a:cubicBezTo>
                      <a:pt x="6954" y="5192"/>
                      <a:pt x="7026" y="5299"/>
                      <a:pt x="7026" y="5299"/>
                    </a:cubicBezTo>
                    <a:cubicBezTo>
                      <a:pt x="7026" y="5299"/>
                      <a:pt x="6990" y="5180"/>
                      <a:pt x="6883" y="4954"/>
                    </a:cubicBezTo>
                    <a:cubicBezTo>
                      <a:pt x="6835" y="4847"/>
                      <a:pt x="6776" y="4716"/>
                      <a:pt x="6704" y="4561"/>
                    </a:cubicBezTo>
                    <a:cubicBezTo>
                      <a:pt x="6633" y="4418"/>
                      <a:pt x="6549" y="4251"/>
                      <a:pt x="6430" y="4073"/>
                    </a:cubicBezTo>
                    <a:cubicBezTo>
                      <a:pt x="6228" y="3716"/>
                      <a:pt x="5930" y="3299"/>
                      <a:pt x="5573" y="2882"/>
                    </a:cubicBezTo>
                    <a:cubicBezTo>
                      <a:pt x="5216" y="2465"/>
                      <a:pt x="4763" y="2037"/>
                      <a:pt x="4263" y="1644"/>
                    </a:cubicBezTo>
                    <a:cubicBezTo>
                      <a:pt x="3739" y="1275"/>
                      <a:pt x="3216" y="965"/>
                      <a:pt x="2715" y="727"/>
                    </a:cubicBezTo>
                    <a:cubicBezTo>
                      <a:pt x="2204" y="501"/>
                      <a:pt x="1727" y="334"/>
                      <a:pt x="1334" y="239"/>
                    </a:cubicBezTo>
                    <a:cubicBezTo>
                      <a:pt x="1120" y="179"/>
                      <a:pt x="941" y="144"/>
                      <a:pt x="775" y="120"/>
                    </a:cubicBezTo>
                    <a:cubicBezTo>
                      <a:pt x="620" y="72"/>
                      <a:pt x="477" y="60"/>
                      <a:pt x="358" y="37"/>
                    </a:cubicBezTo>
                    <a:cubicBezTo>
                      <a:pt x="144" y="13"/>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8"/>
              <p:cNvSpPr/>
              <p:nvPr/>
            </p:nvSpPr>
            <p:spPr>
              <a:xfrm>
                <a:off x="4233850" y="1902150"/>
                <a:ext cx="169700" cy="120275"/>
              </a:xfrm>
              <a:custGeom>
                <a:avLst/>
                <a:gdLst/>
                <a:ahLst/>
                <a:cxnLst/>
                <a:rect l="l" t="t" r="r" b="b"/>
                <a:pathLst>
                  <a:path w="6788" h="4811" extrusionOk="0">
                    <a:moveTo>
                      <a:pt x="1" y="0"/>
                    </a:moveTo>
                    <a:cubicBezTo>
                      <a:pt x="1" y="0"/>
                      <a:pt x="120" y="24"/>
                      <a:pt x="322" y="60"/>
                    </a:cubicBezTo>
                    <a:cubicBezTo>
                      <a:pt x="536" y="108"/>
                      <a:pt x="846" y="203"/>
                      <a:pt x="1203" y="322"/>
                    </a:cubicBezTo>
                    <a:cubicBezTo>
                      <a:pt x="1929" y="560"/>
                      <a:pt x="2882" y="1048"/>
                      <a:pt x="3799" y="1775"/>
                    </a:cubicBezTo>
                    <a:cubicBezTo>
                      <a:pt x="4703" y="2501"/>
                      <a:pt x="5430" y="3275"/>
                      <a:pt x="5954" y="3858"/>
                    </a:cubicBezTo>
                    <a:cubicBezTo>
                      <a:pt x="6478" y="4441"/>
                      <a:pt x="6787" y="4811"/>
                      <a:pt x="6787" y="4811"/>
                    </a:cubicBezTo>
                    <a:cubicBezTo>
                      <a:pt x="6787" y="4811"/>
                      <a:pt x="6561" y="4394"/>
                      <a:pt x="6120" y="3739"/>
                    </a:cubicBezTo>
                    <a:cubicBezTo>
                      <a:pt x="5680" y="3084"/>
                      <a:pt x="5001" y="2227"/>
                      <a:pt x="4049" y="1465"/>
                    </a:cubicBezTo>
                    <a:cubicBezTo>
                      <a:pt x="3072" y="703"/>
                      <a:pt x="2036" y="286"/>
                      <a:pt x="1263" y="120"/>
                    </a:cubicBezTo>
                    <a:cubicBezTo>
                      <a:pt x="870" y="36"/>
                      <a:pt x="560" y="0"/>
                      <a:pt x="334"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8"/>
              <p:cNvSpPr/>
              <p:nvPr/>
            </p:nvSpPr>
            <p:spPr>
              <a:xfrm>
                <a:off x="4283250" y="1946200"/>
                <a:ext cx="80100" cy="65500"/>
              </a:xfrm>
              <a:custGeom>
                <a:avLst/>
                <a:gdLst/>
                <a:ahLst/>
                <a:cxnLst/>
                <a:rect l="l" t="t" r="r" b="b"/>
                <a:pathLst>
                  <a:path w="3204" h="2620" extrusionOk="0">
                    <a:moveTo>
                      <a:pt x="1" y="1"/>
                    </a:moveTo>
                    <a:lnTo>
                      <a:pt x="1" y="1"/>
                    </a:lnTo>
                    <a:cubicBezTo>
                      <a:pt x="1" y="1"/>
                      <a:pt x="191" y="132"/>
                      <a:pt x="513" y="346"/>
                    </a:cubicBezTo>
                    <a:cubicBezTo>
                      <a:pt x="822" y="548"/>
                      <a:pt x="1239" y="858"/>
                      <a:pt x="1668" y="1215"/>
                    </a:cubicBezTo>
                    <a:cubicBezTo>
                      <a:pt x="2096" y="1572"/>
                      <a:pt x="2489" y="1917"/>
                      <a:pt x="2751" y="2191"/>
                    </a:cubicBezTo>
                    <a:cubicBezTo>
                      <a:pt x="3037" y="2453"/>
                      <a:pt x="3204" y="2620"/>
                      <a:pt x="3204" y="2620"/>
                    </a:cubicBezTo>
                    <a:cubicBezTo>
                      <a:pt x="3204" y="2620"/>
                      <a:pt x="3108" y="2394"/>
                      <a:pt x="2930" y="2072"/>
                    </a:cubicBezTo>
                    <a:cubicBezTo>
                      <a:pt x="2727" y="1739"/>
                      <a:pt x="2394" y="1310"/>
                      <a:pt x="1942" y="917"/>
                    </a:cubicBezTo>
                    <a:cubicBezTo>
                      <a:pt x="1465" y="548"/>
                      <a:pt x="965" y="310"/>
                      <a:pt x="608" y="179"/>
                    </a:cubicBezTo>
                    <a:cubicBezTo>
                      <a:pt x="239" y="48"/>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8"/>
              <p:cNvSpPr/>
              <p:nvPr/>
            </p:nvSpPr>
            <p:spPr>
              <a:xfrm>
                <a:off x="4294875" y="2002925"/>
                <a:ext cx="52700" cy="48075"/>
              </a:xfrm>
              <a:custGeom>
                <a:avLst/>
                <a:gdLst/>
                <a:ahLst/>
                <a:cxnLst/>
                <a:rect l="l" t="t" r="r" b="b"/>
                <a:pathLst>
                  <a:path w="2108" h="1923" extrusionOk="0">
                    <a:moveTo>
                      <a:pt x="193" y="1"/>
                    </a:moveTo>
                    <a:cubicBezTo>
                      <a:pt x="151" y="1"/>
                      <a:pt x="117" y="9"/>
                      <a:pt x="84" y="18"/>
                    </a:cubicBezTo>
                    <a:cubicBezTo>
                      <a:pt x="0" y="53"/>
                      <a:pt x="12" y="125"/>
                      <a:pt x="12" y="125"/>
                    </a:cubicBezTo>
                    <a:cubicBezTo>
                      <a:pt x="12" y="125"/>
                      <a:pt x="24" y="77"/>
                      <a:pt x="107" y="77"/>
                    </a:cubicBezTo>
                    <a:cubicBezTo>
                      <a:pt x="179" y="77"/>
                      <a:pt x="250" y="137"/>
                      <a:pt x="357" y="232"/>
                    </a:cubicBezTo>
                    <a:cubicBezTo>
                      <a:pt x="560" y="387"/>
                      <a:pt x="834" y="613"/>
                      <a:pt x="1119" y="887"/>
                    </a:cubicBezTo>
                    <a:cubicBezTo>
                      <a:pt x="1393" y="1149"/>
                      <a:pt x="1643" y="1411"/>
                      <a:pt x="1822" y="1601"/>
                    </a:cubicBezTo>
                    <a:cubicBezTo>
                      <a:pt x="2012" y="1792"/>
                      <a:pt x="2108" y="1923"/>
                      <a:pt x="2108" y="1923"/>
                    </a:cubicBezTo>
                    <a:cubicBezTo>
                      <a:pt x="2108" y="1923"/>
                      <a:pt x="2096" y="1768"/>
                      <a:pt x="1989" y="1506"/>
                    </a:cubicBezTo>
                    <a:cubicBezTo>
                      <a:pt x="1893" y="1244"/>
                      <a:pt x="1691" y="899"/>
                      <a:pt x="1381" y="601"/>
                    </a:cubicBezTo>
                    <a:cubicBezTo>
                      <a:pt x="1072" y="303"/>
                      <a:pt x="715" y="125"/>
                      <a:pt x="441" y="53"/>
                    </a:cubicBezTo>
                    <a:cubicBezTo>
                      <a:pt x="369" y="41"/>
                      <a:pt x="322" y="18"/>
                      <a:pt x="250" y="6"/>
                    </a:cubicBezTo>
                    <a:cubicBezTo>
                      <a:pt x="229" y="2"/>
                      <a:pt x="211" y="1"/>
                      <a:pt x="193"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38"/>
              <p:cNvSpPr/>
              <p:nvPr/>
            </p:nvSpPr>
            <p:spPr>
              <a:xfrm>
                <a:off x="4289225" y="2038775"/>
                <a:ext cx="37225" cy="29200"/>
              </a:xfrm>
              <a:custGeom>
                <a:avLst/>
                <a:gdLst/>
                <a:ahLst/>
                <a:cxnLst/>
                <a:rect l="l" t="t" r="r" b="b"/>
                <a:pathLst>
                  <a:path w="1489" h="1168" extrusionOk="0">
                    <a:moveTo>
                      <a:pt x="0" y="0"/>
                    </a:moveTo>
                    <a:lnTo>
                      <a:pt x="0" y="0"/>
                    </a:lnTo>
                    <a:cubicBezTo>
                      <a:pt x="0" y="0"/>
                      <a:pt x="72" y="96"/>
                      <a:pt x="191" y="227"/>
                    </a:cubicBezTo>
                    <a:cubicBezTo>
                      <a:pt x="310" y="358"/>
                      <a:pt x="476" y="524"/>
                      <a:pt x="667" y="667"/>
                    </a:cubicBezTo>
                    <a:cubicBezTo>
                      <a:pt x="857" y="834"/>
                      <a:pt x="1072" y="941"/>
                      <a:pt x="1226" y="1024"/>
                    </a:cubicBezTo>
                    <a:cubicBezTo>
                      <a:pt x="1381" y="1120"/>
                      <a:pt x="1488" y="1167"/>
                      <a:pt x="1488" y="1167"/>
                    </a:cubicBezTo>
                    <a:cubicBezTo>
                      <a:pt x="1488" y="1167"/>
                      <a:pt x="1453" y="1060"/>
                      <a:pt x="1369" y="870"/>
                    </a:cubicBezTo>
                    <a:cubicBezTo>
                      <a:pt x="1286" y="715"/>
                      <a:pt x="1131" y="512"/>
                      <a:pt x="929" y="346"/>
                    </a:cubicBezTo>
                    <a:cubicBezTo>
                      <a:pt x="703" y="179"/>
                      <a:pt x="476" y="96"/>
                      <a:pt x="298" y="48"/>
                    </a:cubicBezTo>
                    <a:cubicBezTo>
                      <a:pt x="119" y="0"/>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8"/>
              <p:cNvSpPr/>
              <p:nvPr/>
            </p:nvSpPr>
            <p:spPr>
              <a:xfrm>
                <a:off x="3982625" y="2187600"/>
                <a:ext cx="289650" cy="171175"/>
              </a:xfrm>
              <a:custGeom>
                <a:avLst/>
                <a:gdLst/>
                <a:ahLst/>
                <a:cxnLst/>
                <a:rect l="l" t="t" r="r" b="b"/>
                <a:pathLst>
                  <a:path w="11586" h="6847" extrusionOk="0">
                    <a:moveTo>
                      <a:pt x="1" y="1"/>
                    </a:moveTo>
                    <a:cubicBezTo>
                      <a:pt x="1" y="1"/>
                      <a:pt x="179" y="60"/>
                      <a:pt x="513" y="167"/>
                    </a:cubicBezTo>
                    <a:cubicBezTo>
                      <a:pt x="846" y="274"/>
                      <a:pt x="1310" y="429"/>
                      <a:pt x="1894" y="655"/>
                    </a:cubicBezTo>
                    <a:cubicBezTo>
                      <a:pt x="2453" y="882"/>
                      <a:pt x="3144" y="1167"/>
                      <a:pt x="3870" y="1501"/>
                    </a:cubicBezTo>
                    <a:cubicBezTo>
                      <a:pt x="4620" y="1858"/>
                      <a:pt x="5406" y="2263"/>
                      <a:pt x="6204" y="2739"/>
                    </a:cubicBezTo>
                    <a:cubicBezTo>
                      <a:pt x="7013" y="3215"/>
                      <a:pt x="7752" y="3703"/>
                      <a:pt x="8406" y="4180"/>
                    </a:cubicBezTo>
                    <a:cubicBezTo>
                      <a:pt x="9061" y="4656"/>
                      <a:pt x="9645" y="5108"/>
                      <a:pt x="10109" y="5513"/>
                    </a:cubicBezTo>
                    <a:cubicBezTo>
                      <a:pt x="10573" y="5906"/>
                      <a:pt x="10942" y="6239"/>
                      <a:pt x="11193" y="6478"/>
                    </a:cubicBezTo>
                    <a:cubicBezTo>
                      <a:pt x="11443" y="6716"/>
                      <a:pt x="11585" y="6847"/>
                      <a:pt x="11585" y="6847"/>
                    </a:cubicBezTo>
                    <a:cubicBezTo>
                      <a:pt x="11585" y="6847"/>
                      <a:pt x="11466" y="6704"/>
                      <a:pt x="11240" y="6430"/>
                    </a:cubicBezTo>
                    <a:cubicBezTo>
                      <a:pt x="11014" y="6156"/>
                      <a:pt x="10692" y="5787"/>
                      <a:pt x="10240" y="5358"/>
                    </a:cubicBezTo>
                    <a:cubicBezTo>
                      <a:pt x="9799" y="4930"/>
                      <a:pt x="9240" y="4430"/>
                      <a:pt x="8609" y="3918"/>
                    </a:cubicBezTo>
                    <a:cubicBezTo>
                      <a:pt x="7966" y="3406"/>
                      <a:pt x="7216" y="2882"/>
                      <a:pt x="6406" y="2394"/>
                    </a:cubicBezTo>
                    <a:cubicBezTo>
                      <a:pt x="5585" y="1906"/>
                      <a:pt x="4763" y="1513"/>
                      <a:pt x="4001" y="1191"/>
                    </a:cubicBezTo>
                    <a:cubicBezTo>
                      <a:pt x="3251" y="882"/>
                      <a:pt x="2549" y="643"/>
                      <a:pt x="1953" y="465"/>
                    </a:cubicBezTo>
                    <a:cubicBezTo>
                      <a:pt x="1358" y="298"/>
                      <a:pt x="870" y="167"/>
                      <a:pt x="525" y="108"/>
                    </a:cubicBezTo>
                    <a:cubicBezTo>
                      <a:pt x="191" y="48"/>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8"/>
              <p:cNvSpPr/>
              <p:nvPr/>
            </p:nvSpPr>
            <p:spPr>
              <a:xfrm>
                <a:off x="4128175" y="2210825"/>
                <a:ext cx="99450" cy="64900"/>
              </a:xfrm>
              <a:custGeom>
                <a:avLst/>
                <a:gdLst/>
                <a:ahLst/>
                <a:cxnLst/>
                <a:rect l="l" t="t" r="r" b="b"/>
                <a:pathLst>
                  <a:path w="3978" h="2596" extrusionOk="0">
                    <a:moveTo>
                      <a:pt x="1" y="0"/>
                    </a:moveTo>
                    <a:cubicBezTo>
                      <a:pt x="1" y="0"/>
                      <a:pt x="870" y="572"/>
                      <a:pt x="1977" y="1310"/>
                    </a:cubicBezTo>
                    <a:cubicBezTo>
                      <a:pt x="3085" y="2024"/>
                      <a:pt x="3977" y="2596"/>
                      <a:pt x="3977" y="2596"/>
                    </a:cubicBezTo>
                    <a:cubicBezTo>
                      <a:pt x="3977" y="2596"/>
                      <a:pt x="3811" y="2381"/>
                      <a:pt x="3513" y="2084"/>
                    </a:cubicBezTo>
                    <a:cubicBezTo>
                      <a:pt x="3215" y="1750"/>
                      <a:pt x="2763" y="1346"/>
                      <a:pt x="2203" y="977"/>
                    </a:cubicBezTo>
                    <a:cubicBezTo>
                      <a:pt x="1632" y="607"/>
                      <a:pt x="1084" y="357"/>
                      <a:pt x="668" y="203"/>
                    </a:cubicBezTo>
                    <a:cubicBezTo>
                      <a:pt x="263" y="60"/>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8"/>
              <p:cNvSpPr/>
              <p:nvPr/>
            </p:nvSpPr>
            <p:spPr>
              <a:xfrm>
                <a:off x="4185025" y="2212900"/>
                <a:ext cx="47950" cy="35150"/>
              </a:xfrm>
              <a:custGeom>
                <a:avLst/>
                <a:gdLst/>
                <a:ahLst/>
                <a:cxnLst/>
                <a:rect l="l" t="t" r="r" b="b"/>
                <a:pathLst>
                  <a:path w="1918" h="1406" extrusionOk="0">
                    <a:moveTo>
                      <a:pt x="1" y="1"/>
                    </a:moveTo>
                    <a:lnTo>
                      <a:pt x="1" y="1"/>
                    </a:lnTo>
                    <a:cubicBezTo>
                      <a:pt x="1" y="1"/>
                      <a:pt x="310" y="477"/>
                      <a:pt x="846" y="870"/>
                    </a:cubicBezTo>
                    <a:cubicBezTo>
                      <a:pt x="1370" y="1251"/>
                      <a:pt x="1918" y="1406"/>
                      <a:pt x="1918" y="1406"/>
                    </a:cubicBezTo>
                    <a:cubicBezTo>
                      <a:pt x="1918" y="1406"/>
                      <a:pt x="1608" y="929"/>
                      <a:pt x="1072" y="536"/>
                    </a:cubicBezTo>
                    <a:cubicBezTo>
                      <a:pt x="549" y="155"/>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8"/>
              <p:cNvSpPr/>
              <p:nvPr/>
            </p:nvSpPr>
            <p:spPr>
              <a:xfrm>
                <a:off x="4198125" y="2195925"/>
                <a:ext cx="44675" cy="26225"/>
              </a:xfrm>
              <a:custGeom>
                <a:avLst/>
                <a:gdLst/>
                <a:ahLst/>
                <a:cxnLst/>
                <a:rect l="l" t="t" r="r" b="b"/>
                <a:pathLst>
                  <a:path w="1787" h="1049" extrusionOk="0">
                    <a:moveTo>
                      <a:pt x="1" y="1"/>
                    </a:moveTo>
                    <a:cubicBezTo>
                      <a:pt x="1" y="1"/>
                      <a:pt x="334" y="370"/>
                      <a:pt x="822" y="656"/>
                    </a:cubicBezTo>
                    <a:cubicBezTo>
                      <a:pt x="1299" y="930"/>
                      <a:pt x="1787" y="1049"/>
                      <a:pt x="1787" y="1049"/>
                    </a:cubicBezTo>
                    <a:cubicBezTo>
                      <a:pt x="1787" y="1049"/>
                      <a:pt x="1513" y="620"/>
                      <a:pt x="1013" y="310"/>
                    </a:cubicBezTo>
                    <a:cubicBezTo>
                      <a:pt x="501" y="13"/>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8"/>
              <p:cNvSpPr/>
              <p:nvPr/>
            </p:nvSpPr>
            <p:spPr>
              <a:xfrm>
                <a:off x="4220150" y="2186850"/>
                <a:ext cx="28900" cy="14625"/>
              </a:xfrm>
              <a:custGeom>
                <a:avLst/>
                <a:gdLst/>
                <a:ahLst/>
                <a:cxnLst/>
                <a:rect l="l" t="t" r="r" b="b"/>
                <a:pathLst>
                  <a:path w="1156" h="585" extrusionOk="0">
                    <a:moveTo>
                      <a:pt x="123" y="0"/>
                    </a:moveTo>
                    <a:cubicBezTo>
                      <a:pt x="48" y="0"/>
                      <a:pt x="1" y="7"/>
                      <a:pt x="1" y="7"/>
                    </a:cubicBezTo>
                    <a:cubicBezTo>
                      <a:pt x="1" y="7"/>
                      <a:pt x="156" y="304"/>
                      <a:pt x="489" y="459"/>
                    </a:cubicBezTo>
                    <a:cubicBezTo>
                      <a:pt x="686" y="565"/>
                      <a:pt x="902" y="585"/>
                      <a:pt x="1033" y="585"/>
                    </a:cubicBezTo>
                    <a:cubicBezTo>
                      <a:pt x="1108" y="585"/>
                      <a:pt x="1156" y="578"/>
                      <a:pt x="1156" y="578"/>
                    </a:cubicBezTo>
                    <a:cubicBezTo>
                      <a:pt x="1156" y="578"/>
                      <a:pt x="977" y="269"/>
                      <a:pt x="668" y="126"/>
                    </a:cubicBezTo>
                    <a:cubicBezTo>
                      <a:pt x="471" y="20"/>
                      <a:pt x="254" y="0"/>
                      <a:pt x="123"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8"/>
              <p:cNvSpPr/>
              <p:nvPr/>
            </p:nvSpPr>
            <p:spPr>
              <a:xfrm>
                <a:off x="4228200" y="2167775"/>
                <a:ext cx="32175" cy="13300"/>
              </a:xfrm>
              <a:custGeom>
                <a:avLst/>
                <a:gdLst/>
                <a:ahLst/>
                <a:cxnLst/>
                <a:rect l="l" t="t" r="r" b="b"/>
                <a:pathLst>
                  <a:path w="1287" h="532" extrusionOk="0">
                    <a:moveTo>
                      <a:pt x="241" y="0"/>
                    </a:moveTo>
                    <a:cubicBezTo>
                      <a:pt x="98" y="0"/>
                      <a:pt x="0" y="20"/>
                      <a:pt x="0" y="20"/>
                    </a:cubicBezTo>
                    <a:cubicBezTo>
                      <a:pt x="0" y="20"/>
                      <a:pt x="215" y="317"/>
                      <a:pt x="572" y="448"/>
                    </a:cubicBezTo>
                    <a:cubicBezTo>
                      <a:pt x="731" y="514"/>
                      <a:pt x="896" y="532"/>
                      <a:pt x="1026" y="532"/>
                    </a:cubicBezTo>
                    <a:cubicBezTo>
                      <a:pt x="1179" y="532"/>
                      <a:pt x="1286" y="508"/>
                      <a:pt x="1286" y="508"/>
                    </a:cubicBezTo>
                    <a:cubicBezTo>
                      <a:pt x="1286" y="508"/>
                      <a:pt x="1072" y="210"/>
                      <a:pt x="715" y="79"/>
                    </a:cubicBezTo>
                    <a:cubicBezTo>
                      <a:pt x="544" y="17"/>
                      <a:pt x="373" y="0"/>
                      <a:pt x="24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8"/>
              <p:cNvSpPr/>
              <p:nvPr/>
            </p:nvSpPr>
            <p:spPr>
              <a:xfrm>
                <a:off x="4240400" y="2145775"/>
                <a:ext cx="32175" cy="16025"/>
              </a:xfrm>
              <a:custGeom>
                <a:avLst/>
                <a:gdLst/>
                <a:ahLst/>
                <a:cxnLst/>
                <a:rect l="l" t="t" r="r" b="b"/>
                <a:pathLst>
                  <a:path w="1287" h="641" extrusionOk="0">
                    <a:moveTo>
                      <a:pt x="118" y="1"/>
                    </a:moveTo>
                    <a:cubicBezTo>
                      <a:pt x="45" y="1"/>
                      <a:pt x="0" y="7"/>
                      <a:pt x="0" y="7"/>
                    </a:cubicBezTo>
                    <a:cubicBezTo>
                      <a:pt x="0" y="7"/>
                      <a:pt x="191" y="316"/>
                      <a:pt x="548" y="495"/>
                    </a:cubicBezTo>
                    <a:cubicBezTo>
                      <a:pt x="812" y="622"/>
                      <a:pt x="1075" y="641"/>
                      <a:pt x="1205" y="641"/>
                    </a:cubicBezTo>
                    <a:cubicBezTo>
                      <a:pt x="1256" y="641"/>
                      <a:pt x="1286" y="638"/>
                      <a:pt x="1286" y="638"/>
                    </a:cubicBezTo>
                    <a:cubicBezTo>
                      <a:pt x="1286" y="638"/>
                      <a:pt x="1096" y="316"/>
                      <a:pt x="727" y="138"/>
                    </a:cubicBezTo>
                    <a:cubicBezTo>
                      <a:pt x="494" y="21"/>
                      <a:pt x="256" y="1"/>
                      <a:pt x="118"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8"/>
              <p:cNvSpPr/>
              <p:nvPr/>
            </p:nvSpPr>
            <p:spPr>
              <a:xfrm>
                <a:off x="4261825" y="2129550"/>
                <a:ext cx="18475" cy="12825"/>
              </a:xfrm>
              <a:custGeom>
                <a:avLst/>
                <a:gdLst/>
                <a:ahLst/>
                <a:cxnLst/>
                <a:rect l="l" t="t" r="r" b="b"/>
                <a:pathLst>
                  <a:path w="739" h="513" extrusionOk="0">
                    <a:moveTo>
                      <a:pt x="1" y="1"/>
                    </a:moveTo>
                    <a:cubicBezTo>
                      <a:pt x="1" y="1"/>
                      <a:pt x="13" y="72"/>
                      <a:pt x="36" y="168"/>
                    </a:cubicBezTo>
                    <a:cubicBezTo>
                      <a:pt x="72" y="251"/>
                      <a:pt x="144" y="358"/>
                      <a:pt x="251" y="429"/>
                    </a:cubicBezTo>
                    <a:cubicBezTo>
                      <a:pt x="358" y="489"/>
                      <a:pt x="489" y="513"/>
                      <a:pt x="572" y="513"/>
                    </a:cubicBezTo>
                    <a:cubicBezTo>
                      <a:pt x="679" y="513"/>
                      <a:pt x="739" y="477"/>
                      <a:pt x="739" y="477"/>
                    </a:cubicBezTo>
                    <a:lnTo>
                      <a:pt x="667" y="334"/>
                    </a:lnTo>
                    <a:cubicBezTo>
                      <a:pt x="620" y="239"/>
                      <a:pt x="548" y="144"/>
                      <a:pt x="453" y="96"/>
                    </a:cubicBezTo>
                    <a:cubicBezTo>
                      <a:pt x="370" y="25"/>
                      <a:pt x="251" y="13"/>
                      <a:pt x="155"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8"/>
              <p:cNvSpPr/>
              <p:nvPr/>
            </p:nvSpPr>
            <p:spPr>
              <a:xfrm>
                <a:off x="3927550" y="1657175"/>
                <a:ext cx="105400" cy="101525"/>
              </a:xfrm>
              <a:custGeom>
                <a:avLst/>
                <a:gdLst/>
                <a:ahLst/>
                <a:cxnLst/>
                <a:rect l="l" t="t" r="r" b="b"/>
                <a:pathLst>
                  <a:path w="4216" h="4061" extrusionOk="0">
                    <a:moveTo>
                      <a:pt x="1" y="1"/>
                    </a:moveTo>
                    <a:cubicBezTo>
                      <a:pt x="1" y="1"/>
                      <a:pt x="144" y="298"/>
                      <a:pt x="442" y="739"/>
                    </a:cubicBezTo>
                    <a:cubicBezTo>
                      <a:pt x="739" y="1191"/>
                      <a:pt x="1192" y="1787"/>
                      <a:pt x="1787" y="2358"/>
                    </a:cubicBezTo>
                    <a:cubicBezTo>
                      <a:pt x="2382" y="2930"/>
                      <a:pt x="2989" y="3358"/>
                      <a:pt x="3454" y="3644"/>
                    </a:cubicBezTo>
                    <a:cubicBezTo>
                      <a:pt x="3918" y="3930"/>
                      <a:pt x="4216" y="4061"/>
                      <a:pt x="4216" y="4061"/>
                    </a:cubicBezTo>
                    <a:cubicBezTo>
                      <a:pt x="4216" y="4061"/>
                      <a:pt x="3966" y="3834"/>
                      <a:pt x="3561" y="3489"/>
                    </a:cubicBezTo>
                    <a:cubicBezTo>
                      <a:pt x="3168" y="3132"/>
                      <a:pt x="2632" y="2644"/>
                      <a:pt x="2049" y="2084"/>
                    </a:cubicBezTo>
                    <a:cubicBezTo>
                      <a:pt x="1477" y="1525"/>
                      <a:pt x="965" y="1001"/>
                      <a:pt x="596" y="620"/>
                    </a:cubicBezTo>
                    <a:cubicBezTo>
                      <a:pt x="227" y="227"/>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8"/>
              <p:cNvSpPr/>
              <p:nvPr/>
            </p:nvSpPr>
            <p:spPr>
              <a:xfrm>
                <a:off x="3920425" y="1678025"/>
                <a:ext cx="44075" cy="55075"/>
              </a:xfrm>
              <a:custGeom>
                <a:avLst/>
                <a:gdLst/>
                <a:ahLst/>
                <a:cxnLst/>
                <a:rect l="l" t="t" r="r" b="b"/>
                <a:pathLst>
                  <a:path w="1763" h="2203" extrusionOk="0">
                    <a:moveTo>
                      <a:pt x="0" y="0"/>
                    </a:moveTo>
                    <a:cubicBezTo>
                      <a:pt x="0" y="0"/>
                      <a:pt x="48" y="155"/>
                      <a:pt x="143" y="393"/>
                    </a:cubicBezTo>
                    <a:cubicBezTo>
                      <a:pt x="238" y="631"/>
                      <a:pt x="393" y="964"/>
                      <a:pt x="643" y="1274"/>
                    </a:cubicBezTo>
                    <a:cubicBezTo>
                      <a:pt x="893" y="1584"/>
                      <a:pt x="1179" y="1822"/>
                      <a:pt x="1393" y="1977"/>
                    </a:cubicBezTo>
                    <a:cubicBezTo>
                      <a:pt x="1608" y="2119"/>
                      <a:pt x="1762" y="2203"/>
                      <a:pt x="1762" y="2203"/>
                    </a:cubicBezTo>
                    <a:cubicBezTo>
                      <a:pt x="1762" y="2203"/>
                      <a:pt x="1691" y="2048"/>
                      <a:pt x="1524" y="1846"/>
                    </a:cubicBezTo>
                    <a:cubicBezTo>
                      <a:pt x="1369" y="1619"/>
                      <a:pt x="1179" y="1334"/>
                      <a:pt x="941" y="1036"/>
                    </a:cubicBezTo>
                    <a:cubicBezTo>
                      <a:pt x="715" y="738"/>
                      <a:pt x="476" y="488"/>
                      <a:pt x="298" y="298"/>
                    </a:cubicBezTo>
                    <a:lnTo>
                      <a:pt x="0" y="0"/>
                    </a:ln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8"/>
              <p:cNvSpPr/>
              <p:nvPr/>
            </p:nvSpPr>
            <p:spPr>
              <a:xfrm>
                <a:off x="3854625" y="1739325"/>
                <a:ext cx="52425" cy="40800"/>
              </a:xfrm>
              <a:custGeom>
                <a:avLst/>
                <a:gdLst/>
                <a:ahLst/>
                <a:cxnLst/>
                <a:rect l="l" t="t" r="r" b="b"/>
                <a:pathLst>
                  <a:path w="2097" h="1632" extrusionOk="0">
                    <a:moveTo>
                      <a:pt x="1" y="1"/>
                    </a:moveTo>
                    <a:lnTo>
                      <a:pt x="1" y="1"/>
                    </a:lnTo>
                    <a:cubicBezTo>
                      <a:pt x="1" y="1"/>
                      <a:pt x="61" y="132"/>
                      <a:pt x="215" y="346"/>
                    </a:cubicBezTo>
                    <a:cubicBezTo>
                      <a:pt x="358" y="548"/>
                      <a:pt x="584" y="798"/>
                      <a:pt x="882" y="1037"/>
                    </a:cubicBezTo>
                    <a:cubicBezTo>
                      <a:pt x="1180" y="1275"/>
                      <a:pt x="1477" y="1430"/>
                      <a:pt x="1715" y="1513"/>
                    </a:cubicBezTo>
                    <a:cubicBezTo>
                      <a:pt x="1954" y="1608"/>
                      <a:pt x="2096" y="1632"/>
                      <a:pt x="2096" y="1632"/>
                    </a:cubicBezTo>
                    <a:cubicBezTo>
                      <a:pt x="2096" y="1632"/>
                      <a:pt x="1680" y="1156"/>
                      <a:pt x="1132" y="727"/>
                    </a:cubicBezTo>
                    <a:cubicBezTo>
                      <a:pt x="549" y="287"/>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8"/>
              <p:cNvSpPr/>
              <p:nvPr/>
            </p:nvSpPr>
            <p:spPr>
              <a:xfrm>
                <a:off x="3530500" y="2110500"/>
                <a:ext cx="175025" cy="115525"/>
              </a:xfrm>
              <a:custGeom>
                <a:avLst/>
                <a:gdLst/>
                <a:ahLst/>
                <a:cxnLst/>
                <a:rect l="l" t="t" r="r" b="b"/>
                <a:pathLst>
                  <a:path w="7001" h="4621" extrusionOk="0">
                    <a:moveTo>
                      <a:pt x="0" y="1"/>
                    </a:moveTo>
                    <a:cubicBezTo>
                      <a:pt x="0" y="1"/>
                      <a:pt x="310" y="358"/>
                      <a:pt x="869" y="894"/>
                    </a:cubicBezTo>
                    <a:cubicBezTo>
                      <a:pt x="1417" y="1418"/>
                      <a:pt x="2227" y="2120"/>
                      <a:pt x="3203" y="2763"/>
                    </a:cubicBezTo>
                    <a:cubicBezTo>
                      <a:pt x="4191" y="3394"/>
                      <a:pt x="5144" y="3870"/>
                      <a:pt x="5834" y="4168"/>
                    </a:cubicBezTo>
                    <a:cubicBezTo>
                      <a:pt x="6548" y="4466"/>
                      <a:pt x="7001" y="4620"/>
                      <a:pt x="7001" y="4620"/>
                    </a:cubicBezTo>
                    <a:cubicBezTo>
                      <a:pt x="7001" y="4620"/>
                      <a:pt x="6596" y="4382"/>
                      <a:pt x="5929" y="3978"/>
                    </a:cubicBezTo>
                    <a:cubicBezTo>
                      <a:pt x="5263" y="3585"/>
                      <a:pt x="4382" y="3061"/>
                      <a:pt x="3417" y="2418"/>
                    </a:cubicBezTo>
                    <a:cubicBezTo>
                      <a:pt x="2465" y="1787"/>
                      <a:pt x="1595" y="1180"/>
                      <a:pt x="988" y="739"/>
                    </a:cubicBezTo>
                    <a:cubicBezTo>
                      <a:pt x="381" y="287"/>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8"/>
              <p:cNvSpPr/>
              <p:nvPr/>
            </p:nvSpPr>
            <p:spPr>
              <a:xfrm>
                <a:off x="3556375" y="2081925"/>
                <a:ext cx="44675" cy="31275"/>
              </a:xfrm>
              <a:custGeom>
                <a:avLst/>
                <a:gdLst/>
                <a:ahLst/>
                <a:cxnLst/>
                <a:rect l="l" t="t" r="r" b="b"/>
                <a:pathLst>
                  <a:path w="1787" h="1251" extrusionOk="0">
                    <a:moveTo>
                      <a:pt x="1" y="1"/>
                    </a:moveTo>
                    <a:lnTo>
                      <a:pt x="1" y="1"/>
                    </a:lnTo>
                    <a:cubicBezTo>
                      <a:pt x="1" y="1"/>
                      <a:pt x="275" y="441"/>
                      <a:pt x="775" y="787"/>
                    </a:cubicBezTo>
                    <a:cubicBezTo>
                      <a:pt x="1275" y="1132"/>
                      <a:pt x="1787" y="1251"/>
                      <a:pt x="1787" y="1251"/>
                    </a:cubicBezTo>
                    <a:cubicBezTo>
                      <a:pt x="1787" y="1251"/>
                      <a:pt x="1513" y="810"/>
                      <a:pt x="1001" y="465"/>
                    </a:cubicBezTo>
                    <a:cubicBezTo>
                      <a:pt x="501" y="120"/>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8"/>
              <p:cNvSpPr/>
              <p:nvPr/>
            </p:nvSpPr>
            <p:spPr>
              <a:xfrm>
                <a:off x="3575725" y="2060800"/>
                <a:ext cx="44675" cy="27100"/>
              </a:xfrm>
              <a:custGeom>
                <a:avLst/>
                <a:gdLst/>
                <a:ahLst/>
                <a:cxnLst/>
                <a:rect l="l" t="t" r="r" b="b"/>
                <a:pathLst>
                  <a:path w="1787" h="1084" extrusionOk="0">
                    <a:moveTo>
                      <a:pt x="1" y="0"/>
                    </a:moveTo>
                    <a:cubicBezTo>
                      <a:pt x="1" y="1"/>
                      <a:pt x="298" y="417"/>
                      <a:pt x="787" y="715"/>
                    </a:cubicBezTo>
                    <a:cubicBezTo>
                      <a:pt x="1275" y="1013"/>
                      <a:pt x="1787" y="1084"/>
                      <a:pt x="1787" y="1084"/>
                    </a:cubicBezTo>
                    <a:cubicBezTo>
                      <a:pt x="1787" y="1084"/>
                      <a:pt x="1501" y="667"/>
                      <a:pt x="989" y="370"/>
                    </a:cubicBezTo>
                    <a:cubicBezTo>
                      <a:pt x="501" y="72"/>
                      <a:pt x="1" y="1"/>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8"/>
              <p:cNvSpPr/>
              <p:nvPr/>
            </p:nvSpPr>
            <p:spPr>
              <a:xfrm>
                <a:off x="3595975" y="2038475"/>
                <a:ext cx="25925" cy="19675"/>
              </a:xfrm>
              <a:custGeom>
                <a:avLst/>
                <a:gdLst/>
                <a:ahLst/>
                <a:cxnLst/>
                <a:rect l="l" t="t" r="r" b="b"/>
                <a:pathLst>
                  <a:path w="1037" h="787" extrusionOk="0">
                    <a:moveTo>
                      <a:pt x="0" y="1"/>
                    </a:moveTo>
                    <a:cubicBezTo>
                      <a:pt x="0" y="1"/>
                      <a:pt x="108" y="322"/>
                      <a:pt x="393" y="548"/>
                    </a:cubicBezTo>
                    <a:cubicBezTo>
                      <a:pt x="679" y="774"/>
                      <a:pt x="1036" y="786"/>
                      <a:pt x="1036" y="786"/>
                    </a:cubicBezTo>
                    <a:cubicBezTo>
                      <a:pt x="1036" y="786"/>
                      <a:pt x="929" y="453"/>
                      <a:pt x="643" y="239"/>
                    </a:cubicBezTo>
                    <a:cubicBezTo>
                      <a:pt x="358" y="12"/>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8"/>
              <p:cNvSpPr/>
              <p:nvPr/>
            </p:nvSpPr>
            <p:spPr>
              <a:xfrm>
                <a:off x="3611450" y="2019575"/>
                <a:ext cx="24125" cy="12350"/>
              </a:xfrm>
              <a:custGeom>
                <a:avLst/>
                <a:gdLst/>
                <a:ahLst/>
                <a:cxnLst/>
                <a:rect l="l" t="t" r="r" b="b"/>
                <a:pathLst>
                  <a:path w="965" h="494" extrusionOk="0">
                    <a:moveTo>
                      <a:pt x="282" y="0"/>
                    </a:moveTo>
                    <a:cubicBezTo>
                      <a:pt x="244" y="0"/>
                      <a:pt x="209" y="3"/>
                      <a:pt x="179" y="6"/>
                    </a:cubicBezTo>
                    <a:cubicBezTo>
                      <a:pt x="72" y="30"/>
                      <a:pt x="1" y="54"/>
                      <a:pt x="1" y="54"/>
                    </a:cubicBezTo>
                    <a:cubicBezTo>
                      <a:pt x="1" y="54"/>
                      <a:pt x="36" y="114"/>
                      <a:pt x="120" y="185"/>
                    </a:cubicBezTo>
                    <a:cubicBezTo>
                      <a:pt x="191" y="268"/>
                      <a:pt x="274" y="352"/>
                      <a:pt x="417" y="411"/>
                    </a:cubicBezTo>
                    <a:cubicBezTo>
                      <a:pt x="548" y="471"/>
                      <a:pt x="679" y="483"/>
                      <a:pt x="786" y="483"/>
                    </a:cubicBezTo>
                    <a:cubicBezTo>
                      <a:pt x="822" y="491"/>
                      <a:pt x="854" y="493"/>
                      <a:pt x="880" y="493"/>
                    </a:cubicBezTo>
                    <a:cubicBezTo>
                      <a:pt x="933" y="493"/>
                      <a:pt x="965" y="483"/>
                      <a:pt x="965" y="483"/>
                    </a:cubicBezTo>
                    <a:cubicBezTo>
                      <a:pt x="965" y="483"/>
                      <a:pt x="929" y="411"/>
                      <a:pt x="894" y="328"/>
                    </a:cubicBezTo>
                    <a:cubicBezTo>
                      <a:pt x="810" y="221"/>
                      <a:pt x="727" y="114"/>
                      <a:pt x="572" y="54"/>
                    </a:cubicBezTo>
                    <a:cubicBezTo>
                      <a:pt x="473" y="13"/>
                      <a:pt x="369" y="0"/>
                      <a:pt x="28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8"/>
              <p:cNvSpPr/>
              <p:nvPr/>
            </p:nvSpPr>
            <p:spPr>
              <a:xfrm>
                <a:off x="3350400" y="2217075"/>
                <a:ext cx="106600" cy="25450"/>
              </a:xfrm>
              <a:custGeom>
                <a:avLst/>
                <a:gdLst/>
                <a:ahLst/>
                <a:cxnLst/>
                <a:rect l="l" t="t" r="r" b="b"/>
                <a:pathLst>
                  <a:path w="4264" h="1018" extrusionOk="0">
                    <a:moveTo>
                      <a:pt x="1" y="0"/>
                    </a:moveTo>
                    <a:lnTo>
                      <a:pt x="1" y="0"/>
                    </a:lnTo>
                    <a:cubicBezTo>
                      <a:pt x="1" y="0"/>
                      <a:pt x="215" y="131"/>
                      <a:pt x="584" y="298"/>
                    </a:cubicBezTo>
                    <a:cubicBezTo>
                      <a:pt x="941" y="465"/>
                      <a:pt x="1465" y="655"/>
                      <a:pt x="2061" y="798"/>
                    </a:cubicBezTo>
                    <a:cubicBezTo>
                      <a:pt x="2656" y="953"/>
                      <a:pt x="3204" y="1000"/>
                      <a:pt x="3608" y="1012"/>
                    </a:cubicBezTo>
                    <a:cubicBezTo>
                      <a:pt x="3743" y="1016"/>
                      <a:pt x="3861" y="1018"/>
                      <a:pt x="3958" y="1018"/>
                    </a:cubicBezTo>
                    <a:cubicBezTo>
                      <a:pt x="4152" y="1018"/>
                      <a:pt x="4263" y="1012"/>
                      <a:pt x="4263" y="1012"/>
                    </a:cubicBezTo>
                    <a:cubicBezTo>
                      <a:pt x="4263" y="1012"/>
                      <a:pt x="3323" y="715"/>
                      <a:pt x="2144" y="429"/>
                    </a:cubicBezTo>
                    <a:cubicBezTo>
                      <a:pt x="989" y="143"/>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8"/>
              <p:cNvSpPr/>
              <p:nvPr/>
            </p:nvSpPr>
            <p:spPr>
              <a:xfrm>
                <a:off x="3366475" y="2199750"/>
                <a:ext cx="48850" cy="13675"/>
              </a:xfrm>
              <a:custGeom>
                <a:avLst/>
                <a:gdLst/>
                <a:ahLst/>
                <a:cxnLst/>
                <a:rect l="l" t="t" r="r" b="b"/>
                <a:pathLst>
                  <a:path w="1954" h="547" extrusionOk="0">
                    <a:moveTo>
                      <a:pt x="487" y="1"/>
                    </a:moveTo>
                    <a:cubicBezTo>
                      <a:pt x="199" y="1"/>
                      <a:pt x="1" y="50"/>
                      <a:pt x="1" y="50"/>
                    </a:cubicBezTo>
                    <a:cubicBezTo>
                      <a:pt x="1" y="50"/>
                      <a:pt x="417" y="324"/>
                      <a:pt x="941" y="455"/>
                    </a:cubicBezTo>
                    <a:cubicBezTo>
                      <a:pt x="1251" y="531"/>
                      <a:pt x="1542" y="547"/>
                      <a:pt x="1731" y="547"/>
                    </a:cubicBezTo>
                    <a:cubicBezTo>
                      <a:pt x="1869" y="547"/>
                      <a:pt x="1953" y="538"/>
                      <a:pt x="1953" y="538"/>
                    </a:cubicBezTo>
                    <a:cubicBezTo>
                      <a:pt x="1953" y="538"/>
                      <a:pt x="1584" y="217"/>
                      <a:pt x="1025" y="62"/>
                    </a:cubicBezTo>
                    <a:cubicBezTo>
                      <a:pt x="830" y="16"/>
                      <a:pt x="645" y="1"/>
                      <a:pt x="487"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8"/>
              <p:cNvSpPr/>
              <p:nvPr/>
            </p:nvSpPr>
            <p:spPr>
              <a:xfrm>
                <a:off x="3390600" y="2171725"/>
                <a:ext cx="31275" cy="11725"/>
              </a:xfrm>
              <a:custGeom>
                <a:avLst/>
                <a:gdLst/>
                <a:ahLst/>
                <a:cxnLst/>
                <a:rect l="l" t="t" r="r" b="b"/>
                <a:pathLst>
                  <a:path w="1251" h="469" extrusionOk="0">
                    <a:moveTo>
                      <a:pt x="415" y="0"/>
                    </a:moveTo>
                    <a:cubicBezTo>
                      <a:pt x="176" y="0"/>
                      <a:pt x="0" y="76"/>
                      <a:pt x="0" y="76"/>
                    </a:cubicBezTo>
                    <a:cubicBezTo>
                      <a:pt x="0" y="76"/>
                      <a:pt x="262" y="314"/>
                      <a:pt x="584" y="409"/>
                    </a:cubicBezTo>
                    <a:cubicBezTo>
                      <a:pt x="726" y="455"/>
                      <a:pt x="869" y="468"/>
                      <a:pt x="986" y="468"/>
                    </a:cubicBezTo>
                    <a:cubicBezTo>
                      <a:pt x="1141" y="468"/>
                      <a:pt x="1250" y="445"/>
                      <a:pt x="1250" y="445"/>
                    </a:cubicBezTo>
                    <a:cubicBezTo>
                      <a:pt x="1250" y="445"/>
                      <a:pt x="1048" y="147"/>
                      <a:pt x="703" y="40"/>
                    </a:cubicBezTo>
                    <a:cubicBezTo>
                      <a:pt x="602" y="11"/>
                      <a:pt x="504" y="0"/>
                      <a:pt x="415"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8"/>
              <p:cNvSpPr/>
              <p:nvPr/>
            </p:nvSpPr>
            <p:spPr>
              <a:xfrm>
                <a:off x="3495950" y="2066750"/>
                <a:ext cx="35750" cy="12850"/>
              </a:xfrm>
              <a:custGeom>
                <a:avLst/>
                <a:gdLst/>
                <a:ahLst/>
                <a:cxnLst/>
                <a:rect l="l" t="t" r="r" b="b"/>
                <a:pathLst>
                  <a:path w="1430" h="514" extrusionOk="0">
                    <a:moveTo>
                      <a:pt x="1" y="1"/>
                    </a:moveTo>
                    <a:cubicBezTo>
                      <a:pt x="1" y="1"/>
                      <a:pt x="60" y="72"/>
                      <a:pt x="168" y="179"/>
                    </a:cubicBezTo>
                    <a:cubicBezTo>
                      <a:pt x="275" y="286"/>
                      <a:pt x="430" y="405"/>
                      <a:pt x="644" y="465"/>
                    </a:cubicBezTo>
                    <a:cubicBezTo>
                      <a:pt x="758" y="499"/>
                      <a:pt x="872" y="513"/>
                      <a:pt x="975" y="513"/>
                    </a:cubicBezTo>
                    <a:cubicBezTo>
                      <a:pt x="1055" y="513"/>
                      <a:pt x="1129" y="504"/>
                      <a:pt x="1192" y="489"/>
                    </a:cubicBezTo>
                    <a:cubicBezTo>
                      <a:pt x="1346" y="477"/>
                      <a:pt x="1430" y="429"/>
                      <a:pt x="1430" y="429"/>
                    </a:cubicBezTo>
                    <a:cubicBezTo>
                      <a:pt x="1430" y="429"/>
                      <a:pt x="1358" y="370"/>
                      <a:pt x="1239" y="298"/>
                    </a:cubicBezTo>
                    <a:cubicBezTo>
                      <a:pt x="1120" y="239"/>
                      <a:pt x="953" y="143"/>
                      <a:pt x="763" y="84"/>
                    </a:cubicBezTo>
                    <a:cubicBezTo>
                      <a:pt x="572" y="24"/>
                      <a:pt x="394" y="13"/>
                      <a:pt x="239"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8"/>
              <p:cNvSpPr/>
              <p:nvPr/>
            </p:nvSpPr>
            <p:spPr>
              <a:xfrm>
                <a:off x="3512625" y="2047400"/>
                <a:ext cx="24725" cy="11650"/>
              </a:xfrm>
              <a:custGeom>
                <a:avLst/>
                <a:gdLst/>
                <a:ahLst/>
                <a:cxnLst/>
                <a:rect l="l" t="t" r="r" b="b"/>
                <a:pathLst>
                  <a:path w="989" h="466" extrusionOk="0">
                    <a:moveTo>
                      <a:pt x="302" y="1"/>
                    </a:moveTo>
                    <a:cubicBezTo>
                      <a:pt x="133" y="1"/>
                      <a:pt x="1" y="48"/>
                      <a:pt x="1" y="48"/>
                    </a:cubicBezTo>
                    <a:cubicBezTo>
                      <a:pt x="1" y="48"/>
                      <a:pt x="155" y="310"/>
                      <a:pt x="417" y="417"/>
                    </a:cubicBezTo>
                    <a:cubicBezTo>
                      <a:pt x="509" y="453"/>
                      <a:pt x="603" y="465"/>
                      <a:pt x="687" y="465"/>
                    </a:cubicBezTo>
                    <a:cubicBezTo>
                      <a:pt x="857" y="465"/>
                      <a:pt x="989" y="417"/>
                      <a:pt x="989" y="417"/>
                    </a:cubicBezTo>
                    <a:cubicBezTo>
                      <a:pt x="989" y="417"/>
                      <a:pt x="834" y="144"/>
                      <a:pt x="572" y="48"/>
                    </a:cubicBezTo>
                    <a:cubicBezTo>
                      <a:pt x="481" y="13"/>
                      <a:pt x="387" y="1"/>
                      <a:pt x="302"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8"/>
              <p:cNvSpPr/>
              <p:nvPr/>
            </p:nvSpPr>
            <p:spPr>
              <a:xfrm>
                <a:off x="3541800" y="2027850"/>
                <a:ext cx="21450" cy="11150"/>
              </a:xfrm>
              <a:custGeom>
                <a:avLst/>
                <a:gdLst/>
                <a:ahLst/>
                <a:cxnLst/>
                <a:rect l="l" t="t" r="r" b="b"/>
                <a:pathLst>
                  <a:path w="858" h="446" extrusionOk="0">
                    <a:moveTo>
                      <a:pt x="301" y="1"/>
                    </a:moveTo>
                    <a:cubicBezTo>
                      <a:pt x="136" y="1"/>
                      <a:pt x="0" y="56"/>
                      <a:pt x="0" y="56"/>
                    </a:cubicBezTo>
                    <a:cubicBezTo>
                      <a:pt x="0" y="56"/>
                      <a:pt x="120" y="318"/>
                      <a:pt x="358" y="414"/>
                    </a:cubicBezTo>
                    <a:cubicBezTo>
                      <a:pt x="424" y="437"/>
                      <a:pt x="493" y="445"/>
                      <a:pt x="557" y="445"/>
                    </a:cubicBezTo>
                    <a:cubicBezTo>
                      <a:pt x="722" y="445"/>
                      <a:pt x="858" y="390"/>
                      <a:pt x="858" y="390"/>
                    </a:cubicBezTo>
                    <a:cubicBezTo>
                      <a:pt x="858" y="390"/>
                      <a:pt x="739" y="128"/>
                      <a:pt x="501" y="33"/>
                    </a:cubicBezTo>
                    <a:cubicBezTo>
                      <a:pt x="434" y="9"/>
                      <a:pt x="365" y="1"/>
                      <a:pt x="30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8"/>
              <p:cNvSpPr/>
              <p:nvPr/>
            </p:nvSpPr>
            <p:spPr>
              <a:xfrm>
                <a:off x="3503400" y="2281375"/>
                <a:ext cx="359000" cy="107175"/>
              </a:xfrm>
              <a:custGeom>
                <a:avLst/>
                <a:gdLst/>
                <a:ahLst/>
                <a:cxnLst/>
                <a:rect l="l" t="t" r="r" b="b"/>
                <a:pathLst>
                  <a:path w="14360" h="4287" extrusionOk="0">
                    <a:moveTo>
                      <a:pt x="1" y="0"/>
                    </a:moveTo>
                    <a:cubicBezTo>
                      <a:pt x="1" y="0"/>
                      <a:pt x="3168" y="1143"/>
                      <a:pt x="7132" y="2334"/>
                    </a:cubicBezTo>
                    <a:cubicBezTo>
                      <a:pt x="11085" y="3512"/>
                      <a:pt x="14360" y="4286"/>
                      <a:pt x="14360" y="4286"/>
                    </a:cubicBezTo>
                    <a:cubicBezTo>
                      <a:pt x="14360" y="4286"/>
                      <a:pt x="11192" y="3143"/>
                      <a:pt x="7240" y="1953"/>
                    </a:cubicBezTo>
                    <a:cubicBezTo>
                      <a:pt x="3275" y="774"/>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8"/>
              <p:cNvSpPr/>
              <p:nvPr/>
            </p:nvSpPr>
            <p:spPr>
              <a:xfrm>
                <a:off x="3535850" y="2266775"/>
                <a:ext cx="176225" cy="59550"/>
              </a:xfrm>
              <a:custGeom>
                <a:avLst/>
                <a:gdLst/>
                <a:ahLst/>
                <a:cxnLst/>
                <a:rect l="l" t="t" r="r" b="b"/>
                <a:pathLst>
                  <a:path w="7049" h="2382" extrusionOk="0">
                    <a:moveTo>
                      <a:pt x="0" y="1"/>
                    </a:moveTo>
                    <a:cubicBezTo>
                      <a:pt x="0" y="1"/>
                      <a:pt x="1560" y="596"/>
                      <a:pt x="3513" y="1251"/>
                    </a:cubicBezTo>
                    <a:cubicBezTo>
                      <a:pt x="5442" y="1906"/>
                      <a:pt x="7049" y="2382"/>
                      <a:pt x="7049" y="2382"/>
                    </a:cubicBezTo>
                    <a:cubicBezTo>
                      <a:pt x="7049" y="2382"/>
                      <a:pt x="6680" y="2179"/>
                      <a:pt x="6073" y="1882"/>
                    </a:cubicBezTo>
                    <a:cubicBezTo>
                      <a:pt x="5453" y="1584"/>
                      <a:pt x="4608" y="1215"/>
                      <a:pt x="3632" y="882"/>
                    </a:cubicBezTo>
                    <a:cubicBezTo>
                      <a:pt x="2667" y="560"/>
                      <a:pt x="1751" y="334"/>
                      <a:pt x="1084" y="203"/>
                    </a:cubicBezTo>
                    <a:cubicBezTo>
                      <a:pt x="417" y="60"/>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8"/>
              <p:cNvSpPr/>
              <p:nvPr/>
            </p:nvSpPr>
            <p:spPr>
              <a:xfrm>
                <a:off x="3534650" y="2247425"/>
                <a:ext cx="84575" cy="30400"/>
              </a:xfrm>
              <a:custGeom>
                <a:avLst/>
                <a:gdLst/>
                <a:ahLst/>
                <a:cxnLst/>
                <a:rect l="l" t="t" r="r" b="b"/>
                <a:pathLst>
                  <a:path w="3383" h="1216" extrusionOk="0">
                    <a:moveTo>
                      <a:pt x="1" y="1"/>
                    </a:moveTo>
                    <a:cubicBezTo>
                      <a:pt x="1" y="1"/>
                      <a:pt x="703" y="453"/>
                      <a:pt x="1620" y="798"/>
                    </a:cubicBezTo>
                    <a:cubicBezTo>
                      <a:pt x="2561" y="1120"/>
                      <a:pt x="3382" y="1215"/>
                      <a:pt x="3382" y="1215"/>
                    </a:cubicBezTo>
                    <a:cubicBezTo>
                      <a:pt x="3382" y="1215"/>
                      <a:pt x="2692" y="751"/>
                      <a:pt x="1763" y="417"/>
                    </a:cubicBezTo>
                    <a:cubicBezTo>
                      <a:pt x="822" y="96"/>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8"/>
              <p:cNvSpPr/>
              <p:nvPr/>
            </p:nvSpPr>
            <p:spPr>
              <a:xfrm>
                <a:off x="3540900" y="2226150"/>
                <a:ext cx="47050" cy="16400"/>
              </a:xfrm>
              <a:custGeom>
                <a:avLst/>
                <a:gdLst/>
                <a:ahLst/>
                <a:cxnLst/>
                <a:rect l="l" t="t" r="r" b="b"/>
                <a:pathLst>
                  <a:path w="1882" h="656" extrusionOk="0">
                    <a:moveTo>
                      <a:pt x="161" y="1"/>
                    </a:moveTo>
                    <a:cubicBezTo>
                      <a:pt x="61" y="1"/>
                      <a:pt x="1" y="6"/>
                      <a:pt x="1" y="6"/>
                    </a:cubicBezTo>
                    <a:cubicBezTo>
                      <a:pt x="1" y="6"/>
                      <a:pt x="358" y="352"/>
                      <a:pt x="882" y="518"/>
                    </a:cubicBezTo>
                    <a:cubicBezTo>
                      <a:pt x="1216" y="635"/>
                      <a:pt x="1539" y="655"/>
                      <a:pt x="1724" y="655"/>
                    </a:cubicBezTo>
                    <a:cubicBezTo>
                      <a:pt x="1823" y="655"/>
                      <a:pt x="1882" y="649"/>
                      <a:pt x="1882" y="649"/>
                    </a:cubicBezTo>
                    <a:cubicBezTo>
                      <a:pt x="1882" y="649"/>
                      <a:pt x="1525" y="316"/>
                      <a:pt x="1001" y="137"/>
                    </a:cubicBezTo>
                    <a:cubicBezTo>
                      <a:pt x="675" y="21"/>
                      <a:pt x="349" y="1"/>
                      <a:pt x="16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8"/>
              <p:cNvSpPr/>
              <p:nvPr/>
            </p:nvSpPr>
            <p:spPr>
              <a:xfrm>
                <a:off x="3515000" y="2193500"/>
                <a:ext cx="24450" cy="13175"/>
              </a:xfrm>
              <a:custGeom>
                <a:avLst/>
                <a:gdLst/>
                <a:ahLst/>
                <a:cxnLst/>
                <a:rect l="l" t="t" r="r" b="b"/>
                <a:pathLst>
                  <a:path w="978" h="527" extrusionOk="0">
                    <a:moveTo>
                      <a:pt x="314" y="0"/>
                    </a:moveTo>
                    <a:cubicBezTo>
                      <a:pt x="264" y="0"/>
                      <a:pt x="219" y="6"/>
                      <a:pt x="180" y="15"/>
                    </a:cubicBezTo>
                    <a:cubicBezTo>
                      <a:pt x="72" y="38"/>
                      <a:pt x="1" y="74"/>
                      <a:pt x="1" y="74"/>
                    </a:cubicBezTo>
                    <a:cubicBezTo>
                      <a:pt x="1" y="74"/>
                      <a:pt x="49" y="134"/>
                      <a:pt x="144" y="217"/>
                    </a:cubicBezTo>
                    <a:cubicBezTo>
                      <a:pt x="227" y="288"/>
                      <a:pt x="322" y="360"/>
                      <a:pt x="441" y="419"/>
                    </a:cubicBezTo>
                    <a:cubicBezTo>
                      <a:pt x="561" y="479"/>
                      <a:pt x="703" y="491"/>
                      <a:pt x="799" y="515"/>
                    </a:cubicBezTo>
                    <a:cubicBezTo>
                      <a:pt x="906" y="527"/>
                      <a:pt x="977" y="527"/>
                      <a:pt x="977" y="527"/>
                    </a:cubicBezTo>
                    <a:cubicBezTo>
                      <a:pt x="977" y="527"/>
                      <a:pt x="965" y="455"/>
                      <a:pt x="906" y="348"/>
                    </a:cubicBezTo>
                    <a:cubicBezTo>
                      <a:pt x="846" y="241"/>
                      <a:pt x="739" y="122"/>
                      <a:pt x="596" y="62"/>
                    </a:cubicBezTo>
                    <a:cubicBezTo>
                      <a:pt x="498" y="17"/>
                      <a:pt x="400" y="0"/>
                      <a:pt x="314"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8"/>
              <p:cNvSpPr/>
              <p:nvPr/>
            </p:nvSpPr>
            <p:spPr>
              <a:xfrm>
                <a:off x="4025500" y="2731725"/>
                <a:ext cx="351250" cy="135750"/>
              </a:xfrm>
              <a:custGeom>
                <a:avLst/>
                <a:gdLst/>
                <a:ahLst/>
                <a:cxnLst/>
                <a:rect l="l" t="t" r="r" b="b"/>
                <a:pathLst>
                  <a:path w="14050" h="5430" extrusionOk="0">
                    <a:moveTo>
                      <a:pt x="0" y="0"/>
                    </a:moveTo>
                    <a:cubicBezTo>
                      <a:pt x="1" y="0"/>
                      <a:pt x="3060" y="1393"/>
                      <a:pt x="6941" y="2893"/>
                    </a:cubicBezTo>
                    <a:cubicBezTo>
                      <a:pt x="10835" y="4405"/>
                      <a:pt x="14050" y="5429"/>
                      <a:pt x="14050" y="5429"/>
                    </a:cubicBezTo>
                    <a:cubicBezTo>
                      <a:pt x="14050" y="5429"/>
                      <a:pt x="10978" y="4024"/>
                      <a:pt x="7096" y="2524"/>
                    </a:cubicBezTo>
                    <a:cubicBezTo>
                      <a:pt x="3215" y="1024"/>
                      <a:pt x="1"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8"/>
              <p:cNvSpPr/>
              <p:nvPr/>
            </p:nvSpPr>
            <p:spPr>
              <a:xfrm>
                <a:off x="4029950" y="2719800"/>
                <a:ext cx="156600" cy="59575"/>
              </a:xfrm>
              <a:custGeom>
                <a:avLst/>
                <a:gdLst/>
                <a:ahLst/>
                <a:cxnLst/>
                <a:rect l="l" t="t" r="r" b="b"/>
                <a:pathLst>
                  <a:path w="6264" h="2383" extrusionOk="0">
                    <a:moveTo>
                      <a:pt x="1" y="1"/>
                    </a:moveTo>
                    <a:cubicBezTo>
                      <a:pt x="1" y="1"/>
                      <a:pt x="1334" y="715"/>
                      <a:pt x="3061" y="1370"/>
                    </a:cubicBezTo>
                    <a:cubicBezTo>
                      <a:pt x="4787" y="2037"/>
                      <a:pt x="6263" y="2382"/>
                      <a:pt x="6263" y="2382"/>
                    </a:cubicBezTo>
                    <a:cubicBezTo>
                      <a:pt x="6263" y="2382"/>
                      <a:pt x="4930" y="1668"/>
                      <a:pt x="3192" y="1013"/>
                    </a:cubicBezTo>
                    <a:cubicBezTo>
                      <a:pt x="1477" y="334"/>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8"/>
              <p:cNvSpPr/>
              <p:nvPr/>
            </p:nvSpPr>
            <p:spPr>
              <a:xfrm>
                <a:off x="4058525" y="2714150"/>
                <a:ext cx="124750" cy="47350"/>
              </a:xfrm>
              <a:custGeom>
                <a:avLst/>
                <a:gdLst/>
                <a:ahLst/>
                <a:cxnLst/>
                <a:rect l="l" t="t" r="r" b="b"/>
                <a:pathLst>
                  <a:path w="4990" h="1894" extrusionOk="0">
                    <a:moveTo>
                      <a:pt x="1" y="1"/>
                    </a:moveTo>
                    <a:cubicBezTo>
                      <a:pt x="1" y="1"/>
                      <a:pt x="1060" y="608"/>
                      <a:pt x="2430" y="1132"/>
                    </a:cubicBezTo>
                    <a:cubicBezTo>
                      <a:pt x="3799" y="1656"/>
                      <a:pt x="4989" y="1894"/>
                      <a:pt x="4989" y="1894"/>
                    </a:cubicBezTo>
                    <a:cubicBezTo>
                      <a:pt x="4989" y="1894"/>
                      <a:pt x="3942" y="1275"/>
                      <a:pt x="2561" y="763"/>
                    </a:cubicBezTo>
                    <a:cubicBezTo>
                      <a:pt x="1191" y="239"/>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8"/>
              <p:cNvSpPr/>
              <p:nvPr/>
            </p:nvSpPr>
            <p:spPr>
              <a:xfrm>
                <a:off x="4118350" y="2718625"/>
                <a:ext cx="130400" cy="49425"/>
              </a:xfrm>
              <a:custGeom>
                <a:avLst/>
                <a:gdLst/>
                <a:ahLst/>
                <a:cxnLst/>
                <a:rect l="l" t="t" r="r" b="b"/>
                <a:pathLst>
                  <a:path w="5216" h="1977" extrusionOk="0">
                    <a:moveTo>
                      <a:pt x="1" y="0"/>
                    </a:moveTo>
                    <a:cubicBezTo>
                      <a:pt x="1" y="0"/>
                      <a:pt x="1096" y="619"/>
                      <a:pt x="2537" y="1179"/>
                    </a:cubicBezTo>
                    <a:cubicBezTo>
                      <a:pt x="3978" y="1715"/>
                      <a:pt x="5216" y="1977"/>
                      <a:pt x="5216" y="1977"/>
                    </a:cubicBezTo>
                    <a:cubicBezTo>
                      <a:pt x="5216" y="1977"/>
                      <a:pt x="4120" y="1358"/>
                      <a:pt x="2680" y="798"/>
                    </a:cubicBezTo>
                    <a:cubicBezTo>
                      <a:pt x="1239" y="262"/>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8"/>
              <p:cNvSpPr/>
              <p:nvPr/>
            </p:nvSpPr>
            <p:spPr>
              <a:xfrm>
                <a:off x="5117900" y="2785300"/>
                <a:ext cx="11625" cy="60150"/>
              </a:xfrm>
              <a:custGeom>
                <a:avLst/>
                <a:gdLst/>
                <a:ahLst/>
                <a:cxnLst/>
                <a:rect l="l" t="t" r="r" b="b"/>
                <a:pathLst>
                  <a:path w="465" h="2406" extrusionOk="0">
                    <a:moveTo>
                      <a:pt x="464" y="0"/>
                    </a:moveTo>
                    <a:lnTo>
                      <a:pt x="464" y="0"/>
                    </a:lnTo>
                    <a:cubicBezTo>
                      <a:pt x="464" y="0"/>
                      <a:pt x="357" y="96"/>
                      <a:pt x="214" y="322"/>
                    </a:cubicBezTo>
                    <a:cubicBezTo>
                      <a:pt x="119" y="512"/>
                      <a:pt x="0" y="846"/>
                      <a:pt x="0" y="1203"/>
                    </a:cubicBezTo>
                    <a:cubicBezTo>
                      <a:pt x="0" y="1572"/>
                      <a:pt x="95" y="1881"/>
                      <a:pt x="202" y="2096"/>
                    </a:cubicBezTo>
                    <a:cubicBezTo>
                      <a:pt x="310" y="2298"/>
                      <a:pt x="417" y="2405"/>
                      <a:pt x="417" y="2405"/>
                    </a:cubicBezTo>
                    <a:cubicBezTo>
                      <a:pt x="417" y="2405"/>
                      <a:pt x="417" y="2262"/>
                      <a:pt x="393" y="2036"/>
                    </a:cubicBezTo>
                    <a:lnTo>
                      <a:pt x="393" y="1203"/>
                    </a:lnTo>
                    <a:cubicBezTo>
                      <a:pt x="417" y="893"/>
                      <a:pt x="417" y="596"/>
                      <a:pt x="429" y="369"/>
                    </a:cubicBezTo>
                    <a:cubicBezTo>
                      <a:pt x="441" y="131"/>
                      <a:pt x="464" y="0"/>
                      <a:pt x="464"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8"/>
              <p:cNvSpPr/>
              <p:nvPr/>
            </p:nvSpPr>
            <p:spPr>
              <a:xfrm>
                <a:off x="5097050" y="2811200"/>
                <a:ext cx="10750" cy="29775"/>
              </a:xfrm>
              <a:custGeom>
                <a:avLst/>
                <a:gdLst/>
                <a:ahLst/>
                <a:cxnLst/>
                <a:rect l="l" t="t" r="r" b="b"/>
                <a:pathLst>
                  <a:path w="430" h="1191" extrusionOk="0">
                    <a:moveTo>
                      <a:pt x="191" y="0"/>
                    </a:moveTo>
                    <a:cubicBezTo>
                      <a:pt x="191" y="0"/>
                      <a:pt x="1" y="262"/>
                      <a:pt x="24" y="607"/>
                    </a:cubicBezTo>
                    <a:cubicBezTo>
                      <a:pt x="48" y="941"/>
                      <a:pt x="251" y="1191"/>
                      <a:pt x="251" y="1191"/>
                    </a:cubicBezTo>
                    <a:cubicBezTo>
                      <a:pt x="251" y="1191"/>
                      <a:pt x="429" y="905"/>
                      <a:pt x="417" y="583"/>
                    </a:cubicBezTo>
                    <a:cubicBezTo>
                      <a:pt x="405" y="250"/>
                      <a:pt x="191" y="0"/>
                      <a:pt x="19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8"/>
              <p:cNvSpPr/>
              <p:nvPr/>
            </p:nvSpPr>
            <p:spPr>
              <a:xfrm>
                <a:off x="5064025" y="2168250"/>
                <a:ext cx="10725" cy="52425"/>
              </a:xfrm>
              <a:custGeom>
                <a:avLst/>
                <a:gdLst/>
                <a:ahLst/>
                <a:cxnLst/>
                <a:rect l="l" t="t" r="r" b="b"/>
                <a:pathLst>
                  <a:path w="429" h="2097" extrusionOk="0">
                    <a:moveTo>
                      <a:pt x="214" y="1"/>
                    </a:moveTo>
                    <a:cubicBezTo>
                      <a:pt x="214" y="1"/>
                      <a:pt x="60" y="477"/>
                      <a:pt x="24" y="1048"/>
                    </a:cubicBezTo>
                    <a:cubicBezTo>
                      <a:pt x="0" y="1608"/>
                      <a:pt x="95" y="2096"/>
                      <a:pt x="95" y="2096"/>
                    </a:cubicBezTo>
                    <a:cubicBezTo>
                      <a:pt x="95" y="2096"/>
                      <a:pt x="155" y="2001"/>
                      <a:pt x="226" y="1798"/>
                    </a:cubicBezTo>
                    <a:cubicBezTo>
                      <a:pt x="310" y="1608"/>
                      <a:pt x="393" y="1358"/>
                      <a:pt x="417" y="1060"/>
                    </a:cubicBezTo>
                    <a:cubicBezTo>
                      <a:pt x="429" y="763"/>
                      <a:pt x="381" y="489"/>
                      <a:pt x="322" y="298"/>
                    </a:cubicBezTo>
                    <a:cubicBezTo>
                      <a:pt x="274" y="120"/>
                      <a:pt x="214" y="1"/>
                      <a:pt x="21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8"/>
              <p:cNvSpPr/>
              <p:nvPr/>
            </p:nvSpPr>
            <p:spPr>
              <a:xfrm>
                <a:off x="3860000" y="2309950"/>
                <a:ext cx="44975" cy="74425"/>
              </a:xfrm>
              <a:custGeom>
                <a:avLst/>
                <a:gdLst/>
                <a:ahLst/>
                <a:cxnLst/>
                <a:rect l="l" t="t" r="r" b="b"/>
                <a:pathLst>
                  <a:path w="1799" h="2977" extrusionOk="0">
                    <a:moveTo>
                      <a:pt x="1798" y="0"/>
                    </a:moveTo>
                    <a:lnTo>
                      <a:pt x="1798" y="0"/>
                    </a:lnTo>
                    <a:cubicBezTo>
                      <a:pt x="1798" y="0"/>
                      <a:pt x="1227" y="572"/>
                      <a:pt x="727" y="1393"/>
                    </a:cubicBezTo>
                    <a:cubicBezTo>
                      <a:pt x="238" y="2226"/>
                      <a:pt x="0" y="2977"/>
                      <a:pt x="0" y="2977"/>
                    </a:cubicBezTo>
                    <a:cubicBezTo>
                      <a:pt x="0" y="2977"/>
                      <a:pt x="572" y="2417"/>
                      <a:pt x="1072" y="1595"/>
                    </a:cubicBezTo>
                    <a:cubicBezTo>
                      <a:pt x="1560" y="774"/>
                      <a:pt x="1798" y="0"/>
                      <a:pt x="1798"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8"/>
              <p:cNvSpPr/>
              <p:nvPr/>
            </p:nvSpPr>
            <p:spPr>
              <a:xfrm>
                <a:off x="3877250" y="2371850"/>
                <a:ext cx="14625" cy="20850"/>
              </a:xfrm>
              <a:custGeom>
                <a:avLst/>
                <a:gdLst/>
                <a:ahLst/>
                <a:cxnLst/>
                <a:rect l="l" t="t" r="r" b="b"/>
                <a:pathLst>
                  <a:path w="585" h="834" extrusionOk="0">
                    <a:moveTo>
                      <a:pt x="572" y="0"/>
                    </a:moveTo>
                    <a:cubicBezTo>
                      <a:pt x="572" y="0"/>
                      <a:pt x="513" y="24"/>
                      <a:pt x="418" y="84"/>
                    </a:cubicBezTo>
                    <a:cubicBezTo>
                      <a:pt x="346" y="143"/>
                      <a:pt x="239" y="227"/>
                      <a:pt x="168" y="322"/>
                    </a:cubicBezTo>
                    <a:cubicBezTo>
                      <a:pt x="96" y="429"/>
                      <a:pt x="48" y="548"/>
                      <a:pt x="37" y="655"/>
                    </a:cubicBezTo>
                    <a:cubicBezTo>
                      <a:pt x="1" y="762"/>
                      <a:pt x="1" y="834"/>
                      <a:pt x="1" y="834"/>
                    </a:cubicBezTo>
                    <a:cubicBezTo>
                      <a:pt x="1" y="834"/>
                      <a:pt x="72" y="834"/>
                      <a:pt x="179" y="786"/>
                    </a:cubicBezTo>
                    <a:cubicBezTo>
                      <a:pt x="275" y="739"/>
                      <a:pt x="394" y="667"/>
                      <a:pt x="477" y="548"/>
                    </a:cubicBezTo>
                    <a:cubicBezTo>
                      <a:pt x="560" y="429"/>
                      <a:pt x="584" y="274"/>
                      <a:pt x="584" y="179"/>
                    </a:cubicBezTo>
                    <a:cubicBezTo>
                      <a:pt x="584" y="72"/>
                      <a:pt x="572" y="0"/>
                      <a:pt x="57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8"/>
              <p:cNvSpPr/>
              <p:nvPr/>
            </p:nvSpPr>
            <p:spPr>
              <a:xfrm>
                <a:off x="3895125" y="2380475"/>
                <a:ext cx="16100" cy="16400"/>
              </a:xfrm>
              <a:custGeom>
                <a:avLst/>
                <a:gdLst/>
                <a:ahLst/>
                <a:cxnLst/>
                <a:rect l="l" t="t" r="r" b="b"/>
                <a:pathLst>
                  <a:path w="644" h="656" extrusionOk="0">
                    <a:moveTo>
                      <a:pt x="596" y="1"/>
                    </a:moveTo>
                    <a:lnTo>
                      <a:pt x="596" y="1"/>
                    </a:lnTo>
                    <a:cubicBezTo>
                      <a:pt x="595" y="1"/>
                      <a:pt x="334" y="37"/>
                      <a:pt x="167" y="203"/>
                    </a:cubicBezTo>
                    <a:cubicBezTo>
                      <a:pt x="24" y="382"/>
                      <a:pt x="0" y="656"/>
                      <a:pt x="0" y="656"/>
                    </a:cubicBezTo>
                    <a:cubicBezTo>
                      <a:pt x="0" y="656"/>
                      <a:pt x="4" y="656"/>
                      <a:pt x="10" y="656"/>
                    </a:cubicBezTo>
                    <a:cubicBezTo>
                      <a:pt x="62" y="656"/>
                      <a:pt x="306" y="646"/>
                      <a:pt x="465" y="477"/>
                    </a:cubicBezTo>
                    <a:cubicBezTo>
                      <a:pt x="643" y="275"/>
                      <a:pt x="596" y="1"/>
                      <a:pt x="596"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8"/>
              <p:cNvSpPr/>
              <p:nvPr/>
            </p:nvSpPr>
            <p:spPr>
              <a:xfrm>
                <a:off x="4099000" y="1753925"/>
                <a:ext cx="31300" cy="50325"/>
              </a:xfrm>
              <a:custGeom>
                <a:avLst/>
                <a:gdLst/>
                <a:ahLst/>
                <a:cxnLst/>
                <a:rect l="l" t="t" r="r" b="b"/>
                <a:pathLst>
                  <a:path w="1252" h="2013" extrusionOk="0">
                    <a:moveTo>
                      <a:pt x="1251" y="0"/>
                    </a:moveTo>
                    <a:lnTo>
                      <a:pt x="1251" y="0"/>
                    </a:lnTo>
                    <a:cubicBezTo>
                      <a:pt x="1251" y="0"/>
                      <a:pt x="811" y="357"/>
                      <a:pt x="465" y="905"/>
                    </a:cubicBezTo>
                    <a:cubicBezTo>
                      <a:pt x="120" y="1465"/>
                      <a:pt x="1" y="2012"/>
                      <a:pt x="1" y="2012"/>
                    </a:cubicBezTo>
                    <a:cubicBezTo>
                      <a:pt x="1" y="2012"/>
                      <a:pt x="453" y="1667"/>
                      <a:pt x="799" y="1107"/>
                    </a:cubicBezTo>
                    <a:cubicBezTo>
                      <a:pt x="1132" y="548"/>
                      <a:pt x="1251" y="0"/>
                      <a:pt x="125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8"/>
              <p:cNvSpPr/>
              <p:nvPr/>
            </p:nvSpPr>
            <p:spPr>
              <a:xfrm>
                <a:off x="4130275" y="1766125"/>
                <a:ext cx="14300" cy="18475"/>
              </a:xfrm>
              <a:custGeom>
                <a:avLst/>
                <a:gdLst/>
                <a:ahLst/>
                <a:cxnLst/>
                <a:rect l="l" t="t" r="r" b="b"/>
                <a:pathLst>
                  <a:path w="572" h="739" extrusionOk="0">
                    <a:moveTo>
                      <a:pt x="572" y="0"/>
                    </a:moveTo>
                    <a:cubicBezTo>
                      <a:pt x="572" y="0"/>
                      <a:pt x="488" y="0"/>
                      <a:pt x="405" y="24"/>
                    </a:cubicBezTo>
                    <a:cubicBezTo>
                      <a:pt x="298" y="60"/>
                      <a:pt x="179" y="119"/>
                      <a:pt x="107" y="238"/>
                    </a:cubicBezTo>
                    <a:cubicBezTo>
                      <a:pt x="36" y="346"/>
                      <a:pt x="0" y="477"/>
                      <a:pt x="24" y="584"/>
                    </a:cubicBezTo>
                    <a:cubicBezTo>
                      <a:pt x="24" y="679"/>
                      <a:pt x="48" y="739"/>
                      <a:pt x="48" y="739"/>
                    </a:cubicBezTo>
                    <a:lnTo>
                      <a:pt x="191" y="667"/>
                    </a:lnTo>
                    <a:cubicBezTo>
                      <a:pt x="286" y="619"/>
                      <a:pt x="369" y="548"/>
                      <a:pt x="429" y="465"/>
                    </a:cubicBezTo>
                    <a:cubicBezTo>
                      <a:pt x="488" y="358"/>
                      <a:pt x="524" y="250"/>
                      <a:pt x="536" y="167"/>
                    </a:cubicBezTo>
                    <a:cubicBezTo>
                      <a:pt x="572" y="72"/>
                      <a:pt x="572" y="0"/>
                      <a:pt x="57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8"/>
              <p:cNvSpPr/>
              <p:nvPr/>
            </p:nvSpPr>
            <p:spPr>
              <a:xfrm>
                <a:off x="3648350" y="2253075"/>
                <a:ext cx="34575" cy="42000"/>
              </a:xfrm>
              <a:custGeom>
                <a:avLst/>
                <a:gdLst/>
                <a:ahLst/>
                <a:cxnLst/>
                <a:rect l="l" t="t" r="r" b="b"/>
                <a:pathLst>
                  <a:path w="1383" h="1680" extrusionOk="0">
                    <a:moveTo>
                      <a:pt x="1382" y="1"/>
                    </a:moveTo>
                    <a:lnTo>
                      <a:pt x="1382" y="1"/>
                    </a:lnTo>
                    <a:cubicBezTo>
                      <a:pt x="1382" y="1"/>
                      <a:pt x="918" y="251"/>
                      <a:pt x="549" y="715"/>
                    </a:cubicBezTo>
                    <a:cubicBezTo>
                      <a:pt x="156" y="1180"/>
                      <a:pt x="1" y="1680"/>
                      <a:pt x="1" y="1680"/>
                    </a:cubicBezTo>
                    <a:cubicBezTo>
                      <a:pt x="1" y="1680"/>
                      <a:pt x="465" y="1430"/>
                      <a:pt x="846" y="965"/>
                    </a:cubicBezTo>
                    <a:cubicBezTo>
                      <a:pt x="1227" y="513"/>
                      <a:pt x="1382" y="1"/>
                      <a:pt x="1382"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8"/>
              <p:cNvSpPr/>
              <p:nvPr/>
            </p:nvSpPr>
            <p:spPr>
              <a:xfrm>
                <a:off x="3665325" y="2277200"/>
                <a:ext cx="19975" cy="22950"/>
              </a:xfrm>
              <a:custGeom>
                <a:avLst/>
                <a:gdLst/>
                <a:ahLst/>
                <a:cxnLst/>
                <a:rect l="l" t="t" r="r" b="b"/>
                <a:pathLst>
                  <a:path w="799" h="918" extrusionOk="0">
                    <a:moveTo>
                      <a:pt x="798" y="0"/>
                    </a:moveTo>
                    <a:lnTo>
                      <a:pt x="798" y="0"/>
                    </a:lnTo>
                    <a:cubicBezTo>
                      <a:pt x="798" y="0"/>
                      <a:pt x="465" y="84"/>
                      <a:pt x="251" y="334"/>
                    </a:cubicBezTo>
                    <a:cubicBezTo>
                      <a:pt x="24" y="572"/>
                      <a:pt x="1" y="917"/>
                      <a:pt x="1" y="917"/>
                    </a:cubicBezTo>
                    <a:cubicBezTo>
                      <a:pt x="1" y="917"/>
                      <a:pt x="322" y="834"/>
                      <a:pt x="548" y="584"/>
                    </a:cubicBezTo>
                    <a:cubicBezTo>
                      <a:pt x="774" y="346"/>
                      <a:pt x="798" y="0"/>
                      <a:pt x="798"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38"/>
              <p:cNvSpPr/>
              <p:nvPr/>
            </p:nvSpPr>
            <p:spPr>
              <a:xfrm>
                <a:off x="4449050" y="2891250"/>
                <a:ext cx="460800" cy="175350"/>
              </a:xfrm>
              <a:custGeom>
                <a:avLst/>
                <a:gdLst/>
                <a:ahLst/>
                <a:cxnLst/>
                <a:rect l="l" t="t" r="r" b="b"/>
                <a:pathLst>
                  <a:path w="18432" h="7014" extrusionOk="0">
                    <a:moveTo>
                      <a:pt x="1" y="1"/>
                    </a:moveTo>
                    <a:cubicBezTo>
                      <a:pt x="1" y="1"/>
                      <a:pt x="4049" y="1751"/>
                      <a:pt x="9145" y="3692"/>
                    </a:cubicBezTo>
                    <a:cubicBezTo>
                      <a:pt x="14229" y="5621"/>
                      <a:pt x="18432" y="7014"/>
                      <a:pt x="18432" y="7014"/>
                    </a:cubicBezTo>
                    <a:cubicBezTo>
                      <a:pt x="18432" y="7014"/>
                      <a:pt x="14383" y="5252"/>
                      <a:pt x="9288" y="3323"/>
                    </a:cubicBezTo>
                    <a:cubicBezTo>
                      <a:pt x="4204" y="1382"/>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38"/>
              <p:cNvSpPr/>
              <p:nvPr/>
            </p:nvSpPr>
            <p:spPr>
              <a:xfrm>
                <a:off x="4925600" y="3071050"/>
                <a:ext cx="52125" cy="19675"/>
              </a:xfrm>
              <a:custGeom>
                <a:avLst/>
                <a:gdLst/>
                <a:ahLst/>
                <a:cxnLst/>
                <a:rect l="l" t="t" r="r" b="b"/>
                <a:pathLst>
                  <a:path w="2085" h="787" extrusionOk="0">
                    <a:moveTo>
                      <a:pt x="1" y="0"/>
                    </a:moveTo>
                    <a:cubicBezTo>
                      <a:pt x="1" y="0"/>
                      <a:pt x="382" y="357"/>
                      <a:pt x="965" y="572"/>
                    </a:cubicBezTo>
                    <a:cubicBezTo>
                      <a:pt x="1548" y="786"/>
                      <a:pt x="2084" y="786"/>
                      <a:pt x="2084" y="786"/>
                    </a:cubicBezTo>
                    <a:cubicBezTo>
                      <a:pt x="2084" y="786"/>
                      <a:pt x="1691" y="429"/>
                      <a:pt x="1108" y="203"/>
                    </a:cubicBezTo>
                    <a:cubicBezTo>
                      <a:pt x="525" y="0"/>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8"/>
              <p:cNvSpPr/>
              <p:nvPr/>
            </p:nvSpPr>
            <p:spPr>
              <a:xfrm>
                <a:off x="4994950" y="3093775"/>
                <a:ext cx="31875" cy="13500"/>
              </a:xfrm>
              <a:custGeom>
                <a:avLst/>
                <a:gdLst/>
                <a:ahLst/>
                <a:cxnLst/>
                <a:rect l="l" t="t" r="r" b="b"/>
                <a:pathLst>
                  <a:path w="1275" h="540" extrusionOk="0">
                    <a:moveTo>
                      <a:pt x="240" y="0"/>
                    </a:moveTo>
                    <a:cubicBezTo>
                      <a:pt x="98" y="0"/>
                      <a:pt x="1" y="20"/>
                      <a:pt x="1" y="20"/>
                    </a:cubicBezTo>
                    <a:cubicBezTo>
                      <a:pt x="1" y="20"/>
                      <a:pt x="215" y="318"/>
                      <a:pt x="572" y="460"/>
                    </a:cubicBezTo>
                    <a:cubicBezTo>
                      <a:pt x="732" y="523"/>
                      <a:pt x="899" y="539"/>
                      <a:pt x="1031" y="539"/>
                    </a:cubicBezTo>
                    <a:cubicBezTo>
                      <a:pt x="1174" y="539"/>
                      <a:pt x="1275" y="520"/>
                      <a:pt x="1275" y="520"/>
                    </a:cubicBezTo>
                    <a:cubicBezTo>
                      <a:pt x="1275" y="520"/>
                      <a:pt x="1049" y="222"/>
                      <a:pt x="703" y="79"/>
                    </a:cubicBezTo>
                    <a:cubicBezTo>
                      <a:pt x="538" y="17"/>
                      <a:pt x="370" y="0"/>
                      <a:pt x="24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38"/>
              <p:cNvSpPr/>
              <p:nvPr/>
            </p:nvSpPr>
            <p:spPr>
              <a:xfrm>
                <a:off x="5042275" y="3114625"/>
                <a:ext cx="26825" cy="11900"/>
              </a:xfrm>
              <a:custGeom>
                <a:avLst/>
                <a:gdLst/>
                <a:ahLst/>
                <a:cxnLst/>
                <a:rect l="l" t="t" r="r" b="b"/>
                <a:pathLst>
                  <a:path w="1073" h="476" extrusionOk="0">
                    <a:moveTo>
                      <a:pt x="272" y="0"/>
                    </a:moveTo>
                    <a:cubicBezTo>
                      <a:pt x="116" y="0"/>
                      <a:pt x="1" y="31"/>
                      <a:pt x="1" y="31"/>
                    </a:cubicBezTo>
                    <a:cubicBezTo>
                      <a:pt x="1" y="31"/>
                      <a:pt x="168" y="305"/>
                      <a:pt x="465" y="424"/>
                    </a:cubicBezTo>
                    <a:cubicBezTo>
                      <a:pt x="572" y="463"/>
                      <a:pt x="681" y="475"/>
                      <a:pt x="776" y="475"/>
                    </a:cubicBezTo>
                    <a:cubicBezTo>
                      <a:pt x="946" y="475"/>
                      <a:pt x="1072" y="436"/>
                      <a:pt x="1072" y="436"/>
                    </a:cubicBezTo>
                    <a:cubicBezTo>
                      <a:pt x="1072" y="436"/>
                      <a:pt x="906" y="162"/>
                      <a:pt x="608" y="55"/>
                    </a:cubicBezTo>
                    <a:cubicBezTo>
                      <a:pt x="492" y="13"/>
                      <a:pt x="373" y="0"/>
                      <a:pt x="27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38"/>
              <p:cNvSpPr/>
              <p:nvPr/>
            </p:nvSpPr>
            <p:spPr>
              <a:xfrm>
                <a:off x="5104500" y="3139425"/>
                <a:ext cx="44375" cy="16800"/>
              </a:xfrm>
              <a:custGeom>
                <a:avLst/>
                <a:gdLst/>
                <a:ahLst/>
                <a:cxnLst/>
                <a:rect l="l" t="t" r="r" b="b"/>
                <a:pathLst>
                  <a:path w="1775" h="672" extrusionOk="0">
                    <a:moveTo>
                      <a:pt x="102" y="1"/>
                    </a:moveTo>
                    <a:cubicBezTo>
                      <a:pt x="37" y="1"/>
                      <a:pt x="0" y="4"/>
                      <a:pt x="0" y="4"/>
                    </a:cubicBezTo>
                    <a:cubicBezTo>
                      <a:pt x="0" y="4"/>
                      <a:pt x="322" y="325"/>
                      <a:pt x="822" y="516"/>
                    </a:cubicBezTo>
                    <a:cubicBezTo>
                      <a:pt x="1207" y="657"/>
                      <a:pt x="1578" y="671"/>
                      <a:pt x="1717" y="671"/>
                    </a:cubicBezTo>
                    <a:cubicBezTo>
                      <a:pt x="1754" y="671"/>
                      <a:pt x="1774" y="670"/>
                      <a:pt x="1774" y="670"/>
                    </a:cubicBezTo>
                    <a:cubicBezTo>
                      <a:pt x="1774" y="670"/>
                      <a:pt x="1441" y="325"/>
                      <a:pt x="953" y="147"/>
                    </a:cubicBezTo>
                    <a:cubicBezTo>
                      <a:pt x="596" y="19"/>
                      <a:pt x="263" y="1"/>
                      <a:pt x="102"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8"/>
              <p:cNvSpPr/>
              <p:nvPr/>
            </p:nvSpPr>
            <p:spPr>
              <a:xfrm>
                <a:off x="3391175" y="2492100"/>
                <a:ext cx="606350" cy="231000"/>
              </a:xfrm>
              <a:custGeom>
                <a:avLst/>
                <a:gdLst/>
                <a:ahLst/>
                <a:cxnLst/>
                <a:rect l="l" t="t" r="r" b="b"/>
                <a:pathLst>
                  <a:path w="24254" h="9240" extrusionOk="0">
                    <a:moveTo>
                      <a:pt x="1" y="1"/>
                    </a:moveTo>
                    <a:cubicBezTo>
                      <a:pt x="2" y="1"/>
                      <a:pt x="5359" y="2263"/>
                      <a:pt x="12050" y="4799"/>
                    </a:cubicBezTo>
                    <a:cubicBezTo>
                      <a:pt x="18753" y="7347"/>
                      <a:pt x="24254" y="9240"/>
                      <a:pt x="24254" y="9240"/>
                    </a:cubicBezTo>
                    <a:cubicBezTo>
                      <a:pt x="24254" y="9240"/>
                      <a:pt x="18896" y="6978"/>
                      <a:pt x="12205" y="4430"/>
                    </a:cubicBezTo>
                    <a:cubicBezTo>
                      <a:pt x="5502" y="1882"/>
                      <a:pt x="2"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8"/>
              <p:cNvSpPr/>
              <p:nvPr/>
            </p:nvSpPr>
            <p:spPr>
              <a:xfrm>
                <a:off x="3365875" y="2483750"/>
                <a:ext cx="10450" cy="7200"/>
              </a:xfrm>
              <a:custGeom>
                <a:avLst/>
                <a:gdLst/>
                <a:ahLst/>
                <a:cxnLst/>
                <a:rect l="l" t="t" r="r" b="b"/>
                <a:pathLst>
                  <a:path w="418" h="288" extrusionOk="0">
                    <a:moveTo>
                      <a:pt x="178" y="0"/>
                    </a:moveTo>
                    <a:cubicBezTo>
                      <a:pt x="157" y="0"/>
                      <a:pt x="144" y="1"/>
                      <a:pt x="144" y="1"/>
                    </a:cubicBezTo>
                    <a:cubicBezTo>
                      <a:pt x="144" y="1"/>
                      <a:pt x="1" y="156"/>
                      <a:pt x="25" y="227"/>
                    </a:cubicBezTo>
                    <a:cubicBezTo>
                      <a:pt x="51" y="281"/>
                      <a:pt x="172" y="288"/>
                      <a:pt x="231" y="288"/>
                    </a:cubicBezTo>
                    <a:cubicBezTo>
                      <a:pt x="250" y="288"/>
                      <a:pt x="263" y="287"/>
                      <a:pt x="263" y="287"/>
                    </a:cubicBezTo>
                    <a:cubicBezTo>
                      <a:pt x="263" y="287"/>
                      <a:pt x="418" y="132"/>
                      <a:pt x="382" y="61"/>
                    </a:cubicBezTo>
                    <a:cubicBezTo>
                      <a:pt x="364" y="7"/>
                      <a:pt x="239" y="0"/>
                      <a:pt x="178"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8"/>
              <p:cNvSpPr/>
              <p:nvPr/>
            </p:nvSpPr>
            <p:spPr>
              <a:xfrm>
                <a:off x="3254550" y="2441875"/>
                <a:ext cx="25325" cy="11775"/>
              </a:xfrm>
              <a:custGeom>
                <a:avLst/>
                <a:gdLst/>
                <a:ahLst/>
                <a:cxnLst/>
                <a:rect l="l" t="t" r="r" b="b"/>
                <a:pathLst>
                  <a:path w="1013" h="471" extrusionOk="0">
                    <a:moveTo>
                      <a:pt x="288" y="1"/>
                    </a:moveTo>
                    <a:cubicBezTo>
                      <a:pt x="124" y="1"/>
                      <a:pt x="1" y="45"/>
                      <a:pt x="1" y="45"/>
                    </a:cubicBezTo>
                    <a:cubicBezTo>
                      <a:pt x="1" y="45"/>
                      <a:pt x="144" y="307"/>
                      <a:pt x="430" y="414"/>
                    </a:cubicBezTo>
                    <a:cubicBezTo>
                      <a:pt x="532" y="457"/>
                      <a:pt x="635" y="470"/>
                      <a:pt x="726" y="470"/>
                    </a:cubicBezTo>
                    <a:cubicBezTo>
                      <a:pt x="890" y="470"/>
                      <a:pt x="1013" y="426"/>
                      <a:pt x="1013" y="426"/>
                    </a:cubicBezTo>
                    <a:cubicBezTo>
                      <a:pt x="1013" y="426"/>
                      <a:pt x="858" y="164"/>
                      <a:pt x="584" y="57"/>
                    </a:cubicBezTo>
                    <a:cubicBezTo>
                      <a:pt x="482" y="14"/>
                      <a:pt x="379" y="1"/>
                      <a:pt x="288"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8"/>
              <p:cNvSpPr/>
              <p:nvPr/>
            </p:nvSpPr>
            <p:spPr>
              <a:xfrm>
                <a:off x="4807725" y="3065975"/>
                <a:ext cx="148550" cy="56575"/>
              </a:xfrm>
              <a:custGeom>
                <a:avLst/>
                <a:gdLst/>
                <a:ahLst/>
                <a:cxnLst/>
                <a:rect l="l" t="t" r="r" b="b"/>
                <a:pathLst>
                  <a:path w="5942" h="2263" extrusionOk="0">
                    <a:moveTo>
                      <a:pt x="1" y="1"/>
                    </a:moveTo>
                    <a:lnTo>
                      <a:pt x="1" y="1"/>
                    </a:lnTo>
                    <a:cubicBezTo>
                      <a:pt x="1" y="1"/>
                      <a:pt x="1275" y="691"/>
                      <a:pt x="2906" y="1310"/>
                    </a:cubicBezTo>
                    <a:cubicBezTo>
                      <a:pt x="4549" y="1942"/>
                      <a:pt x="5942" y="2263"/>
                      <a:pt x="5942" y="2263"/>
                    </a:cubicBezTo>
                    <a:cubicBezTo>
                      <a:pt x="5942" y="2263"/>
                      <a:pt x="4692" y="1572"/>
                      <a:pt x="3037" y="953"/>
                    </a:cubicBezTo>
                    <a:cubicBezTo>
                      <a:pt x="1406" y="334"/>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8"/>
              <p:cNvSpPr/>
              <p:nvPr/>
            </p:nvSpPr>
            <p:spPr>
              <a:xfrm>
                <a:off x="3101575" y="2163200"/>
                <a:ext cx="25" cy="25"/>
              </a:xfrm>
              <a:custGeom>
                <a:avLst/>
                <a:gdLst/>
                <a:ahLst/>
                <a:cxnLst/>
                <a:rect l="l" t="t" r="r" b="b"/>
                <a:pathLst>
                  <a:path w="1" h="1" extrusionOk="0">
                    <a:moveTo>
                      <a:pt x="0" y="0"/>
                    </a:move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8"/>
              <p:cNvSpPr/>
              <p:nvPr/>
            </p:nvSpPr>
            <p:spPr>
              <a:xfrm>
                <a:off x="3335525" y="1978050"/>
                <a:ext cx="25" cy="25"/>
              </a:xfrm>
              <a:custGeom>
                <a:avLst/>
                <a:gdLst/>
                <a:ahLst/>
                <a:cxnLst/>
                <a:rect l="l" t="t" r="r" b="b"/>
                <a:pathLst>
                  <a:path w="1" h="1" extrusionOk="0">
                    <a:moveTo>
                      <a:pt x="0" y="1"/>
                    </a:move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8"/>
              <p:cNvSpPr/>
              <p:nvPr/>
            </p:nvSpPr>
            <p:spPr>
              <a:xfrm>
                <a:off x="4480000" y="1694975"/>
                <a:ext cx="472725" cy="324775"/>
              </a:xfrm>
              <a:custGeom>
                <a:avLst/>
                <a:gdLst/>
                <a:ahLst/>
                <a:cxnLst/>
                <a:rect l="l" t="t" r="r" b="b"/>
                <a:pathLst>
                  <a:path w="18909" h="12991" extrusionOk="0">
                    <a:moveTo>
                      <a:pt x="18634" y="1"/>
                    </a:moveTo>
                    <a:lnTo>
                      <a:pt x="18634" y="1"/>
                    </a:lnTo>
                    <a:cubicBezTo>
                      <a:pt x="18682" y="156"/>
                      <a:pt x="18730" y="406"/>
                      <a:pt x="18741" y="715"/>
                    </a:cubicBezTo>
                    <a:cubicBezTo>
                      <a:pt x="18753" y="1346"/>
                      <a:pt x="18587" y="2299"/>
                      <a:pt x="17956" y="3204"/>
                    </a:cubicBezTo>
                    <a:cubicBezTo>
                      <a:pt x="17325" y="4120"/>
                      <a:pt x="16182" y="4894"/>
                      <a:pt x="14777" y="5335"/>
                    </a:cubicBezTo>
                    <a:cubicBezTo>
                      <a:pt x="13384" y="5787"/>
                      <a:pt x="11729" y="5894"/>
                      <a:pt x="9990" y="6109"/>
                    </a:cubicBezTo>
                    <a:cubicBezTo>
                      <a:pt x="8228" y="6299"/>
                      <a:pt x="6561" y="6752"/>
                      <a:pt x="5180" y="7430"/>
                    </a:cubicBezTo>
                    <a:cubicBezTo>
                      <a:pt x="3787" y="8097"/>
                      <a:pt x="2668" y="8966"/>
                      <a:pt x="1882" y="9811"/>
                    </a:cubicBezTo>
                    <a:cubicBezTo>
                      <a:pt x="1073" y="10657"/>
                      <a:pt x="608" y="11478"/>
                      <a:pt x="358" y="12074"/>
                    </a:cubicBezTo>
                    <a:cubicBezTo>
                      <a:pt x="215" y="12359"/>
                      <a:pt x="156" y="12586"/>
                      <a:pt x="96" y="12752"/>
                    </a:cubicBezTo>
                    <a:cubicBezTo>
                      <a:pt x="37" y="12907"/>
                      <a:pt x="1" y="12990"/>
                      <a:pt x="1" y="12990"/>
                    </a:cubicBezTo>
                    <a:cubicBezTo>
                      <a:pt x="1" y="12990"/>
                      <a:pt x="37" y="12907"/>
                      <a:pt x="108" y="12752"/>
                    </a:cubicBezTo>
                    <a:cubicBezTo>
                      <a:pt x="180" y="12609"/>
                      <a:pt x="275" y="12371"/>
                      <a:pt x="442" y="12097"/>
                    </a:cubicBezTo>
                    <a:cubicBezTo>
                      <a:pt x="739" y="11538"/>
                      <a:pt x="1251" y="10764"/>
                      <a:pt x="2085" y="10002"/>
                    </a:cubicBezTo>
                    <a:cubicBezTo>
                      <a:pt x="3692" y="8442"/>
                      <a:pt x="6609" y="7025"/>
                      <a:pt x="10050" y="6704"/>
                    </a:cubicBezTo>
                    <a:cubicBezTo>
                      <a:pt x="11764" y="6502"/>
                      <a:pt x="13467" y="6347"/>
                      <a:pt x="14931" y="5811"/>
                    </a:cubicBezTo>
                    <a:cubicBezTo>
                      <a:pt x="16396" y="5299"/>
                      <a:pt x="17587" y="4394"/>
                      <a:pt x="18194" y="3370"/>
                    </a:cubicBezTo>
                    <a:cubicBezTo>
                      <a:pt x="18813" y="2358"/>
                      <a:pt x="18908" y="1358"/>
                      <a:pt x="18813" y="715"/>
                    </a:cubicBezTo>
                    <a:cubicBezTo>
                      <a:pt x="18777" y="406"/>
                      <a:pt x="18694" y="167"/>
                      <a:pt x="1863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38"/>
              <p:cNvSpPr/>
              <p:nvPr/>
            </p:nvSpPr>
            <p:spPr>
              <a:xfrm>
                <a:off x="4942875" y="1689025"/>
                <a:ext cx="163425" cy="922750"/>
              </a:xfrm>
              <a:custGeom>
                <a:avLst/>
                <a:gdLst/>
                <a:ahLst/>
                <a:cxnLst/>
                <a:rect l="l" t="t" r="r" b="b"/>
                <a:pathLst>
                  <a:path w="6537" h="36910" extrusionOk="0">
                    <a:moveTo>
                      <a:pt x="0" y="1"/>
                    </a:moveTo>
                    <a:cubicBezTo>
                      <a:pt x="2" y="2"/>
                      <a:pt x="121" y="73"/>
                      <a:pt x="334" y="227"/>
                    </a:cubicBezTo>
                    <a:cubicBezTo>
                      <a:pt x="536" y="370"/>
                      <a:pt x="822" y="608"/>
                      <a:pt x="1155" y="989"/>
                    </a:cubicBezTo>
                    <a:cubicBezTo>
                      <a:pt x="1810" y="1703"/>
                      <a:pt x="2501" y="2953"/>
                      <a:pt x="3060" y="4596"/>
                    </a:cubicBezTo>
                    <a:cubicBezTo>
                      <a:pt x="3620" y="6263"/>
                      <a:pt x="4215" y="8252"/>
                      <a:pt x="4691" y="10514"/>
                    </a:cubicBezTo>
                    <a:cubicBezTo>
                      <a:pt x="5144" y="12776"/>
                      <a:pt x="5501" y="15288"/>
                      <a:pt x="5632" y="17931"/>
                    </a:cubicBezTo>
                    <a:cubicBezTo>
                      <a:pt x="5918" y="23253"/>
                      <a:pt x="5275" y="28075"/>
                      <a:pt x="4465" y="31469"/>
                    </a:cubicBezTo>
                    <a:cubicBezTo>
                      <a:pt x="4275" y="32326"/>
                      <a:pt x="4096" y="33088"/>
                      <a:pt x="3894" y="33755"/>
                    </a:cubicBezTo>
                    <a:cubicBezTo>
                      <a:pt x="3691" y="34422"/>
                      <a:pt x="3536" y="35005"/>
                      <a:pt x="3370" y="35469"/>
                    </a:cubicBezTo>
                    <a:cubicBezTo>
                      <a:pt x="3072" y="36386"/>
                      <a:pt x="2893" y="36910"/>
                      <a:pt x="2893" y="36910"/>
                    </a:cubicBezTo>
                    <a:cubicBezTo>
                      <a:pt x="2893" y="36910"/>
                      <a:pt x="3096" y="36410"/>
                      <a:pt x="3477" y="35457"/>
                    </a:cubicBezTo>
                    <a:cubicBezTo>
                      <a:pt x="3667" y="35005"/>
                      <a:pt x="3858" y="34422"/>
                      <a:pt x="4084" y="33767"/>
                    </a:cubicBezTo>
                    <a:cubicBezTo>
                      <a:pt x="4322" y="33112"/>
                      <a:pt x="4548" y="32362"/>
                      <a:pt x="4787" y="31504"/>
                    </a:cubicBezTo>
                    <a:cubicBezTo>
                      <a:pt x="5739" y="28135"/>
                      <a:pt x="6537" y="23265"/>
                      <a:pt x="6251" y="17872"/>
                    </a:cubicBezTo>
                    <a:cubicBezTo>
                      <a:pt x="6108" y="15193"/>
                      <a:pt x="5715" y="12657"/>
                      <a:pt x="5203" y="10371"/>
                    </a:cubicBezTo>
                    <a:cubicBezTo>
                      <a:pt x="4667" y="8109"/>
                      <a:pt x="3977" y="6120"/>
                      <a:pt x="3358" y="4477"/>
                    </a:cubicBezTo>
                    <a:cubicBezTo>
                      <a:pt x="2715" y="2846"/>
                      <a:pt x="1929" y="1608"/>
                      <a:pt x="1227" y="905"/>
                    </a:cubicBezTo>
                    <a:cubicBezTo>
                      <a:pt x="869" y="572"/>
                      <a:pt x="560" y="346"/>
                      <a:pt x="345" y="191"/>
                    </a:cubicBezTo>
                    <a:cubicBezTo>
                      <a:pt x="121" y="73"/>
                      <a:pt x="2" y="2"/>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8"/>
              <p:cNvSpPr/>
              <p:nvPr/>
            </p:nvSpPr>
            <p:spPr>
              <a:xfrm>
                <a:off x="4221650" y="2505975"/>
                <a:ext cx="790600" cy="210275"/>
              </a:xfrm>
              <a:custGeom>
                <a:avLst/>
                <a:gdLst/>
                <a:ahLst/>
                <a:cxnLst/>
                <a:rect l="l" t="t" r="r" b="b"/>
                <a:pathLst>
                  <a:path w="31624" h="8411" extrusionOk="0">
                    <a:moveTo>
                      <a:pt x="31623" y="3934"/>
                    </a:moveTo>
                    <a:cubicBezTo>
                      <a:pt x="31623" y="3934"/>
                      <a:pt x="31516" y="3994"/>
                      <a:pt x="31314" y="4125"/>
                    </a:cubicBezTo>
                    <a:cubicBezTo>
                      <a:pt x="31516" y="4006"/>
                      <a:pt x="31623" y="3934"/>
                      <a:pt x="31623" y="3934"/>
                    </a:cubicBezTo>
                    <a:close/>
                    <a:moveTo>
                      <a:pt x="14063" y="0"/>
                    </a:moveTo>
                    <a:cubicBezTo>
                      <a:pt x="11743" y="0"/>
                      <a:pt x="9519" y="291"/>
                      <a:pt x="7573" y="910"/>
                    </a:cubicBezTo>
                    <a:cubicBezTo>
                      <a:pt x="5489" y="1589"/>
                      <a:pt x="3751" y="2660"/>
                      <a:pt x="2584" y="3827"/>
                    </a:cubicBezTo>
                    <a:cubicBezTo>
                      <a:pt x="1393" y="4994"/>
                      <a:pt x="739" y="6196"/>
                      <a:pt x="417" y="7042"/>
                    </a:cubicBezTo>
                    <a:cubicBezTo>
                      <a:pt x="238" y="7482"/>
                      <a:pt x="143" y="7816"/>
                      <a:pt x="84" y="8054"/>
                    </a:cubicBezTo>
                    <a:lnTo>
                      <a:pt x="35" y="8264"/>
                    </a:lnTo>
                    <a:lnTo>
                      <a:pt x="35" y="8264"/>
                    </a:lnTo>
                    <a:cubicBezTo>
                      <a:pt x="49" y="8208"/>
                      <a:pt x="69" y="8138"/>
                      <a:pt x="96" y="8054"/>
                    </a:cubicBezTo>
                    <a:cubicBezTo>
                      <a:pt x="179" y="7840"/>
                      <a:pt x="298" y="7506"/>
                      <a:pt x="489" y="7089"/>
                    </a:cubicBezTo>
                    <a:cubicBezTo>
                      <a:pt x="870" y="6268"/>
                      <a:pt x="1572" y="5125"/>
                      <a:pt x="2775" y="4053"/>
                    </a:cubicBezTo>
                    <a:cubicBezTo>
                      <a:pt x="3953" y="2958"/>
                      <a:pt x="5668" y="1982"/>
                      <a:pt x="7704" y="1410"/>
                    </a:cubicBezTo>
                    <a:cubicBezTo>
                      <a:pt x="9608" y="853"/>
                      <a:pt x="11804" y="609"/>
                      <a:pt x="14088" y="609"/>
                    </a:cubicBezTo>
                    <a:cubicBezTo>
                      <a:pt x="14245" y="609"/>
                      <a:pt x="14403" y="610"/>
                      <a:pt x="14562" y="612"/>
                    </a:cubicBezTo>
                    <a:cubicBezTo>
                      <a:pt x="15800" y="648"/>
                      <a:pt x="16991" y="767"/>
                      <a:pt x="18110" y="1053"/>
                    </a:cubicBezTo>
                    <a:cubicBezTo>
                      <a:pt x="19229" y="1315"/>
                      <a:pt x="20229" y="1744"/>
                      <a:pt x="21205" y="2220"/>
                    </a:cubicBezTo>
                    <a:cubicBezTo>
                      <a:pt x="23110" y="3196"/>
                      <a:pt x="24849" y="4184"/>
                      <a:pt x="26468" y="4565"/>
                    </a:cubicBezTo>
                    <a:cubicBezTo>
                      <a:pt x="27191" y="4753"/>
                      <a:pt x="27868" y="4827"/>
                      <a:pt x="28475" y="4827"/>
                    </a:cubicBezTo>
                    <a:cubicBezTo>
                      <a:pt x="29217" y="4827"/>
                      <a:pt x="29853" y="4716"/>
                      <a:pt x="30337" y="4565"/>
                    </a:cubicBezTo>
                    <a:cubicBezTo>
                      <a:pt x="30790" y="4411"/>
                      <a:pt x="31099" y="4244"/>
                      <a:pt x="31314" y="4125"/>
                    </a:cubicBezTo>
                    <a:lnTo>
                      <a:pt x="31314" y="4125"/>
                    </a:lnTo>
                    <a:cubicBezTo>
                      <a:pt x="31088" y="4232"/>
                      <a:pt x="30778" y="4375"/>
                      <a:pt x="30326" y="4482"/>
                    </a:cubicBezTo>
                    <a:cubicBezTo>
                      <a:pt x="29935" y="4582"/>
                      <a:pt x="29455" y="4647"/>
                      <a:pt x="28908" y="4647"/>
                    </a:cubicBezTo>
                    <a:cubicBezTo>
                      <a:pt x="28220" y="4647"/>
                      <a:pt x="27425" y="4545"/>
                      <a:pt x="26563" y="4280"/>
                    </a:cubicBezTo>
                    <a:cubicBezTo>
                      <a:pt x="25003" y="3827"/>
                      <a:pt x="23360" y="2803"/>
                      <a:pt x="21444" y="1779"/>
                    </a:cubicBezTo>
                    <a:cubicBezTo>
                      <a:pt x="20491" y="1267"/>
                      <a:pt x="19419" y="779"/>
                      <a:pt x="18253" y="481"/>
                    </a:cubicBezTo>
                    <a:cubicBezTo>
                      <a:pt x="17098" y="184"/>
                      <a:pt x="15859" y="29"/>
                      <a:pt x="14597" y="5"/>
                    </a:cubicBezTo>
                    <a:cubicBezTo>
                      <a:pt x="14419" y="2"/>
                      <a:pt x="14241" y="0"/>
                      <a:pt x="14063" y="0"/>
                    </a:cubicBezTo>
                    <a:close/>
                    <a:moveTo>
                      <a:pt x="35" y="8264"/>
                    </a:moveTo>
                    <a:cubicBezTo>
                      <a:pt x="10" y="8359"/>
                      <a:pt x="0" y="8411"/>
                      <a:pt x="0" y="8411"/>
                    </a:cubicBezTo>
                    <a:lnTo>
                      <a:pt x="35" y="8264"/>
                    </a:ln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8"/>
              <p:cNvSpPr/>
              <p:nvPr/>
            </p:nvSpPr>
            <p:spPr>
              <a:xfrm>
                <a:off x="4967575" y="1766725"/>
                <a:ext cx="70275" cy="246475"/>
              </a:xfrm>
              <a:custGeom>
                <a:avLst/>
                <a:gdLst/>
                <a:ahLst/>
                <a:cxnLst/>
                <a:rect l="l" t="t" r="r" b="b"/>
                <a:pathLst>
                  <a:path w="2811" h="9859" extrusionOk="0">
                    <a:moveTo>
                      <a:pt x="0" y="0"/>
                    </a:moveTo>
                    <a:lnTo>
                      <a:pt x="0" y="0"/>
                    </a:lnTo>
                    <a:cubicBezTo>
                      <a:pt x="0" y="0"/>
                      <a:pt x="155" y="560"/>
                      <a:pt x="441" y="1453"/>
                    </a:cubicBezTo>
                    <a:cubicBezTo>
                      <a:pt x="727" y="2346"/>
                      <a:pt x="1084" y="3560"/>
                      <a:pt x="1477" y="4917"/>
                    </a:cubicBezTo>
                    <a:cubicBezTo>
                      <a:pt x="1858" y="6263"/>
                      <a:pt x="2191" y="7501"/>
                      <a:pt x="2429" y="8394"/>
                    </a:cubicBezTo>
                    <a:cubicBezTo>
                      <a:pt x="2644" y="9287"/>
                      <a:pt x="2798" y="9858"/>
                      <a:pt x="2798" y="9858"/>
                    </a:cubicBezTo>
                    <a:cubicBezTo>
                      <a:pt x="2798" y="9858"/>
                      <a:pt x="2810" y="9275"/>
                      <a:pt x="2727" y="8335"/>
                    </a:cubicBezTo>
                    <a:cubicBezTo>
                      <a:pt x="2632" y="7394"/>
                      <a:pt x="2441" y="6120"/>
                      <a:pt x="2048" y="4739"/>
                    </a:cubicBezTo>
                    <a:cubicBezTo>
                      <a:pt x="1667" y="3358"/>
                      <a:pt x="1143" y="2167"/>
                      <a:pt x="727" y="1334"/>
                    </a:cubicBezTo>
                    <a:cubicBezTo>
                      <a:pt x="310" y="500"/>
                      <a:pt x="1"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8"/>
              <p:cNvSpPr/>
              <p:nvPr/>
            </p:nvSpPr>
            <p:spPr>
              <a:xfrm>
                <a:off x="4466925" y="1872375"/>
                <a:ext cx="408700" cy="144700"/>
              </a:xfrm>
              <a:custGeom>
                <a:avLst/>
                <a:gdLst/>
                <a:ahLst/>
                <a:cxnLst/>
                <a:rect l="l" t="t" r="r" b="b"/>
                <a:pathLst>
                  <a:path w="16348" h="5788" extrusionOk="0">
                    <a:moveTo>
                      <a:pt x="16347" y="1"/>
                    </a:moveTo>
                    <a:cubicBezTo>
                      <a:pt x="16347" y="1"/>
                      <a:pt x="16109" y="96"/>
                      <a:pt x="15657" y="191"/>
                    </a:cubicBezTo>
                    <a:cubicBezTo>
                      <a:pt x="15228" y="310"/>
                      <a:pt x="14585" y="513"/>
                      <a:pt x="13788" y="608"/>
                    </a:cubicBezTo>
                    <a:cubicBezTo>
                      <a:pt x="12990" y="727"/>
                      <a:pt x="12014" y="810"/>
                      <a:pt x="10942" y="846"/>
                    </a:cubicBezTo>
                    <a:cubicBezTo>
                      <a:pt x="9870" y="906"/>
                      <a:pt x="8680" y="941"/>
                      <a:pt x="7430" y="1108"/>
                    </a:cubicBezTo>
                    <a:cubicBezTo>
                      <a:pt x="6191" y="1275"/>
                      <a:pt x="5001" y="1584"/>
                      <a:pt x="4024" y="2073"/>
                    </a:cubicBezTo>
                    <a:cubicBezTo>
                      <a:pt x="3048" y="2549"/>
                      <a:pt x="2238" y="3144"/>
                      <a:pt x="1643" y="3704"/>
                    </a:cubicBezTo>
                    <a:cubicBezTo>
                      <a:pt x="1048" y="4275"/>
                      <a:pt x="643" y="4811"/>
                      <a:pt x="381" y="5180"/>
                    </a:cubicBezTo>
                    <a:cubicBezTo>
                      <a:pt x="262" y="5371"/>
                      <a:pt x="155" y="5525"/>
                      <a:pt x="95" y="5632"/>
                    </a:cubicBezTo>
                    <a:cubicBezTo>
                      <a:pt x="36" y="5740"/>
                      <a:pt x="0" y="5787"/>
                      <a:pt x="0" y="5787"/>
                    </a:cubicBezTo>
                    <a:cubicBezTo>
                      <a:pt x="0" y="5787"/>
                      <a:pt x="36" y="5752"/>
                      <a:pt x="107" y="5644"/>
                    </a:cubicBezTo>
                    <a:cubicBezTo>
                      <a:pt x="167" y="5537"/>
                      <a:pt x="274" y="5406"/>
                      <a:pt x="417" y="5228"/>
                    </a:cubicBezTo>
                    <a:cubicBezTo>
                      <a:pt x="703" y="4882"/>
                      <a:pt x="1131" y="4382"/>
                      <a:pt x="1762" y="3858"/>
                    </a:cubicBezTo>
                    <a:cubicBezTo>
                      <a:pt x="2381" y="3335"/>
                      <a:pt x="3191" y="2787"/>
                      <a:pt x="4155" y="2358"/>
                    </a:cubicBezTo>
                    <a:cubicBezTo>
                      <a:pt x="5120" y="1918"/>
                      <a:pt x="6275" y="1644"/>
                      <a:pt x="7489" y="1477"/>
                    </a:cubicBezTo>
                    <a:cubicBezTo>
                      <a:pt x="8715" y="1311"/>
                      <a:pt x="9906" y="1275"/>
                      <a:pt x="10978" y="1180"/>
                    </a:cubicBezTo>
                    <a:cubicBezTo>
                      <a:pt x="12049" y="1108"/>
                      <a:pt x="13026" y="989"/>
                      <a:pt x="13835" y="822"/>
                    </a:cubicBezTo>
                    <a:cubicBezTo>
                      <a:pt x="14633" y="680"/>
                      <a:pt x="15264" y="453"/>
                      <a:pt x="15693" y="287"/>
                    </a:cubicBezTo>
                    <a:cubicBezTo>
                      <a:pt x="16109" y="108"/>
                      <a:pt x="16347" y="1"/>
                      <a:pt x="16347"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8"/>
              <p:cNvSpPr/>
              <p:nvPr/>
            </p:nvSpPr>
            <p:spPr>
              <a:xfrm>
                <a:off x="4889875" y="1845000"/>
                <a:ext cx="31575" cy="22050"/>
              </a:xfrm>
              <a:custGeom>
                <a:avLst/>
                <a:gdLst/>
                <a:ahLst/>
                <a:cxnLst/>
                <a:rect l="l" t="t" r="r" b="b"/>
                <a:pathLst>
                  <a:path w="1263" h="882" extrusionOk="0">
                    <a:moveTo>
                      <a:pt x="1263" y="0"/>
                    </a:moveTo>
                    <a:cubicBezTo>
                      <a:pt x="1263" y="0"/>
                      <a:pt x="870" y="60"/>
                      <a:pt x="537" y="298"/>
                    </a:cubicBezTo>
                    <a:cubicBezTo>
                      <a:pt x="191" y="536"/>
                      <a:pt x="1" y="882"/>
                      <a:pt x="1" y="882"/>
                    </a:cubicBezTo>
                    <a:cubicBezTo>
                      <a:pt x="1" y="882"/>
                      <a:pt x="370" y="822"/>
                      <a:pt x="727" y="584"/>
                    </a:cubicBezTo>
                    <a:cubicBezTo>
                      <a:pt x="1072" y="346"/>
                      <a:pt x="1263" y="1"/>
                      <a:pt x="1263"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8"/>
              <p:cNvSpPr/>
              <p:nvPr/>
            </p:nvSpPr>
            <p:spPr>
              <a:xfrm>
                <a:off x="5036025" y="2284350"/>
                <a:ext cx="21750" cy="156575"/>
              </a:xfrm>
              <a:custGeom>
                <a:avLst/>
                <a:gdLst/>
                <a:ahLst/>
                <a:cxnLst/>
                <a:rect l="l" t="t" r="r" b="b"/>
                <a:pathLst>
                  <a:path w="870" h="6263" extrusionOk="0">
                    <a:moveTo>
                      <a:pt x="870" y="0"/>
                    </a:moveTo>
                    <a:lnTo>
                      <a:pt x="870" y="0"/>
                    </a:lnTo>
                    <a:cubicBezTo>
                      <a:pt x="870" y="0"/>
                      <a:pt x="501" y="1381"/>
                      <a:pt x="263" y="3108"/>
                    </a:cubicBezTo>
                    <a:cubicBezTo>
                      <a:pt x="25" y="4834"/>
                      <a:pt x="1" y="6263"/>
                      <a:pt x="1" y="6263"/>
                    </a:cubicBezTo>
                    <a:cubicBezTo>
                      <a:pt x="1" y="6263"/>
                      <a:pt x="370" y="4894"/>
                      <a:pt x="608" y="3155"/>
                    </a:cubicBezTo>
                    <a:cubicBezTo>
                      <a:pt x="846" y="1417"/>
                      <a:pt x="870" y="0"/>
                      <a:pt x="87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8"/>
              <p:cNvSpPr/>
              <p:nvPr/>
            </p:nvSpPr>
            <p:spPr>
              <a:xfrm>
                <a:off x="5055375" y="2246825"/>
                <a:ext cx="8950" cy="17900"/>
              </a:xfrm>
              <a:custGeom>
                <a:avLst/>
                <a:gdLst/>
                <a:ahLst/>
                <a:cxnLst/>
                <a:rect l="l" t="t" r="r" b="b"/>
                <a:pathLst>
                  <a:path w="358" h="716" extrusionOk="0">
                    <a:moveTo>
                      <a:pt x="179" y="1"/>
                    </a:moveTo>
                    <a:cubicBezTo>
                      <a:pt x="179" y="1"/>
                      <a:pt x="1" y="168"/>
                      <a:pt x="1" y="358"/>
                    </a:cubicBezTo>
                    <a:cubicBezTo>
                      <a:pt x="1" y="549"/>
                      <a:pt x="179" y="715"/>
                      <a:pt x="179" y="715"/>
                    </a:cubicBezTo>
                    <a:cubicBezTo>
                      <a:pt x="179" y="715"/>
                      <a:pt x="346" y="560"/>
                      <a:pt x="358" y="358"/>
                    </a:cubicBezTo>
                    <a:cubicBezTo>
                      <a:pt x="358" y="168"/>
                      <a:pt x="179" y="1"/>
                      <a:pt x="179"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8"/>
              <p:cNvSpPr/>
              <p:nvPr/>
            </p:nvSpPr>
            <p:spPr>
              <a:xfrm>
                <a:off x="4015675" y="2738550"/>
                <a:ext cx="217900" cy="124750"/>
              </a:xfrm>
              <a:custGeom>
                <a:avLst/>
                <a:gdLst/>
                <a:ahLst/>
                <a:cxnLst/>
                <a:rect l="l" t="t" r="r" b="b"/>
                <a:pathLst>
                  <a:path w="8716" h="4990" extrusionOk="0">
                    <a:moveTo>
                      <a:pt x="0" y="1"/>
                    </a:moveTo>
                    <a:cubicBezTo>
                      <a:pt x="0" y="1"/>
                      <a:pt x="36" y="156"/>
                      <a:pt x="107" y="406"/>
                    </a:cubicBezTo>
                    <a:cubicBezTo>
                      <a:pt x="191" y="656"/>
                      <a:pt x="346" y="1037"/>
                      <a:pt x="596" y="1454"/>
                    </a:cubicBezTo>
                    <a:cubicBezTo>
                      <a:pt x="1084" y="2299"/>
                      <a:pt x="2096" y="3299"/>
                      <a:pt x="3465" y="3918"/>
                    </a:cubicBezTo>
                    <a:cubicBezTo>
                      <a:pt x="4846" y="4549"/>
                      <a:pt x="6191" y="4740"/>
                      <a:pt x="7144" y="4859"/>
                    </a:cubicBezTo>
                    <a:cubicBezTo>
                      <a:pt x="8120" y="4954"/>
                      <a:pt x="8716" y="4990"/>
                      <a:pt x="8716" y="4990"/>
                    </a:cubicBezTo>
                    <a:cubicBezTo>
                      <a:pt x="8716" y="4990"/>
                      <a:pt x="8132" y="4883"/>
                      <a:pt x="7192" y="4704"/>
                    </a:cubicBezTo>
                    <a:cubicBezTo>
                      <a:pt x="6251" y="4513"/>
                      <a:pt x="4941" y="4228"/>
                      <a:pt x="3632" y="3620"/>
                    </a:cubicBezTo>
                    <a:cubicBezTo>
                      <a:pt x="2310" y="3013"/>
                      <a:pt x="1298" y="2132"/>
                      <a:pt x="750" y="1358"/>
                    </a:cubicBezTo>
                    <a:cubicBezTo>
                      <a:pt x="465" y="989"/>
                      <a:pt x="274" y="644"/>
                      <a:pt x="167" y="394"/>
                    </a:cubicBezTo>
                    <a:cubicBezTo>
                      <a:pt x="48" y="144"/>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8"/>
              <p:cNvSpPr/>
              <p:nvPr/>
            </p:nvSpPr>
            <p:spPr>
              <a:xfrm>
                <a:off x="4086800" y="2797800"/>
                <a:ext cx="25" cy="25"/>
              </a:xfrm>
              <a:custGeom>
                <a:avLst/>
                <a:gdLst/>
                <a:ahLst/>
                <a:cxnLst/>
                <a:rect l="l" t="t" r="r" b="b"/>
                <a:pathLst>
                  <a:path w="1" h="1" extrusionOk="0">
                    <a:moveTo>
                      <a:pt x="1" y="0"/>
                    </a:move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8"/>
              <p:cNvSpPr/>
              <p:nvPr/>
            </p:nvSpPr>
            <p:spPr>
              <a:xfrm>
                <a:off x="4069250" y="2783800"/>
                <a:ext cx="73550" cy="37525"/>
              </a:xfrm>
              <a:custGeom>
                <a:avLst/>
                <a:gdLst/>
                <a:ahLst/>
                <a:cxnLst/>
                <a:rect l="l" t="t" r="r" b="b"/>
                <a:pathLst>
                  <a:path w="2942" h="1501" extrusionOk="0">
                    <a:moveTo>
                      <a:pt x="0" y="1"/>
                    </a:moveTo>
                    <a:cubicBezTo>
                      <a:pt x="0" y="1"/>
                      <a:pt x="119" y="144"/>
                      <a:pt x="346" y="358"/>
                    </a:cubicBezTo>
                    <a:cubicBezTo>
                      <a:pt x="584" y="548"/>
                      <a:pt x="917" y="810"/>
                      <a:pt x="1334" y="1025"/>
                    </a:cubicBezTo>
                    <a:cubicBezTo>
                      <a:pt x="1751" y="1251"/>
                      <a:pt x="2143" y="1370"/>
                      <a:pt x="2441" y="1429"/>
                    </a:cubicBezTo>
                    <a:cubicBezTo>
                      <a:pt x="2739" y="1489"/>
                      <a:pt x="2941" y="1501"/>
                      <a:pt x="2941" y="1501"/>
                    </a:cubicBezTo>
                    <a:cubicBezTo>
                      <a:pt x="2941" y="1501"/>
                      <a:pt x="2263" y="1132"/>
                      <a:pt x="1489" y="715"/>
                    </a:cubicBezTo>
                    <a:cubicBezTo>
                      <a:pt x="691" y="310"/>
                      <a:pt x="1"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8"/>
              <p:cNvSpPr/>
              <p:nvPr/>
            </p:nvSpPr>
            <p:spPr>
              <a:xfrm>
                <a:off x="4090975" y="2778475"/>
                <a:ext cx="47350" cy="19350"/>
              </a:xfrm>
              <a:custGeom>
                <a:avLst/>
                <a:gdLst/>
                <a:ahLst/>
                <a:cxnLst/>
                <a:rect l="l" t="t" r="r" b="b"/>
                <a:pathLst>
                  <a:path w="1894" h="774" extrusionOk="0">
                    <a:moveTo>
                      <a:pt x="195" y="1"/>
                    </a:moveTo>
                    <a:cubicBezTo>
                      <a:pt x="74" y="1"/>
                      <a:pt x="1" y="11"/>
                      <a:pt x="1" y="11"/>
                    </a:cubicBezTo>
                    <a:cubicBezTo>
                      <a:pt x="1" y="11"/>
                      <a:pt x="405" y="273"/>
                      <a:pt x="905" y="476"/>
                    </a:cubicBezTo>
                    <a:cubicBezTo>
                      <a:pt x="1417" y="678"/>
                      <a:pt x="1894" y="773"/>
                      <a:pt x="1894" y="773"/>
                    </a:cubicBezTo>
                    <a:cubicBezTo>
                      <a:pt x="1894" y="773"/>
                      <a:pt x="1596" y="380"/>
                      <a:pt x="1036" y="166"/>
                    </a:cubicBezTo>
                    <a:cubicBezTo>
                      <a:pt x="701" y="27"/>
                      <a:pt x="387" y="1"/>
                      <a:pt x="195"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09"/>
        <p:cNvGrpSpPr/>
        <p:nvPr/>
      </p:nvGrpSpPr>
      <p:grpSpPr>
        <a:xfrm>
          <a:off x="0" y="0"/>
          <a:ext cx="0" cy="0"/>
          <a:chOff x="0" y="0"/>
          <a:chExt cx="0" cy="0"/>
        </a:xfrm>
      </p:grpSpPr>
      <p:sp>
        <p:nvSpPr>
          <p:cNvPr id="3810" name="Google Shape;3810;p31"/>
          <p:cNvSpPr txBox="1">
            <a:spLocks noGrp="1"/>
          </p:cNvSpPr>
          <p:nvPr>
            <p:ph type="title"/>
          </p:nvPr>
        </p:nvSpPr>
        <p:spPr>
          <a:xfrm>
            <a:off x="538575" y="357172"/>
            <a:ext cx="8067000" cy="57150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smtClean="0">
                <a:latin typeface="Merriweather"/>
                <a:ea typeface="Merriweather"/>
                <a:cs typeface="Merriweather"/>
                <a:sym typeface="Merriweather"/>
              </a:rPr>
              <a:t>Kiran</a:t>
            </a:r>
            <a:r>
              <a:rPr lang="en-US" sz="2400" b="1" dirty="0" smtClean="0">
                <a:latin typeface="Merriweather"/>
                <a:ea typeface="Merriweather"/>
                <a:cs typeface="Merriweather"/>
                <a:sym typeface="Merriweather"/>
              </a:rPr>
              <a:t> Desai</a:t>
            </a:r>
            <a:endParaRPr b="1"/>
          </a:p>
        </p:txBody>
      </p:sp>
      <p:grpSp>
        <p:nvGrpSpPr>
          <p:cNvPr id="2" name="Google Shape;3812;p31"/>
          <p:cNvGrpSpPr/>
          <p:nvPr/>
        </p:nvGrpSpPr>
        <p:grpSpPr>
          <a:xfrm>
            <a:off x="592960" y="2452423"/>
            <a:ext cx="4836295" cy="762269"/>
            <a:chOff x="592960" y="2057466"/>
            <a:chExt cx="4406239" cy="762269"/>
          </a:xfrm>
        </p:grpSpPr>
        <p:sp>
          <p:nvSpPr>
            <p:cNvPr id="3813" name="Google Shape;3813;p31"/>
            <p:cNvSpPr/>
            <p:nvPr/>
          </p:nvSpPr>
          <p:spPr>
            <a:xfrm>
              <a:off x="1354409" y="2064935"/>
              <a:ext cx="3644790" cy="754800"/>
            </a:xfrm>
            <a:prstGeom prst="rect">
              <a:avLst/>
            </a:prstGeom>
            <a:noFill/>
            <a:ln>
              <a:noFill/>
            </a:ln>
          </p:spPr>
          <p:txBody>
            <a:bodyPr spcFirstLastPara="1" wrap="square" lIns="640075" tIns="91425" rIns="137150" bIns="91425" anchor="ctr" anchorCtr="0">
              <a:noAutofit/>
            </a:bodyPr>
            <a:lstStyle/>
            <a:p>
              <a:pPr algn="just"/>
              <a:r>
                <a:rPr lang="en-US" sz="1600" dirty="0" smtClean="0">
                  <a:latin typeface="Livvic" charset="0"/>
                </a:rPr>
                <a:t>Man Booker Prize 2006 </a:t>
              </a:r>
            </a:p>
            <a:p>
              <a:pPr algn="just"/>
              <a:r>
                <a:rPr lang="en-US" sz="1600" dirty="0" smtClean="0">
                  <a:latin typeface="Livvic" charset="0"/>
                </a:rPr>
                <a:t>(</a:t>
              </a:r>
              <a:r>
                <a:rPr lang="en-US" sz="1600" i="1" dirty="0" smtClean="0">
                  <a:latin typeface="Livvic" charset="0"/>
                </a:rPr>
                <a:t>The Inheritance of Loss</a:t>
              </a:r>
              <a:r>
                <a:rPr lang="en-US" sz="1600" dirty="0" smtClean="0">
                  <a:latin typeface="Livvic" charset="0"/>
                </a:rPr>
                <a:t>)</a:t>
              </a:r>
              <a:endParaRPr lang="en-IN" sz="1600" dirty="0">
                <a:latin typeface="Livvic" charset="0"/>
              </a:endParaRPr>
            </a:p>
          </p:txBody>
        </p:sp>
        <p:grpSp>
          <p:nvGrpSpPr>
            <p:cNvPr id="3" name="Google Shape;3814;p31"/>
            <p:cNvGrpSpPr/>
            <p:nvPr/>
          </p:nvGrpSpPr>
          <p:grpSpPr>
            <a:xfrm>
              <a:off x="592960" y="2057466"/>
              <a:ext cx="782420" cy="762269"/>
              <a:chOff x="3319100" y="2102872"/>
              <a:chExt cx="782420" cy="762269"/>
            </a:xfrm>
          </p:grpSpPr>
          <p:sp>
            <p:nvSpPr>
              <p:cNvPr id="3815" name="Google Shape;3815;p31"/>
              <p:cNvSpPr/>
              <p:nvPr/>
            </p:nvSpPr>
            <p:spPr>
              <a:xfrm>
                <a:off x="3319100" y="2102872"/>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16" name="Google Shape;3816;p31"/>
              <p:cNvSpPr/>
              <p:nvPr/>
            </p:nvSpPr>
            <p:spPr>
              <a:xfrm>
                <a:off x="3401604" y="2184341"/>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lt2"/>
                    </a:solidFill>
                    <a:latin typeface="Livvic"/>
                    <a:ea typeface="Livvic"/>
                    <a:cs typeface="Livvic"/>
                    <a:sym typeface="Livvic"/>
                  </a:rPr>
                  <a:t>2</a:t>
                </a:r>
                <a:endParaRPr sz="1200">
                  <a:solidFill>
                    <a:schemeClr val="lt2"/>
                  </a:solidFill>
                  <a:latin typeface="Livvic"/>
                  <a:ea typeface="Livvic"/>
                  <a:cs typeface="Livvic"/>
                  <a:sym typeface="Livvic"/>
                </a:endParaRPr>
              </a:p>
            </p:txBody>
          </p:sp>
        </p:grpSp>
      </p:grpSp>
      <p:grpSp>
        <p:nvGrpSpPr>
          <p:cNvPr id="4" name="Google Shape;3817;p31"/>
          <p:cNvGrpSpPr/>
          <p:nvPr/>
        </p:nvGrpSpPr>
        <p:grpSpPr>
          <a:xfrm>
            <a:off x="500034" y="3555011"/>
            <a:ext cx="5050598" cy="802689"/>
            <a:chOff x="592972" y="2895271"/>
            <a:chExt cx="4621970" cy="802689"/>
          </a:xfrm>
        </p:grpSpPr>
        <p:sp>
          <p:nvSpPr>
            <p:cNvPr id="3818" name="Google Shape;3818;p31"/>
            <p:cNvSpPr/>
            <p:nvPr/>
          </p:nvSpPr>
          <p:spPr>
            <a:xfrm>
              <a:off x="1428728" y="2895271"/>
              <a:ext cx="3786214" cy="754800"/>
            </a:xfrm>
            <a:prstGeom prst="rect">
              <a:avLst/>
            </a:prstGeom>
            <a:noFill/>
            <a:ln>
              <a:noFill/>
            </a:ln>
          </p:spPr>
          <p:txBody>
            <a:bodyPr spcFirstLastPara="1" wrap="square" lIns="640075" tIns="91425" rIns="137150" bIns="91425" anchor="ctr" anchorCtr="0">
              <a:noAutofit/>
            </a:bodyPr>
            <a:lstStyle/>
            <a:p>
              <a:pPr lvl="0"/>
              <a:r>
                <a:rPr lang="en-IN" sz="1600" dirty="0" smtClean="0">
                  <a:latin typeface="Livvic" charset="0"/>
                </a:rPr>
                <a:t>Experiments</a:t>
              </a:r>
              <a:r>
                <a:rPr lang="en-IN" sz="1600" i="1" dirty="0" smtClean="0">
                  <a:latin typeface="Livvic" charset="0"/>
                </a:rPr>
                <a:t> </a:t>
              </a:r>
              <a:r>
                <a:rPr lang="en-IN" sz="1600" dirty="0" smtClean="0">
                  <a:latin typeface="Livvic" charset="0"/>
                </a:rPr>
                <a:t>with irony and humour</a:t>
              </a:r>
              <a:r>
                <a:rPr lang="en-IN" sz="1600" i="1" dirty="0" smtClean="0">
                  <a:latin typeface="Livvic" charset="0"/>
                </a:rPr>
                <a:t> </a:t>
              </a:r>
              <a:endParaRPr sz="1600">
                <a:latin typeface="Livvic" charset="0"/>
                <a:ea typeface="Livvic"/>
                <a:cs typeface="Livvic"/>
                <a:sym typeface="Livvic"/>
              </a:endParaRPr>
            </a:p>
          </p:txBody>
        </p:sp>
        <p:grpSp>
          <p:nvGrpSpPr>
            <p:cNvPr id="5" name="Google Shape;3819;p31"/>
            <p:cNvGrpSpPr/>
            <p:nvPr/>
          </p:nvGrpSpPr>
          <p:grpSpPr>
            <a:xfrm>
              <a:off x="592972" y="2935691"/>
              <a:ext cx="782420" cy="762269"/>
              <a:chOff x="3319100" y="2996536"/>
              <a:chExt cx="782420" cy="762269"/>
            </a:xfrm>
          </p:grpSpPr>
          <p:sp>
            <p:nvSpPr>
              <p:cNvPr id="3820" name="Google Shape;3820;p31"/>
              <p:cNvSpPr/>
              <p:nvPr/>
            </p:nvSpPr>
            <p:spPr>
              <a:xfrm>
                <a:off x="3319100" y="2996536"/>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21" name="Google Shape;3821;p31"/>
              <p:cNvSpPr/>
              <p:nvPr/>
            </p:nvSpPr>
            <p:spPr>
              <a:xfrm>
                <a:off x="3401604" y="3078006"/>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accent1"/>
                    </a:solidFill>
                    <a:latin typeface="Livvic"/>
                    <a:ea typeface="Livvic"/>
                    <a:cs typeface="Livvic"/>
                    <a:sym typeface="Livvic"/>
                  </a:rPr>
                  <a:t>3</a:t>
                </a:r>
                <a:endParaRPr sz="1200">
                  <a:solidFill>
                    <a:schemeClr val="accent1"/>
                  </a:solidFill>
                  <a:latin typeface="Livvic"/>
                  <a:ea typeface="Livvic"/>
                  <a:cs typeface="Livvic"/>
                  <a:sym typeface="Livvic"/>
                </a:endParaRPr>
              </a:p>
            </p:txBody>
          </p:sp>
        </p:grpSp>
      </p:grpSp>
      <p:grpSp>
        <p:nvGrpSpPr>
          <p:cNvPr id="6" name="Google Shape;3822;p31"/>
          <p:cNvGrpSpPr/>
          <p:nvPr/>
        </p:nvGrpSpPr>
        <p:grpSpPr>
          <a:xfrm>
            <a:off x="571472" y="1309415"/>
            <a:ext cx="4929222" cy="762269"/>
            <a:chOff x="592960" y="1176916"/>
            <a:chExt cx="4929222" cy="762269"/>
          </a:xfrm>
        </p:grpSpPr>
        <p:sp>
          <p:nvSpPr>
            <p:cNvPr id="3823" name="Google Shape;3823;p31"/>
            <p:cNvSpPr/>
            <p:nvPr/>
          </p:nvSpPr>
          <p:spPr>
            <a:xfrm>
              <a:off x="1450216" y="1184385"/>
              <a:ext cx="4071966" cy="754800"/>
            </a:xfrm>
            <a:prstGeom prst="rect">
              <a:avLst/>
            </a:prstGeom>
            <a:noFill/>
            <a:ln>
              <a:noFill/>
            </a:ln>
          </p:spPr>
          <p:txBody>
            <a:bodyPr spcFirstLastPara="1" wrap="square" lIns="640075" tIns="91425" rIns="137150" bIns="91425" anchor="ctr" anchorCtr="0">
              <a:noAutofit/>
            </a:bodyPr>
            <a:lstStyle/>
            <a:p>
              <a:r>
                <a:rPr lang="en-IN" sz="1600" dirty="0" smtClean="0">
                  <a:latin typeface="Livvic" charset="0"/>
                </a:rPr>
                <a:t>Born - September </a:t>
              </a:r>
              <a:r>
                <a:rPr lang="en-IN" sz="1600" dirty="0" smtClean="0">
                  <a:latin typeface="Livvic" charset="0"/>
                </a:rPr>
                <a:t>3, 1971</a:t>
              </a:r>
              <a:endParaRPr lang="en-IN" sz="1600" dirty="0">
                <a:latin typeface="Livvic" charset="0"/>
              </a:endParaRPr>
            </a:p>
          </p:txBody>
        </p:sp>
        <p:grpSp>
          <p:nvGrpSpPr>
            <p:cNvPr id="7" name="Google Shape;3824;p31"/>
            <p:cNvGrpSpPr/>
            <p:nvPr/>
          </p:nvGrpSpPr>
          <p:grpSpPr>
            <a:xfrm>
              <a:off x="592960" y="1176916"/>
              <a:ext cx="782420" cy="762269"/>
              <a:chOff x="3319100" y="1227530"/>
              <a:chExt cx="782420" cy="762269"/>
            </a:xfrm>
          </p:grpSpPr>
          <p:sp>
            <p:nvSpPr>
              <p:cNvPr id="3825" name="Google Shape;3825;p31"/>
              <p:cNvSpPr/>
              <p:nvPr/>
            </p:nvSpPr>
            <p:spPr>
              <a:xfrm>
                <a:off x="3319100" y="1227530"/>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26" name="Google Shape;3826;p31"/>
              <p:cNvSpPr/>
              <p:nvPr/>
            </p:nvSpPr>
            <p:spPr>
              <a:xfrm>
                <a:off x="3401604" y="1309000"/>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dk2"/>
                    </a:solidFill>
                    <a:latin typeface="Livvic"/>
                    <a:ea typeface="Livvic"/>
                    <a:cs typeface="Livvic"/>
                    <a:sym typeface="Livvic"/>
                  </a:rPr>
                  <a:t>1</a:t>
                </a:r>
                <a:endParaRPr sz="1600" b="1">
                  <a:solidFill>
                    <a:schemeClr val="dk2"/>
                  </a:solidFill>
                  <a:latin typeface="Livvic"/>
                  <a:ea typeface="Livvic"/>
                  <a:cs typeface="Livvic"/>
                  <a:sym typeface="Livvic"/>
                </a:endParaRPr>
              </a:p>
            </p:txBody>
          </p:sp>
        </p:grpSp>
      </p:grpSp>
      <p:pic>
        <p:nvPicPr>
          <p:cNvPr id="24" name="Picture 23" descr="Kiran-Desai-Net-Worth.jpg"/>
          <p:cNvPicPr>
            <a:picLocks noChangeAspect="1"/>
          </p:cNvPicPr>
          <p:nvPr/>
        </p:nvPicPr>
        <p:blipFill>
          <a:blip r:embed="rId3"/>
          <a:stretch>
            <a:fillRect/>
          </a:stretch>
        </p:blipFill>
        <p:spPr>
          <a:xfrm>
            <a:off x="6143636" y="1285866"/>
            <a:ext cx="2852745" cy="307183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32"/>
        <p:cNvGrpSpPr/>
        <p:nvPr/>
      </p:nvGrpSpPr>
      <p:grpSpPr>
        <a:xfrm>
          <a:off x="0" y="0"/>
          <a:ext cx="0" cy="0"/>
          <a:chOff x="0" y="0"/>
          <a:chExt cx="0" cy="0"/>
        </a:xfrm>
      </p:grpSpPr>
      <p:sp>
        <p:nvSpPr>
          <p:cNvPr id="4033" name="Google Shape;4033;p36"/>
          <p:cNvSpPr txBox="1">
            <a:spLocks noGrp="1"/>
          </p:cNvSpPr>
          <p:nvPr>
            <p:ph type="title"/>
          </p:nvPr>
        </p:nvSpPr>
        <p:spPr>
          <a:xfrm>
            <a:off x="538575" y="538575"/>
            <a:ext cx="80670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latin typeface="Merriweather"/>
                <a:ea typeface="Merriweather"/>
                <a:cs typeface="Merriweather"/>
                <a:sym typeface="Merriweather"/>
              </a:rPr>
              <a:t>Thematic Concerns</a:t>
            </a:r>
            <a:endParaRPr b="1"/>
          </a:p>
        </p:txBody>
      </p:sp>
      <p:grpSp>
        <p:nvGrpSpPr>
          <p:cNvPr id="2" name="Google Shape;4034;p36"/>
          <p:cNvGrpSpPr/>
          <p:nvPr/>
        </p:nvGrpSpPr>
        <p:grpSpPr>
          <a:xfrm>
            <a:off x="428596" y="1500180"/>
            <a:ext cx="2500330" cy="3429024"/>
            <a:chOff x="445317" y="1629988"/>
            <a:chExt cx="1920900" cy="2648039"/>
          </a:xfrm>
        </p:grpSpPr>
        <p:grpSp>
          <p:nvGrpSpPr>
            <p:cNvPr id="3" name="Google Shape;4035;p36"/>
            <p:cNvGrpSpPr/>
            <p:nvPr/>
          </p:nvGrpSpPr>
          <p:grpSpPr>
            <a:xfrm>
              <a:off x="445317" y="2214560"/>
              <a:ext cx="1920900" cy="2063467"/>
              <a:chOff x="558590" y="240635"/>
              <a:chExt cx="1920900" cy="2063467"/>
            </a:xfrm>
          </p:grpSpPr>
          <p:sp>
            <p:nvSpPr>
              <p:cNvPr id="4036" name="Google Shape;4036;p36"/>
              <p:cNvSpPr/>
              <p:nvPr/>
            </p:nvSpPr>
            <p:spPr>
              <a:xfrm>
                <a:off x="558590" y="1802202"/>
                <a:ext cx="1920900"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endParaRPr sz="1200">
                  <a:solidFill>
                    <a:schemeClr val="dk1"/>
                  </a:solidFill>
                  <a:latin typeface="Livvic"/>
                  <a:ea typeface="Livvic"/>
                  <a:cs typeface="Livvic"/>
                  <a:sym typeface="Livvic"/>
                </a:endParaRPr>
              </a:p>
            </p:txBody>
          </p:sp>
          <p:sp>
            <p:nvSpPr>
              <p:cNvPr id="4037" name="Google Shape;4037;p36"/>
              <p:cNvSpPr txBox="1"/>
              <p:nvPr/>
            </p:nvSpPr>
            <p:spPr>
              <a:xfrm>
                <a:off x="764978" y="240635"/>
                <a:ext cx="15654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dk2"/>
                    </a:solidFill>
                    <a:latin typeface="Merriweather"/>
                    <a:ea typeface="Merriweather"/>
                    <a:cs typeface="Merriweather"/>
                    <a:sym typeface="Merriweather"/>
                  </a:rPr>
                  <a:t>Alienation</a:t>
                </a:r>
                <a:endParaRPr sz="1800" b="1">
                  <a:solidFill>
                    <a:schemeClr val="dk2"/>
                  </a:solidFill>
                  <a:latin typeface="Merriweather"/>
                  <a:ea typeface="Merriweather"/>
                  <a:cs typeface="Merriweather"/>
                  <a:sym typeface="Merriweather"/>
                </a:endParaRPr>
              </a:p>
            </p:txBody>
          </p:sp>
        </p:grpSp>
        <p:sp>
          <p:nvSpPr>
            <p:cNvPr id="4050" name="Google Shape;4050;p36"/>
            <p:cNvSpPr/>
            <p:nvPr/>
          </p:nvSpPr>
          <p:spPr>
            <a:xfrm>
              <a:off x="523409" y="1629988"/>
              <a:ext cx="1764716" cy="1502392"/>
            </a:xfrm>
            <a:custGeom>
              <a:avLst/>
              <a:gdLst/>
              <a:ahLst/>
              <a:cxnLst/>
              <a:rect l="l" t="t" r="r" b="b"/>
              <a:pathLst>
                <a:path w="33201" h="28271" extrusionOk="0">
                  <a:moveTo>
                    <a:pt x="6807" y="1"/>
                  </a:moveTo>
                  <a:lnTo>
                    <a:pt x="6807" y="140"/>
                  </a:lnTo>
                  <a:lnTo>
                    <a:pt x="3403" y="7086"/>
                  </a:lnTo>
                  <a:lnTo>
                    <a:pt x="69" y="13962"/>
                  </a:lnTo>
                  <a:lnTo>
                    <a:pt x="0" y="14101"/>
                  </a:lnTo>
                  <a:lnTo>
                    <a:pt x="69" y="14240"/>
                  </a:lnTo>
                  <a:lnTo>
                    <a:pt x="7224" y="28131"/>
                  </a:lnTo>
                  <a:lnTo>
                    <a:pt x="7363" y="28270"/>
                  </a:lnTo>
                  <a:lnTo>
                    <a:pt x="7501" y="28270"/>
                  </a:lnTo>
                  <a:lnTo>
                    <a:pt x="25838" y="28201"/>
                  </a:lnTo>
                  <a:lnTo>
                    <a:pt x="25977" y="28201"/>
                  </a:lnTo>
                  <a:lnTo>
                    <a:pt x="26047" y="28131"/>
                  </a:lnTo>
                  <a:lnTo>
                    <a:pt x="29659" y="21255"/>
                  </a:lnTo>
                  <a:lnTo>
                    <a:pt x="33201" y="14448"/>
                  </a:lnTo>
                  <a:lnTo>
                    <a:pt x="33201" y="14379"/>
                  </a:lnTo>
                  <a:lnTo>
                    <a:pt x="33201" y="14309"/>
                  </a:lnTo>
                  <a:lnTo>
                    <a:pt x="29520" y="8058"/>
                  </a:lnTo>
                  <a:lnTo>
                    <a:pt x="25838" y="1876"/>
                  </a:lnTo>
                  <a:lnTo>
                    <a:pt x="29381" y="8197"/>
                  </a:lnTo>
                  <a:lnTo>
                    <a:pt x="32885" y="14380"/>
                  </a:lnTo>
                  <a:lnTo>
                    <a:pt x="29242" y="21116"/>
                  </a:lnTo>
                  <a:lnTo>
                    <a:pt x="25668" y="27783"/>
                  </a:lnTo>
                  <a:lnTo>
                    <a:pt x="25668" y="27783"/>
                  </a:lnTo>
                  <a:lnTo>
                    <a:pt x="7707" y="27715"/>
                  </a:lnTo>
                  <a:lnTo>
                    <a:pt x="7707" y="27715"/>
                  </a:lnTo>
                  <a:lnTo>
                    <a:pt x="556" y="14094"/>
                  </a:lnTo>
                  <a:lnTo>
                    <a:pt x="556" y="14094"/>
                  </a:lnTo>
                  <a:lnTo>
                    <a:pt x="3820" y="7224"/>
                  </a:lnTo>
                  <a:lnTo>
                    <a:pt x="7020" y="417"/>
                  </a:lnTo>
                  <a:lnTo>
                    <a:pt x="7020" y="417"/>
                  </a:lnTo>
                  <a:lnTo>
                    <a:pt x="16392" y="348"/>
                  </a:lnTo>
                  <a:lnTo>
                    <a:pt x="25838" y="209"/>
                  </a:lnTo>
                  <a:lnTo>
                    <a:pt x="16392" y="70"/>
                  </a:lnTo>
                  <a:lnTo>
                    <a:pt x="69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oogle Shape;4051;p36"/>
          <p:cNvGrpSpPr/>
          <p:nvPr/>
        </p:nvGrpSpPr>
        <p:grpSpPr>
          <a:xfrm>
            <a:off x="3071802" y="1500180"/>
            <a:ext cx="2714644" cy="3357586"/>
            <a:chOff x="4666961" y="1629988"/>
            <a:chExt cx="1920900" cy="2648020"/>
          </a:xfrm>
        </p:grpSpPr>
        <p:grpSp>
          <p:nvGrpSpPr>
            <p:cNvPr id="6" name="Google Shape;4052;p36"/>
            <p:cNvGrpSpPr/>
            <p:nvPr/>
          </p:nvGrpSpPr>
          <p:grpSpPr>
            <a:xfrm>
              <a:off x="4666961" y="2272930"/>
              <a:ext cx="1920900" cy="2005078"/>
              <a:chOff x="558590" y="2223025"/>
              <a:chExt cx="1920900" cy="2005078"/>
            </a:xfrm>
          </p:grpSpPr>
          <p:sp>
            <p:nvSpPr>
              <p:cNvPr id="4053" name="Google Shape;4053;p36"/>
              <p:cNvSpPr/>
              <p:nvPr/>
            </p:nvSpPr>
            <p:spPr>
              <a:xfrm>
                <a:off x="558590" y="3726203"/>
                <a:ext cx="1920900" cy="501900"/>
              </a:xfrm>
              <a:prstGeom prst="rect">
                <a:avLst/>
              </a:prstGeom>
              <a:noFill/>
              <a:ln>
                <a:noFill/>
              </a:ln>
            </p:spPr>
            <p:txBody>
              <a:bodyPr spcFirstLastPara="1" wrap="square" lIns="274300" tIns="91425" rIns="274300" bIns="91425" anchor="ctr" anchorCtr="0">
                <a:noAutofit/>
              </a:bodyPr>
              <a:lstStyle/>
              <a:p>
                <a:pPr marL="0" marR="0" lvl="0" indent="0" algn="ctr" rtl="0">
                  <a:spcBef>
                    <a:spcPts val="0"/>
                  </a:spcBef>
                  <a:spcAft>
                    <a:spcPts val="0"/>
                  </a:spcAft>
                  <a:buClr>
                    <a:srgbClr val="000000"/>
                  </a:buClr>
                  <a:buSzPts val="1100"/>
                  <a:buFont typeface="Arial"/>
                  <a:buNone/>
                </a:pPr>
                <a:endParaRPr sz="1200">
                  <a:solidFill>
                    <a:schemeClr val="dk1"/>
                  </a:solidFill>
                  <a:latin typeface="Livvic"/>
                  <a:ea typeface="Livvic"/>
                  <a:cs typeface="Livvic"/>
                  <a:sym typeface="Livvic"/>
                </a:endParaRPr>
              </a:p>
            </p:txBody>
          </p:sp>
          <p:sp>
            <p:nvSpPr>
              <p:cNvPr id="4054" name="Google Shape;4054;p36"/>
              <p:cNvSpPr txBox="1"/>
              <p:nvPr/>
            </p:nvSpPr>
            <p:spPr>
              <a:xfrm>
                <a:off x="772904" y="2223025"/>
                <a:ext cx="15654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chemeClr val="bg2"/>
                    </a:solidFill>
                    <a:latin typeface="Merriweather"/>
                    <a:ea typeface="Merriweather"/>
                    <a:cs typeface="Merriweather"/>
                    <a:sym typeface="Merriweather"/>
                  </a:rPr>
                  <a:t>C</a:t>
                </a:r>
                <a:r>
                  <a:rPr lang="en-IN" b="1" dirty="0" smtClean="0">
                    <a:solidFill>
                      <a:schemeClr val="bg2"/>
                    </a:solidFill>
                    <a:latin typeface="Merriweather"/>
                    <a:ea typeface="Merriweather"/>
                    <a:cs typeface="Merriweather"/>
                    <a:sym typeface="Merriweather"/>
                  </a:rPr>
                  <a:t>o</a:t>
                </a:r>
                <a:r>
                  <a:rPr lang="en" b="1" dirty="0" smtClean="0">
                    <a:solidFill>
                      <a:schemeClr val="bg2"/>
                    </a:solidFill>
                    <a:latin typeface="Merriweather"/>
                    <a:ea typeface="Merriweather"/>
                    <a:cs typeface="Merriweather"/>
                    <a:sym typeface="Merriweather"/>
                  </a:rPr>
                  <a:t>nflicts of culture, globalization,economic inequality,etc.</a:t>
                </a:r>
                <a:endParaRPr b="1">
                  <a:solidFill>
                    <a:schemeClr val="bg2"/>
                  </a:solidFill>
                  <a:latin typeface="Merriweather"/>
                  <a:ea typeface="Merriweather"/>
                  <a:cs typeface="Merriweather"/>
                  <a:sym typeface="Merriweather"/>
                </a:endParaRPr>
              </a:p>
            </p:txBody>
          </p:sp>
        </p:grpSp>
        <p:sp>
          <p:nvSpPr>
            <p:cNvPr id="4058" name="Google Shape;4058;p36"/>
            <p:cNvSpPr/>
            <p:nvPr/>
          </p:nvSpPr>
          <p:spPr>
            <a:xfrm>
              <a:off x="4745053" y="1629988"/>
              <a:ext cx="1764716" cy="1502392"/>
            </a:xfrm>
            <a:custGeom>
              <a:avLst/>
              <a:gdLst/>
              <a:ahLst/>
              <a:cxnLst/>
              <a:rect l="l" t="t" r="r" b="b"/>
              <a:pathLst>
                <a:path w="33201" h="28271" extrusionOk="0">
                  <a:moveTo>
                    <a:pt x="6807" y="1"/>
                  </a:moveTo>
                  <a:lnTo>
                    <a:pt x="6807" y="140"/>
                  </a:lnTo>
                  <a:lnTo>
                    <a:pt x="3403" y="7086"/>
                  </a:lnTo>
                  <a:lnTo>
                    <a:pt x="69" y="13962"/>
                  </a:lnTo>
                  <a:lnTo>
                    <a:pt x="0" y="14101"/>
                  </a:lnTo>
                  <a:lnTo>
                    <a:pt x="69" y="14240"/>
                  </a:lnTo>
                  <a:lnTo>
                    <a:pt x="7224" y="28131"/>
                  </a:lnTo>
                  <a:lnTo>
                    <a:pt x="7363" y="28270"/>
                  </a:lnTo>
                  <a:lnTo>
                    <a:pt x="7501" y="28270"/>
                  </a:lnTo>
                  <a:lnTo>
                    <a:pt x="25838" y="28201"/>
                  </a:lnTo>
                  <a:lnTo>
                    <a:pt x="25977" y="28201"/>
                  </a:lnTo>
                  <a:lnTo>
                    <a:pt x="26047" y="28131"/>
                  </a:lnTo>
                  <a:lnTo>
                    <a:pt x="29659" y="21255"/>
                  </a:lnTo>
                  <a:lnTo>
                    <a:pt x="33201" y="14448"/>
                  </a:lnTo>
                  <a:lnTo>
                    <a:pt x="33201" y="14379"/>
                  </a:lnTo>
                  <a:lnTo>
                    <a:pt x="33201" y="14309"/>
                  </a:lnTo>
                  <a:lnTo>
                    <a:pt x="29520" y="8058"/>
                  </a:lnTo>
                  <a:lnTo>
                    <a:pt x="25838" y="1876"/>
                  </a:lnTo>
                  <a:lnTo>
                    <a:pt x="29381" y="8197"/>
                  </a:lnTo>
                  <a:lnTo>
                    <a:pt x="32885" y="14380"/>
                  </a:lnTo>
                  <a:lnTo>
                    <a:pt x="29242" y="21116"/>
                  </a:lnTo>
                  <a:lnTo>
                    <a:pt x="25668" y="27783"/>
                  </a:lnTo>
                  <a:lnTo>
                    <a:pt x="25668" y="27783"/>
                  </a:lnTo>
                  <a:lnTo>
                    <a:pt x="7707" y="27715"/>
                  </a:lnTo>
                  <a:lnTo>
                    <a:pt x="7707" y="27715"/>
                  </a:lnTo>
                  <a:lnTo>
                    <a:pt x="556" y="14094"/>
                  </a:lnTo>
                  <a:lnTo>
                    <a:pt x="556" y="14094"/>
                  </a:lnTo>
                  <a:lnTo>
                    <a:pt x="3820" y="7224"/>
                  </a:lnTo>
                  <a:lnTo>
                    <a:pt x="7020" y="417"/>
                  </a:lnTo>
                  <a:lnTo>
                    <a:pt x="7020" y="417"/>
                  </a:lnTo>
                  <a:lnTo>
                    <a:pt x="16392" y="348"/>
                  </a:lnTo>
                  <a:lnTo>
                    <a:pt x="25838" y="209"/>
                  </a:lnTo>
                  <a:lnTo>
                    <a:pt x="16392" y="70"/>
                  </a:lnTo>
                  <a:lnTo>
                    <a:pt x="6946" y="1"/>
                  </a:lnTo>
                  <a:close/>
                </a:path>
              </a:pathLst>
            </a:custGeom>
            <a:solidFill>
              <a:schemeClr val="bg2"/>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4059;p36"/>
          <p:cNvGrpSpPr/>
          <p:nvPr/>
        </p:nvGrpSpPr>
        <p:grpSpPr>
          <a:xfrm>
            <a:off x="6215074" y="1500180"/>
            <a:ext cx="2571768" cy="3429024"/>
            <a:chOff x="2556139" y="1629988"/>
            <a:chExt cx="1920900" cy="2648013"/>
          </a:xfrm>
        </p:grpSpPr>
        <p:sp>
          <p:nvSpPr>
            <p:cNvPr id="4060" name="Google Shape;4060;p36"/>
            <p:cNvSpPr/>
            <p:nvPr/>
          </p:nvSpPr>
          <p:spPr>
            <a:xfrm>
              <a:off x="2556139" y="3776101"/>
              <a:ext cx="1920900" cy="501900"/>
            </a:xfrm>
            <a:prstGeom prst="rect">
              <a:avLst/>
            </a:prstGeom>
            <a:noFill/>
            <a:ln>
              <a:noFill/>
            </a:ln>
          </p:spPr>
          <p:txBody>
            <a:bodyPr spcFirstLastPara="1" wrap="square" lIns="90000" tIns="91425" rIns="274300" bIns="91425" anchor="ctr" anchorCtr="0">
              <a:noAutofit/>
            </a:bodyPr>
            <a:lstStyle/>
            <a:p>
              <a:pPr marL="0" marR="0" lvl="0" indent="0" algn="ctr" rtl="0">
                <a:spcBef>
                  <a:spcPts val="0"/>
                </a:spcBef>
                <a:spcAft>
                  <a:spcPts val="0"/>
                </a:spcAft>
                <a:buClr>
                  <a:srgbClr val="000000"/>
                </a:buClr>
                <a:buSzPts val="1100"/>
                <a:buFont typeface="Arial"/>
                <a:buNone/>
              </a:pPr>
              <a:endParaRPr sz="1200">
                <a:solidFill>
                  <a:schemeClr val="dk1"/>
                </a:solidFill>
                <a:latin typeface="Livvic"/>
                <a:ea typeface="Livvic"/>
                <a:cs typeface="Livvic"/>
                <a:sym typeface="Livvic"/>
              </a:endParaRPr>
            </a:p>
          </p:txBody>
        </p:sp>
        <p:sp>
          <p:nvSpPr>
            <p:cNvPr id="4061" name="Google Shape;4061;p36"/>
            <p:cNvSpPr txBox="1"/>
            <p:nvPr/>
          </p:nvSpPr>
          <p:spPr>
            <a:xfrm>
              <a:off x="2716214" y="2181657"/>
              <a:ext cx="15654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chemeClr val="lt2"/>
                  </a:solidFill>
                  <a:latin typeface="Merriweather"/>
                  <a:ea typeface="Merriweather"/>
                  <a:cs typeface="Merriweather"/>
                  <a:sym typeface="Merriweather"/>
                </a:rPr>
                <a:t>Freedome from mundane life</a:t>
              </a:r>
              <a:endParaRPr b="1">
                <a:solidFill>
                  <a:schemeClr val="lt2"/>
                </a:solidFill>
                <a:latin typeface="Merriweather"/>
                <a:ea typeface="Merriweather"/>
                <a:cs typeface="Merriweather"/>
                <a:sym typeface="Merriweather"/>
              </a:endParaRPr>
            </a:p>
          </p:txBody>
        </p:sp>
        <p:sp>
          <p:nvSpPr>
            <p:cNvPr id="4065" name="Google Shape;4065;p36"/>
            <p:cNvSpPr/>
            <p:nvPr/>
          </p:nvSpPr>
          <p:spPr>
            <a:xfrm rot="10800000">
              <a:off x="2634231" y="1629988"/>
              <a:ext cx="1764716" cy="1502392"/>
            </a:xfrm>
            <a:custGeom>
              <a:avLst/>
              <a:gdLst/>
              <a:ahLst/>
              <a:cxnLst/>
              <a:rect l="l" t="t" r="r" b="b"/>
              <a:pathLst>
                <a:path w="33201" h="28271" extrusionOk="0">
                  <a:moveTo>
                    <a:pt x="6807" y="1"/>
                  </a:moveTo>
                  <a:lnTo>
                    <a:pt x="6807" y="140"/>
                  </a:lnTo>
                  <a:lnTo>
                    <a:pt x="3403" y="7086"/>
                  </a:lnTo>
                  <a:lnTo>
                    <a:pt x="69" y="13962"/>
                  </a:lnTo>
                  <a:lnTo>
                    <a:pt x="0" y="14101"/>
                  </a:lnTo>
                  <a:lnTo>
                    <a:pt x="69" y="14240"/>
                  </a:lnTo>
                  <a:lnTo>
                    <a:pt x="7224" y="28131"/>
                  </a:lnTo>
                  <a:lnTo>
                    <a:pt x="7363" y="28270"/>
                  </a:lnTo>
                  <a:lnTo>
                    <a:pt x="7501" y="28270"/>
                  </a:lnTo>
                  <a:lnTo>
                    <a:pt x="25838" y="28201"/>
                  </a:lnTo>
                  <a:lnTo>
                    <a:pt x="25977" y="28201"/>
                  </a:lnTo>
                  <a:lnTo>
                    <a:pt x="26047" y="28131"/>
                  </a:lnTo>
                  <a:lnTo>
                    <a:pt x="29659" y="21255"/>
                  </a:lnTo>
                  <a:lnTo>
                    <a:pt x="33201" y="14448"/>
                  </a:lnTo>
                  <a:lnTo>
                    <a:pt x="33201" y="14379"/>
                  </a:lnTo>
                  <a:lnTo>
                    <a:pt x="33201" y="14309"/>
                  </a:lnTo>
                  <a:lnTo>
                    <a:pt x="29520" y="8058"/>
                  </a:lnTo>
                  <a:lnTo>
                    <a:pt x="25838" y="1876"/>
                  </a:lnTo>
                  <a:lnTo>
                    <a:pt x="29381" y="8197"/>
                  </a:lnTo>
                  <a:lnTo>
                    <a:pt x="32885" y="14380"/>
                  </a:lnTo>
                  <a:lnTo>
                    <a:pt x="29242" y="21116"/>
                  </a:lnTo>
                  <a:lnTo>
                    <a:pt x="25668" y="27783"/>
                  </a:lnTo>
                  <a:lnTo>
                    <a:pt x="25668" y="27783"/>
                  </a:lnTo>
                  <a:lnTo>
                    <a:pt x="7707" y="27715"/>
                  </a:lnTo>
                  <a:lnTo>
                    <a:pt x="7707" y="27715"/>
                  </a:lnTo>
                  <a:lnTo>
                    <a:pt x="556" y="14094"/>
                  </a:lnTo>
                  <a:lnTo>
                    <a:pt x="556" y="14094"/>
                  </a:lnTo>
                  <a:lnTo>
                    <a:pt x="3820" y="7224"/>
                  </a:lnTo>
                  <a:lnTo>
                    <a:pt x="7020" y="417"/>
                  </a:lnTo>
                  <a:lnTo>
                    <a:pt x="7020" y="417"/>
                  </a:lnTo>
                  <a:lnTo>
                    <a:pt x="16392" y="348"/>
                  </a:lnTo>
                  <a:lnTo>
                    <a:pt x="25838" y="209"/>
                  </a:lnTo>
                  <a:lnTo>
                    <a:pt x="16392" y="70"/>
                  </a:lnTo>
                  <a:lnTo>
                    <a:pt x="69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6"/>
          <p:cNvSpPr/>
          <p:nvPr/>
        </p:nvSpPr>
        <p:spPr>
          <a:xfrm>
            <a:off x="642910" y="3714758"/>
            <a:ext cx="2193229" cy="307777"/>
          </a:xfrm>
          <a:prstGeom prst="rect">
            <a:avLst/>
          </a:prstGeom>
        </p:spPr>
        <p:txBody>
          <a:bodyPr wrap="none">
            <a:spAutoFit/>
          </a:bodyPr>
          <a:lstStyle/>
          <a:p>
            <a:pPr lvl="0" algn="ctr"/>
            <a:r>
              <a:rPr lang="en-IN" b="1" i="1" dirty="0" smtClean="0">
                <a:solidFill>
                  <a:schemeClr val="dk2"/>
                </a:solidFill>
                <a:latin typeface="Merriweather"/>
                <a:ea typeface="Merriweather"/>
                <a:cs typeface="Merriweather"/>
                <a:sym typeface="Merriweather"/>
              </a:rPr>
              <a:t>The Inheritance of Loss </a:t>
            </a:r>
            <a:endParaRPr lang="en-IN" b="1" i="1" dirty="0">
              <a:solidFill>
                <a:schemeClr val="dk2"/>
              </a:solidFill>
              <a:latin typeface="Merriweather"/>
              <a:ea typeface="Merriweather"/>
              <a:cs typeface="Merriweather"/>
              <a:sym typeface="Merriweather"/>
            </a:endParaRPr>
          </a:p>
        </p:txBody>
      </p:sp>
      <p:sp>
        <p:nvSpPr>
          <p:cNvPr id="18" name="Rectangle 17"/>
          <p:cNvSpPr/>
          <p:nvPr/>
        </p:nvSpPr>
        <p:spPr>
          <a:xfrm>
            <a:off x="5929322" y="3643320"/>
            <a:ext cx="2961068" cy="307777"/>
          </a:xfrm>
          <a:prstGeom prst="rect">
            <a:avLst/>
          </a:prstGeom>
        </p:spPr>
        <p:txBody>
          <a:bodyPr wrap="none">
            <a:spAutoFit/>
          </a:bodyPr>
          <a:lstStyle/>
          <a:p>
            <a:pPr lvl="0" algn="ctr"/>
            <a:r>
              <a:rPr lang="en-US" b="1" i="1" dirty="0" smtClean="0">
                <a:solidFill>
                  <a:schemeClr val="tx2"/>
                </a:solidFill>
                <a:latin typeface="Merriweather"/>
                <a:ea typeface="Merriweather"/>
                <a:cs typeface="Merriweather"/>
                <a:sym typeface="Merriweather"/>
              </a:rPr>
              <a:t>Hullabaloo in the Guava Orchard</a:t>
            </a:r>
            <a:endParaRPr lang="en-IN" b="1" i="1" dirty="0">
              <a:solidFill>
                <a:schemeClr val="tx2"/>
              </a:solidFill>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p15"/>
          <p:cNvSpPr txBox="1"/>
          <p:nvPr/>
        </p:nvSpPr>
        <p:spPr>
          <a:xfrm>
            <a:off x="540550" y="1186050"/>
            <a:ext cx="8067000" cy="2358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1600"/>
              </a:spcAft>
              <a:buNone/>
            </a:pPr>
            <a:endParaRPr sz="1200">
              <a:solidFill>
                <a:schemeClr val="dk1"/>
              </a:solidFill>
              <a:latin typeface="Livvic"/>
              <a:ea typeface="Livvic"/>
              <a:cs typeface="Livvic"/>
              <a:sym typeface="Livvic"/>
            </a:endParaRPr>
          </a:p>
        </p:txBody>
      </p:sp>
      <p:sp>
        <p:nvSpPr>
          <p:cNvPr id="117" name="Google Shape;117;p15"/>
          <p:cNvSpPr txBox="1">
            <a:spLocks noGrp="1"/>
          </p:cNvSpPr>
          <p:nvPr>
            <p:ph type="title"/>
          </p:nvPr>
        </p:nvSpPr>
        <p:spPr>
          <a:xfrm>
            <a:off x="1714480" y="214296"/>
            <a:ext cx="6000792" cy="75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2400" b="1" dirty="0" smtClean="0">
                <a:latin typeface="Merriweather"/>
                <a:ea typeface="Merriweather"/>
                <a:cs typeface="Merriweather"/>
                <a:sym typeface="Merriweather"/>
              </a:rPr>
              <a:t> </a:t>
            </a:r>
            <a:endParaRPr sz="2400" b="1">
              <a:latin typeface="Merriweather"/>
              <a:ea typeface="Merriweather"/>
              <a:cs typeface="Merriweather"/>
              <a:sym typeface="Merriweather"/>
            </a:endParaRPr>
          </a:p>
        </p:txBody>
      </p:sp>
      <p:sp>
        <p:nvSpPr>
          <p:cNvPr id="4" name="Text Placeholder 3"/>
          <p:cNvSpPr>
            <a:spLocks noGrp="1"/>
          </p:cNvSpPr>
          <p:nvPr>
            <p:ph type="body" idx="1"/>
          </p:nvPr>
        </p:nvSpPr>
        <p:spPr>
          <a:xfrm>
            <a:off x="4429124" y="500048"/>
            <a:ext cx="4500594" cy="1285884"/>
          </a:xfrm>
        </p:spPr>
        <p:txBody>
          <a:bodyPr>
            <a:normAutofit fontScale="92500" lnSpcReduction="10000"/>
          </a:bodyPr>
          <a:lstStyle/>
          <a:p>
            <a:pPr algn="ctr">
              <a:buNone/>
            </a:pPr>
            <a:r>
              <a:rPr lang="en-IN" sz="2400" dirty="0" smtClean="0">
                <a:latin typeface="Times New Roman" pitchFamily="18" charset="0"/>
                <a:cs typeface="Times New Roman" pitchFamily="18" charset="0"/>
              </a:rPr>
              <a:t>“Women are natural storytellers even when they don't write or publish.”(</a:t>
            </a:r>
            <a:r>
              <a:rPr lang="en-IN" sz="2400" dirty="0" err="1" smtClean="0">
                <a:latin typeface="Times New Roman" pitchFamily="18" charset="0"/>
                <a:cs typeface="Times New Roman" pitchFamily="18" charset="0"/>
              </a:rPr>
              <a:t>Iyengar</a:t>
            </a:r>
            <a:r>
              <a:rPr lang="en-IN" sz="2400" dirty="0" smtClean="0">
                <a:latin typeface="Times New Roman" pitchFamily="18" charset="0"/>
                <a:cs typeface="Times New Roman" pitchFamily="18" charset="0"/>
              </a:rPr>
              <a:t> </a:t>
            </a:r>
            <a:r>
              <a:rPr lang="en-IN" sz="2400" dirty="0" smtClean="0">
                <a:latin typeface="Times New Roman" pitchFamily="18" charset="0"/>
                <a:cs typeface="Times New Roman" pitchFamily="18" charset="0"/>
              </a:rPr>
              <a:t>435</a:t>
            </a:r>
            <a:r>
              <a:rPr lang="en-IN" sz="2400" dirty="0" smtClean="0">
                <a:latin typeface="Times New Roman" pitchFamily="18" charset="0"/>
                <a:cs typeface="Times New Roman" pitchFamily="18" charset="0"/>
              </a:rPr>
              <a:t>)</a:t>
            </a:r>
            <a:endParaRPr lang="en-IN" sz="2400" dirty="0">
              <a:latin typeface="Times New Roman" pitchFamily="18" charset="0"/>
              <a:cs typeface="Times New Roman" pitchFamily="18" charset="0"/>
            </a:endParaRPr>
          </a:p>
        </p:txBody>
      </p:sp>
      <p:pic>
        <p:nvPicPr>
          <p:cNvPr id="6" name="Picture 5" descr="WhatsApp Image 2021-05-13 at 22.29.06.jpeg"/>
          <p:cNvPicPr>
            <a:picLocks noChangeAspect="1"/>
          </p:cNvPicPr>
          <p:nvPr/>
        </p:nvPicPr>
        <p:blipFill>
          <a:blip r:embed="rId4"/>
          <a:stretch>
            <a:fillRect/>
          </a:stretch>
        </p:blipFill>
        <p:spPr>
          <a:xfrm>
            <a:off x="214282" y="357172"/>
            <a:ext cx="4071966" cy="4071966"/>
          </a:xfrm>
          <a:prstGeom prst="rect">
            <a:avLst/>
          </a:prstGeom>
        </p:spPr>
      </p:pic>
      <p:sp>
        <p:nvSpPr>
          <p:cNvPr id="9" name="Rectangle 8"/>
          <p:cNvSpPr/>
          <p:nvPr/>
        </p:nvSpPr>
        <p:spPr>
          <a:xfrm>
            <a:off x="4429124" y="2000246"/>
            <a:ext cx="4572000" cy="2677656"/>
          </a:xfrm>
          <a:prstGeom prst="rect">
            <a:avLst/>
          </a:prstGeom>
        </p:spPr>
        <p:txBody>
          <a:bodyPr wrap="square">
            <a:spAutoFit/>
          </a:bodyPr>
          <a:lstStyle/>
          <a:p>
            <a:pPr algn="ctr"/>
            <a:r>
              <a:rPr lang="en-US" dirty="0" smtClean="0">
                <a:solidFill>
                  <a:schemeClr val="bg2"/>
                </a:solidFill>
              </a:rPr>
              <a:t>Toru </a:t>
            </a:r>
            <a:r>
              <a:rPr lang="en-US" dirty="0" err="1" smtClean="0">
                <a:solidFill>
                  <a:schemeClr val="bg2"/>
                </a:solidFill>
              </a:rPr>
              <a:t>Dutt</a:t>
            </a:r>
            <a:endParaRPr lang="en-US" dirty="0" smtClean="0">
              <a:solidFill>
                <a:schemeClr val="bg2"/>
              </a:solidFill>
            </a:endParaRPr>
          </a:p>
          <a:p>
            <a:pPr algn="ctr"/>
            <a:r>
              <a:rPr lang="en-US" i="1" dirty="0" smtClean="0"/>
              <a:t>Bianca or The Young Spanish Maiden</a:t>
            </a:r>
          </a:p>
          <a:p>
            <a:pPr algn="ctr"/>
            <a:endParaRPr lang="en-US" dirty="0" smtClean="0"/>
          </a:p>
          <a:p>
            <a:pPr algn="ctr"/>
            <a:r>
              <a:rPr lang="en-US" dirty="0" smtClean="0">
                <a:solidFill>
                  <a:schemeClr val="bg2"/>
                </a:solidFill>
              </a:rPr>
              <a:t>Raj </a:t>
            </a:r>
            <a:r>
              <a:rPr lang="en-US" dirty="0" err="1" smtClean="0">
                <a:solidFill>
                  <a:schemeClr val="bg2"/>
                </a:solidFill>
              </a:rPr>
              <a:t>Lakshmi</a:t>
            </a:r>
            <a:r>
              <a:rPr lang="en-US" dirty="0" smtClean="0">
                <a:solidFill>
                  <a:schemeClr val="bg2"/>
                </a:solidFill>
              </a:rPr>
              <a:t> Debi</a:t>
            </a:r>
          </a:p>
          <a:p>
            <a:pPr algn="ctr"/>
            <a:r>
              <a:rPr lang="en-US" i="1" dirty="0" smtClean="0"/>
              <a:t>The Hindu Wife or The Enchanted Fruit</a:t>
            </a:r>
            <a:r>
              <a:rPr lang="en-US" dirty="0" smtClean="0"/>
              <a:t> </a:t>
            </a:r>
          </a:p>
          <a:p>
            <a:pPr algn="ctr"/>
            <a:endParaRPr lang="en-US" dirty="0" smtClean="0"/>
          </a:p>
          <a:p>
            <a:pPr algn="ctr"/>
            <a:r>
              <a:rPr lang="en-US" dirty="0" err="1" smtClean="0">
                <a:solidFill>
                  <a:schemeClr val="bg2"/>
                </a:solidFill>
              </a:rPr>
              <a:t>Krupabai</a:t>
            </a:r>
            <a:r>
              <a:rPr lang="en-US" dirty="0" smtClean="0">
                <a:solidFill>
                  <a:schemeClr val="bg2"/>
                </a:solidFill>
              </a:rPr>
              <a:t> </a:t>
            </a:r>
            <a:r>
              <a:rPr lang="en-US" dirty="0" err="1" smtClean="0">
                <a:solidFill>
                  <a:schemeClr val="bg2"/>
                </a:solidFill>
              </a:rPr>
              <a:t>Satthianadhan</a:t>
            </a:r>
            <a:r>
              <a:rPr lang="en-US" dirty="0" smtClean="0">
                <a:solidFill>
                  <a:schemeClr val="bg2"/>
                </a:solidFill>
              </a:rPr>
              <a:t> Kamala</a:t>
            </a:r>
          </a:p>
          <a:p>
            <a:pPr algn="ctr"/>
            <a:r>
              <a:rPr lang="en-US" i="1" dirty="0" smtClean="0"/>
              <a:t>A Story of Hindu Life</a:t>
            </a:r>
            <a:r>
              <a:rPr lang="en-US" dirty="0" smtClean="0"/>
              <a:t>   and </a:t>
            </a:r>
          </a:p>
          <a:p>
            <a:pPr algn="ctr"/>
            <a:r>
              <a:rPr lang="en-US" i="1" dirty="0" err="1" smtClean="0"/>
              <a:t>Saguna</a:t>
            </a:r>
            <a:r>
              <a:rPr lang="en-US" i="1" dirty="0" smtClean="0"/>
              <a:t>: A Story of Native Christian Life</a:t>
            </a:r>
            <a:r>
              <a:rPr lang="en-US" dirty="0" smtClean="0"/>
              <a:t> </a:t>
            </a:r>
          </a:p>
          <a:p>
            <a:pPr algn="ctr"/>
            <a:endParaRPr lang="en-US" dirty="0" smtClean="0"/>
          </a:p>
          <a:p>
            <a:pPr algn="ctr"/>
            <a:r>
              <a:rPr lang="en-US" dirty="0" err="1" smtClean="0">
                <a:solidFill>
                  <a:schemeClr val="bg2"/>
                </a:solidFill>
              </a:rPr>
              <a:t>Shevantibai</a:t>
            </a:r>
            <a:r>
              <a:rPr lang="en-US" dirty="0" smtClean="0">
                <a:solidFill>
                  <a:schemeClr val="bg2"/>
                </a:solidFill>
              </a:rPr>
              <a:t> </a:t>
            </a:r>
            <a:r>
              <a:rPr lang="en-US" dirty="0" err="1" smtClean="0">
                <a:solidFill>
                  <a:schemeClr val="bg2"/>
                </a:solidFill>
              </a:rPr>
              <a:t>M.Nikambe’s</a:t>
            </a:r>
            <a:r>
              <a:rPr lang="en-US" i="1" dirty="0" err="1" smtClean="0">
                <a:solidFill>
                  <a:schemeClr val="bg2"/>
                </a:solidFill>
              </a:rPr>
              <a:t>Ratanbai</a:t>
            </a:r>
            <a:endParaRPr lang="en-US" i="1" dirty="0" smtClean="0">
              <a:solidFill>
                <a:schemeClr val="bg2"/>
              </a:solidFill>
            </a:endParaRPr>
          </a:p>
          <a:p>
            <a:pPr algn="ctr"/>
            <a:r>
              <a:rPr lang="en-US" i="1" dirty="0" smtClean="0"/>
              <a:t>A Sketch of a Bombay High Caste Hindu Young </a:t>
            </a:r>
            <a:r>
              <a:rPr lang="en-US" i="1" dirty="0" smtClean="0"/>
              <a:t>Wife</a:t>
            </a: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71"/>
        <p:cNvGrpSpPr/>
        <p:nvPr/>
      </p:nvGrpSpPr>
      <p:grpSpPr>
        <a:xfrm>
          <a:off x="0" y="0"/>
          <a:ext cx="0" cy="0"/>
          <a:chOff x="0" y="0"/>
          <a:chExt cx="0" cy="0"/>
        </a:xfrm>
      </p:grpSpPr>
      <p:sp>
        <p:nvSpPr>
          <p:cNvPr id="5372" name="Google Shape;5372;p44"/>
          <p:cNvSpPr txBox="1">
            <a:spLocks noGrp="1"/>
          </p:cNvSpPr>
          <p:nvPr>
            <p:ph type="title"/>
          </p:nvPr>
        </p:nvSpPr>
        <p:spPr>
          <a:xfrm>
            <a:off x="538575" y="538575"/>
            <a:ext cx="80670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t> </a:t>
            </a:r>
            <a:endParaRPr b="1"/>
          </a:p>
        </p:txBody>
      </p:sp>
      <p:grpSp>
        <p:nvGrpSpPr>
          <p:cNvPr id="2" name="Google Shape;5373;p44"/>
          <p:cNvGrpSpPr/>
          <p:nvPr/>
        </p:nvGrpSpPr>
        <p:grpSpPr>
          <a:xfrm>
            <a:off x="214282" y="142858"/>
            <a:ext cx="4714908" cy="3214710"/>
            <a:chOff x="214282" y="142858"/>
            <a:chExt cx="5274304" cy="3857651"/>
          </a:xfrm>
        </p:grpSpPr>
        <p:sp>
          <p:nvSpPr>
            <p:cNvPr id="5374" name="Google Shape;5374;p44"/>
            <p:cNvSpPr/>
            <p:nvPr/>
          </p:nvSpPr>
          <p:spPr>
            <a:xfrm>
              <a:off x="214282" y="2357436"/>
              <a:ext cx="5274304" cy="1643073"/>
            </a:xfrm>
            <a:prstGeom prst="rect">
              <a:avLst/>
            </a:prstGeom>
            <a:noFill/>
            <a:ln>
              <a:noFill/>
            </a:ln>
          </p:spPr>
          <p:txBody>
            <a:bodyPr spcFirstLastPara="1" wrap="square" lIns="270000" tIns="91425" rIns="274300" bIns="91425" anchor="ctr" anchorCtr="0">
              <a:noAutofit/>
            </a:bodyPr>
            <a:lstStyle/>
            <a:p>
              <a:pPr lvl="0" algn="just">
                <a:buSzPts val="1100"/>
                <a:buFont typeface="Arial" pitchFamily="34" charset="0"/>
                <a:buChar char="•"/>
              </a:pPr>
              <a:endParaRPr lang="en-IN" sz="1100" b="1" dirty="0" smtClean="0">
                <a:latin typeface="+mj-lt"/>
              </a:endParaRPr>
            </a:p>
            <a:p>
              <a:pPr lvl="0" algn="ctr">
                <a:buSzPts val="1100"/>
              </a:pPr>
              <a:r>
                <a:rPr lang="en-US" sz="1100" b="1" dirty="0" err="1" smtClean="0">
                  <a:latin typeface="+mj-lt"/>
                </a:rPr>
                <a:t>Jemubhai</a:t>
              </a:r>
              <a:r>
                <a:rPr lang="en-US" sz="1100" b="1" dirty="0" smtClean="0">
                  <a:latin typeface="+mj-lt"/>
                </a:rPr>
                <a:t> Patel</a:t>
              </a:r>
              <a:endParaRPr lang="en-IN" sz="1100" b="1" dirty="0" smtClean="0">
                <a:latin typeface="+mj-lt"/>
              </a:endParaRPr>
            </a:p>
            <a:p>
              <a:pPr lvl="0" algn="just">
                <a:buSzPts val="1100"/>
                <a:buFont typeface="Arial" pitchFamily="34" charset="0"/>
                <a:buChar char="•"/>
              </a:pPr>
              <a:r>
                <a:rPr lang="en-IN" sz="1100" b="1" dirty="0" smtClean="0">
                  <a:latin typeface="+mj-lt"/>
                </a:rPr>
                <a:t>“For entire days nobody spoke to him at all, his throat jammed with words unuttered, his heart and mind turned into blunt aching things, and elderly ladies, even the hapless--blue haired, spotted, faces like collapsing pumpkins-- …. The young and beautiful were no kinder; girls held their noses and giggled, “Phew, he stinks of curry!” </a:t>
              </a:r>
              <a:r>
                <a:rPr lang="en-IN" sz="1100" b="1" dirty="0" smtClean="0">
                  <a:latin typeface="+mj-lt"/>
                </a:rPr>
                <a:t>(</a:t>
              </a:r>
              <a:r>
                <a:rPr lang="en-IN" sz="1100" b="1" i="1" dirty="0" smtClean="0">
                  <a:latin typeface="+mj-lt"/>
                </a:rPr>
                <a:t>The Inheritance of Loss</a:t>
              </a:r>
              <a:r>
                <a:rPr lang="en-IN" sz="1100" b="1" dirty="0" smtClean="0">
                  <a:latin typeface="+mj-lt"/>
                </a:rPr>
                <a:t> </a:t>
              </a:r>
              <a:r>
                <a:rPr lang="en-IN" sz="1100" b="1" dirty="0" smtClean="0">
                  <a:latin typeface="+mj-lt"/>
                </a:rPr>
                <a:t>39).</a:t>
              </a:r>
            </a:p>
            <a:p>
              <a:pPr lvl="0" algn="just">
                <a:buSzPts val="1100"/>
              </a:pPr>
              <a:endParaRPr lang="en-IN" sz="1100" b="1" dirty="0" smtClean="0">
                <a:latin typeface="+mj-lt"/>
              </a:endParaRPr>
            </a:p>
            <a:p>
              <a:pPr lvl="0" algn="just">
                <a:buSzPts val="1100"/>
                <a:buFont typeface="Arial" pitchFamily="34" charset="0"/>
                <a:buChar char="•"/>
              </a:pPr>
              <a:r>
                <a:rPr lang="en-IN" sz="1100" b="1" dirty="0" smtClean="0">
                  <a:latin typeface="+mj-lt"/>
                </a:rPr>
                <a:t>“A foreigner in his own country.” </a:t>
              </a:r>
              <a:r>
                <a:rPr lang="en-IN" sz="1100" b="1" dirty="0" smtClean="0">
                  <a:latin typeface="+mj-lt"/>
                </a:rPr>
                <a:t>(</a:t>
              </a:r>
              <a:r>
                <a:rPr lang="en-IN" sz="1100" b="1" i="1" dirty="0" smtClean="0"/>
                <a:t>The </a:t>
              </a:r>
              <a:r>
                <a:rPr lang="en-IN" sz="1100" b="1" i="1" dirty="0" smtClean="0"/>
                <a:t>Inheritance of Loss</a:t>
              </a:r>
              <a:r>
                <a:rPr lang="en-IN" sz="1100" b="1" dirty="0" smtClean="0"/>
                <a:t> </a:t>
              </a:r>
              <a:r>
                <a:rPr lang="en-IN" sz="1100" b="1" dirty="0" smtClean="0">
                  <a:latin typeface="+mj-lt"/>
                </a:rPr>
                <a:t>29)</a:t>
              </a:r>
            </a:p>
            <a:p>
              <a:pPr lvl="0" algn="just">
                <a:buSzPts val="1100"/>
              </a:pPr>
              <a:endParaRPr lang="en-US" sz="1100" b="1" dirty="0" smtClean="0">
                <a:solidFill>
                  <a:schemeClr val="dk1"/>
                </a:solidFill>
                <a:latin typeface="+mj-lt"/>
                <a:ea typeface="Livvic"/>
                <a:cs typeface="Livvic"/>
                <a:sym typeface="Livvic"/>
              </a:endParaRPr>
            </a:p>
            <a:p>
              <a:pPr lvl="0" algn="ctr">
                <a:buSzPts val="1100"/>
              </a:pPr>
              <a:r>
                <a:rPr lang="en-US" sz="1100" b="1" dirty="0" err="1" smtClean="0">
                  <a:solidFill>
                    <a:schemeClr val="dk1"/>
                  </a:solidFill>
                  <a:latin typeface="+mj-lt"/>
                  <a:ea typeface="Livvic"/>
                  <a:cs typeface="Livvic"/>
                  <a:sym typeface="Livvic"/>
                </a:rPr>
                <a:t>Nimmi</a:t>
              </a:r>
              <a:endParaRPr lang="en-US" sz="1100" b="1" dirty="0" smtClean="0">
                <a:solidFill>
                  <a:schemeClr val="dk1"/>
                </a:solidFill>
                <a:latin typeface="+mj-lt"/>
                <a:ea typeface="Livvic"/>
                <a:cs typeface="Livvic"/>
                <a:sym typeface="Livvic"/>
              </a:endParaRPr>
            </a:p>
            <a:p>
              <a:pPr lvl="0" algn="just">
                <a:buSzPts val="1100"/>
              </a:pPr>
              <a:r>
                <a:rPr lang="en-IN" sz="1100" b="1" dirty="0" smtClean="0">
                  <a:latin typeface="+mj-lt"/>
                </a:rPr>
                <a:t>“He did not like his wife’s face, searched for his hatred, found beauty, dismissed it…. An Indian girl could never be as beautiful as an English one.” </a:t>
              </a:r>
              <a:r>
                <a:rPr lang="en-IN" sz="1100" b="1" dirty="0" smtClean="0"/>
                <a:t>(</a:t>
              </a:r>
              <a:r>
                <a:rPr lang="en-IN" sz="1100" b="1" i="1" dirty="0" smtClean="0"/>
                <a:t>The Inheritance of Loss </a:t>
              </a:r>
              <a:r>
                <a:rPr lang="en-IN" sz="1100" b="1" dirty="0" smtClean="0">
                  <a:latin typeface="+mj-lt"/>
                </a:rPr>
                <a:t>168</a:t>
              </a:r>
              <a:r>
                <a:rPr lang="en-IN" sz="1100" b="1" dirty="0" smtClean="0">
                  <a:latin typeface="+mj-lt"/>
                </a:rPr>
                <a:t>)</a:t>
              </a:r>
            </a:p>
            <a:p>
              <a:pPr lvl="0" algn="just">
                <a:buSzPts val="1100"/>
              </a:pPr>
              <a:endParaRPr lang="en-US" sz="1100" b="1" dirty="0" smtClean="0">
                <a:solidFill>
                  <a:schemeClr val="dk1"/>
                </a:solidFill>
                <a:latin typeface="+mj-lt"/>
                <a:ea typeface="Livvic"/>
                <a:cs typeface="Livvic"/>
                <a:sym typeface="Livvic"/>
              </a:endParaRPr>
            </a:p>
            <a:p>
              <a:pPr lvl="0" algn="ctr">
                <a:buSzPts val="1100"/>
              </a:pPr>
              <a:r>
                <a:rPr lang="en-US" sz="1100" b="1" dirty="0" err="1" smtClean="0">
                  <a:solidFill>
                    <a:schemeClr val="dk1"/>
                  </a:solidFill>
                  <a:latin typeface="+mj-lt"/>
                  <a:ea typeface="Livvic"/>
                  <a:cs typeface="Livvic"/>
                  <a:sym typeface="Livvic"/>
                </a:rPr>
                <a:t>Sai</a:t>
              </a:r>
              <a:endParaRPr lang="en-US" sz="1100" b="1" dirty="0" smtClean="0">
                <a:solidFill>
                  <a:schemeClr val="dk1"/>
                </a:solidFill>
                <a:latin typeface="+mj-lt"/>
                <a:ea typeface="Livvic"/>
                <a:cs typeface="Livvic"/>
                <a:sym typeface="Livvic"/>
              </a:endParaRPr>
            </a:p>
            <a:p>
              <a:pPr lvl="0" algn="just">
                <a:buSzPts val="1100"/>
              </a:pPr>
              <a:r>
                <a:rPr lang="en-IN" sz="1100" b="1" dirty="0" smtClean="0">
                  <a:solidFill>
                    <a:schemeClr val="tx1"/>
                  </a:solidFill>
                  <a:latin typeface="+mj-lt"/>
                  <a:ea typeface="Livvic"/>
                  <a:cs typeface="Livvic"/>
                  <a:sym typeface="Livvic"/>
                </a:rPr>
                <a:t>“She had no idea how to properly make tea this way, the Indian way. She only knew the English way</a:t>
              </a:r>
              <a:r>
                <a:rPr lang="en-IN" sz="1100" b="1" dirty="0" smtClean="0">
                  <a:solidFill>
                    <a:schemeClr val="tx1"/>
                  </a:solidFill>
                  <a:latin typeface="+mj-lt"/>
                  <a:ea typeface="Livvic"/>
                  <a:cs typeface="Livvic"/>
                  <a:sym typeface="Livvic"/>
                </a:rPr>
                <a:t>.”(</a:t>
              </a:r>
              <a:r>
                <a:rPr lang="en-IN" sz="1100" b="1" i="1" dirty="0" smtClean="0"/>
                <a:t>The </a:t>
              </a:r>
              <a:r>
                <a:rPr lang="en-IN" sz="1100" b="1" i="1" dirty="0" smtClean="0"/>
                <a:t>Inheritance of Loss </a:t>
              </a:r>
              <a:r>
                <a:rPr lang="en-IN" sz="1100" b="1" dirty="0" smtClean="0">
                  <a:solidFill>
                    <a:schemeClr val="tx1"/>
                  </a:solidFill>
                  <a:latin typeface="+mj-lt"/>
                  <a:ea typeface="Livvic"/>
                  <a:cs typeface="Livvic"/>
                  <a:sym typeface="Livvic"/>
                </a:rPr>
                <a:t>7</a:t>
              </a:r>
              <a:r>
                <a:rPr lang="en-IN" sz="1100" b="1" dirty="0" smtClean="0">
                  <a:solidFill>
                    <a:schemeClr val="tx1"/>
                  </a:solidFill>
                  <a:latin typeface="+mj-lt"/>
                  <a:ea typeface="Livvic"/>
                  <a:cs typeface="Livvic"/>
                  <a:sym typeface="Livvic"/>
                </a:rPr>
                <a:t>)</a:t>
              </a:r>
            </a:p>
            <a:p>
              <a:pPr lvl="0" algn="just">
                <a:buSzPts val="1100"/>
              </a:pPr>
              <a:endParaRPr lang="en-US" sz="1100" b="1" dirty="0" smtClean="0">
                <a:solidFill>
                  <a:schemeClr val="dk1"/>
                </a:solidFill>
                <a:latin typeface="+mj-lt"/>
                <a:ea typeface="Livvic"/>
                <a:cs typeface="Livvic"/>
                <a:sym typeface="Livvic"/>
              </a:endParaRPr>
            </a:p>
            <a:p>
              <a:pPr lvl="0" algn="ctr">
                <a:buSzPts val="1100"/>
              </a:pPr>
              <a:r>
                <a:rPr lang="en-US" sz="1100" b="1" dirty="0" err="1" smtClean="0">
                  <a:solidFill>
                    <a:schemeClr val="accent4"/>
                  </a:solidFill>
                  <a:latin typeface="+mj-lt"/>
                  <a:ea typeface="Livvic"/>
                  <a:cs typeface="Livvic"/>
                  <a:sym typeface="Livvic"/>
                </a:rPr>
                <a:t>Biju</a:t>
              </a:r>
              <a:endParaRPr lang="en-US" sz="1100" b="1" dirty="0" smtClean="0">
                <a:solidFill>
                  <a:schemeClr val="accent4"/>
                </a:solidFill>
                <a:latin typeface="+mj-lt"/>
                <a:ea typeface="Livvic"/>
                <a:cs typeface="Livvic"/>
                <a:sym typeface="Livvic"/>
              </a:endParaRPr>
            </a:p>
            <a:p>
              <a:pPr algn="just">
                <a:buSzPts val="1100"/>
              </a:pPr>
              <a:r>
                <a:rPr lang="en-IN" sz="1100" b="1" dirty="0" smtClean="0">
                  <a:latin typeface="+mj-lt"/>
                </a:rPr>
                <a:t>“She had hoped for men from the poorer parts of Europe--Bulgarians perhaps, or </a:t>
              </a:r>
              <a:r>
                <a:rPr lang="en-IN" sz="1100" b="1" dirty="0" err="1" smtClean="0">
                  <a:latin typeface="+mj-lt"/>
                </a:rPr>
                <a:t>Zechoslovakians</a:t>
              </a:r>
              <a:r>
                <a:rPr lang="en-IN" sz="1100" b="1" dirty="0" smtClean="0">
                  <a:latin typeface="+mj-lt"/>
                </a:rPr>
                <a:t>. At least they might have something in common with them like religion or skin colour….” </a:t>
              </a:r>
              <a:r>
                <a:rPr lang="en-IN" sz="1100" b="1" dirty="0" smtClean="0">
                  <a:latin typeface="+mj-lt"/>
                </a:rPr>
                <a:t>(</a:t>
              </a:r>
              <a:r>
                <a:rPr lang="en-IN" sz="1100" b="1" i="1" dirty="0" smtClean="0"/>
                <a:t>The </a:t>
              </a:r>
              <a:r>
                <a:rPr lang="en-IN" sz="1100" b="1" i="1" dirty="0" smtClean="0"/>
                <a:t>Inheritance of Loss</a:t>
              </a:r>
              <a:r>
                <a:rPr lang="en-IN" sz="1100" b="1" dirty="0" smtClean="0"/>
                <a:t> </a:t>
              </a:r>
              <a:r>
                <a:rPr lang="en-IN" sz="1100" b="1" dirty="0" smtClean="0">
                  <a:latin typeface="+mj-lt"/>
                </a:rPr>
                <a:t>48)</a:t>
              </a:r>
            </a:p>
            <a:p>
              <a:pPr lvl="0" algn="just">
                <a:buSzPts val="1100"/>
              </a:pPr>
              <a:endParaRPr sz="1100" b="1">
                <a:solidFill>
                  <a:schemeClr val="dk1"/>
                </a:solidFill>
                <a:latin typeface="+mj-lt"/>
                <a:ea typeface="Livvic"/>
                <a:cs typeface="Livvic"/>
                <a:sym typeface="Livvic"/>
              </a:endParaRPr>
            </a:p>
          </p:txBody>
        </p:sp>
        <p:sp>
          <p:nvSpPr>
            <p:cNvPr id="5375" name="Google Shape;5375;p44"/>
            <p:cNvSpPr txBox="1"/>
            <p:nvPr/>
          </p:nvSpPr>
          <p:spPr>
            <a:xfrm>
              <a:off x="1857356" y="142858"/>
              <a:ext cx="2441766"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dirty="0" smtClean="0">
                  <a:solidFill>
                    <a:schemeClr val="dk2"/>
                  </a:solidFill>
                  <a:latin typeface="Merriweather"/>
                  <a:ea typeface="Merriweather"/>
                  <a:cs typeface="Merriweather"/>
                  <a:sym typeface="Merriweather"/>
                </a:rPr>
                <a:t>Alienation</a:t>
              </a:r>
              <a:endParaRPr sz="1600" b="1">
                <a:solidFill>
                  <a:schemeClr val="dk2"/>
                </a:solidFill>
                <a:latin typeface="Merriweather"/>
                <a:ea typeface="Merriweather"/>
                <a:cs typeface="Merriweather"/>
                <a:sym typeface="Merriweather"/>
              </a:endParaRPr>
            </a:p>
          </p:txBody>
        </p:sp>
      </p:grpSp>
      <p:grpSp>
        <p:nvGrpSpPr>
          <p:cNvPr id="4" name="Google Shape;5379;p44"/>
          <p:cNvGrpSpPr/>
          <p:nvPr/>
        </p:nvGrpSpPr>
        <p:grpSpPr>
          <a:xfrm>
            <a:off x="5365744" y="214296"/>
            <a:ext cx="3349660" cy="2786082"/>
            <a:chOff x="5365744" y="-584805"/>
            <a:chExt cx="3349660" cy="2786082"/>
          </a:xfrm>
        </p:grpSpPr>
        <p:sp>
          <p:nvSpPr>
            <p:cNvPr id="5380" name="Google Shape;5380;p44"/>
            <p:cNvSpPr/>
            <p:nvPr/>
          </p:nvSpPr>
          <p:spPr>
            <a:xfrm>
              <a:off x="5365744" y="1699377"/>
              <a:ext cx="3349660" cy="501900"/>
            </a:xfrm>
            <a:prstGeom prst="rect">
              <a:avLst/>
            </a:prstGeom>
            <a:noFill/>
            <a:ln>
              <a:noFill/>
            </a:ln>
          </p:spPr>
          <p:txBody>
            <a:bodyPr spcFirstLastPara="1" wrap="square" lIns="90000" tIns="91425" rIns="274300" bIns="91425" anchor="ctr" anchorCtr="0">
              <a:noAutofit/>
            </a:bodyPr>
            <a:lstStyle/>
            <a:p>
              <a:pPr lvl="0" algn="just">
                <a:buSzPts val="1100"/>
                <a:buFont typeface="Arial" pitchFamily="34" charset="0"/>
                <a:buChar char="•"/>
              </a:pPr>
              <a:r>
                <a:rPr lang="en-IN" sz="1200" b="1" dirty="0" smtClean="0"/>
                <a:t>“I want my freedom.” </a:t>
              </a:r>
              <a:r>
                <a:rPr lang="en-IN" sz="1200" b="1" dirty="0" smtClean="0"/>
                <a:t>(</a:t>
              </a:r>
              <a:r>
                <a:rPr lang="en-IN" sz="1200" b="1" i="1" dirty="0" smtClean="0"/>
                <a:t>Hullabaloo in the Guava Orchard </a:t>
              </a:r>
              <a:r>
                <a:rPr lang="en-IN" sz="1200" b="1" dirty="0" smtClean="0"/>
                <a:t>47</a:t>
              </a:r>
              <a:r>
                <a:rPr lang="en-IN" sz="1200" b="1" dirty="0" smtClean="0"/>
                <a:t>)</a:t>
              </a:r>
            </a:p>
            <a:p>
              <a:pPr lvl="0" algn="just">
                <a:buSzPts val="1100"/>
                <a:buFont typeface="Arial" pitchFamily="34" charset="0"/>
                <a:buChar char="•"/>
              </a:pPr>
              <a:endParaRPr lang="en-US" sz="1200" b="1" dirty="0" smtClean="0">
                <a:solidFill>
                  <a:schemeClr val="dk1"/>
                </a:solidFill>
                <a:latin typeface="Livvic"/>
                <a:ea typeface="Livvic"/>
                <a:cs typeface="Livvic"/>
                <a:sym typeface="Livvic"/>
              </a:endParaRPr>
            </a:p>
            <a:p>
              <a:pPr lvl="0" algn="just">
                <a:buSzPts val="1100"/>
                <a:buFont typeface="Arial" pitchFamily="34" charset="0"/>
                <a:buChar char="•"/>
              </a:pPr>
              <a:r>
                <a:rPr lang="en-IN" sz="1200" b="1" dirty="0" smtClean="0"/>
                <a:t> “The Baba has subdued the beast.” </a:t>
              </a:r>
              <a:r>
                <a:rPr lang="en-IN" sz="1200" b="1" dirty="0" smtClean="0"/>
                <a:t>(</a:t>
              </a:r>
              <a:r>
                <a:rPr lang="en-IN" sz="1200" b="1" i="1" dirty="0" smtClean="0"/>
                <a:t>Hullabaloo in the Guava Orchard </a:t>
              </a:r>
              <a:r>
                <a:rPr lang="en-IN" sz="1200" b="1" dirty="0" smtClean="0"/>
                <a:t>108</a:t>
              </a:r>
              <a:r>
                <a:rPr lang="en-IN" sz="1200" b="1" dirty="0" smtClean="0"/>
                <a:t>)</a:t>
              </a:r>
            </a:p>
            <a:p>
              <a:pPr lvl="0" algn="just">
                <a:buSzPts val="1100"/>
              </a:pPr>
              <a:endParaRPr lang="en-IN" sz="1200" b="1" dirty="0" smtClean="0"/>
            </a:p>
            <a:p>
              <a:pPr lvl="0" algn="just">
                <a:buSzPts val="1100"/>
                <a:buFont typeface="Arial" pitchFamily="34" charset="0"/>
                <a:buChar char="•"/>
              </a:pPr>
              <a:r>
                <a:rPr lang="en-IN" sz="1200" b="1" dirty="0" smtClean="0"/>
                <a:t>“The ape community obtained news of </a:t>
              </a:r>
              <a:r>
                <a:rPr lang="en-IN" sz="1200" b="1" dirty="0" err="1" smtClean="0"/>
                <a:t>Sampath</a:t>
              </a:r>
              <a:r>
                <a:rPr lang="en-IN" sz="1200" b="1" dirty="0" smtClean="0"/>
                <a:t> and organised a visit.” </a:t>
              </a:r>
              <a:r>
                <a:rPr lang="en-IN" sz="1200" b="1" dirty="0" smtClean="0"/>
                <a:t>(</a:t>
              </a:r>
              <a:r>
                <a:rPr lang="en-IN" sz="1200" b="1" i="1" dirty="0" smtClean="0"/>
                <a:t>Hullabaloo in the Guava Orchard</a:t>
              </a:r>
              <a:r>
                <a:rPr lang="en-IN" sz="1200" b="1" dirty="0" smtClean="0"/>
                <a:t> </a:t>
              </a:r>
              <a:r>
                <a:rPr lang="en-IN" sz="1200" b="1" dirty="0" smtClean="0"/>
                <a:t>89 )</a:t>
              </a:r>
            </a:p>
            <a:p>
              <a:pPr lvl="0" algn="just">
                <a:buSzPts val="1100"/>
                <a:buFont typeface="Arial" pitchFamily="34" charset="0"/>
                <a:buChar char="•"/>
              </a:pPr>
              <a:endParaRPr lang="en-US" sz="1200" b="1" dirty="0" smtClean="0">
                <a:solidFill>
                  <a:schemeClr val="dk1"/>
                </a:solidFill>
                <a:latin typeface="Livvic"/>
                <a:ea typeface="Livvic"/>
                <a:cs typeface="Livvic"/>
                <a:sym typeface="Livvic"/>
              </a:endParaRPr>
            </a:p>
            <a:p>
              <a:pPr lvl="0" algn="just">
                <a:buSzPts val="1100"/>
                <a:buFont typeface="Arial" pitchFamily="34" charset="0"/>
                <a:buChar char="•"/>
              </a:pPr>
              <a:r>
                <a:rPr lang="en-IN" sz="1200" b="1" dirty="0" smtClean="0"/>
                <a:t>“</a:t>
              </a:r>
              <a:r>
                <a:rPr lang="en-IN" sz="1200" b="1" dirty="0" err="1" smtClean="0"/>
                <a:t>Sampath’s</a:t>
              </a:r>
              <a:r>
                <a:rPr lang="en-IN" sz="1200" b="1" dirty="0" smtClean="0"/>
                <a:t> hide out has now turned into a place of worship for devotees who pay visits, offer prayers and receive blessings </a:t>
              </a:r>
              <a:r>
                <a:rPr lang="en-IN" sz="1200" b="1" dirty="0" err="1" smtClean="0"/>
                <a:t>ofthe</a:t>
              </a:r>
              <a:r>
                <a:rPr lang="en-IN" sz="1200" b="1" dirty="0" smtClean="0"/>
                <a:t> famous Baba in his tree top hermitage.” </a:t>
              </a:r>
              <a:r>
                <a:rPr lang="en-IN" sz="1200" b="1" dirty="0" smtClean="0"/>
                <a:t>(</a:t>
              </a:r>
              <a:r>
                <a:rPr lang="en-IN" sz="1200" b="1" i="1" dirty="0" smtClean="0"/>
                <a:t>Hullabaloo in the Guava Orchard</a:t>
              </a:r>
              <a:r>
                <a:rPr lang="en-IN" sz="1200" b="1" dirty="0" smtClean="0"/>
                <a:t> </a:t>
              </a:r>
              <a:r>
                <a:rPr lang="en-IN" sz="1200" b="1" dirty="0" smtClean="0"/>
                <a:t>92)</a:t>
              </a:r>
            </a:p>
            <a:p>
              <a:pPr lvl="0" algn="just">
                <a:buSzPts val="1100"/>
                <a:buFont typeface="Arial" pitchFamily="34" charset="0"/>
                <a:buChar char="•"/>
              </a:pPr>
              <a:endParaRPr lang="en-IN" sz="1200" b="1" dirty="0" smtClean="0"/>
            </a:p>
            <a:p>
              <a:pPr lvl="0" algn="just">
                <a:buSzPts val="1100"/>
                <a:buFont typeface="Arial" pitchFamily="34" charset="0"/>
                <a:buChar char="•"/>
              </a:pPr>
              <a:r>
                <a:rPr lang="en-IN" sz="1200" b="1" dirty="0" smtClean="0"/>
                <a:t>“This scene filled his whole mind and he wondered if he could ever get enough of it. This was the way of the riches and this was the king’s life . . . . he thought ….. yes he was at the right place at last.” </a:t>
              </a:r>
              <a:r>
                <a:rPr lang="en-IN" sz="1200" b="1" dirty="0" smtClean="0"/>
                <a:t>(</a:t>
              </a:r>
              <a:r>
                <a:rPr lang="en-IN" sz="1200" b="1" i="1" dirty="0" smtClean="0"/>
                <a:t>Hullabaloo in the Guava Orchard</a:t>
              </a:r>
              <a:r>
                <a:rPr lang="en-IN" sz="1200" b="1" dirty="0" smtClean="0"/>
                <a:t> </a:t>
              </a:r>
              <a:r>
                <a:rPr lang="en-IN" sz="1200" b="1" dirty="0" smtClean="0"/>
                <a:t>51) </a:t>
              </a:r>
              <a:endParaRPr sz="1200" b="1">
                <a:solidFill>
                  <a:schemeClr val="dk1"/>
                </a:solidFill>
                <a:latin typeface="Livvic"/>
                <a:ea typeface="Livvic"/>
                <a:cs typeface="Livvic"/>
                <a:sym typeface="Livvic"/>
              </a:endParaRPr>
            </a:p>
          </p:txBody>
        </p:sp>
        <p:sp>
          <p:nvSpPr>
            <p:cNvPr id="5381" name="Google Shape;5381;p44"/>
            <p:cNvSpPr txBox="1"/>
            <p:nvPr/>
          </p:nvSpPr>
          <p:spPr>
            <a:xfrm>
              <a:off x="6143636" y="-584805"/>
              <a:ext cx="1565400" cy="365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dirty="0" smtClean="0">
                  <a:solidFill>
                    <a:schemeClr val="lt2"/>
                  </a:solidFill>
                  <a:latin typeface="Merriweather"/>
                  <a:ea typeface="Merriweather"/>
                  <a:cs typeface="Merriweather"/>
                  <a:sym typeface="Merriweather"/>
                </a:rPr>
                <a:t>Escapism</a:t>
              </a:r>
              <a:endParaRPr sz="1800" b="1">
                <a:solidFill>
                  <a:schemeClr val="lt2"/>
                </a:solidFill>
                <a:latin typeface="Merriweather"/>
                <a:ea typeface="Merriweather"/>
                <a:cs typeface="Merriweather"/>
                <a:sym typeface="Merriweather"/>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09"/>
        <p:cNvGrpSpPr/>
        <p:nvPr/>
      </p:nvGrpSpPr>
      <p:grpSpPr>
        <a:xfrm>
          <a:off x="0" y="0"/>
          <a:ext cx="0" cy="0"/>
          <a:chOff x="0" y="0"/>
          <a:chExt cx="0" cy="0"/>
        </a:xfrm>
      </p:grpSpPr>
      <p:sp>
        <p:nvSpPr>
          <p:cNvPr id="3810" name="Google Shape;3810;p31"/>
          <p:cNvSpPr txBox="1">
            <a:spLocks noGrp="1"/>
          </p:cNvSpPr>
          <p:nvPr>
            <p:ph type="title"/>
          </p:nvPr>
        </p:nvSpPr>
        <p:spPr>
          <a:xfrm>
            <a:off x="538575" y="357172"/>
            <a:ext cx="8067000" cy="57150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smtClean="0">
                <a:latin typeface="Merriweather"/>
                <a:sym typeface="Merriweather"/>
              </a:rPr>
              <a:t>Jhumpa</a:t>
            </a:r>
            <a:r>
              <a:rPr lang="en-US" sz="2400" b="1" dirty="0" smtClean="0">
                <a:latin typeface="Merriweather"/>
                <a:sym typeface="Merriweather"/>
              </a:rPr>
              <a:t> </a:t>
            </a:r>
            <a:r>
              <a:rPr lang="en-US" sz="2400" b="1" dirty="0" err="1" smtClean="0">
                <a:latin typeface="Merriweather"/>
                <a:sym typeface="Merriweather"/>
              </a:rPr>
              <a:t>Lahiri</a:t>
            </a:r>
            <a:endParaRPr b="1"/>
          </a:p>
        </p:txBody>
      </p:sp>
      <p:grpSp>
        <p:nvGrpSpPr>
          <p:cNvPr id="2" name="Google Shape;3812;p31"/>
          <p:cNvGrpSpPr/>
          <p:nvPr/>
        </p:nvGrpSpPr>
        <p:grpSpPr>
          <a:xfrm>
            <a:off x="592960" y="2285998"/>
            <a:ext cx="4836295" cy="833707"/>
            <a:chOff x="592960" y="1986028"/>
            <a:chExt cx="4406239" cy="833707"/>
          </a:xfrm>
        </p:grpSpPr>
        <p:sp>
          <p:nvSpPr>
            <p:cNvPr id="3813" name="Google Shape;3813;p31"/>
            <p:cNvSpPr/>
            <p:nvPr/>
          </p:nvSpPr>
          <p:spPr>
            <a:xfrm>
              <a:off x="1354409" y="1986028"/>
              <a:ext cx="3644790" cy="754800"/>
            </a:xfrm>
            <a:prstGeom prst="rect">
              <a:avLst/>
            </a:prstGeom>
            <a:noFill/>
            <a:ln>
              <a:noFill/>
            </a:ln>
          </p:spPr>
          <p:txBody>
            <a:bodyPr spcFirstLastPara="1" wrap="square" lIns="640075" tIns="91425" rIns="137150" bIns="91425" anchor="ctr" anchorCtr="0">
              <a:noAutofit/>
            </a:bodyPr>
            <a:lstStyle/>
            <a:p>
              <a:pPr algn="just"/>
              <a:r>
                <a:rPr lang="en-US" sz="1600" dirty="0" smtClean="0">
                  <a:latin typeface="Livvic" charset="0"/>
                </a:rPr>
                <a:t>Pseudonym </a:t>
              </a:r>
              <a:r>
                <a:rPr lang="en-US" sz="1600" dirty="0" smtClean="0">
                  <a:latin typeface="Livvic" charset="0"/>
                </a:rPr>
                <a:t>of </a:t>
              </a:r>
              <a:r>
                <a:rPr lang="en-US" sz="1600" dirty="0" err="1" smtClean="0">
                  <a:latin typeface="Livvic" charset="0"/>
                </a:rPr>
                <a:t>Nilanjana</a:t>
              </a:r>
              <a:r>
                <a:rPr lang="en-US" sz="1600" dirty="0" smtClean="0">
                  <a:latin typeface="Livvic" charset="0"/>
                </a:rPr>
                <a:t> </a:t>
              </a:r>
              <a:r>
                <a:rPr lang="en-US" sz="1600" dirty="0" err="1" smtClean="0">
                  <a:latin typeface="Livvic" charset="0"/>
                </a:rPr>
                <a:t>Sudeshna</a:t>
              </a:r>
              <a:r>
                <a:rPr lang="en-US" sz="1600" dirty="0" smtClean="0">
                  <a:latin typeface="Livvic" charset="0"/>
                </a:rPr>
                <a:t> </a:t>
              </a:r>
              <a:endParaRPr lang="en-IN" sz="1600" dirty="0">
                <a:latin typeface="Livvic" charset="0"/>
              </a:endParaRPr>
            </a:p>
          </p:txBody>
        </p:sp>
        <p:grpSp>
          <p:nvGrpSpPr>
            <p:cNvPr id="3" name="Google Shape;3814;p31"/>
            <p:cNvGrpSpPr/>
            <p:nvPr/>
          </p:nvGrpSpPr>
          <p:grpSpPr>
            <a:xfrm>
              <a:off x="592960" y="2057466"/>
              <a:ext cx="782420" cy="762269"/>
              <a:chOff x="3319100" y="2102872"/>
              <a:chExt cx="782420" cy="762269"/>
            </a:xfrm>
          </p:grpSpPr>
          <p:sp>
            <p:nvSpPr>
              <p:cNvPr id="3815" name="Google Shape;3815;p31"/>
              <p:cNvSpPr/>
              <p:nvPr/>
            </p:nvSpPr>
            <p:spPr>
              <a:xfrm>
                <a:off x="3319100" y="2102872"/>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16" name="Google Shape;3816;p31"/>
              <p:cNvSpPr/>
              <p:nvPr/>
            </p:nvSpPr>
            <p:spPr>
              <a:xfrm>
                <a:off x="3401604" y="2184341"/>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lt2"/>
                    </a:solidFill>
                    <a:latin typeface="Livvic"/>
                    <a:ea typeface="Livvic"/>
                    <a:cs typeface="Livvic"/>
                    <a:sym typeface="Livvic"/>
                  </a:rPr>
                  <a:t>2</a:t>
                </a:r>
                <a:endParaRPr sz="1200">
                  <a:solidFill>
                    <a:schemeClr val="lt2"/>
                  </a:solidFill>
                  <a:latin typeface="Livvic"/>
                  <a:ea typeface="Livvic"/>
                  <a:cs typeface="Livvic"/>
                  <a:sym typeface="Livvic"/>
                </a:endParaRPr>
              </a:p>
            </p:txBody>
          </p:sp>
        </p:grpSp>
      </p:grpSp>
      <p:grpSp>
        <p:nvGrpSpPr>
          <p:cNvPr id="4" name="Google Shape;3817;p31"/>
          <p:cNvGrpSpPr/>
          <p:nvPr/>
        </p:nvGrpSpPr>
        <p:grpSpPr>
          <a:xfrm>
            <a:off x="500034" y="3340697"/>
            <a:ext cx="5050598" cy="802689"/>
            <a:chOff x="592972" y="2895271"/>
            <a:chExt cx="4621970" cy="802689"/>
          </a:xfrm>
        </p:grpSpPr>
        <p:sp>
          <p:nvSpPr>
            <p:cNvPr id="3818" name="Google Shape;3818;p31"/>
            <p:cNvSpPr/>
            <p:nvPr/>
          </p:nvSpPr>
          <p:spPr>
            <a:xfrm>
              <a:off x="1428728" y="2895271"/>
              <a:ext cx="3786214" cy="754800"/>
            </a:xfrm>
            <a:prstGeom prst="rect">
              <a:avLst/>
            </a:prstGeom>
            <a:noFill/>
            <a:ln>
              <a:noFill/>
            </a:ln>
          </p:spPr>
          <p:txBody>
            <a:bodyPr spcFirstLastPara="1" wrap="square" lIns="640075" tIns="91425" rIns="137150" bIns="91425" anchor="ctr" anchorCtr="0">
              <a:noAutofit/>
            </a:bodyPr>
            <a:lstStyle/>
            <a:p>
              <a:pPr lvl="0"/>
              <a:r>
                <a:rPr lang="en-IN" sz="1600" dirty="0" smtClean="0">
                  <a:latin typeface="Livvic" charset="0"/>
                </a:rPr>
                <a:t> Pulitzer Prize for Fiction for her debut "</a:t>
              </a:r>
              <a:r>
                <a:rPr lang="en-IN" sz="1600" i="1" dirty="0" smtClean="0">
                  <a:latin typeface="Livvic" charset="0"/>
                </a:rPr>
                <a:t>Interpreter of Maladies</a:t>
              </a:r>
              <a:r>
                <a:rPr lang="en-IN" sz="1600" dirty="0" smtClean="0">
                  <a:latin typeface="Livvic" charset="0"/>
                </a:rPr>
                <a:t>"</a:t>
              </a:r>
              <a:endParaRPr sz="1600">
                <a:latin typeface="Livvic" charset="0"/>
                <a:ea typeface="Livvic"/>
                <a:cs typeface="Livvic"/>
                <a:sym typeface="Livvic"/>
              </a:endParaRPr>
            </a:p>
          </p:txBody>
        </p:sp>
        <p:grpSp>
          <p:nvGrpSpPr>
            <p:cNvPr id="5" name="Google Shape;3819;p31"/>
            <p:cNvGrpSpPr/>
            <p:nvPr/>
          </p:nvGrpSpPr>
          <p:grpSpPr>
            <a:xfrm>
              <a:off x="592972" y="2935691"/>
              <a:ext cx="782420" cy="762269"/>
              <a:chOff x="3319100" y="2996536"/>
              <a:chExt cx="782420" cy="762269"/>
            </a:xfrm>
          </p:grpSpPr>
          <p:sp>
            <p:nvSpPr>
              <p:cNvPr id="3820" name="Google Shape;3820;p31"/>
              <p:cNvSpPr/>
              <p:nvPr/>
            </p:nvSpPr>
            <p:spPr>
              <a:xfrm>
                <a:off x="3319100" y="2996536"/>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21" name="Google Shape;3821;p31"/>
              <p:cNvSpPr/>
              <p:nvPr/>
            </p:nvSpPr>
            <p:spPr>
              <a:xfrm>
                <a:off x="3401604" y="3078006"/>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accent1"/>
                    </a:solidFill>
                    <a:latin typeface="Livvic"/>
                    <a:ea typeface="Livvic"/>
                    <a:cs typeface="Livvic"/>
                    <a:sym typeface="Livvic"/>
                  </a:rPr>
                  <a:t>3</a:t>
                </a:r>
                <a:endParaRPr sz="1200">
                  <a:solidFill>
                    <a:schemeClr val="accent1"/>
                  </a:solidFill>
                  <a:latin typeface="Livvic"/>
                  <a:ea typeface="Livvic"/>
                  <a:cs typeface="Livvic"/>
                  <a:sym typeface="Livvic"/>
                </a:endParaRPr>
              </a:p>
            </p:txBody>
          </p:sp>
        </p:grpSp>
      </p:grpSp>
      <p:grpSp>
        <p:nvGrpSpPr>
          <p:cNvPr id="6" name="Google Shape;3822;p31"/>
          <p:cNvGrpSpPr/>
          <p:nvPr/>
        </p:nvGrpSpPr>
        <p:grpSpPr>
          <a:xfrm>
            <a:off x="571472" y="1309415"/>
            <a:ext cx="4929222" cy="762269"/>
            <a:chOff x="592960" y="1176916"/>
            <a:chExt cx="4929222" cy="762269"/>
          </a:xfrm>
        </p:grpSpPr>
        <p:sp>
          <p:nvSpPr>
            <p:cNvPr id="3823" name="Google Shape;3823;p31"/>
            <p:cNvSpPr/>
            <p:nvPr/>
          </p:nvSpPr>
          <p:spPr>
            <a:xfrm>
              <a:off x="1450216" y="1184385"/>
              <a:ext cx="4071966" cy="754800"/>
            </a:xfrm>
            <a:prstGeom prst="rect">
              <a:avLst/>
            </a:prstGeom>
            <a:noFill/>
            <a:ln>
              <a:noFill/>
            </a:ln>
          </p:spPr>
          <p:txBody>
            <a:bodyPr spcFirstLastPara="1" wrap="square" lIns="640075" tIns="91425" rIns="137150" bIns="91425" anchor="ctr" anchorCtr="0">
              <a:noAutofit/>
            </a:bodyPr>
            <a:lstStyle/>
            <a:p>
              <a:r>
                <a:rPr lang="en-IN" sz="1600" dirty="0" smtClean="0">
                  <a:latin typeface="Livvic" charset="0"/>
                </a:rPr>
                <a:t>Born - July </a:t>
              </a:r>
              <a:r>
                <a:rPr lang="en-IN" sz="1600" dirty="0" smtClean="0">
                  <a:latin typeface="Livvic" charset="0"/>
                </a:rPr>
                <a:t>11, 1967</a:t>
              </a:r>
              <a:endParaRPr lang="en-IN" sz="1600" dirty="0">
                <a:latin typeface="Livvic" charset="0"/>
              </a:endParaRPr>
            </a:p>
          </p:txBody>
        </p:sp>
        <p:grpSp>
          <p:nvGrpSpPr>
            <p:cNvPr id="7" name="Google Shape;3824;p31"/>
            <p:cNvGrpSpPr/>
            <p:nvPr/>
          </p:nvGrpSpPr>
          <p:grpSpPr>
            <a:xfrm>
              <a:off x="592960" y="1176916"/>
              <a:ext cx="782420" cy="762269"/>
              <a:chOff x="3319100" y="1227530"/>
              <a:chExt cx="782420" cy="762269"/>
            </a:xfrm>
          </p:grpSpPr>
          <p:sp>
            <p:nvSpPr>
              <p:cNvPr id="3825" name="Google Shape;3825;p31"/>
              <p:cNvSpPr/>
              <p:nvPr/>
            </p:nvSpPr>
            <p:spPr>
              <a:xfrm>
                <a:off x="3319100" y="1227530"/>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26" name="Google Shape;3826;p31"/>
              <p:cNvSpPr/>
              <p:nvPr/>
            </p:nvSpPr>
            <p:spPr>
              <a:xfrm>
                <a:off x="3401604" y="1309000"/>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dk2"/>
                    </a:solidFill>
                    <a:latin typeface="Livvic"/>
                    <a:ea typeface="Livvic"/>
                    <a:cs typeface="Livvic"/>
                    <a:sym typeface="Livvic"/>
                  </a:rPr>
                  <a:t>1</a:t>
                </a:r>
                <a:endParaRPr sz="1600" b="1">
                  <a:solidFill>
                    <a:schemeClr val="dk2"/>
                  </a:solidFill>
                  <a:latin typeface="Livvic"/>
                  <a:ea typeface="Livvic"/>
                  <a:cs typeface="Livvic"/>
                  <a:sym typeface="Livvic"/>
                </a:endParaRPr>
              </a:p>
            </p:txBody>
          </p:sp>
        </p:grpSp>
      </p:grpSp>
      <p:pic>
        <p:nvPicPr>
          <p:cNvPr id="25" name="Picture 24" descr="Jhumpa-Lahiri-American.jpg"/>
          <p:cNvPicPr>
            <a:picLocks noChangeAspect="1"/>
          </p:cNvPicPr>
          <p:nvPr/>
        </p:nvPicPr>
        <p:blipFill>
          <a:blip r:embed="rId3"/>
          <a:stretch>
            <a:fillRect/>
          </a:stretch>
        </p:blipFill>
        <p:spPr>
          <a:xfrm>
            <a:off x="6072198" y="1071552"/>
            <a:ext cx="2643206" cy="314327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68"/>
        <p:cNvGrpSpPr/>
        <p:nvPr/>
      </p:nvGrpSpPr>
      <p:grpSpPr>
        <a:xfrm>
          <a:off x="0" y="0"/>
          <a:ext cx="0" cy="0"/>
          <a:chOff x="0" y="0"/>
          <a:chExt cx="0" cy="0"/>
        </a:xfrm>
      </p:grpSpPr>
      <p:sp>
        <p:nvSpPr>
          <p:cNvPr id="5169" name="Google Shape;5169;p42"/>
          <p:cNvSpPr txBox="1">
            <a:spLocks noGrp="1"/>
          </p:cNvSpPr>
          <p:nvPr>
            <p:ph type="title"/>
          </p:nvPr>
        </p:nvSpPr>
        <p:spPr>
          <a:xfrm>
            <a:off x="538575" y="538575"/>
            <a:ext cx="80670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latin typeface="Merriweather"/>
                <a:ea typeface="Merriweather"/>
                <a:cs typeface="Merriweather"/>
                <a:sym typeface="Merriweather"/>
              </a:rPr>
              <a:t>Thematic Concerns</a:t>
            </a:r>
            <a:endParaRPr b="1"/>
          </a:p>
        </p:txBody>
      </p:sp>
      <p:grpSp>
        <p:nvGrpSpPr>
          <p:cNvPr id="2" name="Google Shape;5170;p42"/>
          <p:cNvGrpSpPr/>
          <p:nvPr/>
        </p:nvGrpSpPr>
        <p:grpSpPr>
          <a:xfrm>
            <a:off x="1150902" y="1196127"/>
            <a:ext cx="1920900" cy="2201353"/>
            <a:chOff x="585167" y="1196127"/>
            <a:chExt cx="1920900" cy="2201353"/>
          </a:xfrm>
        </p:grpSpPr>
        <p:grpSp>
          <p:nvGrpSpPr>
            <p:cNvPr id="3" name="Google Shape;5171;p42"/>
            <p:cNvGrpSpPr/>
            <p:nvPr/>
          </p:nvGrpSpPr>
          <p:grpSpPr>
            <a:xfrm>
              <a:off x="615925" y="2393720"/>
              <a:ext cx="1859384" cy="1003760"/>
              <a:chOff x="723628" y="2398230"/>
              <a:chExt cx="1462815" cy="789678"/>
            </a:xfrm>
          </p:grpSpPr>
          <p:sp>
            <p:nvSpPr>
              <p:cNvPr id="5172" name="Google Shape;5172;p42"/>
              <p:cNvSpPr/>
              <p:nvPr/>
            </p:nvSpPr>
            <p:spPr>
              <a:xfrm>
                <a:off x="731099" y="2403198"/>
                <a:ext cx="311747" cy="358513"/>
              </a:xfrm>
              <a:custGeom>
                <a:avLst/>
                <a:gdLst/>
                <a:ahLst/>
                <a:cxnLst/>
                <a:rect l="l" t="t" r="r" b="b"/>
                <a:pathLst>
                  <a:path w="8346" h="9598" extrusionOk="0">
                    <a:moveTo>
                      <a:pt x="501" y="1"/>
                    </a:moveTo>
                    <a:cubicBezTo>
                      <a:pt x="434" y="1"/>
                      <a:pt x="334" y="34"/>
                      <a:pt x="268" y="67"/>
                    </a:cubicBezTo>
                    <a:lnTo>
                      <a:pt x="268" y="34"/>
                    </a:lnTo>
                    <a:cubicBezTo>
                      <a:pt x="67" y="167"/>
                      <a:pt x="1" y="434"/>
                      <a:pt x="101" y="668"/>
                    </a:cubicBezTo>
                    <a:cubicBezTo>
                      <a:pt x="434" y="1101"/>
                      <a:pt x="701" y="1568"/>
                      <a:pt x="1001" y="2002"/>
                    </a:cubicBezTo>
                    <a:cubicBezTo>
                      <a:pt x="1302" y="2469"/>
                      <a:pt x="1502" y="2836"/>
                      <a:pt x="1802" y="3236"/>
                    </a:cubicBezTo>
                    <a:cubicBezTo>
                      <a:pt x="2102" y="3603"/>
                      <a:pt x="2469" y="4070"/>
                      <a:pt x="2803" y="4437"/>
                    </a:cubicBezTo>
                    <a:cubicBezTo>
                      <a:pt x="3136" y="4837"/>
                      <a:pt x="3470" y="5271"/>
                      <a:pt x="3803" y="5671"/>
                    </a:cubicBezTo>
                    <a:cubicBezTo>
                      <a:pt x="4070" y="6005"/>
                      <a:pt x="4370" y="6338"/>
                      <a:pt x="4637" y="6672"/>
                    </a:cubicBezTo>
                    <a:cubicBezTo>
                      <a:pt x="4871" y="7039"/>
                      <a:pt x="5138" y="7339"/>
                      <a:pt x="5471" y="7639"/>
                    </a:cubicBezTo>
                    <a:cubicBezTo>
                      <a:pt x="5771" y="7906"/>
                      <a:pt x="6038" y="8240"/>
                      <a:pt x="6372" y="8573"/>
                    </a:cubicBezTo>
                    <a:lnTo>
                      <a:pt x="6839" y="9040"/>
                    </a:lnTo>
                    <a:lnTo>
                      <a:pt x="7039" y="9240"/>
                    </a:lnTo>
                    <a:cubicBezTo>
                      <a:pt x="7206" y="9407"/>
                      <a:pt x="7373" y="9507"/>
                      <a:pt x="7573" y="9574"/>
                    </a:cubicBezTo>
                    <a:cubicBezTo>
                      <a:pt x="7624" y="9590"/>
                      <a:pt x="7675" y="9597"/>
                      <a:pt x="7724" y="9597"/>
                    </a:cubicBezTo>
                    <a:cubicBezTo>
                      <a:pt x="8085" y="9597"/>
                      <a:pt x="8346" y="9193"/>
                      <a:pt x="8140" y="8840"/>
                    </a:cubicBezTo>
                    <a:lnTo>
                      <a:pt x="8073" y="8740"/>
                    </a:lnTo>
                    <a:cubicBezTo>
                      <a:pt x="8040" y="8707"/>
                      <a:pt x="7973" y="8673"/>
                      <a:pt x="7906" y="8673"/>
                    </a:cubicBezTo>
                    <a:cubicBezTo>
                      <a:pt x="7740" y="8507"/>
                      <a:pt x="7573" y="8340"/>
                      <a:pt x="7373" y="8173"/>
                    </a:cubicBezTo>
                    <a:lnTo>
                      <a:pt x="6839" y="7639"/>
                    </a:lnTo>
                    <a:cubicBezTo>
                      <a:pt x="6505" y="7272"/>
                      <a:pt x="6138" y="6905"/>
                      <a:pt x="5805" y="6539"/>
                    </a:cubicBezTo>
                    <a:cubicBezTo>
                      <a:pt x="5471" y="6172"/>
                      <a:pt x="5138" y="5771"/>
                      <a:pt x="4804" y="5371"/>
                    </a:cubicBezTo>
                    <a:cubicBezTo>
                      <a:pt x="4671" y="5204"/>
                      <a:pt x="4504" y="5037"/>
                      <a:pt x="4337" y="4837"/>
                    </a:cubicBezTo>
                    <a:cubicBezTo>
                      <a:pt x="4204" y="4671"/>
                      <a:pt x="4004" y="4437"/>
                      <a:pt x="3837" y="4237"/>
                    </a:cubicBezTo>
                    <a:cubicBezTo>
                      <a:pt x="3403" y="3703"/>
                      <a:pt x="2936" y="3203"/>
                      <a:pt x="2502" y="2669"/>
                    </a:cubicBezTo>
                    <a:cubicBezTo>
                      <a:pt x="2236" y="2302"/>
                      <a:pt x="2002" y="1902"/>
                      <a:pt x="1735" y="1502"/>
                    </a:cubicBezTo>
                    <a:cubicBezTo>
                      <a:pt x="1502" y="1135"/>
                      <a:pt x="1168" y="634"/>
                      <a:pt x="901" y="234"/>
                    </a:cubicBezTo>
                    <a:cubicBezTo>
                      <a:pt x="835" y="134"/>
                      <a:pt x="735" y="34"/>
                      <a:pt x="6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42"/>
              <p:cNvSpPr/>
              <p:nvPr/>
            </p:nvSpPr>
            <p:spPr>
              <a:xfrm>
                <a:off x="723628" y="2734631"/>
                <a:ext cx="1027990" cy="453278"/>
              </a:xfrm>
              <a:custGeom>
                <a:avLst/>
                <a:gdLst/>
                <a:ahLst/>
                <a:cxnLst/>
                <a:rect l="l" t="t" r="r" b="b"/>
                <a:pathLst>
                  <a:path w="27521" h="12135" extrusionOk="0">
                    <a:moveTo>
                      <a:pt x="7873" y="1"/>
                    </a:moveTo>
                    <a:cubicBezTo>
                      <a:pt x="7673" y="1"/>
                      <a:pt x="7539" y="101"/>
                      <a:pt x="7439" y="234"/>
                    </a:cubicBezTo>
                    <a:lnTo>
                      <a:pt x="7439" y="201"/>
                    </a:lnTo>
                    <a:cubicBezTo>
                      <a:pt x="7172" y="668"/>
                      <a:pt x="6905" y="1101"/>
                      <a:pt x="6605" y="1535"/>
                    </a:cubicBezTo>
                    <a:cubicBezTo>
                      <a:pt x="6338" y="1969"/>
                      <a:pt x="6072" y="2369"/>
                      <a:pt x="5805" y="2736"/>
                    </a:cubicBezTo>
                    <a:cubicBezTo>
                      <a:pt x="5538" y="3136"/>
                      <a:pt x="5238" y="3570"/>
                      <a:pt x="4937" y="3970"/>
                    </a:cubicBezTo>
                    <a:cubicBezTo>
                      <a:pt x="4671" y="4337"/>
                      <a:pt x="4370" y="4804"/>
                      <a:pt x="4070" y="5204"/>
                    </a:cubicBezTo>
                    <a:cubicBezTo>
                      <a:pt x="3603" y="5838"/>
                      <a:pt x="3136" y="6472"/>
                      <a:pt x="2636" y="7106"/>
                    </a:cubicBezTo>
                    <a:lnTo>
                      <a:pt x="2135" y="7773"/>
                    </a:lnTo>
                    <a:cubicBezTo>
                      <a:pt x="2002" y="7940"/>
                      <a:pt x="1835" y="8140"/>
                      <a:pt x="1702" y="8340"/>
                    </a:cubicBezTo>
                    <a:cubicBezTo>
                      <a:pt x="1402" y="8707"/>
                      <a:pt x="1101" y="9074"/>
                      <a:pt x="768" y="9407"/>
                    </a:cubicBezTo>
                    <a:cubicBezTo>
                      <a:pt x="601" y="9607"/>
                      <a:pt x="434" y="9808"/>
                      <a:pt x="267" y="10008"/>
                    </a:cubicBezTo>
                    <a:cubicBezTo>
                      <a:pt x="234" y="10074"/>
                      <a:pt x="201" y="10108"/>
                      <a:pt x="167" y="10174"/>
                    </a:cubicBezTo>
                    <a:lnTo>
                      <a:pt x="134" y="10208"/>
                    </a:lnTo>
                    <a:lnTo>
                      <a:pt x="101" y="10275"/>
                    </a:lnTo>
                    <a:lnTo>
                      <a:pt x="34" y="10441"/>
                    </a:lnTo>
                    <a:cubicBezTo>
                      <a:pt x="1" y="10541"/>
                      <a:pt x="1" y="10608"/>
                      <a:pt x="1" y="10675"/>
                    </a:cubicBezTo>
                    <a:cubicBezTo>
                      <a:pt x="1" y="10708"/>
                      <a:pt x="1" y="10775"/>
                      <a:pt x="34" y="10808"/>
                    </a:cubicBezTo>
                    <a:cubicBezTo>
                      <a:pt x="34" y="10875"/>
                      <a:pt x="67" y="10908"/>
                      <a:pt x="101" y="10975"/>
                    </a:cubicBezTo>
                    <a:cubicBezTo>
                      <a:pt x="134" y="11042"/>
                      <a:pt x="201" y="11108"/>
                      <a:pt x="301" y="11175"/>
                    </a:cubicBezTo>
                    <a:cubicBezTo>
                      <a:pt x="401" y="11209"/>
                      <a:pt x="468" y="11275"/>
                      <a:pt x="568" y="11275"/>
                    </a:cubicBezTo>
                    <a:cubicBezTo>
                      <a:pt x="780" y="11299"/>
                      <a:pt x="975" y="11322"/>
                      <a:pt x="1166" y="11322"/>
                    </a:cubicBezTo>
                    <a:cubicBezTo>
                      <a:pt x="1245" y="11322"/>
                      <a:pt x="1323" y="11318"/>
                      <a:pt x="1402" y="11309"/>
                    </a:cubicBezTo>
                    <a:lnTo>
                      <a:pt x="2135" y="11309"/>
                    </a:lnTo>
                    <a:cubicBezTo>
                      <a:pt x="2369" y="11309"/>
                      <a:pt x="2636" y="11342"/>
                      <a:pt x="2869" y="11375"/>
                    </a:cubicBezTo>
                    <a:cubicBezTo>
                      <a:pt x="3136" y="11375"/>
                      <a:pt x="3403" y="11375"/>
                      <a:pt x="3636" y="11409"/>
                    </a:cubicBezTo>
                    <a:cubicBezTo>
                      <a:pt x="4137" y="11409"/>
                      <a:pt x="4604" y="11442"/>
                      <a:pt x="5071" y="11509"/>
                    </a:cubicBezTo>
                    <a:lnTo>
                      <a:pt x="6672" y="11709"/>
                    </a:lnTo>
                    <a:cubicBezTo>
                      <a:pt x="7139" y="11742"/>
                      <a:pt x="7639" y="11776"/>
                      <a:pt x="8106" y="11842"/>
                    </a:cubicBezTo>
                    <a:lnTo>
                      <a:pt x="9674" y="11976"/>
                    </a:lnTo>
                    <a:cubicBezTo>
                      <a:pt x="10675" y="12076"/>
                      <a:pt x="11676" y="12109"/>
                      <a:pt x="12676" y="12109"/>
                    </a:cubicBezTo>
                    <a:cubicBezTo>
                      <a:pt x="13177" y="12126"/>
                      <a:pt x="13677" y="12134"/>
                      <a:pt x="14173" y="12134"/>
                    </a:cubicBezTo>
                    <a:cubicBezTo>
                      <a:pt x="14669" y="12134"/>
                      <a:pt x="15161" y="12126"/>
                      <a:pt x="15645" y="12109"/>
                    </a:cubicBezTo>
                    <a:cubicBezTo>
                      <a:pt x="16079" y="12076"/>
                      <a:pt x="16479" y="12042"/>
                      <a:pt x="16913" y="12009"/>
                    </a:cubicBezTo>
                    <a:cubicBezTo>
                      <a:pt x="17313" y="11976"/>
                      <a:pt x="17847" y="11876"/>
                      <a:pt x="18314" y="11809"/>
                    </a:cubicBezTo>
                    <a:cubicBezTo>
                      <a:pt x="18781" y="11742"/>
                      <a:pt x="19248" y="11709"/>
                      <a:pt x="19715" y="11676"/>
                    </a:cubicBezTo>
                    <a:cubicBezTo>
                      <a:pt x="20182" y="11676"/>
                      <a:pt x="20749" y="11676"/>
                      <a:pt x="21249" y="11642"/>
                    </a:cubicBezTo>
                    <a:lnTo>
                      <a:pt x="22717" y="11609"/>
                    </a:lnTo>
                    <a:cubicBezTo>
                      <a:pt x="23217" y="11609"/>
                      <a:pt x="23717" y="11575"/>
                      <a:pt x="24251" y="11509"/>
                    </a:cubicBezTo>
                    <a:lnTo>
                      <a:pt x="25652" y="11442"/>
                    </a:lnTo>
                    <a:lnTo>
                      <a:pt x="26319" y="11409"/>
                    </a:lnTo>
                    <a:cubicBezTo>
                      <a:pt x="26553" y="11409"/>
                      <a:pt x="26820" y="11375"/>
                      <a:pt x="27053" y="11342"/>
                    </a:cubicBezTo>
                    <a:cubicBezTo>
                      <a:pt x="27387" y="11242"/>
                      <a:pt x="27520" y="10808"/>
                      <a:pt x="27253" y="10575"/>
                    </a:cubicBezTo>
                    <a:cubicBezTo>
                      <a:pt x="27187" y="10475"/>
                      <a:pt x="27053" y="10441"/>
                      <a:pt x="26920" y="10441"/>
                    </a:cubicBezTo>
                    <a:lnTo>
                      <a:pt x="25552" y="10508"/>
                    </a:lnTo>
                    <a:lnTo>
                      <a:pt x="24051" y="10608"/>
                    </a:lnTo>
                    <a:cubicBezTo>
                      <a:pt x="23551" y="10675"/>
                      <a:pt x="23084" y="10675"/>
                      <a:pt x="22583" y="10708"/>
                    </a:cubicBezTo>
                    <a:lnTo>
                      <a:pt x="21049" y="10742"/>
                    </a:lnTo>
                    <a:cubicBezTo>
                      <a:pt x="20415" y="10742"/>
                      <a:pt x="19815" y="10775"/>
                      <a:pt x="19214" y="10842"/>
                    </a:cubicBezTo>
                    <a:cubicBezTo>
                      <a:pt x="18580" y="10875"/>
                      <a:pt x="17913" y="11008"/>
                      <a:pt x="17280" y="11075"/>
                    </a:cubicBezTo>
                    <a:cubicBezTo>
                      <a:pt x="16312" y="11209"/>
                      <a:pt x="15345" y="11275"/>
                      <a:pt x="14377" y="11275"/>
                    </a:cubicBezTo>
                    <a:lnTo>
                      <a:pt x="12876" y="11275"/>
                    </a:lnTo>
                    <a:lnTo>
                      <a:pt x="11442" y="11242"/>
                    </a:lnTo>
                    <a:cubicBezTo>
                      <a:pt x="10908" y="11209"/>
                      <a:pt x="10375" y="11175"/>
                      <a:pt x="9841" y="11142"/>
                    </a:cubicBezTo>
                    <a:cubicBezTo>
                      <a:pt x="9341" y="11108"/>
                      <a:pt x="8840" y="11042"/>
                      <a:pt x="8373" y="11008"/>
                    </a:cubicBezTo>
                    <a:cubicBezTo>
                      <a:pt x="7873" y="10942"/>
                      <a:pt x="7372" y="10908"/>
                      <a:pt x="6872" y="10842"/>
                    </a:cubicBezTo>
                    <a:cubicBezTo>
                      <a:pt x="6372" y="10775"/>
                      <a:pt x="5905" y="10708"/>
                      <a:pt x="5404" y="10641"/>
                    </a:cubicBezTo>
                    <a:cubicBezTo>
                      <a:pt x="5004" y="10608"/>
                      <a:pt x="4604" y="10541"/>
                      <a:pt x="4204" y="10508"/>
                    </a:cubicBezTo>
                    <a:cubicBezTo>
                      <a:pt x="3803" y="10508"/>
                      <a:pt x="3436" y="10475"/>
                      <a:pt x="3069" y="10441"/>
                    </a:cubicBezTo>
                    <a:cubicBezTo>
                      <a:pt x="2702" y="10441"/>
                      <a:pt x="2269" y="10375"/>
                      <a:pt x="1869" y="10375"/>
                    </a:cubicBezTo>
                    <a:lnTo>
                      <a:pt x="1268" y="10375"/>
                    </a:lnTo>
                    <a:cubicBezTo>
                      <a:pt x="1535" y="10074"/>
                      <a:pt x="1802" y="9774"/>
                      <a:pt x="2069" y="9441"/>
                    </a:cubicBezTo>
                    <a:cubicBezTo>
                      <a:pt x="2402" y="9040"/>
                      <a:pt x="2702" y="8607"/>
                      <a:pt x="3003" y="8206"/>
                    </a:cubicBezTo>
                    <a:cubicBezTo>
                      <a:pt x="3336" y="7773"/>
                      <a:pt x="3603" y="7406"/>
                      <a:pt x="3903" y="7039"/>
                    </a:cubicBezTo>
                    <a:cubicBezTo>
                      <a:pt x="4204" y="6639"/>
                      <a:pt x="4504" y="6272"/>
                      <a:pt x="4771" y="5871"/>
                    </a:cubicBezTo>
                    <a:cubicBezTo>
                      <a:pt x="5037" y="5471"/>
                      <a:pt x="5338" y="5071"/>
                      <a:pt x="5605" y="4671"/>
                    </a:cubicBezTo>
                    <a:cubicBezTo>
                      <a:pt x="5871" y="4270"/>
                      <a:pt x="6205" y="3837"/>
                      <a:pt x="6472" y="3403"/>
                    </a:cubicBezTo>
                    <a:cubicBezTo>
                      <a:pt x="6772" y="3003"/>
                      <a:pt x="7006" y="2569"/>
                      <a:pt x="7272" y="2169"/>
                    </a:cubicBezTo>
                    <a:cubicBezTo>
                      <a:pt x="7539" y="1802"/>
                      <a:pt x="7839" y="1335"/>
                      <a:pt x="8106" y="935"/>
                    </a:cubicBezTo>
                    <a:lnTo>
                      <a:pt x="8240" y="701"/>
                    </a:lnTo>
                    <a:cubicBezTo>
                      <a:pt x="8373" y="468"/>
                      <a:pt x="8306" y="201"/>
                      <a:pt x="8073" y="67"/>
                    </a:cubicBezTo>
                    <a:cubicBezTo>
                      <a:pt x="8006" y="34"/>
                      <a:pt x="7940" y="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42"/>
              <p:cNvSpPr/>
              <p:nvPr/>
            </p:nvSpPr>
            <p:spPr>
              <a:xfrm>
                <a:off x="728596" y="2398230"/>
                <a:ext cx="1177514" cy="84754"/>
              </a:xfrm>
              <a:custGeom>
                <a:avLst/>
                <a:gdLst/>
                <a:ahLst/>
                <a:cxnLst/>
                <a:rect l="l" t="t" r="r" b="b"/>
                <a:pathLst>
                  <a:path w="31524" h="2269" extrusionOk="0">
                    <a:moveTo>
                      <a:pt x="535" y="0"/>
                    </a:moveTo>
                    <a:cubicBezTo>
                      <a:pt x="435" y="0"/>
                      <a:pt x="368" y="33"/>
                      <a:pt x="268" y="67"/>
                    </a:cubicBezTo>
                    <a:lnTo>
                      <a:pt x="268" y="33"/>
                    </a:lnTo>
                    <a:cubicBezTo>
                      <a:pt x="168" y="100"/>
                      <a:pt x="68" y="200"/>
                      <a:pt x="34" y="334"/>
                    </a:cubicBezTo>
                    <a:cubicBezTo>
                      <a:pt x="1" y="434"/>
                      <a:pt x="34" y="567"/>
                      <a:pt x="101" y="701"/>
                    </a:cubicBezTo>
                    <a:cubicBezTo>
                      <a:pt x="168" y="801"/>
                      <a:pt x="268" y="867"/>
                      <a:pt x="368" y="901"/>
                    </a:cubicBezTo>
                    <a:cubicBezTo>
                      <a:pt x="902" y="967"/>
                      <a:pt x="1435" y="1034"/>
                      <a:pt x="1969" y="1034"/>
                    </a:cubicBezTo>
                    <a:lnTo>
                      <a:pt x="3470" y="1034"/>
                    </a:lnTo>
                    <a:cubicBezTo>
                      <a:pt x="4437" y="1034"/>
                      <a:pt x="5405" y="1068"/>
                      <a:pt x="6372" y="1134"/>
                    </a:cubicBezTo>
                    <a:cubicBezTo>
                      <a:pt x="7373" y="1201"/>
                      <a:pt x="8374" y="1301"/>
                      <a:pt x="9341" y="1368"/>
                    </a:cubicBezTo>
                    <a:cubicBezTo>
                      <a:pt x="10342" y="1401"/>
                      <a:pt x="11376" y="1468"/>
                      <a:pt x="12376" y="1535"/>
                    </a:cubicBezTo>
                    <a:cubicBezTo>
                      <a:pt x="13377" y="1568"/>
                      <a:pt x="14411" y="1668"/>
                      <a:pt x="15412" y="1735"/>
                    </a:cubicBezTo>
                    <a:cubicBezTo>
                      <a:pt x="16446" y="1801"/>
                      <a:pt x="17380" y="1868"/>
                      <a:pt x="18381" y="1968"/>
                    </a:cubicBezTo>
                    <a:cubicBezTo>
                      <a:pt x="19348" y="2035"/>
                      <a:pt x="20349" y="2102"/>
                      <a:pt x="21350" y="2168"/>
                    </a:cubicBezTo>
                    <a:cubicBezTo>
                      <a:pt x="22350" y="2235"/>
                      <a:pt x="23318" y="2268"/>
                      <a:pt x="24318" y="2268"/>
                    </a:cubicBezTo>
                    <a:cubicBezTo>
                      <a:pt x="25286" y="2268"/>
                      <a:pt x="26286" y="2268"/>
                      <a:pt x="27287" y="2235"/>
                    </a:cubicBezTo>
                    <a:cubicBezTo>
                      <a:pt x="27787" y="2202"/>
                      <a:pt x="28254" y="2168"/>
                      <a:pt x="28755" y="2135"/>
                    </a:cubicBezTo>
                    <a:lnTo>
                      <a:pt x="30223" y="2035"/>
                    </a:lnTo>
                    <a:cubicBezTo>
                      <a:pt x="30523" y="2035"/>
                      <a:pt x="30823" y="2002"/>
                      <a:pt x="31123" y="2002"/>
                    </a:cubicBezTo>
                    <a:cubicBezTo>
                      <a:pt x="31357" y="2002"/>
                      <a:pt x="31523" y="1801"/>
                      <a:pt x="31523" y="1568"/>
                    </a:cubicBezTo>
                    <a:cubicBezTo>
                      <a:pt x="31523" y="1334"/>
                      <a:pt x="31357" y="1134"/>
                      <a:pt x="31123" y="1134"/>
                    </a:cubicBezTo>
                    <a:cubicBezTo>
                      <a:pt x="30656" y="1134"/>
                      <a:pt x="30189" y="1168"/>
                      <a:pt x="29722" y="1201"/>
                    </a:cubicBezTo>
                    <a:cubicBezTo>
                      <a:pt x="29255" y="1201"/>
                      <a:pt x="28755" y="1234"/>
                      <a:pt x="28288" y="1268"/>
                    </a:cubicBezTo>
                    <a:cubicBezTo>
                      <a:pt x="27821" y="1301"/>
                      <a:pt x="27287" y="1334"/>
                      <a:pt x="26820" y="1334"/>
                    </a:cubicBezTo>
                    <a:lnTo>
                      <a:pt x="25319" y="1334"/>
                    </a:lnTo>
                    <a:cubicBezTo>
                      <a:pt x="24318" y="1334"/>
                      <a:pt x="23284" y="1301"/>
                      <a:pt x="22284" y="1268"/>
                    </a:cubicBezTo>
                    <a:cubicBezTo>
                      <a:pt x="21283" y="1201"/>
                      <a:pt x="20282" y="1134"/>
                      <a:pt x="19281" y="1068"/>
                    </a:cubicBezTo>
                    <a:cubicBezTo>
                      <a:pt x="18281" y="1001"/>
                      <a:pt x="17313" y="901"/>
                      <a:pt x="16313" y="834"/>
                    </a:cubicBezTo>
                    <a:cubicBezTo>
                      <a:pt x="15312" y="734"/>
                      <a:pt x="14378" y="701"/>
                      <a:pt x="13411" y="634"/>
                    </a:cubicBezTo>
                    <a:cubicBezTo>
                      <a:pt x="12477" y="567"/>
                      <a:pt x="11442" y="500"/>
                      <a:pt x="10442" y="434"/>
                    </a:cubicBezTo>
                    <a:cubicBezTo>
                      <a:pt x="9941" y="434"/>
                      <a:pt x="9441" y="400"/>
                      <a:pt x="8941" y="367"/>
                    </a:cubicBezTo>
                    <a:cubicBezTo>
                      <a:pt x="8440" y="334"/>
                      <a:pt x="7907" y="300"/>
                      <a:pt x="7373" y="234"/>
                    </a:cubicBezTo>
                    <a:cubicBezTo>
                      <a:pt x="6406" y="167"/>
                      <a:pt x="5405" y="100"/>
                      <a:pt x="4437" y="67"/>
                    </a:cubicBezTo>
                    <a:lnTo>
                      <a:pt x="3103" y="67"/>
                    </a:lnTo>
                    <a:cubicBezTo>
                      <a:pt x="2747" y="67"/>
                      <a:pt x="2392" y="82"/>
                      <a:pt x="2026" y="82"/>
                    </a:cubicBezTo>
                    <a:cubicBezTo>
                      <a:pt x="1843" y="82"/>
                      <a:pt x="1658" y="78"/>
                      <a:pt x="1469" y="67"/>
                    </a:cubicBezTo>
                    <a:cubicBezTo>
                      <a:pt x="1202" y="67"/>
                      <a:pt x="935" y="33"/>
                      <a:pt x="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42"/>
              <p:cNvSpPr/>
              <p:nvPr/>
            </p:nvSpPr>
            <p:spPr>
              <a:xfrm>
                <a:off x="1700482" y="2443054"/>
                <a:ext cx="485962" cy="719006"/>
              </a:xfrm>
              <a:custGeom>
                <a:avLst/>
                <a:gdLst/>
                <a:ahLst/>
                <a:cxnLst/>
                <a:rect l="l" t="t" r="r" b="b"/>
                <a:pathLst>
                  <a:path w="13010" h="19249" extrusionOk="0">
                    <a:moveTo>
                      <a:pt x="5104" y="1"/>
                    </a:moveTo>
                    <a:cubicBezTo>
                      <a:pt x="5004" y="1"/>
                      <a:pt x="4904" y="1"/>
                      <a:pt x="4837" y="68"/>
                    </a:cubicBezTo>
                    <a:lnTo>
                      <a:pt x="4837" y="34"/>
                    </a:lnTo>
                    <a:cubicBezTo>
                      <a:pt x="4704" y="101"/>
                      <a:pt x="4637" y="201"/>
                      <a:pt x="4604" y="335"/>
                    </a:cubicBezTo>
                    <a:cubicBezTo>
                      <a:pt x="4537" y="468"/>
                      <a:pt x="4570" y="601"/>
                      <a:pt x="4637" y="735"/>
                    </a:cubicBezTo>
                    <a:cubicBezTo>
                      <a:pt x="5004" y="1202"/>
                      <a:pt x="5304" y="1736"/>
                      <a:pt x="5671" y="2203"/>
                    </a:cubicBezTo>
                    <a:cubicBezTo>
                      <a:pt x="6005" y="2670"/>
                      <a:pt x="6338" y="3137"/>
                      <a:pt x="6739" y="3604"/>
                    </a:cubicBezTo>
                    <a:cubicBezTo>
                      <a:pt x="7139" y="4037"/>
                      <a:pt x="7506" y="4504"/>
                      <a:pt x="7906" y="4938"/>
                    </a:cubicBezTo>
                    <a:cubicBezTo>
                      <a:pt x="8306" y="5371"/>
                      <a:pt x="8673" y="5805"/>
                      <a:pt x="9074" y="6239"/>
                    </a:cubicBezTo>
                    <a:cubicBezTo>
                      <a:pt x="9541" y="6772"/>
                      <a:pt x="10041" y="7273"/>
                      <a:pt x="10508" y="7840"/>
                    </a:cubicBezTo>
                    <a:cubicBezTo>
                      <a:pt x="10742" y="8107"/>
                      <a:pt x="10942" y="8374"/>
                      <a:pt x="11175" y="8640"/>
                    </a:cubicBezTo>
                    <a:cubicBezTo>
                      <a:pt x="11309" y="8741"/>
                      <a:pt x="11409" y="8874"/>
                      <a:pt x="11542" y="9007"/>
                    </a:cubicBezTo>
                    <a:cubicBezTo>
                      <a:pt x="11676" y="9107"/>
                      <a:pt x="11742" y="9208"/>
                      <a:pt x="11842" y="9308"/>
                    </a:cubicBezTo>
                    <a:cubicBezTo>
                      <a:pt x="11809" y="9441"/>
                      <a:pt x="11742" y="9608"/>
                      <a:pt x="11709" y="9741"/>
                    </a:cubicBezTo>
                    <a:cubicBezTo>
                      <a:pt x="11542" y="10075"/>
                      <a:pt x="11409" y="10375"/>
                      <a:pt x="11209" y="10675"/>
                    </a:cubicBezTo>
                    <a:cubicBezTo>
                      <a:pt x="11042" y="10975"/>
                      <a:pt x="10808" y="11242"/>
                      <a:pt x="10608" y="11543"/>
                    </a:cubicBezTo>
                    <a:cubicBezTo>
                      <a:pt x="9908" y="12410"/>
                      <a:pt x="9207" y="13277"/>
                      <a:pt x="8473" y="14111"/>
                    </a:cubicBezTo>
                    <a:cubicBezTo>
                      <a:pt x="8106" y="14545"/>
                      <a:pt x="7739" y="14978"/>
                      <a:pt x="7406" y="15445"/>
                    </a:cubicBezTo>
                    <a:cubicBezTo>
                      <a:pt x="7039" y="15879"/>
                      <a:pt x="6672" y="16313"/>
                      <a:pt x="6272" y="16713"/>
                    </a:cubicBezTo>
                    <a:cubicBezTo>
                      <a:pt x="6005" y="16980"/>
                      <a:pt x="5705" y="17280"/>
                      <a:pt x="5371" y="17547"/>
                    </a:cubicBezTo>
                    <a:cubicBezTo>
                      <a:pt x="5271" y="17614"/>
                      <a:pt x="5171" y="17680"/>
                      <a:pt x="5037" y="17747"/>
                    </a:cubicBezTo>
                    <a:cubicBezTo>
                      <a:pt x="4971" y="17780"/>
                      <a:pt x="4904" y="17814"/>
                      <a:pt x="4804" y="17814"/>
                    </a:cubicBezTo>
                    <a:lnTo>
                      <a:pt x="4404" y="17814"/>
                    </a:lnTo>
                    <a:cubicBezTo>
                      <a:pt x="4270" y="17814"/>
                      <a:pt x="4037" y="17847"/>
                      <a:pt x="3837" y="17880"/>
                    </a:cubicBezTo>
                    <a:cubicBezTo>
                      <a:pt x="3436" y="17914"/>
                      <a:pt x="3036" y="17947"/>
                      <a:pt x="2669" y="17980"/>
                    </a:cubicBezTo>
                    <a:cubicBezTo>
                      <a:pt x="2269" y="18014"/>
                      <a:pt x="1935" y="18047"/>
                      <a:pt x="1568" y="18081"/>
                    </a:cubicBezTo>
                    <a:lnTo>
                      <a:pt x="1035" y="18114"/>
                    </a:lnTo>
                    <a:lnTo>
                      <a:pt x="668" y="18147"/>
                    </a:lnTo>
                    <a:cubicBezTo>
                      <a:pt x="639" y="18142"/>
                      <a:pt x="610" y="18139"/>
                      <a:pt x="582" y="18139"/>
                    </a:cubicBezTo>
                    <a:cubicBezTo>
                      <a:pt x="445" y="18139"/>
                      <a:pt x="311" y="18204"/>
                      <a:pt x="201" y="18314"/>
                    </a:cubicBezTo>
                    <a:cubicBezTo>
                      <a:pt x="1" y="18514"/>
                      <a:pt x="1" y="18848"/>
                      <a:pt x="201" y="19048"/>
                    </a:cubicBezTo>
                    <a:cubicBezTo>
                      <a:pt x="234" y="19081"/>
                      <a:pt x="301" y="19115"/>
                      <a:pt x="367" y="19148"/>
                    </a:cubicBezTo>
                    <a:lnTo>
                      <a:pt x="468" y="19215"/>
                    </a:lnTo>
                    <a:lnTo>
                      <a:pt x="668" y="19248"/>
                    </a:lnTo>
                    <a:lnTo>
                      <a:pt x="768" y="19248"/>
                    </a:lnTo>
                    <a:lnTo>
                      <a:pt x="1068" y="19215"/>
                    </a:lnTo>
                    <a:cubicBezTo>
                      <a:pt x="1301" y="19181"/>
                      <a:pt x="1535" y="19181"/>
                      <a:pt x="1768" y="19148"/>
                    </a:cubicBezTo>
                    <a:cubicBezTo>
                      <a:pt x="2269" y="19115"/>
                      <a:pt x="2769" y="19081"/>
                      <a:pt x="3270" y="19048"/>
                    </a:cubicBezTo>
                    <a:lnTo>
                      <a:pt x="4037" y="18981"/>
                    </a:lnTo>
                    <a:cubicBezTo>
                      <a:pt x="4270" y="18948"/>
                      <a:pt x="4504" y="18948"/>
                      <a:pt x="4737" y="18914"/>
                    </a:cubicBezTo>
                    <a:cubicBezTo>
                      <a:pt x="4937" y="18914"/>
                      <a:pt x="5104" y="18881"/>
                      <a:pt x="5271" y="18814"/>
                    </a:cubicBezTo>
                    <a:cubicBezTo>
                      <a:pt x="5471" y="18748"/>
                      <a:pt x="5638" y="18648"/>
                      <a:pt x="5805" y="18548"/>
                    </a:cubicBezTo>
                    <a:cubicBezTo>
                      <a:pt x="6205" y="18214"/>
                      <a:pt x="6605" y="17880"/>
                      <a:pt x="7006" y="17480"/>
                    </a:cubicBezTo>
                    <a:cubicBezTo>
                      <a:pt x="7406" y="17113"/>
                      <a:pt x="7773" y="16680"/>
                      <a:pt x="8106" y="16246"/>
                    </a:cubicBezTo>
                    <a:cubicBezTo>
                      <a:pt x="8807" y="15345"/>
                      <a:pt x="9574" y="14478"/>
                      <a:pt x="10341" y="13611"/>
                    </a:cubicBezTo>
                    <a:cubicBezTo>
                      <a:pt x="10708" y="13177"/>
                      <a:pt x="11042" y="12710"/>
                      <a:pt x="11409" y="12276"/>
                    </a:cubicBezTo>
                    <a:cubicBezTo>
                      <a:pt x="11609" y="12043"/>
                      <a:pt x="11776" y="11809"/>
                      <a:pt x="11942" y="11576"/>
                    </a:cubicBezTo>
                    <a:cubicBezTo>
                      <a:pt x="12109" y="11342"/>
                      <a:pt x="12243" y="11109"/>
                      <a:pt x="12376" y="10875"/>
                    </a:cubicBezTo>
                    <a:cubicBezTo>
                      <a:pt x="12543" y="10575"/>
                      <a:pt x="12676" y="10308"/>
                      <a:pt x="12810" y="10008"/>
                    </a:cubicBezTo>
                    <a:cubicBezTo>
                      <a:pt x="12843" y="9875"/>
                      <a:pt x="12876" y="9775"/>
                      <a:pt x="12910" y="9641"/>
                    </a:cubicBezTo>
                    <a:cubicBezTo>
                      <a:pt x="12943" y="9541"/>
                      <a:pt x="12976" y="9441"/>
                      <a:pt x="12976" y="9341"/>
                    </a:cubicBezTo>
                    <a:cubicBezTo>
                      <a:pt x="13010" y="9241"/>
                      <a:pt x="13010" y="9141"/>
                      <a:pt x="12976" y="9074"/>
                    </a:cubicBezTo>
                    <a:cubicBezTo>
                      <a:pt x="12943" y="8974"/>
                      <a:pt x="12910" y="8874"/>
                      <a:pt x="12843" y="8774"/>
                    </a:cubicBezTo>
                    <a:cubicBezTo>
                      <a:pt x="12810" y="8707"/>
                      <a:pt x="12776" y="8640"/>
                      <a:pt x="12710" y="8574"/>
                    </a:cubicBezTo>
                    <a:lnTo>
                      <a:pt x="12643" y="8507"/>
                    </a:lnTo>
                    <a:cubicBezTo>
                      <a:pt x="12276" y="8140"/>
                      <a:pt x="11909" y="7740"/>
                      <a:pt x="11542" y="7340"/>
                    </a:cubicBezTo>
                    <a:cubicBezTo>
                      <a:pt x="11209" y="6939"/>
                      <a:pt x="10808" y="6506"/>
                      <a:pt x="10408" y="6072"/>
                    </a:cubicBezTo>
                    <a:cubicBezTo>
                      <a:pt x="10041" y="5672"/>
                      <a:pt x="9641" y="5238"/>
                      <a:pt x="9240" y="4804"/>
                    </a:cubicBezTo>
                    <a:cubicBezTo>
                      <a:pt x="8473" y="3937"/>
                      <a:pt x="7639" y="3103"/>
                      <a:pt x="6939" y="2169"/>
                    </a:cubicBezTo>
                    <a:cubicBezTo>
                      <a:pt x="6705" y="1902"/>
                      <a:pt x="6505" y="1602"/>
                      <a:pt x="6272" y="1302"/>
                    </a:cubicBezTo>
                    <a:cubicBezTo>
                      <a:pt x="6038" y="935"/>
                      <a:pt x="5805" y="568"/>
                      <a:pt x="5538" y="234"/>
                    </a:cubicBezTo>
                    <a:cubicBezTo>
                      <a:pt x="5471" y="101"/>
                      <a:pt x="5371" y="34"/>
                      <a:pt x="52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6" name="Google Shape;5176;p42"/>
            <p:cNvSpPr/>
            <p:nvPr/>
          </p:nvSpPr>
          <p:spPr>
            <a:xfrm>
              <a:off x="585167" y="1611273"/>
              <a:ext cx="1920900"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endParaRPr sz="1200">
                <a:solidFill>
                  <a:schemeClr val="dk1"/>
                </a:solidFill>
                <a:latin typeface="Livvic"/>
                <a:ea typeface="Livvic"/>
                <a:cs typeface="Livvic"/>
                <a:sym typeface="Livvic"/>
              </a:endParaRPr>
            </a:p>
          </p:txBody>
        </p:sp>
        <p:sp>
          <p:nvSpPr>
            <p:cNvPr id="5177" name="Google Shape;5177;p42"/>
            <p:cNvSpPr txBox="1"/>
            <p:nvPr/>
          </p:nvSpPr>
          <p:spPr>
            <a:xfrm>
              <a:off x="654915" y="1196127"/>
              <a:ext cx="15654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dk2"/>
                  </a:solidFill>
                  <a:latin typeface="Merriweather"/>
                  <a:ea typeface="Merriweather"/>
                  <a:cs typeface="Merriweather"/>
                  <a:sym typeface="Merriweather"/>
                </a:rPr>
                <a:t>Cultural Alienation</a:t>
              </a:r>
              <a:endParaRPr sz="1800" b="1">
                <a:solidFill>
                  <a:schemeClr val="dk2"/>
                </a:solidFill>
                <a:latin typeface="Merriweather"/>
                <a:ea typeface="Merriweather"/>
                <a:cs typeface="Merriweather"/>
                <a:sym typeface="Merriweather"/>
              </a:endParaRPr>
            </a:p>
          </p:txBody>
        </p:sp>
        <p:sp>
          <p:nvSpPr>
            <p:cNvPr id="5178" name="Google Shape;5178;p42"/>
            <p:cNvSpPr txBox="1"/>
            <p:nvPr/>
          </p:nvSpPr>
          <p:spPr>
            <a:xfrm>
              <a:off x="762917" y="2712750"/>
              <a:ext cx="15654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smtClean="0">
                  <a:solidFill>
                    <a:schemeClr val="dk2"/>
                  </a:solidFill>
                  <a:latin typeface="Merriweather"/>
                  <a:ea typeface="Merriweather"/>
                  <a:cs typeface="Merriweather"/>
                  <a:sym typeface="Merriweather"/>
                </a:rPr>
                <a:t>I</a:t>
              </a:r>
              <a:endParaRPr sz="1800" b="1">
                <a:solidFill>
                  <a:schemeClr val="dk2"/>
                </a:solidFill>
                <a:latin typeface="Merriweather"/>
                <a:ea typeface="Merriweather"/>
                <a:cs typeface="Merriweather"/>
                <a:sym typeface="Merriweather"/>
              </a:endParaRPr>
            </a:p>
          </p:txBody>
        </p:sp>
      </p:grpSp>
      <p:grpSp>
        <p:nvGrpSpPr>
          <p:cNvPr id="4" name="Google Shape;5179;p42"/>
          <p:cNvGrpSpPr/>
          <p:nvPr/>
        </p:nvGrpSpPr>
        <p:grpSpPr>
          <a:xfrm>
            <a:off x="3571868" y="1177750"/>
            <a:ext cx="2143140" cy="3417323"/>
            <a:chOff x="2351528" y="1177750"/>
            <a:chExt cx="2143140" cy="3417323"/>
          </a:xfrm>
        </p:grpSpPr>
        <p:grpSp>
          <p:nvGrpSpPr>
            <p:cNvPr id="5" name="Google Shape;5180;p42"/>
            <p:cNvGrpSpPr/>
            <p:nvPr/>
          </p:nvGrpSpPr>
          <p:grpSpPr>
            <a:xfrm>
              <a:off x="2494404" y="2405044"/>
              <a:ext cx="1963886" cy="981112"/>
              <a:chOff x="2212369" y="2393225"/>
              <a:chExt cx="1545029" cy="771861"/>
            </a:xfrm>
          </p:grpSpPr>
          <p:sp>
            <p:nvSpPr>
              <p:cNvPr id="5181" name="Google Shape;5181;p42"/>
              <p:cNvSpPr/>
              <p:nvPr/>
            </p:nvSpPr>
            <p:spPr>
              <a:xfrm>
                <a:off x="2249722" y="2794433"/>
                <a:ext cx="285376" cy="348167"/>
              </a:xfrm>
              <a:custGeom>
                <a:avLst/>
                <a:gdLst/>
                <a:ahLst/>
                <a:cxnLst/>
                <a:rect l="l" t="t" r="r" b="b"/>
                <a:pathLst>
                  <a:path w="7640" h="9321" extrusionOk="0">
                    <a:moveTo>
                      <a:pt x="7139" y="1"/>
                    </a:moveTo>
                    <a:cubicBezTo>
                      <a:pt x="7006" y="1"/>
                      <a:pt x="6872" y="67"/>
                      <a:pt x="6772" y="134"/>
                    </a:cubicBezTo>
                    <a:lnTo>
                      <a:pt x="6772" y="167"/>
                    </a:lnTo>
                    <a:cubicBezTo>
                      <a:pt x="6439" y="534"/>
                      <a:pt x="6105" y="935"/>
                      <a:pt x="5772" y="1335"/>
                    </a:cubicBezTo>
                    <a:cubicBezTo>
                      <a:pt x="5438" y="1735"/>
                      <a:pt x="5138" y="2102"/>
                      <a:pt x="4838" y="2502"/>
                    </a:cubicBezTo>
                    <a:lnTo>
                      <a:pt x="4904" y="2402"/>
                    </a:lnTo>
                    <a:lnTo>
                      <a:pt x="4904" y="2402"/>
                    </a:lnTo>
                    <a:cubicBezTo>
                      <a:pt x="4371" y="3103"/>
                      <a:pt x="3837" y="3803"/>
                      <a:pt x="3303" y="4471"/>
                    </a:cubicBezTo>
                    <a:cubicBezTo>
                      <a:pt x="3070" y="4804"/>
                      <a:pt x="2869" y="5171"/>
                      <a:pt x="2636" y="5505"/>
                    </a:cubicBezTo>
                    <a:lnTo>
                      <a:pt x="2269" y="6005"/>
                    </a:lnTo>
                    <a:cubicBezTo>
                      <a:pt x="2169" y="6205"/>
                      <a:pt x="2036" y="6372"/>
                      <a:pt x="1902" y="6539"/>
                    </a:cubicBezTo>
                    <a:lnTo>
                      <a:pt x="1969" y="6439"/>
                    </a:lnTo>
                    <a:lnTo>
                      <a:pt x="1969" y="6439"/>
                    </a:lnTo>
                    <a:cubicBezTo>
                      <a:pt x="1669" y="6806"/>
                      <a:pt x="1402" y="7139"/>
                      <a:pt x="1068" y="7506"/>
                    </a:cubicBezTo>
                    <a:lnTo>
                      <a:pt x="668" y="7973"/>
                    </a:lnTo>
                    <a:lnTo>
                      <a:pt x="468" y="8240"/>
                    </a:lnTo>
                    <a:cubicBezTo>
                      <a:pt x="368" y="8340"/>
                      <a:pt x="268" y="8440"/>
                      <a:pt x="201" y="8507"/>
                    </a:cubicBezTo>
                    <a:cubicBezTo>
                      <a:pt x="34" y="8674"/>
                      <a:pt x="1" y="8907"/>
                      <a:pt x="101" y="9074"/>
                    </a:cubicBezTo>
                    <a:cubicBezTo>
                      <a:pt x="168" y="9207"/>
                      <a:pt x="268" y="9274"/>
                      <a:pt x="401" y="9307"/>
                    </a:cubicBezTo>
                    <a:cubicBezTo>
                      <a:pt x="428" y="9316"/>
                      <a:pt x="457" y="9320"/>
                      <a:pt x="488" y="9320"/>
                    </a:cubicBezTo>
                    <a:cubicBezTo>
                      <a:pt x="573" y="9320"/>
                      <a:pt x="670" y="9289"/>
                      <a:pt x="768" y="9241"/>
                    </a:cubicBezTo>
                    <a:cubicBezTo>
                      <a:pt x="968" y="9074"/>
                      <a:pt x="1202" y="8874"/>
                      <a:pt x="1368" y="8607"/>
                    </a:cubicBezTo>
                    <a:lnTo>
                      <a:pt x="1835" y="8106"/>
                    </a:lnTo>
                    <a:cubicBezTo>
                      <a:pt x="2169" y="7740"/>
                      <a:pt x="2503" y="7339"/>
                      <a:pt x="2803" y="6939"/>
                    </a:cubicBezTo>
                    <a:cubicBezTo>
                      <a:pt x="3103" y="6539"/>
                      <a:pt x="3437" y="6072"/>
                      <a:pt x="3737" y="5638"/>
                    </a:cubicBezTo>
                    <a:cubicBezTo>
                      <a:pt x="4037" y="5204"/>
                      <a:pt x="4304" y="4837"/>
                      <a:pt x="4604" y="4471"/>
                    </a:cubicBezTo>
                    <a:lnTo>
                      <a:pt x="5138" y="3770"/>
                    </a:lnTo>
                    <a:lnTo>
                      <a:pt x="5772" y="2936"/>
                    </a:lnTo>
                    <a:cubicBezTo>
                      <a:pt x="6038" y="2603"/>
                      <a:pt x="6305" y="2269"/>
                      <a:pt x="6572" y="1935"/>
                    </a:cubicBezTo>
                    <a:cubicBezTo>
                      <a:pt x="6839" y="1602"/>
                      <a:pt x="7173" y="1235"/>
                      <a:pt x="7506" y="868"/>
                    </a:cubicBezTo>
                    <a:cubicBezTo>
                      <a:pt x="7606" y="768"/>
                      <a:pt x="7640" y="634"/>
                      <a:pt x="7640" y="501"/>
                    </a:cubicBezTo>
                    <a:cubicBezTo>
                      <a:pt x="7640" y="368"/>
                      <a:pt x="7606" y="234"/>
                      <a:pt x="7506" y="134"/>
                    </a:cubicBezTo>
                    <a:cubicBezTo>
                      <a:pt x="7406" y="67"/>
                      <a:pt x="7273" y="1"/>
                      <a:pt x="7139" y="1"/>
                    </a:cubicBezTo>
                    <a:close/>
                  </a:path>
                </a:pathLst>
              </a:custGeom>
              <a:solidFill>
                <a:schemeClr val="bg2"/>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42"/>
              <p:cNvSpPr/>
              <p:nvPr/>
            </p:nvSpPr>
            <p:spPr>
              <a:xfrm>
                <a:off x="2214834" y="2409436"/>
                <a:ext cx="323999" cy="412451"/>
              </a:xfrm>
              <a:custGeom>
                <a:avLst/>
                <a:gdLst/>
                <a:ahLst/>
                <a:cxnLst/>
                <a:rect l="l" t="t" r="r" b="b"/>
                <a:pathLst>
                  <a:path w="8674" h="11042" extrusionOk="0">
                    <a:moveTo>
                      <a:pt x="601" y="0"/>
                    </a:moveTo>
                    <a:cubicBezTo>
                      <a:pt x="501" y="0"/>
                      <a:pt x="401" y="34"/>
                      <a:pt x="334" y="100"/>
                    </a:cubicBezTo>
                    <a:lnTo>
                      <a:pt x="301" y="100"/>
                    </a:lnTo>
                    <a:cubicBezTo>
                      <a:pt x="168" y="167"/>
                      <a:pt x="101" y="267"/>
                      <a:pt x="67" y="434"/>
                    </a:cubicBezTo>
                    <a:cubicBezTo>
                      <a:pt x="1" y="567"/>
                      <a:pt x="34" y="701"/>
                      <a:pt x="101" y="834"/>
                    </a:cubicBezTo>
                    <a:cubicBezTo>
                      <a:pt x="168" y="934"/>
                      <a:pt x="234" y="1034"/>
                      <a:pt x="301" y="1101"/>
                    </a:cubicBezTo>
                    <a:lnTo>
                      <a:pt x="1001" y="2035"/>
                    </a:lnTo>
                    <a:cubicBezTo>
                      <a:pt x="1302" y="2469"/>
                      <a:pt x="1635" y="2836"/>
                      <a:pt x="1935" y="3236"/>
                    </a:cubicBezTo>
                    <a:cubicBezTo>
                      <a:pt x="2169" y="3536"/>
                      <a:pt x="2336" y="3836"/>
                      <a:pt x="2603" y="4137"/>
                    </a:cubicBezTo>
                    <a:cubicBezTo>
                      <a:pt x="2836" y="4403"/>
                      <a:pt x="3070" y="4770"/>
                      <a:pt x="3303" y="5104"/>
                    </a:cubicBezTo>
                    <a:cubicBezTo>
                      <a:pt x="3537" y="5438"/>
                      <a:pt x="3737" y="5704"/>
                      <a:pt x="3970" y="6005"/>
                    </a:cubicBezTo>
                    <a:cubicBezTo>
                      <a:pt x="4204" y="6305"/>
                      <a:pt x="4471" y="6672"/>
                      <a:pt x="4737" y="6972"/>
                    </a:cubicBezTo>
                    <a:cubicBezTo>
                      <a:pt x="5004" y="7306"/>
                      <a:pt x="5171" y="7572"/>
                      <a:pt x="5405" y="7906"/>
                    </a:cubicBezTo>
                    <a:cubicBezTo>
                      <a:pt x="5671" y="8273"/>
                      <a:pt x="5972" y="8640"/>
                      <a:pt x="6239" y="9007"/>
                    </a:cubicBezTo>
                    <a:cubicBezTo>
                      <a:pt x="6505" y="9374"/>
                      <a:pt x="6739" y="9607"/>
                      <a:pt x="6972" y="9907"/>
                    </a:cubicBezTo>
                    <a:cubicBezTo>
                      <a:pt x="7239" y="10208"/>
                      <a:pt x="7539" y="10541"/>
                      <a:pt x="7806" y="10875"/>
                    </a:cubicBezTo>
                    <a:cubicBezTo>
                      <a:pt x="7906" y="10975"/>
                      <a:pt x="8040" y="11042"/>
                      <a:pt x="8173" y="11042"/>
                    </a:cubicBezTo>
                    <a:cubicBezTo>
                      <a:pt x="8307" y="11042"/>
                      <a:pt x="8440" y="10975"/>
                      <a:pt x="8507" y="10875"/>
                    </a:cubicBezTo>
                    <a:cubicBezTo>
                      <a:pt x="8607" y="10808"/>
                      <a:pt x="8674" y="10675"/>
                      <a:pt x="8674" y="10541"/>
                    </a:cubicBezTo>
                    <a:lnTo>
                      <a:pt x="8674" y="10408"/>
                    </a:lnTo>
                    <a:cubicBezTo>
                      <a:pt x="8640" y="10308"/>
                      <a:pt x="8607" y="10241"/>
                      <a:pt x="8540" y="10174"/>
                    </a:cubicBezTo>
                    <a:cubicBezTo>
                      <a:pt x="8107" y="9674"/>
                      <a:pt x="7706" y="9174"/>
                      <a:pt x="7306" y="8673"/>
                    </a:cubicBezTo>
                    <a:cubicBezTo>
                      <a:pt x="6906" y="8139"/>
                      <a:pt x="6605" y="7706"/>
                      <a:pt x="6272" y="7239"/>
                    </a:cubicBezTo>
                    <a:cubicBezTo>
                      <a:pt x="6105" y="7005"/>
                      <a:pt x="5905" y="6738"/>
                      <a:pt x="5738" y="6472"/>
                    </a:cubicBezTo>
                    <a:cubicBezTo>
                      <a:pt x="5538" y="6238"/>
                      <a:pt x="5338" y="5971"/>
                      <a:pt x="5138" y="5738"/>
                    </a:cubicBezTo>
                    <a:cubicBezTo>
                      <a:pt x="4704" y="5137"/>
                      <a:pt x="4270" y="4537"/>
                      <a:pt x="3837" y="3903"/>
                    </a:cubicBezTo>
                    <a:lnTo>
                      <a:pt x="3136" y="2969"/>
                    </a:lnTo>
                    <a:cubicBezTo>
                      <a:pt x="2903" y="2636"/>
                      <a:pt x="2636" y="2302"/>
                      <a:pt x="2402" y="1968"/>
                    </a:cubicBezTo>
                    <a:cubicBezTo>
                      <a:pt x="2136" y="1668"/>
                      <a:pt x="1802" y="1201"/>
                      <a:pt x="1502" y="834"/>
                    </a:cubicBezTo>
                    <a:lnTo>
                      <a:pt x="1502" y="834"/>
                    </a:lnTo>
                    <a:lnTo>
                      <a:pt x="1569" y="901"/>
                    </a:lnTo>
                    <a:lnTo>
                      <a:pt x="1368" y="634"/>
                    </a:lnTo>
                    <a:cubicBezTo>
                      <a:pt x="1235" y="467"/>
                      <a:pt x="1135" y="301"/>
                      <a:pt x="1001" y="167"/>
                    </a:cubicBezTo>
                    <a:cubicBezTo>
                      <a:pt x="868" y="67"/>
                      <a:pt x="735" y="0"/>
                      <a:pt x="601" y="0"/>
                    </a:cubicBezTo>
                    <a:close/>
                  </a:path>
                </a:pathLst>
              </a:custGeom>
              <a:solidFill>
                <a:schemeClr val="bg2"/>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42"/>
              <p:cNvSpPr/>
              <p:nvPr/>
            </p:nvSpPr>
            <p:spPr>
              <a:xfrm>
                <a:off x="2212369" y="2393225"/>
                <a:ext cx="1545029" cy="771861"/>
              </a:xfrm>
              <a:custGeom>
                <a:avLst/>
                <a:gdLst/>
                <a:ahLst/>
                <a:cxnLst/>
                <a:rect l="l" t="t" r="r" b="b"/>
                <a:pathLst>
                  <a:path w="41363" h="20664" extrusionOk="0">
                    <a:moveTo>
                      <a:pt x="19948" y="1"/>
                    </a:moveTo>
                    <a:lnTo>
                      <a:pt x="19981" y="34"/>
                    </a:lnTo>
                    <a:lnTo>
                      <a:pt x="18480" y="34"/>
                    </a:lnTo>
                    <a:cubicBezTo>
                      <a:pt x="17980" y="67"/>
                      <a:pt x="17446" y="67"/>
                      <a:pt x="16945" y="67"/>
                    </a:cubicBezTo>
                    <a:cubicBezTo>
                      <a:pt x="16428" y="84"/>
                      <a:pt x="15920" y="84"/>
                      <a:pt x="15411" y="84"/>
                    </a:cubicBezTo>
                    <a:cubicBezTo>
                      <a:pt x="14902" y="84"/>
                      <a:pt x="14394" y="84"/>
                      <a:pt x="13877" y="101"/>
                    </a:cubicBezTo>
                    <a:lnTo>
                      <a:pt x="10808" y="201"/>
                    </a:lnTo>
                    <a:lnTo>
                      <a:pt x="9307" y="201"/>
                    </a:lnTo>
                    <a:cubicBezTo>
                      <a:pt x="8806" y="234"/>
                      <a:pt x="8306" y="234"/>
                      <a:pt x="7806" y="268"/>
                    </a:cubicBezTo>
                    <a:cubicBezTo>
                      <a:pt x="7305" y="301"/>
                      <a:pt x="6805" y="334"/>
                      <a:pt x="6338" y="368"/>
                    </a:cubicBezTo>
                    <a:cubicBezTo>
                      <a:pt x="5838" y="434"/>
                      <a:pt x="5337" y="501"/>
                      <a:pt x="4870" y="534"/>
                    </a:cubicBezTo>
                    <a:lnTo>
                      <a:pt x="3836" y="534"/>
                    </a:lnTo>
                    <a:cubicBezTo>
                      <a:pt x="3469" y="534"/>
                      <a:pt x="3102" y="534"/>
                      <a:pt x="2735" y="501"/>
                    </a:cubicBezTo>
                    <a:cubicBezTo>
                      <a:pt x="2368" y="468"/>
                      <a:pt x="2035" y="468"/>
                      <a:pt x="1668" y="434"/>
                    </a:cubicBezTo>
                    <a:cubicBezTo>
                      <a:pt x="1334" y="434"/>
                      <a:pt x="934" y="401"/>
                      <a:pt x="534" y="368"/>
                    </a:cubicBezTo>
                    <a:cubicBezTo>
                      <a:pt x="434" y="368"/>
                      <a:pt x="300" y="401"/>
                      <a:pt x="200" y="501"/>
                    </a:cubicBezTo>
                    <a:cubicBezTo>
                      <a:pt x="0" y="701"/>
                      <a:pt x="0" y="1001"/>
                      <a:pt x="200" y="1202"/>
                    </a:cubicBezTo>
                    <a:lnTo>
                      <a:pt x="300" y="1268"/>
                    </a:lnTo>
                    <a:cubicBezTo>
                      <a:pt x="367" y="1302"/>
                      <a:pt x="467" y="1335"/>
                      <a:pt x="534" y="1335"/>
                    </a:cubicBezTo>
                    <a:cubicBezTo>
                      <a:pt x="1034" y="1368"/>
                      <a:pt x="1534" y="1402"/>
                      <a:pt x="2001" y="1435"/>
                    </a:cubicBezTo>
                    <a:cubicBezTo>
                      <a:pt x="2502" y="1468"/>
                      <a:pt x="2969" y="1468"/>
                      <a:pt x="3469" y="1502"/>
                    </a:cubicBezTo>
                    <a:lnTo>
                      <a:pt x="4870" y="1502"/>
                    </a:lnTo>
                    <a:cubicBezTo>
                      <a:pt x="5304" y="1502"/>
                      <a:pt x="5804" y="1402"/>
                      <a:pt x="6271" y="1335"/>
                    </a:cubicBezTo>
                    <a:cubicBezTo>
                      <a:pt x="7205" y="1202"/>
                      <a:pt x="8173" y="1101"/>
                      <a:pt x="9140" y="1101"/>
                    </a:cubicBezTo>
                    <a:cubicBezTo>
                      <a:pt x="9674" y="1101"/>
                      <a:pt x="10207" y="1101"/>
                      <a:pt x="10741" y="1068"/>
                    </a:cubicBezTo>
                    <a:lnTo>
                      <a:pt x="12175" y="1035"/>
                    </a:lnTo>
                    <a:cubicBezTo>
                      <a:pt x="13209" y="1001"/>
                      <a:pt x="14244" y="968"/>
                      <a:pt x="15311" y="935"/>
                    </a:cubicBezTo>
                    <a:lnTo>
                      <a:pt x="16779" y="935"/>
                    </a:lnTo>
                    <a:lnTo>
                      <a:pt x="18380" y="901"/>
                    </a:lnTo>
                    <a:cubicBezTo>
                      <a:pt x="18880" y="885"/>
                      <a:pt x="19389" y="876"/>
                      <a:pt x="19898" y="876"/>
                    </a:cubicBezTo>
                    <a:cubicBezTo>
                      <a:pt x="20406" y="876"/>
                      <a:pt x="20915" y="885"/>
                      <a:pt x="21415" y="901"/>
                    </a:cubicBezTo>
                    <a:cubicBezTo>
                      <a:pt x="21760" y="912"/>
                      <a:pt x="22097" y="916"/>
                      <a:pt x="22431" y="916"/>
                    </a:cubicBezTo>
                    <a:cubicBezTo>
                      <a:pt x="23098" y="916"/>
                      <a:pt x="23750" y="901"/>
                      <a:pt x="24417" y="901"/>
                    </a:cubicBezTo>
                    <a:cubicBezTo>
                      <a:pt x="25085" y="901"/>
                      <a:pt x="25755" y="898"/>
                      <a:pt x="26429" y="898"/>
                    </a:cubicBezTo>
                    <a:cubicBezTo>
                      <a:pt x="27775" y="898"/>
                      <a:pt x="29132" y="912"/>
                      <a:pt x="30488" y="1001"/>
                    </a:cubicBezTo>
                    <a:cubicBezTo>
                      <a:pt x="30822" y="1001"/>
                      <a:pt x="31122" y="1035"/>
                      <a:pt x="31456" y="1068"/>
                    </a:cubicBezTo>
                    <a:cubicBezTo>
                      <a:pt x="31489" y="1068"/>
                      <a:pt x="31523" y="1101"/>
                      <a:pt x="31556" y="1101"/>
                    </a:cubicBezTo>
                    <a:cubicBezTo>
                      <a:pt x="31623" y="1135"/>
                      <a:pt x="31723" y="1202"/>
                      <a:pt x="31789" y="1235"/>
                    </a:cubicBezTo>
                    <a:lnTo>
                      <a:pt x="32123" y="1502"/>
                    </a:lnTo>
                    <a:cubicBezTo>
                      <a:pt x="32490" y="1769"/>
                      <a:pt x="32823" y="2069"/>
                      <a:pt x="33190" y="2369"/>
                    </a:cubicBezTo>
                    <a:cubicBezTo>
                      <a:pt x="33524" y="2669"/>
                      <a:pt x="33958" y="3036"/>
                      <a:pt x="34291" y="3370"/>
                    </a:cubicBezTo>
                    <a:cubicBezTo>
                      <a:pt x="34658" y="3737"/>
                      <a:pt x="34992" y="4104"/>
                      <a:pt x="35359" y="4471"/>
                    </a:cubicBezTo>
                    <a:cubicBezTo>
                      <a:pt x="35692" y="4837"/>
                      <a:pt x="36092" y="5204"/>
                      <a:pt x="36459" y="5571"/>
                    </a:cubicBezTo>
                    <a:cubicBezTo>
                      <a:pt x="36826" y="5938"/>
                      <a:pt x="37160" y="6272"/>
                      <a:pt x="37493" y="6605"/>
                    </a:cubicBezTo>
                    <a:cubicBezTo>
                      <a:pt x="37827" y="6972"/>
                      <a:pt x="38161" y="7339"/>
                      <a:pt x="38494" y="7740"/>
                    </a:cubicBezTo>
                    <a:cubicBezTo>
                      <a:pt x="39095" y="8440"/>
                      <a:pt x="39662" y="9174"/>
                      <a:pt x="40262" y="9874"/>
                    </a:cubicBezTo>
                    <a:cubicBezTo>
                      <a:pt x="39929" y="10141"/>
                      <a:pt x="39595" y="10408"/>
                      <a:pt x="39261" y="10675"/>
                    </a:cubicBezTo>
                    <a:cubicBezTo>
                      <a:pt x="39061" y="10808"/>
                      <a:pt x="38861" y="10975"/>
                      <a:pt x="38694" y="11142"/>
                    </a:cubicBezTo>
                    <a:cubicBezTo>
                      <a:pt x="38528" y="11309"/>
                      <a:pt x="38327" y="11476"/>
                      <a:pt x="38161" y="11642"/>
                    </a:cubicBezTo>
                    <a:cubicBezTo>
                      <a:pt x="37760" y="12009"/>
                      <a:pt x="37393" y="12343"/>
                      <a:pt x="37026" y="12710"/>
                    </a:cubicBezTo>
                    <a:cubicBezTo>
                      <a:pt x="36860" y="12877"/>
                      <a:pt x="36660" y="13010"/>
                      <a:pt x="36493" y="13177"/>
                    </a:cubicBezTo>
                    <a:cubicBezTo>
                      <a:pt x="36326" y="13344"/>
                      <a:pt x="36159" y="13477"/>
                      <a:pt x="35959" y="13644"/>
                    </a:cubicBezTo>
                    <a:cubicBezTo>
                      <a:pt x="35225" y="14278"/>
                      <a:pt x="34458" y="14878"/>
                      <a:pt x="33691" y="15512"/>
                    </a:cubicBezTo>
                    <a:cubicBezTo>
                      <a:pt x="33324" y="15812"/>
                      <a:pt x="32957" y="16112"/>
                      <a:pt x="32590" y="16446"/>
                    </a:cubicBezTo>
                    <a:cubicBezTo>
                      <a:pt x="32223" y="16746"/>
                      <a:pt x="31823" y="17080"/>
                      <a:pt x="31456" y="17380"/>
                    </a:cubicBezTo>
                    <a:lnTo>
                      <a:pt x="30522" y="18114"/>
                    </a:lnTo>
                    <a:cubicBezTo>
                      <a:pt x="30255" y="18314"/>
                      <a:pt x="30021" y="18514"/>
                      <a:pt x="29755" y="18747"/>
                    </a:cubicBezTo>
                    <a:lnTo>
                      <a:pt x="29755" y="18747"/>
                    </a:lnTo>
                    <a:cubicBezTo>
                      <a:pt x="29688" y="18792"/>
                      <a:pt x="29621" y="18836"/>
                      <a:pt x="29554" y="18881"/>
                    </a:cubicBezTo>
                    <a:lnTo>
                      <a:pt x="29054" y="18948"/>
                    </a:lnTo>
                    <a:cubicBezTo>
                      <a:pt x="28821" y="18948"/>
                      <a:pt x="28554" y="18981"/>
                      <a:pt x="28320" y="19014"/>
                    </a:cubicBezTo>
                    <a:lnTo>
                      <a:pt x="26953" y="19214"/>
                    </a:lnTo>
                    <a:cubicBezTo>
                      <a:pt x="25985" y="19348"/>
                      <a:pt x="24985" y="19415"/>
                      <a:pt x="24017" y="19481"/>
                    </a:cubicBezTo>
                    <a:cubicBezTo>
                      <a:pt x="23016" y="19515"/>
                      <a:pt x="21982" y="19548"/>
                      <a:pt x="20948" y="19548"/>
                    </a:cubicBezTo>
                    <a:lnTo>
                      <a:pt x="13310" y="19548"/>
                    </a:lnTo>
                    <a:lnTo>
                      <a:pt x="11775" y="19581"/>
                    </a:lnTo>
                    <a:lnTo>
                      <a:pt x="8773" y="19615"/>
                    </a:lnTo>
                    <a:lnTo>
                      <a:pt x="5737" y="19615"/>
                    </a:lnTo>
                    <a:cubicBezTo>
                      <a:pt x="5237" y="19615"/>
                      <a:pt x="4770" y="19581"/>
                      <a:pt x="4270" y="19581"/>
                    </a:cubicBezTo>
                    <a:cubicBezTo>
                      <a:pt x="4020" y="19565"/>
                      <a:pt x="3786" y="19565"/>
                      <a:pt x="3557" y="19565"/>
                    </a:cubicBezTo>
                    <a:cubicBezTo>
                      <a:pt x="3327" y="19565"/>
                      <a:pt x="3102" y="19565"/>
                      <a:pt x="2869" y="19548"/>
                    </a:cubicBezTo>
                    <a:cubicBezTo>
                      <a:pt x="2635" y="19548"/>
                      <a:pt x="2402" y="19515"/>
                      <a:pt x="2168" y="19481"/>
                    </a:cubicBezTo>
                    <a:lnTo>
                      <a:pt x="1601" y="19448"/>
                    </a:lnTo>
                    <a:lnTo>
                      <a:pt x="1534" y="19448"/>
                    </a:lnTo>
                    <a:cubicBezTo>
                      <a:pt x="1490" y="19435"/>
                      <a:pt x="1446" y="19428"/>
                      <a:pt x="1405" y="19428"/>
                    </a:cubicBezTo>
                    <a:cubicBezTo>
                      <a:pt x="1135" y="19428"/>
                      <a:pt x="943" y="19688"/>
                      <a:pt x="1001" y="19948"/>
                    </a:cubicBezTo>
                    <a:cubicBezTo>
                      <a:pt x="1034" y="20048"/>
                      <a:pt x="1101" y="20115"/>
                      <a:pt x="1201" y="20182"/>
                    </a:cubicBezTo>
                    <a:cubicBezTo>
                      <a:pt x="1301" y="20248"/>
                      <a:pt x="1368" y="20282"/>
                      <a:pt x="1468" y="20282"/>
                    </a:cubicBezTo>
                    <a:lnTo>
                      <a:pt x="1968" y="20349"/>
                    </a:lnTo>
                    <a:lnTo>
                      <a:pt x="1868" y="20349"/>
                    </a:lnTo>
                    <a:cubicBezTo>
                      <a:pt x="2335" y="20415"/>
                      <a:pt x="2835" y="20449"/>
                      <a:pt x="3336" y="20482"/>
                    </a:cubicBezTo>
                    <a:lnTo>
                      <a:pt x="4703" y="20549"/>
                    </a:lnTo>
                    <a:lnTo>
                      <a:pt x="5437" y="20582"/>
                    </a:lnTo>
                    <a:lnTo>
                      <a:pt x="6204" y="20582"/>
                    </a:lnTo>
                    <a:lnTo>
                      <a:pt x="7739" y="20615"/>
                    </a:lnTo>
                    <a:cubicBezTo>
                      <a:pt x="8239" y="20632"/>
                      <a:pt x="8748" y="20632"/>
                      <a:pt x="9257" y="20632"/>
                    </a:cubicBezTo>
                    <a:cubicBezTo>
                      <a:pt x="9765" y="20632"/>
                      <a:pt x="10274" y="20632"/>
                      <a:pt x="10774" y="20649"/>
                    </a:cubicBezTo>
                    <a:cubicBezTo>
                      <a:pt x="11108" y="20660"/>
                      <a:pt x="11445" y="20664"/>
                      <a:pt x="11785" y="20664"/>
                    </a:cubicBezTo>
                    <a:cubicBezTo>
                      <a:pt x="12464" y="20664"/>
                      <a:pt x="13154" y="20649"/>
                      <a:pt x="13843" y="20649"/>
                    </a:cubicBezTo>
                    <a:lnTo>
                      <a:pt x="19948" y="20649"/>
                    </a:lnTo>
                    <a:cubicBezTo>
                      <a:pt x="20948" y="20649"/>
                      <a:pt x="21949" y="20649"/>
                      <a:pt x="22983" y="20615"/>
                    </a:cubicBezTo>
                    <a:cubicBezTo>
                      <a:pt x="23984" y="20549"/>
                      <a:pt x="24951" y="20482"/>
                      <a:pt x="25919" y="20382"/>
                    </a:cubicBezTo>
                    <a:cubicBezTo>
                      <a:pt x="26686" y="20315"/>
                      <a:pt x="27420" y="20215"/>
                      <a:pt x="28153" y="20082"/>
                    </a:cubicBezTo>
                    <a:lnTo>
                      <a:pt x="29121" y="19948"/>
                    </a:lnTo>
                    <a:lnTo>
                      <a:pt x="29588" y="19882"/>
                    </a:lnTo>
                    <a:cubicBezTo>
                      <a:pt x="29655" y="19848"/>
                      <a:pt x="29755" y="19815"/>
                      <a:pt x="29855" y="19781"/>
                    </a:cubicBezTo>
                    <a:cubicBezTo>
                      <a:pt x="29921" y="19715"/>
                      <a:pt x="30021" y="19648"/>
                      <a:pt x="30088" y="19581"/>
                    </a:cubicBezTo>
                    <a:cubicBezTo>
                      <a:pt x="30255" y="19448"/>
                      <a:pt x="30422" y="19348"/>
                      <a:pt x="30555" y="19214"/>
                    </a:cubicBezTo>
                    <a:lnTo>
                      <a:pt x="31089" y="18814"/>
                    </a:lnTo>
                    <a:cubicBezTo>
                      <a:pt x="31456" y="18481"/>
                      <a:pt x="31856" y="18180"/>
                      <a:pt x="32256" y="17880"/>
                    </a:cubicBezTo>
                    <a:cubicBezTo>
                      <a:pt x="32623" y="17547"/>
                      <a:pt x="33024" y="17213"/>
                      <a:pt x="33391" y="16913"/>
                    </a:cubicBezTo>
                    <a:lnTo>
                      <a:pt x="34491" y="15979"/>
                    </a:lnTo>
                    <a:cubicBezTo>
                      <a:pt x="35259" y="15345"/>
                      <a:pt x="36026" y="14745"/>
                      <a:pt x="36760" y="14111"/>
                    </a:cubicBezTo>
                    <a:lnTo>
                      <a:pt x="37293" y="13644"/>
                    </a:lnTo>
                    <a:cubicBezTo>
                      <a:pt x="37493" y="13510"/>
                      <a:pt x="37660" y="13344"/>
                      <a:pt x="37827" y="13177"/>
                    </a:cubicBezTo>
                    <a:cubicBezTo>
                      <a:pt x="38227" y="12843"/>
                      <a:pt x="38628" y="12510"/>
                      <a:pt x="38995" y="12143"/>
                    </a:cubicBezTo>
                    <a:cubicBezTo>
                      <a:pt x="39328" y="11842"/>
                      <a:pt x="39662" y="11576"/>
                      <a:pt x="39995" y="11309"/>
                    </a:cubicBezTo>
                    <a:lnTo>
                      <a:pt x="40596" y="10875"/>
                    </a:lnTo>
                    <a:lnTo>
                      <a:pt x="40863" y="10642"/>
                    </a:lnTo>
                    <a:cubicBezTo>
                      <a:pt x="41063" y="10508"/>
                      <a:pt x="41363" y="10308"/>
                      <a:pt x="41363" y="10008"/>
                    </a:cubicBezTo>
                    <a:cubicBezTo>
                      <a:pt x="41330" y="9874"/>
                      <a:pt x="41296" y="9741"/>
                      <a:pt x="41229" y="9641"/>
                    </a:cubicBezTo>
                    <a:cubicBezTo>
                      <a:pt x="41196" y="9574"/>
                      <a:pt x="41129" y="9507"/>
                      <a:pt x="41063" y="9441"/>
                    </a:cubicBezTo>
                    <a:lnTo>
                      <a:pt x="40863" y="9174"/>
                    </a:lnTo>
                    <a:cubicBezTo>
                      <a:pt x="40696" y="9007"/>
                      <a:pt x="40562" y="8807"/>
                      <a:pt x="40396" y="8607"/>
                    </a:cubicBezTo>
                    <a:cubicBezTo>
                      <a:pt x="39828" y="7873"/>
                      <a:pt x="39228" y="7106"/>
                      <a:pt x="38561" y="6405"/>
                    </a:cubicBezTo>
                    <a:cubicBezTo>
                      <a:pt x="38227" y="6038"/>
                      <a:pt x="37860" y="5671"/>
                      <a:pt x="37527" y="5304"/>
                    </a:cubicBezTo>
                    <a:cubicBezTo>
                      <a:pt x="37160" y="4971"/>
                      <a:pt x="36793" y="4604"/>
                      <a:pt x="36459" y="4237"/>
                    </a:cubicBezTo>
                    <a:cubicBezTo>
                      <a:pt x="36092" y="3870"/>
                      <a:pt x="35759" y="3503"/>
                      <a:pt x="35392" y="3170"/>
                    </a:cubicBezTo>
                    <a:cubicBezTo>
                      <a:pt x="35058" y="2803"/>
                      <a:pt x="34658" y="2436"/>
                      <a:pt x="34258" y="2069"/>
                    </a:cubicBezTo>
                    <a:cubicBezTo>
                      <a:pt x="33858" y="1735"/>
                      <a:pt x="33491" y="1435"/>
                      <a:pt x="33124" y="1135"/>
                    </a:cubicBezTo>
                    <a:cubicBezTo>
                      <a:pt x="32924" y="935"/>
                      <a:pt x="32690" y="768"/>
                      <a:pt x="32490" y="601"/>
                    </a:cubicBezTo>
                    <a:cubicBezTo>
                      <a:pt x="32290" y="468"/>
                      <a:pt x="32090" y="334"/>
                      <a:pt x="31889" y="234"/>
                    </a:cubicBezTo>
                    <a:cubicBezTo>
                      <a:pt x="31823" y="234"/>
                      <a:pt x="31756" y="201"/>
                      <a:pt x="31689" y="201"/>
                    </a:cubicBezTo>
                    <a:cubicBezTo>
                      <a:pt x="31556" y="201"/>
                      <a:pt x="31422" y="167"/>
                      <a:pt x="31256" y="134"/>
                    </a:cubicBezTo>
                    <a:lnTo>
                      <a:pt x="30589" y="101"/>
                    </a:lnTo>
                    <a:cubicBezTo>
                      <a:pt x="30088" y="67"/>
                      <a:pt x="29588" y="67"/>
                      <a:pt x="29087" y="34"/>
                    </a:cubicBezTo>
                    <a:cubicBezTo>
                      <a:pt x="28053" y="34"/>
                      <a:pt x="27019" y="1"/>
                      <a:pt x="25985" y="1"/>
                    </a:cubicBezTo>
                    <a:close/>
                  </a:path>
                </a:pathLst>
              </a:custGeom>
              <a:solidFill>
                <a:schemeClr val="bg2"/>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5184;p42"/>
            <p:cNvGrpSpPr/>
            <p:nvPr/>
          </p:nvGrpSpPr>
          <p:grpSpPr>
            <a:xfrm>
              <a:off x="2351528" y="1177750"/>
              <a:ext cx="2143140" cy="3417323"/>
              <a:chOff x="6500137" y="-1127733"/>
              <a:chExt cx="2143140" cy="3417323"/>
            </a:xfrm>
          </p:grpSpPr>
          <p:sp>
            <p:nvSpPr>
              <p:cNvPr id="5185" name="Google Shape;5185;p42"/>
              <p:cNvSpPr/>
              <p:nvPr/>
            </p:nvSpPr>
            <p:spPr>
              <a:xfrm>
                <a:off x="6664506" y="1787690"/>
                <a:ext cx="1920900" cy="501900"/>
              </a:xfrm>
              <a:prstGeom prst="rect">
                <a:avLst/>
              </a:prstGeom>
              <a:noFill/>
              <a:ln>
                <a:noFill/>
              </a:ln>
            </p:spPr>
            <p:txBody>
              <a:bodyPr spcFirstLastPara="1" wrap="square" lIns="90000" tIns="91425" rIns="274300" bIns="91425" anchor="ctr" anchorCtr="0">
                <a:noAutofit/>
              </a:bodyPr>
              <a:lstStyle/>
              <a:p>
                <a:pPr marL="0" marR="0" lvl="0" indent="0" algn="ctr" rtl="0">
                  <a:spcBef>
                    <a:spcPts val="0"/>
                  </a:spcBef>
                  <a:spcAft>
                    <a:spcPts val="0"/>
                  </a:spcAft>
                  <a:buClr>
                    <a:srgbClr val="000000"/>
                  </a:buClr>
                  <a:buSzPts val="1100"/>
                  <a:buFont typeface="Arial"/>
                  <a:buNone/>
                </a:pPr>
                <a:endParaRPr sz="1200">
                  <a:solidFill>
                    <a:schemeClr val="dk1"/>
                  </a:solidFill>
                  <a:latin typeface="Livvic"/>
                  <a:ea typeface="Livvic"/>
                  <a:cs typeface="Livvic"/>
                  <a:sym typeface="Livvic"/>
                </a:endParaRPr>
              </a:p>
            </p:txBody>
          </p:sp>
          <p:sp>
            <p:nvSpPr>
              <p:cNvPr id="5186" name="Google Shape;5186;p42"/>
              <p:cNvSpPr txBox="1"/>
              <p:nvPr/>
            </p:nvSpPr>
            <p:spPr>
              <a:xfrm>
                <a:off x="6500137" y="-1127733"/>
                <a:ext cx="2143140" cy="60818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bg2"/>
                    </a:solidFill>
                    <a:latin typeface="Merriweather"/>
                    <a:ea typeface="Merriweather"/>
                    <a:cs typeface="Merriweather"/>
                    <a:sym typeface="Merriweather"/>
                  </a:rPr>
                  <a:t>S</a:t>
                </a:r>
                <a:r>
                  <a:rPr lang="en-IN" sz="1600" b="1" dirty="0" smtClean="0">
                    <a:solidFill>
                      <a:schemeClr val="bg2"/>
                    </a:solidFill>
                    <a:latin typeface="Merriweather"/>
                    <a:ea typeface="Merriweather"/>
                    <a:cs typeface="Merriweather"/>
                    <a:sym typeface="Merriweather"/>
                  </a:rPr>
                  <a:t>u</a:t>
                </a:r>
                <a:r>
                  <a:rPr lang="en" sz="1600" b="1" dirty="0" smtClean="0">
                    <a:solidFill>
                      <a:schemeClr val="bg2"/>
                    </a:solidFill>
                    <a:latin typeface="Merriweather"/>
                    <a:ea typeface="Merriweather"/>
                    <a:cs typeface="Merriweather"/>
                    <a:sym typeface="Merriweather"/>
                  </a:rPr>
                  <a:t>fferings of </a:t>
                </a:r>
              </a:p>
              <a:p>
                <a:pPr marL="0" lvl="0" indent="0" algn="ctr" rtl="0">
                  <a:spcBef>
                    <a:spcPts val="0"/>
                  </a:spcBef>
                  <a:spcAft>
                    <a:spcPts val="0"/>
                  </a:spcAft>
                  <a:buNone/>
                </a:pPr>
                <a:r>
                  <a:rPr lang="en" sz="1600" b="1" dirty="0" smtClean="0">
                    <a:solidFill>
                      <a:schemeClr val="bg2"/>
                    </a:solidFill>
                    <a:latin typeface="Merriweather"/>
                    <a:ea typeface="Merriweather"/>
                    <a:cs typeface="Merriweather"/>
                    <a:sym typeface="Merriweather"/>
                  </a:rPr>
                  <a:t>first and second generations emmigrants</a:t>
                </a:r>
                <a:endParaRPr sz="1600" b="1">
                  <a:solidFill>
                    <a:schemeClr val="bg2"/>
                  </a:solidFill>
                  <a:latin typeface="Merriweather"/>
                  <a:ea typeface="Merriweather"/>
                  <a:cs typeface="Merriweather"/>
                  <a:sym typeface="Merriweather"/>
                </a:endParaRPr>
              </a:p>
            </p:txBody>
          </p:sp>
        </p:grpSp>
        <p:sp>
          <p:nvSpPr>
            <p:cNvPr id="5187" name="Google Shape;5187;p42"/>
            <p:cNvSpPr txBox="1"/>
            <p:nvPr/>
          </p:nvSpPr>
          <p:spPr>
            <a:xfrm>
              <a:off x="2693647" y="2712750"/>
              <a:ext cx="15654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smtClean="0">
                  <a:solidFill>
                    <a:schemeClr val="bg2"/>
                  </a:solidFill>
                  <a:latin typeface="Merriweather"/>
                  <a:ea typeface="Merriweather"/>
                  <a:cs typeface="Merriweather"/>
                  <a:sym typeface="Merriweather"/>
                </a:rPr>
                <a:t>II</a:t>
              </a:r>
              <a:endParaRPr sz="1800" b="1">
                <a:solidFill>
                  <a:schemeClr val="bg2"/>
                </a:solidFill>
                <a:latin typeface="Merriweather"/>
                <a:ea typeface="Merriweather"/>
                <a:cs typeface="Merriweather"/>
                <a:sym typeface="Merriweather"/>
              </a:endParaRPr>
            </a:p>
          </p:txBody>
        </p:sp>
      </p:grpSp>
      <p:grpSp>
        <p:nvGrpSpPr>
          <p:cNvPr id="7" name="Google Shape;5188;p42"/>
          <p:cNvGrpSpPr/>
          <p:nvPr/>
        </p:nvGrpSpPr>
        <p:grpSpPr>
          <a:xfrm>
            <a:off x="6215074" y="1198322"/>
            <a:ext cx="2092175" cy="2178765"/>
            <a:chOff x="4446627" y="1198322"/>
            <a:chExt cx="2092175" cy="2178765"/>
          </a:xfrm>
        </p:grpSpPr>
        <p:grpSp>
          <p:nvGrpSpPr>
            <p:cNvPr id="8" name="Google Shape;5189;p42"/>
            <p:cNvGrpSpPr/>
            <p:nvPr/>
          </p:nvGrpSpPr>
          <p:grpSpPr>
            <a:xfrm>
              <a:off x="4446627" y="2414112"/>
              <a:ext cx="2092175" cy="962975"/>
              <a:chOff x="3706047" y="2399463"/>
              <a:chExt cx="1645956" cy="757592"/>
            </a:xfrm>
          </p:grpSpPr>
          <p:sp>
            <p:nvSpPr>
              <p:cNvPr id="5190" name="Google Shape;5190;p42"/>
              <p:cNvSpPr/>
              <p:nvPr/>
            </p:nvSpPr>
            <p:spPr>
              <a:xfrm>
                <a:off x="3709782" y="2399463"/>
                <a:ext cx="1642221" cy="752549"/>
              </a:xfrm>
              <a:custGeom>
                <a:avLst/>
                <a:gdLst/>
                <a:ahLst/>
                <a:cxnLst/>
                <a:rect l="l" t="t" r="r" b="b"/>
                <a:pathLst>
                  <a:path w="43965" h="20147" extrusionOk="0">
                    <a:moveTo>
                      <a:pt x="32423" y="0"/>
                    </a:moveTo>
                    <a:lnTo>
                      <a:pt x="31756" y="34"/>
                    </a:lnTo>
                    <a:cubicBezTo>
                      <a:pt x="30755" y="67"/>
                      <a:pt x="29755" y="67"/>
                      <a:pt x="28754" y="67"/>
                    </a:cubicBezTo>
                    <a:lnTo>
                      <a:pt x="25885" y="67"/>
                    </a:lnTo>
                    <a:cubicBezTo>
                      <a:pt x="23884" y="67"/>
                      <a:pt x="21849" y="67"/>
                      <a:pt x="19814" y="101"/>
                    </a:cubicBezTo>
                    <a:cubicBezTo>
                      <a:pt x="18814" y="101"/>
                      <a:pt x="17813" y="134"/>
                      <a:pt x="16812" y="134"/>
                    </a:cubicBezTo>
                    <a:cubicBezTo>
                      <a:pt x="16278" y="134"/>
                      <a:pt x="15778" y="134"/>
                      <a:pt x="15244" y="167"/>
                    </a:cubicBezTo>
                    <a:cubicBezTo>
                      <a:pt x="14711" y="201"/>
                      <a:pt x="14310" y="234"/>
                      <a:pt x="13810" y="234"/>
                    </a:cubicBezTo>
                    <a:lnTo>
                      <a:pt x="10774" y="367"/>
                    </a:lnTo>
                    <a:cubicBezTo>
                      <a:pt x="10274" y="367"/>
                      <a:pt x="9774" y="401"/>
                      <a:pt x="9273" y="434"/>
                    </a:cubicBezTo>
                    <a:cubicBezTo>
                      <a:pt x="8773" y="434"/>
                      <a:pt x="8273" y="467"/>
                      <a:pt x="7772" y="501"/>
                    </a:cubicBezTo>
                    <a:cubicBezTo>
                      <a:pt x="7172" y="534"/>
                      <a:pt x="6538" y="568"/>
                      <a:pt x="5938" y="568"/>
                    </a:cubicBezTo>
                    <a:cubicBezTo>
                      <a:pt x="5752" y="577"/>
                      <a:pt x="5566" y="581"/>
                      <a:pt x="5382" y="581"/>
                    </a:cubicBezTo>
                    <a:cubicBezTo>
                      <a:pt x="4935" y="581"/>
                      <a:pt x="4494" y="558"/>
                      <a:pt x="4070" y="534"/>
                    </a:cubicBezTo>
                    <a:lnTo>
                      <a:pt x="4003" y="534"/>
                    </a:lnTo>
                    <a:cubicBezTo>
                      <a:pt x="3936" y="534"/>
                      <a:pt x="3836" y="501"/>
                      <a:pt x="3736" y="501"/>
                    </a:cubicBezTo>
                    <a:cubicBezTo>
                      <a:pt x="3569" y="501"/>
                      <a:pt x="3436" y="601"/>
                      <a:pt x="3336" y="734"/>
                    </a:cubicBezTo>
                    <a:cubicBezTo>
                      <a:pt x="3236" y="901"/>
                      <a:pt x="3236" y="1101"/>
                      <a:pt x="3336" y="1235"/>
                    </a:cubicBezTo>
                    <a:cubicBezTo>
                      <a:pt x="3436" y="1401"/>
                      <a:pt x="3569" y="1535"/>
                      <a:pt x="3703" y="1668"/>
                    </a:cubicBezTo>
                    <a:cubicBezTo>
                      <a:pt x="3936" y="2002"/>
                      <a:pt x="4203" y="2335"/>
                      <a:pt x="4403" y="2669"/>
                    </a:cubicBezTo>
                    <a:cubicBezTo>
                      <a:pt x="4637" y="3036"/>
                      <a:pt x="4937" y="3436"/>
                      <a:pt x="5204" y="3837"/>
                    </a:cubicBezTo>
                    <a:cubicBezTo>
                      <a:pt x="5471" y="4203"/>
                      <a:pt x="5771" y="4637"/>
                      <a:pt x="6038" y="5037"/>
                    </a:cubicBezTo>
                    <a:cubicBezTo>
                      <a:pt x="6338" y="5438"/>
                      <a:pt x="6605" y="5805"/>
                      <a:pt x="6872" y="6172"/>
                    </a:cubicBezTo>
                    <a:cubicBezTo>
                      <a:pt x="7239" y="6639"/>
                      <a:pt x="7606" y="7106"/>
                      <a:pt x="7972" y="7573"/>
                    </a:cubicBezTo>
                    <a:cubicBezTo>
                      <a:pt x="8339" y="8040"/>
                      <a:pt x="8640" y="8406"/>
                      <a:pt x="8973" y="8807"/>
                    </a:cubicBezTo>
                    <a:cubicBezTo>
                      <a:pt x="9207" y="9140"/>
                      <a:pt x="9474" y="9474"/>
                      <a:pt x="9674" y="9807"/>
                    </a:cubicBezTo>
                    <a:cubicBezTo>
                      <a:pt x="9807" y="10008"/>
                      <a:pt x="9907" y="10174"/>
                      <a:pt x="10007" y="10375"/>
                    </a:cubicBezTo>
                    <a:cubicBezTo>
                      <a:pt x="10074" y="10475"/>
                      <a:pt x="10141" y="10575"/>
                      <a:pt x="10207" y="10675"/>
                    </a:cubicBezTo>
                    <a:lnTo>
                      <a:pt x="9974" y="10875"/>
                    </a:lnTo>
                    <a:cubicBezTo>
                      <a:pt x="9807" y="11042"/>
                      <a:pt x="9640" y="11175"/>
                      <a:pt x="9474" y="11342"/>
                    </a:cubicBezTo>
                    <a:cubicBezTo>
                      <a:pt x="9307" y="11509"/>
                      <a:pt x="9107" y="11675"/>
                      <a:pt x="8940" y="11842"/>
                    </a:cubicBezTo>
                    <a:lnTo>
                      <a:pt x="8406" y="12343"/>
                    </a:lnTo>
                    <a:cubicBezTo>
                      <a:pt x="8039" y="12643"/>
                      <a:pt x="7672" y="12976"/>
                      <a:pt x="7305" y="13277"/>
                    </a:cubicBezTo>
                    <a:lnTo>
                      <a:pt x="6171" y="14244"/>
                    </a:lnTo>
                    <a:cubicBezTo>
                      <a:pt x="5804" y="14544"/>
                      <a:pt x="5471" y="14878"/>
                      <a:pt x="5104" y="15211"/>
                    </a:cubicBezTo>
                    <a:lnTo>
                      <a:pt x="4036" y="16212"/>
                    </a:lnTo>
                    <a:cubicBezTo>
                      <a:pt x="3669" y="16546"/>
                      <a:pt x="3302" y="16879"/>
                      <a:pt x="2902" y="17179"/>
                    </a:cubicBezTo>
                    <a:cubicBezTo>
                      <a:pt x="2535" y="17480"/>
                      <a:pt x="2168" y="17813"/>
                      <a:pt x="1801" y="18147"/>
                    </a:cubicBezTo>
                    <a:cubicBezTo>
                      <a:pt x="1401" y="18480"/>
                      <a:pt x="1068" y="18781"/>
                      <a:pt x="701" y="19081"/>
                    </a:cubicBezTo>
                    <a:cubicBezTo>
                      <a:pt x="567" y="19181"/>
                      <a:pt x="400" y="19314"/>
                      <a:pt x="234" y="19414"/>
                    </a:cubicBezTo>
                    <a:cubicBezTo>
                      <a:pt x="33" y="19548"/>
                      <a:pt x="0" y="19781"/>
                      <a:pt x="100" y="19948"/>
                    </a:cubicBezTo>
                    <a:cubicBezTo>
                      <a:pt x="170" y="20088"/>
                      <a:pt x="305" y="20146"/>
                      <a:pt x="448" y="20146"/>
                    </a:cubicBezTo>
                    <a:cubicBezTo>
                      <a:pt x="510" y="20146"/>
                      <a:pt x="573" y="20135"/>
                      <a:pt x="634" y="20115"/>
                    </a:cubicBezTo>
                    <a:cubicBezTo>
                      <a:pt x="867" y="19948"/>
                      <a:pt x="1101" y="19781"/>
                      <a:pt x="1301" y="19614"/>
                    </a:cubicBezTo>
                    <a:cubicBezTo>
                      <a:pt x="1501" y="19448"/>
                      <a:pt x="1701" y="19281"/>
                      <a:pt x="1901" y="19114"/>
                    </a:cubicBezTo>
                    <a:cubicBezTo>
                      <a:pt x="2268" y="18781"/>
                      <a:pt x="2635" y="18447"/>
                      <a:pt x="3002" y="18147"/>
                    </a:cubicBezTo>
                    <a:cubicBezTo>
                      <a:pt x="3369" y="17847"/>
                      <a:pt x="3736" y="17546"/>
                      <a:pt x="4103" y="17213"/>
                    </a:cubicBezTo>
                    <a:lnTo>
                      <a:pt x="5237" y="16179"/>
                    </a:lnTo>
                    <a:lnTo>
                      <a:pt x="6338" y="15211"/>
                    </a:lnTo>
                    <a:cubicBezTo>
                      <a:pt x="6672" y="14911"/>
                      <a:pt x="7038" y="14611"/>
                      <a:pt x="7405" y="14277"/>
                    </a:cubicBezTo>
                    <a:cubicBezTo>
                      <a:pt x="8173" y="13644"/>
                      <a:pt x="8906" y="13043"/>
                      <a:pt x="9674" y="12376"/>
                    </a:cubicBezTo>
                    <a:cubicBezTo>
                      <a:pt x="10107" y="12009"/>
                      <a:pt x="10541" y="11542"/>
                      <a:pt x="11008" y="11175"/>
                    </a:cubicBezTo>
                    <a:cubicBezTo>
                      <a:pt x="11041" y="11142"/>
                      <a:pt x="11075" y="11108"/>
                      <a:pt x="11108" y="11075"/>
                    </a:cubicBezTo>
                    <a:cubicBezTo>
                      <a:pt x="11208" y="10975"/>
                      <a:pt x="11241" y="10875"/>
                      <a:pt x="11241" y="10741"/>
                    </a:cubicBezTo>
                    <a:cubicBezTo>
                      <a:pt x="11241" y="10575"/>
                      <a:pt x="11175" y="10441"/>
                      <a:pt x="11108" y="10308"/>
                    </a:cubicBezTo>
                    <a:cubicBezTo>
                      <a:pt x="11008" y="10141"/>
                      <a:pt x="10908" y="9974"/>
                      <a:pt x="10841" y="9841"/>
                    </a:cubicBezTo>
                    <a:cubicBezTo>
                      <a:pt x="10641" y="9507"/>
                      <a:pt x="10474" y="9174"/>
                      <a:pt x="10274" y="8873"/>
                    </a:cubicBezTo>
                    <a:cubicBezTo>
                      <a:pt x="9807" y="8206"/>
                      <a:pt x="9340" y="7606"/>
                      <a:pt x="8840" y="6972"/>
                    </a:cubicBezTo>
                    <a:lnTo>
                      <a:pt x="8006" y="5871"/>
                    </a:lnTo>
                    <a:cubicBezTo>
                      <a:pt x="7706" y="5504"/>
                      <a:pt x="7405" y="5104"/>
                      <a:pt x="7139" y="4704"/>
                    </a:cubicBezTo>
                    <a:cubicBezTo>
                      <a:pt x="6838" y="4304"/>
                      <a:pt x="6571" y="3937"/>
                      <a:pt x="6305" y="3536"/>
                    </a:cubicBezTo>
                    <a:cubicBezTo>
                      <a:pt x="6171" y="3336"/>
                      <a:pt x="6038" y="3169"/>
                      <a:pt x="5904" y="2969"/>
                    </a:cubicBezTo>
                    <a:cubicBezTo>
                      <a:pt x="5771" y="2802"/>
                      <a:pt x="5604" y="2569"/>
                      <a:pt x="5471" y="2369"/>
                    </a:cubicBezTo>
                    <a:cubicBezTo>
                      <a:pt x="5271" y="2069"/>
                      <a:pt x="5037" y="1802"/>
                      <a:pt x="4804" y="1502"/>
                    </a:cubicBezTo>
                    <a:lnTo>
                      <a:pt x="5237" y="1502"/>
                    </a:lnTo>
                    <a:cubicBezTo>
                      <a:pt x="5738" y="1502"/>
                      <a:pt x="6238" y="1502"/>
                      <a:pt x="6738" y="1468"/>
                    </a:cubicBezTo>
                    <a:cubicBezTo>
                      <a:pt x="7739" y="1435"/>
                      <a:pt x="8740" y="1368"/>
                      <a:pt x="9740" y="1335"/>
                    </a:cubicBezTo>
                    <a:cubicBezTo>
                      <a:pt x="10741" y="1301"/>
                      <a:pt x="11775" y="1235"/>
                      <a:pt x="12776" y="1201"/>
                    </a:cubicBezTo>
                    <a:cubicBezTo>
                      <a:pt x="13810" y="1168"/>
                      <a:pt x="14744" y="1135"/>
                      <a:pt x="15711" y="1101"/>
                    </a:cubicBezTo>
                    <a:lnTo>
                      <a:pt x="18780" y="1068"/>
                    </a:lnTo>
                    <a:cubicBezTo>
                      <a:pt x="19748" y="1068"/>
                      <a:pt x="20748" y="1035"/>
                      <a:pt x="21716" y="1035"/>
                    </a:cubicBezTo>
                    <a:lnTo>
                      <a:pt x="30455" y="1035"/>
                    </a:lnTo>
                    <a:cubicBezTo>
                      <a:pt x="30855" y="1035"/>
                      <a:pt x="31289" y="1035"/>
                      <a:pt x="31689" y="1001"/>
                    </a:cubicBezTo>
                    <a:lnTo>
                      <a:pt x="32323" y="968"/>
                    </a:lnTo>
                    <a:lnTo>
                      <a:pt x="32690" y="968"/>
                    </a:lnTo>
                    <a:cubicBezTo>
                      <a:pt x="32857" y="1068"/>
                      <a:pt x="32990" y="1168"/>
                      <a:pt x="33157" y="1268"/>
                    </a:cubicBezTo>
                    <a:cubicBezTo>
                      <a:pt x="33291" y="1368"/>
                      <a:pt x="33524" y="1502"/>
                      <a:pt x="33691" y="1635"/>
                    </a:cubicBezTo>
                    <a:cubicBezTo>
                      <a:pt x="34058" y="1868"/>
                      <a:pt x="34425" y="2135"/>
                      <a:pt x="34758" y="2402"/>
                    </a:cubicBezTo>
                    <a:cubicBezTo>
                      <a:pt x="35525" y="2969"/>
                      <a:pt x="36259" y="3603"/>
                      <a:pt x="36960" y="4270"/>
                    </a:cubicBezTo>
                    <a:cubicBezTo>
                      <a:pt x="37327" y="4604"/>
                      <a:pt x="37694" y="4937"/>
                      <a:pt x="38094" y="5271"/>
                    </a:cubicBezTo>
                    <a:cubicBezTo>
                      <a:pt x="38494" y="5604"/>
                      <a:pt x="38828" y="5905"/>
                      <a:pt x="39195" y="6272"/>
                    </a:cubicBezTo>
                    <a:cubicBezTo>
                      <a:pt x="39562" y="6605"/>
                      <a:pt x="39895" y="6905"/>
                      <a:pt x="40262" y="7239"/>
                    </a:cubicBezTo>
                    <a:cubicBezTo>
                      <a:pt x="40596" y="7539"/>
                      <a:pt x="40896" y="7806"/>
                      <a:pt x="41230" y="8106"/>
                    </a:cubicBezTo>
                    <a:cubicBezTo>
                      <a:pt x="41530" y="8373"/>
                      <a:pt x="41863" y="8707"/>
                      <a:pt x="42197" y="8974"/>
                    </a:cubicBezTo>
                    <a:cubicBezTo>
                      <a:pt x="42330" y="9140"/>
                      <a:pt x="42497" y="9274"/>
                      <a:pt x="42664" y="9407"/>
                    </a:cubicBezTo>
                    <a:lnTo>
                      <a:pt x="42831" y="9541"/>
                    </a:lnTo>
                    <a:lnTo>
                      <a:pt x="42597" y="9807"/>
                    </a:lnTo>
                    <a:cubicBezTo>
                      <a:pt x="42430" y="10008"/>
                      <a:pt x="42264" y="10174"/>
                      <a:pt x="42097" y="10341"/>
                    </a:cubicBezTo>
                    <a:lnTo>
                      <a:pt x="41129" y="11442"/>
                    </a:lnTo>
                    <a:cubicBezTo>
                      <a:pt x="40829" y="11809"/>
                      <a:pt x="40496" y="12176"/>
                      <a:pt x="40162" y="12509"/>
                    </a:cubicBezTo>
                    <a:cubicBezTo>
                      <a:pt x="39829" y="12876"/>
                      <a:pt x="39495" y="13243"/>
                      <a:pt x="39161" y="13610"/>
                    </a:cubicBezTo>
                    <a:cubicBezTo>
                      <a:pt x="38828" y="13977"/>
                      <a:pt x="38461" y="14311"/>
                      <a:pt x="38094" y="14644"/>
                    </a:cubicBezTo>
                    <a:cubicBezTo>
                      <a:pt x="37727" y="14978"/>
                      <a:pt x="37393" y="15345"/>
                      <a:pt x="37060" y="15678"/>
                    </a:cubicBezTo>
                    <a:lnTo>
                      <a:pt x="35992" y="16712"/>
                    </a:lnTo>
                    <a:cubicBezTo>
                      <a:pt x="35659" y="17046"/>
                      <a:pt x="35325" y="17380"/>
                      <a:pt x="35025" y="17713"/>
                    </a:cubicBezTo>
                    <a:cubicBezTo>
                      <a:pt x="34792" y="17947"/>
                      <a:pt x="34558" y="18180"/>
                      <a:pt x="34358" y="18414"/>
                    </a:cubicBezTo>
                    <a:cubicBezTo>
                      <a:pt x="34124" y="18647"/>
                      <a:pt x="33991" y="18847"/>
                      <a:pt x="33824" y="19047"/>
                    </a:cubicBezTo>
                    <a:lnTo>
                      <a:pt x="33758" y="19147"/>
                    </a:lnTo>
                    <a:cubicBezTo>
                      <a:pt x="33691" y="19214"/>
                      <a:pt x="33657" y="19314"/>
                      <a:pt x="33691" y="19381"/>
                    </a:cubicBezTo>
                    <a:cubicBezTo>
                      <a:pt x="33691" y="19680"/>
                      <a:pt x="33929" y="19868"/>
                      <a:pt x="34187" y="19868"/>
                    </a:cubicBezTo>
                    <a:cubicBezTo>
                      <a:pt x="34302" y="19868"/>
                      <a:pt x="34421" y="19831"/>
                      <a:pt x="34525" y="19748"/>
                    </a:cubicBezTo>
                    <a:cubicBezTo>
                      <a:pt x="34658" y="19614"/>
                      <a:pt x="34758" y="19448"/>
                      <a:pt x="34892" y="19314"/>
                    </a:cubicBezTo>
                    <a:cubicBezTo>
                      <a:pt x="35025" y="19181"/>
                      <a:pt x="35192" y="18981"/>
                      <a:pt x="35359" y="18847"/>
                    </a:cubicBezTo>
                    <a:cubicBezTo>
                      <a:pt x="35692" y="18480"/>
                      <a:pt x="36026" y="18147"/>
                      <a:pt x="36359" y="17780"/>
                    </a:cubicBezTo>
                    <a:cubicBezTo>
                      <a:pt x="36693" y="17446"/>
                      <a:pt x="37060" y="17113"/>
                      <a:pt x="37427" y="16746"/>
                    </a:cubicBezTo>
                    <a:cubicBezTo>
                      <a:pt x="37760" y="16412"/>
                      <a:pt x="38094" y="16079"/>
                      <a:pt x="38428" y="15745"/>
                    </a:cubicBezTo>
                    <a:cubicBezTo>
                      <a:pt x="38761" y="15378"/>
                      <a:pt x="39161" y="15045"/>
                      <a:pt x="39528" y="14678"/>
                    </a:cubicBezTo>
                    <a:cubicBezTo>
                      <a:pt x="39895" y="14311"/>
                      <a:pt x="40162" y="13977"/>
                      <a:pt x="40496" y="13610"/>
                    </a:cubicBezTo>
                    <a:cubicBezTo>
                      <a:pt x="40829" y="13277"/>
                      <a:pt x="41163" y="12910"/>
                      <a:pt x="41496" y="12543"/>
                    </a:cubicBezTo>
                    <a:cubicBezTo>
                      <a:pt x="41797" y="12209"/>
                      <a:pt x="42130" y="11809"/>
                      <a:pt x="42430" y="11409"/>
                    </a:cubicBezTo>
                    <a:cubicBezTo>
                      <a:pt x="42597" y="11242"/>
                      <a:pt x="42764" y="11042"/>
                      <a:pt x="42931" y="10842"/>
                    </a:cubicBezTo>
                    <a:cubicBezTo>
                      <a:pt x="43098" y="10675"/>
                      <a:pt x="43231" y="10508"/>
                      <a:pt x="43398" y="10308"/>
                    </a:cubicBezTo>
                    <a:cubicBezTo>
                      <a:pt x="43498" y="10241"/>
                      <a:pt x="43565" y="10174"/>
                      <a:pt x="43631" y="10074"/>
                    </a:cubicBezTo>
                    <a:cubicBezTo>
                      <a:pt x="43698" y="10008"/>
                      <a:pt x="43765" y="9941"/>
                      <a:pt x="43798" y="9874"/>
                    </a:cubicBezTo>
                    <a:cubicBezTo>
                      <a:pt x="43931" y="9707"/>
                      <a:pt x="43965" y="9541"/>
                      <a:pt x="43931" y="9340"/>
                    </a:cubicBezTo>
                    <a:cubicBezTo>
                      <a:pt x="43898" y="9207"/>
                      <a:pt x="43831" y="9107"/>
                      <a:pt x="43731" y="9040"/>
                    </a:cubicBezTo>
                    <a:lnTo>
                      <a:pt x="43631" y="8940"/>
                    </a:lnTo>
                    <a:lnTo>
                      <a:pt x="43364" y="8707"/>
                    </a:lnTo>
                    <a:cubicBezTo>
                      <a:pt x="43031" y="8406"/>
                      <a:pt x="42664" y="8106"/>
                      <a:pt x="42330" y="7773"/>
                    </a:cubicBezTo>
                    <a:cubicBezTo>
                      <a:pt x="41997" y="7472"/>
                      <a:pt x="41596" y="7106"/>
                      <a:pt x="41230" y="6772"/>
                    </a:cubicBezTo>
                    <a:cubicBezTo>
                      <a:pt x="40863" y="6438"/>
                      <a:pt x="40496" y="6105"/>
                      <a:pt x="40129" y="5771"/>
                    </a:cubicBezTo>
                    <a:cubicBezTo>
                      <a:pt x="39762" y="5438"/>
                      <a:pt x="39362" y="5071"/>
                      <a:pt x="38961" y="4737"/>
                    </a:cubicBezTo>
                    <a:cubicBezTo>
                      <a:pt x="38561" y="4404"/>
                      <a:pt x="38194" y="4070"/>
                      <a:pt x="37827" y="3736"/>
                    </a:cubicBezTo>
                    <a:cubicBezTo>
                      <a:pt x="37460" y="3403"/>
                      <a:pt x="37093" y="3069"/>
                      <a:pt x="36726" y="2769"/>
                    </a:cubicBezTo>
                    <a:cubicBezTo>
                      <a:pt x="35959" y="2102"/>
                      <a:pt x="35159" y="1468"/>
                      <a:pt x="34325" y="868"/>
                    </a:cubicBezTo>
                    <a:cubicBezTo>
                      <a:pt x="34124" y="734"/>
                      <a:pt x="33891" y="601"/>
                      <a:pt x="33691" y="467"/>
                    </a:cubicBezTo>
                    <a:lnTo>
                      <a:pt x="33391" y="267"/>
                    </a:lnTo>
                    <a:cubicBezTo>
                      <a:pt x="33257" y="201"/>
                      <a:pt x="33124" y="134"/>
                      <a:pt x="32990" y="67"/>
                    </a:cubicBezTo>
                    <a:cubicBezTo>
                      <a:pt x="32920" y="44"/>
                      <a:pt x="32849" y="20"/>
                      <a:pt x="32790" y="20"/>
                    </a:cubicBezTo>
                    <a:cubicBezTo>
                      <a:pt x="32765" y="20"/>
                      <a:pt x="32743" y="24"/>
                      <a:pt x="32723" y="34"/>
                    </a:cubicBezTo>
                    <a:lnTo>
                      <a:pt x="32423" y="34"/>
                    </a:lnTo>
                    <a:lnTo>
                      <a:pt x="32423" y="0"/>
                    </a:lnTo>
                    <a:close/>
                  </a:path>
                </a:pathLst>
              </a:custGeom>
              <a:solidFill>
                <a:schemeClr val="bg2"/>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42"/>
              <p:cNvSpPr/>
              <p:nvPr/>
            </p:nvSpPr>
            <p:spPr>
              <a:xfrm>
                <a:off x="3706047" y="3090978"/>
                <a:ext cx="1294615" cy="66077"/>
              </a:xfrm>
              <a:custGeom>
                <a:avLst/>
                <a:gdLst/>
                <a:ahLst/>
                <a:cxnLst/>
                <a:rect l="l" t="t" r="r" b="b"/>
                <a:pathLst>
                  <a:path w="34659" h="1769" extrusionOk="0">
                    <a:moveTo>
                      <a:pt x="19948" y="1"/>
                    </a:moveTo>
                    <a:lnTo>
                      <a:pt x="19914" y="34"/>
                    </a:lnTo>
                    <a:lnTo>
                      <a:pt x="18580" y="34"/>
                    </a:lnTo>
                    <a:cubicBezTo>
                      <a:pt x="17646" y="34"/>
                      <a:pt x="16679" y="101"/>
                      <a:pt x="15745" y="167"/>
                    </a:cubicBezTo>
                    <a:cubicBezTo>
                      <a:pt x="14811" y="201"/>
                      <a:pt x="13910" y="268"/>
                      <a:pt x="12976" y="301"/>
                    </a:cubicBezTo>
                    <a:lnTo>
                      <a:pt x="10207" y="434"/>
                    </a:lnTo>
                    <a:cubicBezTo>
                      <a:pt x="9740" y="434"/>
                      <a:pt x="9273" y="468"/>
                      <a:pt x="8806" y="501"/>
                    </a:cubicBezTo>
                    <a:cubicBezTo>
                      <a:pt x="8373" y="501"/>
                      <a:pt x="7939" y="534"/>
                      <a:pt x="7472" y="568"/>
                    </a:cubicBezTo>
                    <a:lnTo>
                      <a:pt x="6071" y="668"/>
                    </a:lnTo>
                    <a:cubicBezTo>
                      <a:pt x="5637" y="668"/>
                      <a:pt x="5170" y="701"/>
                      <a:pt x="4737" y="735"/>
                    </a:cubicBezTo>
                    <a:lnTo>
                      <a:pt x="3302" y="801"/>
                    </a:lnTo>
                    <a:cubicBezTo>
                      <a:pt x="2869" y="835"/>
                      <a:pt x="2402" y="835"/>
                      <a:pt x="1968" y="868"/>
                    </a:cubicBezTo>
                    <a:cubicBezTo>
                      <a:pt x="1434" y="868"/>
                      <a:pt x="934" y="935"/>
                      <a:pt x="400" y="968"/>
                    </a:cubicBezTo>
                    <a:cubicBezTo>
                      <a:pt x="300" y="968"/>
                      <a:pt x="200" y="1035"/>
                      <a:pt x="133" y="1101"/>
                    </a:cubicBezTo>
                    <a:cubicBezTo>
                      <a:pt x="33" y="1168"/>
                      <a:pt x="0" y="1268"/>
                      <a:pt x="0" y="1368"/>
                    </a:cubicBezTo>
                    <a:cubicBezTo>
                      <a:pt x="0" y="1468"/>
                      <a:pt x="67" y="1568"/>
                      <a:pt x="133" y="1669"/>
                    </a:cubicBezTo>
                    <a:cubicBezTo>
                      <a:pt x="200" y="1735"/>
                      <a:pt x="300" y="1769"/>
                      <a:pt x="400" y="1769"/>
                    </a:cubicBezTo>
                    <a:cubicBezTo>
                      <a:pt x="867" y="1735"/>
                      <a:pt x="1334" y="1702"/>
                      <a:pt x="1768" y="1669"/>
                    </a:cubicBezTo>
                    <a:cubicBezTo>
                      <a:pt x="2235" y="1669"/>
                      <a:pt x="2669" y="1635"/>
                      <a:pt x="3102" y="1635"/>
                    </a:cubicBezTo>
                    <a:lnTo>
                      <a:pt x="4470" y="1568"/>
                    </a:lnTo>
                    <a:cubicBezTo>
                      <a:pt x="4937" y="1568"/>
                      <a:pt x="5404" y="1535"/>
                      <a:pt x="5871" y="1502"/>
                    </a:cubicBezTo>
                    <a:cubicBezTo>
                      <a:pt x="6805" y="1468"/>
                      <a:pt x="7706" y="1402"/>
                      <a:pt x="8640" y="1368"/>
                    </a:cubicBezTo>
                    <a:cubicBezTo>
                      <a:pt x="9107" y="1335"/>
                      <a:pt x="9540" y="1335"/>
                      <a:pt x="10007" y="1302"/>
                    </a:cubicBezTo>
                    <a:cubicBezTo>
                      <a:pt x="10474" y="1302"/>
                      <a:pt x="10941" y="1302"/>
                      <a:pt x="11408" y="1268"/>
                    </a:cubicBezTo>
                    <a:cubicBezTo>
                      <a:pt x="12309" y="1235"/>
                      <a:pt x="13243" y="1202"/>
                      <a:pt x="14143" y="1135"/>
                    </a:cubicBezTo>
                    <a:cubicBezTo>
                      <a:pt x="15077" y="1101"/>
                      <a:pt x="16045" y="1068"/>
                      <a:pt x="16979" y="1001"/>
                    </a:cubicBezTo>
                    <a:cubicBezTo>
                      <a:pt x="17446" y="1001"/>
                      <a:pt x="17879" y="968"/>
                      <a:pt x="18346" y="968"/>
                    </a:cubicBezTo>
                    <a:lnTo>
                      <a:pt x="19714" y="935"/>
                    </a:lnTo>
                    <a:cubicBezTo>
                      <a:pt x="20337" y="935"/>
                      <a:pt x="20945" y="920"/>
                      <a:pt x="21557" y="920"/>
                    </a:cubicBezTo>
                    <a:cubicBezTo>
                      <a:pt x="21864" y="920"/>
                      <a:pt x="22171" y="924"/>
                      <a:pt x="22483" y="935"/>
                    </a:cubicBezTo>
                    <a:cubicBezTo>
                      <a:pt x="23417" y="968"/>
                      <a:pt x="24384" y="1001"/>
                      <a:pt x="25318" y="1035"/>
                    </a:cubicBezTo>
                    <a:lnTo>
                      <a:pt x="26652" y="1101"/>
                    </a:lnTo>
                    <a:lnTo>
                      <a:pt x="28020" y="1101"/>
                    </a:lnTo>
                    <a:cubicBezTo>
                      <a:pt x="28921" y="1101"/>
                      <a:pt x="29788" y="1101"/>
                      <a:pt x="30655" y="1168"/>
                    </a:cubicBezTo>
                    <a:cubicBezTo>
                      <a:pt x="31089" y="1168"/>
                      <a:pt x="31556" y="1168"/>
                      <a:pt x="31990" y="1202"/>
                    </a:cubicBezTo>
                    <a:cubicBezTo>
                      <a:pt x="32423" y="1235"/>
                      <a:pt x="32823" y="1202"/>
                      <a:pt x="33224" y="1268"/>
                    </a:cubicBezTo>
                    <a:lnTo>
                      <a:pt x="33657" y="1302"/>
                    </a:lnTo>
                    <a:lnTo>
                      <a:pt x="33824" y="1302"/>
                    </a:lnTo>
                    <a:cubicBezTo>
                      <a:pt x="33891" y="1302"/>
                      <a:pt x="33991" y="1302"/>
                      <a:pt x="34058" y="1335"/>
                    </a:cubicBezTo>
                    <a:cubicBezTo>
                      <a:pt x="34425" y="1335"/>
                      <a:pt x="34658" y="935"/>
                      <a:pt x="34491" y="634"/>
                    </a:cubicBezTo>
                    <a:cubicBezTo>
                      <a:pt x="34425" y="501"/>
                      <a:pt x="34325" y="434"/>
                      <a:pt x="34191" y="401"/>
                    </a:cubicBezTo>
                    <a:cubicBezTo>
                      <a:pt x="34091" y="368"/>
                      <a:pt x="33958" y="368"/>
                      <a:pt x="33824" y="368"/>
                    </a:cubicBezTo>
                    <a:lnTo>
                      <a:pt x="33424" y="334"/>
                    </a:lnTo>
                    <a:cubicBezTo>
                      <a:pt x="33224" y="301"/>
                      <a:pt x="33024" y="301"/>
                      <a:pt x="32823" y="268"/>
                    </a:cubicBezTo>
                    <a:lnTo>
                      <a:pt x="32190" y="234"/>
                    </a:lnTo>
                    <a:cubicBezTo>
                      <a:pt x="31756" y="234"/>
                      <a:pt x="31322" y="234"/>
                      <a:pt x="30889" y="201"/>
                    </a:cubicBezTo>
                    <a:lnTo>
                      <a:pt x="29588" y="167"/>
                    </a:lnTo>
                    <a:cubicBezTo>
                      <a:pt x="28687" y="167"/>
                      <a:pt x="27787" y="167"/>
                      <a:pt x="26886" y="134"/>
                    </a:cubicBezTo>
                    <a:cubicBezTo>
                      <a:pt x="25985" y="134"/>
                      <a:pt x="25085" y="134"/>
                      <a:pt x="24151" y="101"/>
                    </a:cubicBezTo>
                    <a:cubicBezTo>
                      <a:pt x="23250" y="34"/>
                      <a:pt x="22283" y="1"/>
                      <a:pt x="21349" y="1"/>
                    </a:cubicBezTo>
                    <a:close/>
                  </a:path>
                </a:pathLst>
              </a:custGeom>
              <a:solidFill>
                <a:schemeClr val="bg2"/>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5192;p42"/>
            <p:cNvGrpSpPr/>
            <p:nvPr/>
          </p:nvGrpSpPr>
          <p:grpSpPr>
            <a:xfrm>
              <a:off x="4532265" y="1198322"/>
              <a:ext cx="1920900" cy="917006"/>
              <a:chOff x="558590" y="3311097"/>
              <a:chExt cx="1920900" cy="917006"/>
            </a:xfrm>
          </p:grpSpPr>
          <p:sp>
            <p:nvSpPr>
              <p:cNvPr id="5193" name="Google Shape;5193;p42"/>
              <p:cNvSpPr/>
              <p:nvPr/>
            </p:nvSpPr>
            <p:spPr>
              <a:xfrm>
                <a:off x="558590" y="3726203"/>
                <a:ext cx="1920900" cy="501900"/>
              </a:xfrm>
              <a:prstGeom prst="rect">
                <a:avLst/>
              </a:prstGeom>
              <a:noFill/>
              <a:ln>
                <a:noFill/>
              </a:ln>
            </p:spPr>
            <p:txBody>
              <a:bodyPr spcFirstLastPara="1" wrap="square" lIns="274300" tIns="91425" rIns="274300" bIns="91425" anchor="ctr" anchorCtr="0">
                <a:noAutofit/>
              </a:bodyPr>
              <a:lstStyle/>
              <a:p>
                <a:pPr marL="0" marR="0" lvl="0" indent="0" algn="ctr" rtl="0">
                  <a:spcBef>
                    <a:spcPts val="0"/>
                  </a:spcBef>
                  <a:spcAft>
                    <a:spcPts val="0"/>
                  </a:spcAft>
                  <a:buClr>
                    <a:srgbClr val="000000"/>
                  </a:buClr>
                  <a:buSzPts val="1100"/>
                  <a:buFont typeface="Arial"/>
                  <a:buNone/>
                </a:pPr>
                <a:endParaRPr sz="1200">
                  <a:solidFill>
                    <a:schemeClr val="dk1"/>
                  </a:solidFill>
                  <a:latin typeface="Livvic"/>
                  <a:ea typeface="Livvic"/>
                  <a:cs typeface="Livvic"/>
                  <a:sym typeface="Livvic"/>
                </a:endParaRPr>
              </a:p>
            </p:txBody>
          </p:sp>
          <p:sp>
            <p:nvSpPr>
              <p:cNvPr id="5194" name="Google Shape;5194;p42"/>
              <p:cNvSpPr txBox="1"/>
              <p:nvPr/>
            </p:nvSpPr>
            <p:spPr>
              <a:xfrm>
                <a:off x="736340" y="3311097"/>
                <a:ext cx="15654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bg2"/>
                    </a:solidFill>
                    <a:latin typeface="Merriweather"/>
                    <a:ea typeface="Merriweather"/>
                    <a:cs typeface="Merriweather"/>
                    <a:sym typeface="Merriweather"/>
                  </a:rPr>
                  <a:t>Question of Identity</a:t>
                </a:r>
                <a:endParaRPr sz="1800" b="1">
                  <a:solidFill>
                    <a:schemeClr val="bg2"/>
                  </a:solidFill>
                  <a:latin typeface="Merriweather"/>
                  <a:ea typeface="Merriweather"/>
                  <a:cs typeface="Merriweather"/>
                  <a:sym typeface="Merriweather"/>
                </a:endParaRPr>
              </a:p>
            </p:txBody>
          </p:sp>
        </p:grpSp>
        <p:sp>
          <p:nvSpPr>
            <p:cNvPr id="5195" name="Google Shape;5195;p42"/>
            <p:cNvSpPr txBox="1"/>
            <p:nvPr/>
          </p:nvSpPr>
          <p:spPr>
            <a:xfrm>
              <a:off x="4710015" y="2712750"/>
              <a:ext cx="15654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b="1" dirty="0" smtClean="0">
                  <a:solidFill>
                    <a:schemeClr val="bg2"/>
                  </a:solidFill>
                  <a:latin typeface="Merriweather"/>
                  <a:ea typeface="Merriweather"/>
                  <a:cs typeface="Merriweather"/>
                  <a:sym typeface="Merriweather"/>
                </a:rPr>
                <a:t>III</a:t>
              </a:r>
              <a:endParaRPr sz="1800" b="1">
                <a:solidFill>
                  <a:schemeClr val="bg2"/>
                </a:solidFill>
                <a:latin typeface="Merriweather"/>
                <a:ea typeface="Merriweather"/>
                <a:cs typeface="Merriweather"/>
                <a:sym typeface="Merriweather"/>
              </a:endParaRPr>
            </a:p>
          </p:txBody>
        </p:sp>
      </p:grpSp>
      <p:sp>
        <p:nvSpPr>
          <p:cNvPr id="29" name="Rectangle 28"/>
          <p:cNvSpPr/>
          <p:nvPr/>
        </p:nvSpPr>
        <p:spPr>
          <a:xfrm>
            <a:off x="3714744" y="4143386"/>
            <a:ext cx="2013693" cy="400110"/>
          </a:xfrm>
          <a:prstGeom prst="rect">
            <a:avLst/>
          </a:prstGeom>
        </p:spPr>
        <p:txBody>
          <a:bodyPr wrap="none">
            <a:spAutoFit/>
          </a:bodyPr>
          <a:lstStyle/>
          <a:p>
            <a:r>
              <a:rPr lang="en-US" sz="2000" b="1" i="1" dirty="0" smtClean="0">
                <a:solidFill>
                  <a:schemeClr val="bg2"/>
                </a:solidFill>
                <a:latin typeface="Livvic" charset="0"/>
              </a:rPr>
              <a:t>The Namesake</a:t>
            </a:r>
            <a:endParaRPr lang="en-IN" sz="2000" b="1" i="1" dirty="0">
              <a:solidFill>
                <a:schemeClr val="bg2"/>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71"/>
        <p:cNvGrpSpPr/>
        <p:nvPr/>
      </p:nvGrpSpPr>
      <p:grpSpPr>
        <a:xfrm>
          <a:off x="0" y="0"/>
          <a:ext cx="0" cy="0"/>
          <a:chOff x="0" y="0"/>
          <a:chExt cx="0" cy="0"/>
        </a:xfrm>
      </p:grpSpPr>
      <p:sp>
        <p:nvSpPr>
          <p:cNvPr id="5372" name="Google Shape;5372;p44"/>
          <p:cNvSpPr txBox="1">
            <a:spLocks noGrp="1"/>
          </p:cNvSpPr>
          <p:nvPr>
            <p:ph type="title"/>
          </p:nvPr>
        </p:nvSpPr>
        <p:spPr>
          <a:xfrm>
            <a:off x="538575" y="538575"/>
            <a:ext cx="80670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t> </a:t>
            </a:r>
            <a:endParaRPr b="1"/>
          </a:p>
        </p:txBody>
      </p:sp>
      <p:grpSp>
        <p:nvGrpSpPr>
          <p:cNvPr id="2" name="Google Shape;5373;p44"/>
          <p:cNvGrpSpPr/>
          <p:nvPr/>
        </p:nvGrpSpPr>
        <p:grpSpPr>
          <a:xfrm>
            <a:off x="214282" y="285734"/>
            <a:ext cx="4714908" cy="3000396"/>
            <a:chOff x="214282" y="285734"/>
            <a:chExt cx="4714908" cy="3000396"/>
          </a:xfrm>
        </p:grpSpPr>
        <p:sp>
          <p:nvSpPr>
            <p:cNvPr id="5374" name="Google Shape;5374;p44"/>
            <p:cNvSpPr/>
            <p:nvPr/>
          </p:nvSpPr>
          <p:spPr>
            <a:xfrm>
              <a:off x="214282" y="1643056"/>
              <a:ext cx="4714908" cy="1643074"/>
            </a:xfrm>
            <a:prstGeom prst="rect">
              <a:avLst/>
            </a:prstGeom>
            <a:noFill/>
            <a:ln>
              <a:noFill/>
            </a:ln>
          </p:spPr>
          <p:txBody>
            <a:bodyPr spcFirstLastPara="1" wrap="square" lIns="270000" tIns="91425" rIns="274300" bIns="91425" anchor="ctr" anchorCtr="0">
              <a:noAutofit/>
            </a:bodyPr>
            <a:lstStyle/>
            <a:p>
              <a:pPr lvl="0">
                <a:buSzPts val="1100"/>
              </a:pPr>
              <a:endParaRPr sz="1200">
                <a:solidFill>
                  <a:schemeClr val="dk1"/>
                </a:solidFill>
                <a:latin typeface="Livvic"/>
                <a:ea typeface="Livvic"/>
                <a:cs typeface="Livvic"/>
                <a:sym typeface="Livvic"/>
              </a:endParaRPr>
            </a:p>
          </p:txBody>
        </p:sp>
        <p:sp>
          <p:nvSpPr>
            <p:cNvPr id="5375" name="Google Shape;5375;p44"/>
            <p:cNvSpPr txBox="1"/>
            <p:nvPr/>
          </p:nvSpPr>
          <p:spPr>
            <a:xfrm>
              <a:off x="571472" y="285734"/>
              <a:ext cx="2441766"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600" b="1" dirty="0" smtClean="0">
                  <a:solidFill>
                    <a:schemeClr val="dk2"/>
                  </a:solidFill>
                  <a:latin typeface="Merriweather"/>
                  <a:ea typeface="Merriweather"/>
                  <a:cs typeface="Merriweather"/>
                  <a:sym typeface="Merriweather"/>
                </a:rPr>
                <a:t>Cultural </a:t>
              </a:r>
              <a:r>
                <a:rPr lang="en" sz="1600" b="1" dirty="0" smtClean="0">
                  <a:solidFill>
                    <a:schemeClr val="dk2"/>
                  </a:solidFill>
                  <a:latin typeface="Merriweather"/>
                  <a:ea typeface="Merriweather"/>
                  <a:cs typeface="Merriweather"/>
                  <a:sym typeface="Merriweather"/>
                </a:rPr>
                <a:t>alienation</a:t>
              </a:r>
              <a:endParaRPr sz="1600" b="1">
                <a:solidFill>
                  <a:schemeClr val="dk2"/>
                </a:solidFill>
                <a:latin typeface="Merriweather"/>
                <a:ea typeface="Merriweather"/>
                <a:cs typeface="Merriweather"/>
                <a:sym typeface="Merriweather"/>
              </a:endParaRPr>
            </a:p>
          </p:txBody>
        </p:sp>
      </p:grpSp>
      <p:grpSp>
        <p:nvGrpSpPr>
          <p:cNvPr id="3" name="Google Shape;5376;p44"/>
          <p:cNvGrpSpPr/>
          <p:nvPr/>
        </p:nvGrpSpPr>
        <p:grpSpPr>
          <a:xfrm>
            <a:off x="214282" y="2000246"/>
            <a:ext cx="3500462" cy="1930660"/>
            <a:chOff x="-1155922" y="2430027"/>
            <a:chExt cx="3500462" cy="1930660"/>
          </a:xfrm>
        </p:grpSpPr>
        <p:sp>
          <p:nvSpPr>
            <p:cNvPr id="5377" name="Google Shape;5377;p44"/>
            <p:cNvSpPr/>
            <p:nvPr/>
          </p:nvSpPr>
          <p:spPr>
            <a:xfrm>
              <a:off x="-1155922" y="3858787"/>
              <a:ext cx="3500462" cy="501900"/>
            </a:xfrm>
            <a:prstGeom prst="rect">
              <a:avLst/>
            </a:prstGeom>
            <a:noFill/>
            <a:ln>
              <a:noFill/>
            </a:ln>
          </p:spPr>
          <p:txBody>
            <a:bodyPr spcFirstLastPara="1" wrap="square" lIns="274300" tIns="91425" rIns="274300" bIns="91425" anchor="ctr" anchorCtr="0">
              <a:noAutofit/>
            </a:bodyPr>
            <a:lstStyle/>
            <a:p>
              <a:pPr lvl="0">
                <a:buSzPct val="140000"/>
                <a:buFont typeface="Arial" pitchFamily="34" charset="0"/>
                <a:buChar char="•"/>
              </a:pPr>
              <a:r>
                <a:rPr lang="en-IN" sz="1200" b="1" dirty="0" smtClean="0"/>
                <a:t> </a:t>
              </a:r>
              <a:r>
                <a:rPr lang="en-IN" b="1" dirty="0" smtClean="0"/>
                <a:t>“</a:t>
              </a:r>
              <a:r>
                <a:rPr lang="en-IN" b="1" dirty="0" smtClean="0">
                  <a:latin typeface="+mj-lt"/>
                </a:rPr>
                <a:t>He is afraid to be Nikhil, someone he doesn't know. Who doesn't know him.” </a:t>
              </a:r>
              <a:r>
                <a:rPr lang="en-IN" b="1" dirty="0" smtClean="0">
                  <a:latin typeface="+mj-lt"/>
                </a:rPr>
                <a:t>(</a:t>
              </a:r>
              <a:r>
                <a:rPr lang="en-IN" b="1" i="1" dirty="0" smtClean="0">
                  <a:cs typeface="Times New Roman" pitchFamily="18" charset="0"/>
                </a:rPr>
                <a:t>The Namesake</a:t>
              </a:r>
              <a:r>
                <a:rPr lang="en-IN" b="1" dirty="0" smtClean="0">
                  <a:latin typeface="+mj-lt"/>
                </a:rPr>
                <a:t> </a:t>
              </a:r>
              <a:r>
                <a:rPr lang="en-IN" b="1" dirty="0" smtClean="0">
                  <a:latin typeface="+mj-lt"/>
                </a:rPr>
                <a:t>57)</a:t>
              </a:r>
            </a:p>
            <a:p>
              <a:pPr lvl="0">
                <a:buSzPct val="140000"/>
                <a:buFont typeface="Arial" pitchFamily="34" charset="0"/>
                <a:buChar char="•"/>
              </a:pPr>
              <a:endParaRPr lang="en-US" b="1" dirty="0" smtClean="0">
                <a:solidFill>
                  <a:schemeClr val="dk1"/>
                </a:solidFill>
                <a:latin typeface="+mj-lt"/>
                <a:ea typeface="Livvic"/>
                <a:cs typeface="Livvic"/>
                <a:sym typeface="Livvic"/>
              </a:endParaRPr>
            </a:p>
            <a:p>
              <a:pPr>
                <a:buSzPct val="140000"/>
                <a:buFont typeface="Arial" pitchFamily="34" charset="0"/>
                <a:buChar char="•"/>
              </a:pPr>
              <a:r>
                <a:rPr lang="en-IN" b="1" dirty="0" smtClean="0">
                  <a:latin typeface="+mj-lt"/>
                </a:rPr>
                <a:t> “American-born confused </a:t>
              </a:r>
              <a:r>
                <a:rPr lang="en-IN" b="1" dirty="0" err="1" smtClean="0">
                  <a:latin typeface="+mj-lt"/>
                </a:rPr>
                <a:t>Deshi</a:t>
              </a:r>
              <a:r>
                <a:rPr lang="en-IN" b="1" dirty="0" smtClean="0">
                  <a:latin typeface="+mj-lt"/>
                </a:rPr>
                <a:t>, Gogol is a symbol for the confusion that immigrants experience under the conditions of displacement.” </a:t>
              </a:r>
              <a:r>
                <a:rPr lang="en-IN" b="1" dirty="0" smtClean="0">
                  <a:latin typeface="+mj-lt"/>
                </a:rPr>
                <a:t>(</a:t>
              </a:r>
              <a:r>
                <a:rPr lang="en-IN" b="1" i="1" dirty="0" smtClean="0">
                  <a:cs typeface="Times New Roman" pitchFamily="18" charset="0"/>
                </a:rPr>
                <a:t>The Namesake</a:t>
              </a:r>
              <a:r>
                <a:rPr lang="en-IN" b="1" dirty="0" smtClean="0">
                  <a:latin typeface="+mj-lt"/>
                </a:rPr>
                <a:t> </a:t>
              </a:r>
              <a:r>
                <a:rPr lang="en-IN" b="1" dirty="0" smtClean="0">
                  <a:latin typeface="+mj-lt"/>
                </a:rPr>
                <a:t>118)</a:t>
              </a:r>
            </a:p>
            <a:p>
              <a:pPr lvl="0">
                <a:buSzPct val="140000"/>
              </a:pPr>
              <a:endParaRPr>
                <a:solidFill>
                  <a:schemeClr val="dk1"/>
                </a:solidFill>
                <a:latin typeface="Livvic"/>
                <a:ea typeface="Livvic"/>
                <a:cs typeface="Livvic"/>
                <a:sym typeface="Livvic"/>
              </a:endParaRPr>
            </a:p>
          </p:txBody>
        </p:sp>
        <p:sp>
          <p:nvSpPr>
            <p:cNvPr id="5378" name="Google Shape;5378;p44"/>
            <p:cNvSpPr txBox="1"/>
            <p:nvPr/>
          </p:nvSpPr>
          <p:spPr>
            <a:xfrm>
              <a:off x="-870162" y="2430027"/>
              <a:ext cx="3071826"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smtClean="0">
                  <a:solidFill>
                    <a:schemeClr val="bg2"/>
                  </a:solidFill>
                  <a:latin typeface="Merriweather"/>
                  <a:ea typeface="Merriweather"/>
                  <a:cs typeface="Merriweather"/>
                  <a:sym typeface="Merriweather"/>
                </a:rPr>
                <a:t>Question of Identity</a:t>
              </a:r>
              <a:endParaRPr sz="1800" b="1">
                <a:solidFill>
                  <a:schemeClr val="bg2"/>
                </a:solidFill>
                <a:latin typeface="Merriweather"/>
                <a:ea typeface="Merriweather"/>
                <a:cs typeface="Merriweather"/>
                <a:sym typeface="Merriweather"/>
              </a:endParaRPr>
            </a:p>
          </p:txBody>
        </p:sp>
      </p:grpSp>
      <p:grpSp>
        <p:nvGrpSpPr>
          <p:cNvPr id="4" name="Google Shape;5379;p44"/>
          <p:cNvGrpSpPr/>
          <p:nvPr/>
        </p:nvGrpSpPr>
        <p:grpSpPr>
          <a:xfrm>
            <a:off x="5072066" y="142858"/>
            <a:ext cx="3421098" cy="1729629"/>
            <a:chOff x="5214942" y="986831"/>
            <a:chExt cx="3421098" cy="1729629"/>
          </a:xfrm>
        </p:grpSpPr>
        <p:sp>
          <p:nvSpPr>
            <p:cNvPr id="5380" name="Google Shape;5380;p44"/>
            <p:cNvSpPr/>
            <p:nvPr/>
          </p:nvSpPr>
          <p:spPr>
            <a:xfrm>
              <a:off x="5286380" y="2214560"/>
              <a:ext cx="3349660" cy="501900"/>
            </a:xfrm>
            <a:prstGeom prst="rect">
              <a:avLst/>
            </a:prstGeom>
            <a:noFill/>
            <a:ln>
              <a:noFill/>
            </a:ln>
          </p:spPr>
          <p:txBody>
            <a:bodyPr spcFirstLastPara="1" wrap="square" lIns="90000" tIns="91425" rIns="274300" bIns="91425" anchor="ctr" anchorCtr="0">
              <a:noAutofit/>
            </a:bodyPr>
            <a:lstStyle/>
            <a:p>
              <a:pPr lvl="0" algn="r">
                <a:buSzPts val="1100"/>
              </a:pPr>
              <a:endParaRPr sz="1200">
                <a:solidFill>
                  <a:schemeClr val="dk1"/>
                </a:solidFill>
                <a:latin typeface="Livvic"/>
                <a:ea typeface="Livvic"/>
                <a:cs typeface="Livvic"/>
                <a:sym typeface="Livvic"/>
              </a:endParaRPr>
            </a:p>
          </p:txBody>
        </p:sp>
        <p:sp>
          <p:nvSpPr>
            <p:cNvPr id="5381" name="Google Shape;5381;p44"/>
            <p:cNvSpPr txBox="1"/>
            <p:nvPr/>
          </p:nvSpPr>
          <p:spPr>
            <a:xfrm>
              <a:off x="5214942" y="986831"/>
              <a:ext cx="2727518" cy="365700"/>
            </a:xfrm>
            <a:prstGeom prst="rect">
              <a:avLst/>
            </a:prstGeom>
            <a:noFill/>
            <a:ln>
              <a:noFill/>
            </a:ln>
          </p:spPr>
          <p:txBody>
            <a:bodyPr spcFirstLastPara="1" wrap="square" lIns="91425" tIns="91425" rIns="91425" bIns="91425" anchor="ctr" anchorCtr="0">
              <a:noAutofit/>
            </a:bodyPr>
            <a:lstStyle/>
            <a:p>
              <a:pPr lvl="0" algn="r"/>
              <a:r>
                <a:rPr lang="en-IN" sz="1800" b="1" dirty="0" smtClean="0">
                  <a:solidFill>
                    <a:schemeClr val="bg2"/>
                  </a:solidFill>
                  <a:latin typeface="Merriweather"/>
                  <a:ea typeface="Merriweather"/>
                  <a:cs typeface="Merriweather"/>
                  <a:sym typeface="Merriweather"/>
                </a:rPr>
                <a:t>First generation</a:t>
              </a:r>
              <a:endParaRPr lang="en-IN" sz="1800" b="1" dirty="0">
                <a:solidFill>
                  <a:schemeClr val="bg2"/>
                </a:solidFill>
                <a:latin typeface="Merriweather"/>
                <a:ea typeface="Merriweather"/>
                <a:cs typeface="Merriweather"/>
                <a:sym typeface="Merriweather"/>
              </a:endParaRPr>
            </a:p>
          </p:txBody>
        </p:sp>
      </p:grpSp>
      <p:grpSp>
        <p:nvGrpSpPr>
          <p:cNvPr id="5" name="Google Shape;5382;p44"/>
          <p:cNvGrpSpPr/>
          <p:nvPr/>
        </p:nvGrpSpPr>
        <p:grpSpPr>
          <a:xfrm>
            <a:off x="6664503" y="3498824"/>
            <a:ext cx="1920900" cy="916978"/>
            <a:chOff x="6664503" y="3498824"/>
            <a:chExt cx="1920900" cy="916978"/>
          </a:xfrm>
        </p:grpSpPr>
        <p:sp>
          <p:nvSpPr>
            <p:cNvPr id="5383" name="Google Shape;5383;p44"/>
            <p:cNvSpPr/>
            <p:nvPr/>
          </p:nvSpPr>
          <p:spPr>
            <a:xfrm>
              <a:off x="6664503" y="3913902"/>
              <a:ext cx="1920900" cy="501900"/>
            </a:xfrm>
            <a:prstGeom prst="rect">
              <a:avLst/>
            </a:prstGeom>
            <a:noFill/>
            <a:ln>
              <a:noFill/>
            </a:ln>
          </p:spPr>
          <p:txBody>
            <a:bodyPr spcFirstLastPara="1" wrap="square" lIns="90000" tIns="91425" rIns="274300" bIns="91425" anchor="ctr" anchorCtr="0">
              <a:noAutofit/>
            </a:bodyPr>
            <a:lstStyle/>
            <a:p>
              <a:pPr marL="0" marR="0" lvl="0" indent="0" algn="r" rtl="0">
                <a:spcBef>
                  <a:spcPts val="0"/>
                </a:spcBef>
                <a:spcAft>
                  <a:spcPts val="0"/>
                </a:spcAft>
                <a:buClr>
                  <a:srgbClr val="000000"/>
                </a:buClr>
                <a:buSzPts val="1100"/>
                <a:buFont typeface="Arial"/>
                <a:buNone/>
              </a:pPr>
              <a:endParaRPr sz="1200">
                <a:solidFill>
                  <a:schemeClr val="dk1"/>
                </a:solidFill>
                <a:latin typeface="Livvic"/>
                <a:ea typeface="Livvic"/>
                <a:cs typeface="Livvic"/>
                <a:sym typeface="Livvic"/>
              </a:endParaRPr>
            </a:p>
          </p:txBody>
        </p:sp>
        <p:sp>
          <p:nvSpPr>
            <p:cNvPr id="5384" name="Google Shape;5384;p44"/>
            <p:cNvSpPr txBox="1"/>
            <p:nvPr/>
          </p:nvSpPr>
          <p:spPr>
            <a:xfrm>
              <a:off x="7019899" y="3498824"/>
              <a:ext cx="1565400" cy="365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800">
                <a:solidFill>
                  <a:schemeClr val="accent2"/>
                </a:solidFill>
                <a:latin typeface="Merriweather"/>
                <a:ea typeface="Merriweather"/>
                <a:cs typeface="Merriweather"/>
                <a:sym typeface="Merriweather"/>
              </a:endParaRPr>
            </a:p>
          </p:txBody>
        </p:sp>
      </p:grpSp>
      <p:sp>
        <p:nvSpPr>
          <p:cNvPr id="15" name="Rectangle 14"/>
          <p:cNvSpPr/>
          <p:nvPr/>
        </p:nvSpPr>
        <p:spPr>
          <a:xfrm>
            <a:off x="5552408" y="3357568"/>
            <a:ext cx="2098651" cy="338554"/>
          </a:xfrm>
          <a:prstGeom prst="rect">
            <a:avLst/>
          </a:prstGeom>
        </p:spPr>
        <p:txBody>
          <a:bodyPr wrap="none">
            <a:spAutoFit/>
          </a:bodyPr>
          <a:lstStyle/>
          <a:p>
            <a:pPr lvl="0" algn="r"/>
            <a:r>
              <a:rPr lang="en-IN" sz="1600" b="1" dirty="0" smtClean="0">
                <a:solidFill>
                  <a:schemeClr val="bg2"/>
                </a:solidFill>
                <a:latin typeface="Merriweather"/>
                <a:ea typeface="Merriweather"/>
                <a:cs typeface="Merriweather"/>
                <a:sym typeface="Merriweather"/>
              </a:rPr>
              <a:t>Second generation</a:t>
            </a:r>
            <a:endParaRPr lang="en-IN" sz="1600" b="1" dirty="0">
              <a:solidFill>
                <a:schemeClr val="bg2"/>
              </a:solidFill>
              <a:latin typeface="Merriweather"/>
              <a:ea typeface="Merriweather"/>
              <a:cs typeface="Merriweather"/>
              <a:sym typeface="Merriweather"/>
            </a:endParaRPr>
          </a:p>
        </p:txBody>
      </p:sp>
      <p:sp>
        <p:nvSpPr>
          <p:cNvPr id="16" name="Rectangle 15"/>
          <p:cNvSpPr/>
          <p:nvPr/>
        </p:nvSpPr>
        <p:spPr>
          <a:xfrm>
            <a:off x="4286248" y="500049"/>
            <a:ext cx="4714908" cy="3108543"/>
          </a:xfrm>
          <a:prstGeom prst="rect">
            <a:avLst/>
          </a:prstGeom>
        </p:spPr>
        <p:txBody>
          <a:bodyPr wrap="square">
            <a:spAutoFit/>
          </a:bodyPr>
          <a:lstStyle/>
          <a:p>
            <a:pPr lvl="0">
              <a:buSzPct val="140000"/>
              <a:buFont typeface="Arial" pitchFamily="34" charset="0"/>
              <a:buChar char="•"/>
            </a:pPr>
            <a:r>
              <a:rPr lang="en-IN" sz="1200" b="1" dirty="0" smtClean="0">
                <a:latin typeface="+mj-lt"/>
                <a:cs typeface="Times New Roman" pitchFamily="18" charset="0"/>
              </a:rPr>
              <a:t> “She stands there watching until the rear car disappears into the tunnel, until she and Gogol are the only people remaining on the platform. She pushes the stroller back down Massachusetts Avenue, weeping freely, knowing that she can’t possibly afford to go back and buy it all again.” </a:t>
            </a:r>
            <a:r>
              <a:rPr lang="en-IN" sz="1200" b="1" dirty="0" smtClean="0">
                <a:latin typeface="+mj-lt"/>
                <a:cs typeface="Times New Roman" pitchFamily="18" charset="0"/>
              </a:rPr>
              <a:t>(</a:t>
            </a:r>
            <a:r>
              <a:rPr lang="en-IN" sz="1200" b="1" i="1" dirty="0" smtClean="0">
                <a:cs typeface="Times New Roman" pitchFamily="18" charset="0"/>
              </a:rPr>
              <a:t>The Namesake</a:t>
            </a:r>
            <a:r>
              <a:rPr lang="en-IN" sz="1200" b="1" dirty="0" smtClean="0">
                <a:latin typeface="+mj-lt"/>
                <a:cs typeface="Times New Roman" pitchFamily="18" charset="0"/>
              </a:rPr>
              <a:t> </a:t>
            </a:r>
            <a:r>
              <a:rPr lang="en-IN" sz="1200" b="1" dirty="0" smtClean="0">
                <a:latin typeface="+mj-lt"/>
                <a:cs typeface="Times New Roman" pitchFamily="18" charset="0"/>
              </a:rPr>
              <a:t>42)</a:t>
            </a:r>
          </a:p>
          <a:p>
            <a:pPr lvl="0">
              <a:buSzPct val="140000"/>
              <a:buFont typeface="Arial" pitchFamily="34" charset="0"/>
              <a:buChar char="•"/>
            </a:pPr>
            <a:endParaRPr lang="en-US" sz="1200" b="1" dirty="0" smtClean="0">
              <a:solidFill>
                <a:schemeClr val="dk1"/>
              </a:solidFill>
              <a:latin typeface="+mj-lt"/>
              <a:ea typeface="Livvic"/>
              <a:cs typeface="Times New Roman" pitchFamily="18" charset="0"/>
              <a:sym typeface="Livvic"/>
            </a:endParaRPr>
          </a:p>
          <a:p>
            <a:pPr lvl="0">
              <a:buSzPct val="140000"/>
              <a:buFont typeface="Arial" pitchFamily="34" charset="0"/>
              <a:buChar char="•"/>
            </a:pPr>
            <a:r>
              <a:rPr lang="en-IN" sz="1200" b="1" dirty="0" smtClean="0">
                <a:latin typeface="+mj-lt"/>
                <a:cs typeface="Times New Roman" pitchFamily="18" charset="0"/>
              </a:rPr>
              <a:t> “Who had forsaken everything to come to this country, to make a better life, only to die here?” </a:t>
            </a:r>
            <a:r>
              <a:rPr lang="en-IN" sz="1200" b="1" dirty="0" smtClean="0">
                <a:latin typeface="+mj-lt"/>
                <a:cs typeface="Times New Roman" pitchFamily="18" charset="0"/>
              </a:rPr>
              <a:t>(</a:t>
            </a:r>
            <a:r>
              <a:rPr lang="en-IN" sz="1200" b="1" i="1" dirty="0" smtClean="0">
                <a:cs typeface="Times New Roman" pitchFamily="18" charset="0"/>
              </a:rPr>
              <a:t>The Namesake</a:t>
            </a:r>
            <a:r>
              <a:rPr lang="en-IN" sz="1200" b="1" dirty="0" smtClean="0">
                <a:latin typeface="+mj-lt"/>
                <a:cs typeface="Times New Roman" pitchFamily="18" charset="0"/>
              </a:rPr>
              <a:t> </a:t>
            </a:r>
            <a:r>
              <a:rPr lang="en-IN" sz="1200" b="1" dirty="0" smtClean="0">
                <a:latin typeface="+mj-lt"/>
                <a:cs typeface="Times New Roman" pitchFamily="18" charset="0"/>
              </a:rPr>
              <a:t>180)</a:t>
            </a:r>
          </a:p>
          <a:p>
            <a:pPr lvl="0">
              <a:buSzPct val="140000"/>
            </a:pPr>
            <a:endParaRPr lang="en-IN" sz="1200" b="1" dirty="0" smtClean="0">
              <a:latin typeface="+mj-lt"/>
              <a:cs typeface="Times New Roman" pitchFamily="18" charset="0"/>
            </a:endParaRPr>
          </a:p>
          <a:p>
            <a:pPr>
              <a:buSzPct val="140000"/>
              <a:buFont typeface="Arial" pitchFamily="34" charset="0"/>
              <a:buChar char="•"/>
            </a:pPr>
            <a:r>
              <a:rPr lang="en-IN" sz="1200" b="1" dirty="0" smtClean="0">
                <a:latin typeface="+mj-lt"/>
                <a:cs typeface="Times New Roman" pitchFamily="18" charset="0"/>
              </a:rPr>
              <a:t>“…feels lonely suddenly, horribly, permanently alone, and briefly, turned away from the mirror she sobs for her husband. She feels overwhelmed by the thought of the move she is about to take, to the city that was once home and is now in own way foreign.” </a:t>
            </a:r>
            <a:r>
              <a:rPr lang="en-IN" sz="1200" b="1" dirty="0" smtClean="0">
                <a:latin typeface="+mj-lt"/>
                <a:cs typeface="Times New Roman" pitchFamily="18" charset="0"/>
              </a:rPr>
              <a:t>(</a:t>
            </a:r>
            <a:r>
              <a:rPr lang="en-IN" sz="1200" b="1" i="1" dirty="0" smtClean="0">
                <a:cs typeface="Times New Roman" pitchFamily="18" charset="0"/>
              </a:rPr>
              <a:t>The Namesake</a:t>
            </a:r>
            <a:r>
              <a:rPr lang="en-IN" sz="1200" b="1" dirty="0" smtClean="0">
                <a:latin typeface="+mj-lt"/>
                <a:cs typeface="Times New Roman" pitchFamily="18" charset="0"/>
              </a:rPr>
              <a:t> </a:t>
            </a:r>
            <a:r>
              <a:rPr lang="en-IN" sz="1200" b="1" dirty="0" smtClean="0">
                <a:latin typeface="+mj-lt"/>
                <a:cs typeface="Times New Roman" pitchFamily="18" charset="0"/>
              </a:rPr>
              <a:t>278)</a:t>
            </a:r>
          </a:p>
          <a:p>
            <a:pPr lvl="0">
              <a:buSzPct val="140000"/>
            </a:pPr>
            <a:endParaRPr lang="en-IN" sz="1200" b="1" dirty="0">
              <a:solidFill>
                <a:schemeClr val="dk1"/>
              </a:solidFill>
              <a:latin typeface="+mj-lt"/>
              <a:ea typeface="Livvic"/>
              <a:cs typeface="Livvic"/>
              <a:sym typeface="Livvic"/>
            </a:endParaRPr>
          </a:p>
        </p:txBody>
      </p:sp>
      <p:sp>
        <p:nvSpPr>
          <p:cNvPr id="17" name="Rectangle 16"/>
          <p:cNvSpPr/>
          <p:nvPr/>
        </p:nvSpPr>
        <p:spPr>
          <a:xfrm>
            <a:off x="214282" y="642924"/>
            <a:ext cx="3571900" cy="1077218"/>
          </a:xfrm>
          <a:prstGeom prst="rect">
            <a:avLst/>
          </a:prstGeom>
        </p:spPr>
        <p:txBody>
          <a:bodyPr wrap="square">
            <a:spAutoFit/>
          </a:bodyPr>
          <a:lstStyle/>
          <a:p>
            <a:r>
              <a:rPr lang="en-IN" sz="1600" b="1" dirty="0" smtClean="0">
                <a:latin typeface="+mj-lt"/>
                <a:cs typeface="Times New Roman" pitchFamily="18" charset="0"/>
              </a:rPr>
              <a:t>“I am saying I don’t want to raise Gogol alone in this country. It’s not right. I want to go back.” </a:t>
            </a:r>
            <a:r>
              <a:rPr lang="en-IN" sz="1600" b="1" dirty="0" smtClean="0">
                <a:latin typeface="+mj-lt"/>
                <a:cs typeface="Times New Roman" pitchFamily="18" charset="0"/>
              </a:rPr>
              <a:t>(</a:t>
            </a:r>
            <a:r>
              <a:rPr lang="en-IN" sz="1600" b="1" i="1" dirty="0" smtClean="0">
                <a:latin typeface="+mj-lt"/>
                <a:cs typeface="Times New Roman" pitchFamily="18" charset="0"/>
              </a:rPr>
              <a:t>The Namesake</a:t>
            </a:r>
            <a:r>
              <a:rPr lang="en-IN" sz="1600" b="1" dirty="0" smtClean="0">
                <a:latin typeface="+mj-lt"/>
                <a:cs typeface="Times New Roman" pitchFamily="18" charset="0"/>
              </a:rPr>
              <a:t> </a:t>
            </a:r>
            <a:r>
              <a:rPr lang="en-IN" sz="1600" b="1" dirty="0" smtClean="0">
                <a:latin typeface="+mj-lt"/>
                <a:cs typeface="Times New Roman" pitchFamily="18" charset="0"/>
              </a:rPr>
              <a:t>33)</a:t>
            </a:r>
            <a:endParaRPr lang="en-IN" sz="1600" b="1" dirty="0">
              <a:latin typeface="+mj-lt"/>
              <a:cs typeface="Times New Roman" pitchFamily="18" charset="0"/>
            </a:endParaRPr>
          </a:p>
        </p:txBody>
      </p:sp>
      <p:sp>
        <p:nvSpPr>
          <p:cNvPr id="18" name="Rectangle 17"/>
          <p:cNvSpPr/>
          <p:nvPr/>
        </p:nvSpPr>
        <p:spPr>
          <a:xfrm>
            <a:off x="4714876" y="3786196"/>
            <a:ext cx="3929090" cy="1200329"/>
          </a:xfrm>
          <a:prstGeom prst="rect">
            <a:avLst/>
          </a:prstGeom>
        </p:spPr>
        <p:txBody>
          <a:bodyPr wrap="square">
            <a:spAutoFit/>
          </a:bodyPr>
          <a:lstStyle/>
          <a:p>
            <a:r>
              <a:rPr lang="en-IN" b="1" dirty="0" smtClean="0"/>
              <a:t>“At times…, and another bottle of wine is opened, and Gogol raises his glass to be filled yet again, he is conscious of the fact that his immersion in Maxine's family is a betrayal of his own.” </a:t>
            </a:r>
            <a:r>
              <a:rPr lang="en-IN" b="1" dirty="0" smtClean="0"/>
              <a:t>(</a:t>
            </a:r>
            <a:r>
              <a:rPr lang="en-IN" b="1" i="1" dirty="0" smtClean="0">
                <a:cs typeface="Times New Roman" pitchFamily="18" charset="0"/>
              </a:rPr>
              <a:t>The Namesake</a:t>
            </a:r>
            <a:r>
              <a:rPr lang="en-IN" b="1" dirty="0" smtClean="0"/>
              <a:t> </a:t>
            </a:r>
            <a:r>
              <a:rPr lang="en-IN" b="1" dirty="0" smtClean="0"/>
              <a:t>141)</a:t>
            </a:r>
            <a:endParaRPr lang="en-IN"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09"/>
        <p:cNvGrpSpPr/>
        <p:nvPr/>
      </p:nvGrpSpPr>
      <p:grpSpPr>
        <a:xfrm>
          <a:off x="0" y="0"/>
          <a:ext cx="0" cy="0"/>
          <a:chOff x="0" y="0"/>
          <a:chExt cx="0" cy="0"/>
        </a:xfrm>
      </p:grpSpPr>
      <p:sp>
        <p:nvSpPr>
          <p:cNvPr id="3810" name="Google Shape;3810;p31"/>
          <p:cNvSpPr txBox="1">
            <a:spLocks noGrp="1"/>
          </p:cNvSpPr>
          <p:nvPr>
            <p:ph type="title"/>
          </p:nvPr>
        </p:nvSpPr>
        <p:spPr>
          <a:xfrm>
            <a:off x="538575" y="357172"/>
            <a:ext cx="8067000" cy="57150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smtClean="0">
                <a:latin typeface="Merriweather"/>
                <a:sym typeface="Merriweather"/>
              </a:rPr>
              <a:t>Arundhati</a:t>
            </a:r>
            <a:r>
              <a:rPr lang="en-US" sz="2400" b="1" dirty="0" smtClean="0">
                <a:latin typeface="Merriweather"/>
                <a:sym typeface="Merriweather"/>
              </a:rPr>
              <a:t> Roy</a:t>
            </a:r>
            <a:endParaRPr b="1"/>
          </a:p>
        </p:txBody>
      </p:sp>
      <p:grpSp>
        <p:nvGrpSpPr>
          <p:cNvPr id="2" name="Google Shape;3812;p31"/>
          <p:cNvGrpSpPr/>
          <p:nvPr/>
        </p:nvGrpSpPr>
        <p:grpSpPr>
          <a:xfrm>
            <a:off x="500034" y="2452423"/>
            <a:ext cx="4836295" cy="833707"/>
            <a:chOff x="592960" y="2057466"/>
            <a:chExt cx="4406239" cy="833707"/>
          </a:xfrm>
        </p:grpSpPr>
        <p:sp>
          <p:nvSpPr>
            <p:cNvPr id="3813" name="Google Shape;3813;p31"/>
            <p:cNvSpPr/>
            <p:nvPr/>
          </p:nvSpPr>
          <p:spPr>
            <a:xfrm>
              <a:off x="1354409" y="2136373"/>
              <a:ext cx="3644790" cy="754800"/>
            </a:xfrm>
            <a:prstGeom prst="rect">
              <a:avLst/>
            </a:prstGeom>
            <a:noFill/>
            <a:ln>
              <a:noFill/>
            </a:ln>
          </p:spPr>
          <p:txBody>
            <a:bodyPr spcFirstLastPara="1" wrap="square" lIns="640075" tIns="91425" rIns="137150" bIns="91425" anchor="ctr" anchorCtr="0">
              <a:noAutofit/>
            </a:bodyPr>
            <a:lstStyle/>
            <a:p>
              <a:pPr algn="just"/>
              <a:r>
                <a:rPr lang="en-US" sz="1600" dirty="0" smtClean="0">
                  <a:latin typeface="Livvic" charset="0"/>
                </a:rPr>
                <a:t>First Indian Women to win </a:t>
              </a:r>
            </a:p>
            <a:p>
              <a:pPr algn="just"/>
              <a:r>
                <a:rPr lang="en-US" sz="1600" dirty="0" smtClean="0">
                  <a:latin typeface="Livvic" charset="0"/>
                </a:rPr>
                <a:t>Man Booker Prize for </a:t>
              </a:r>
              <a:r>
                <a:rPr lang="en-US" sz="1600" i="1" dirty="0" smtClean="0">
                  <a:latin typeface="Livvic" charset="0"/>
                </a:rPr>
                <a:t>The God of Small Things </a:t>
              </a:r>
              <a:r>
                <a:rPr lang="en-US" sz="1600" dirty="0" smtClean="0">
                  <a:latin typeface="Livvic" charset="0"/>
                </a:rPr>
                <a:t>(1997)</a:t>
              </a:r>
              <a:endParaRPr lang="en-IN" sz="1600" dirty="0">
                <a:latin typeface="Livvic" charset="0"/>
              </a:endParaRPr>
            </a:p>
          </p:txBody>
        </p:sp>
        <p:grpSp>
          <p:nvGrpSpPr>
            <p:cNvPr id="3" name="Google Shape;3814;p31"/>
            <p:cNvGrpSpPr/>
            <p:nvPr/>
          </p:nvGrpSpPr>
          <p:grpSpPr>
            <a:xfrm>
              <a:off x="592960" y="2057466"/>
              <a:ext cx="782420" cy="762269"/>
              <a:chOff x="3319100" y="2102872"/>
              <a:chExt cx="782420" cy="762269"/>
            </a:xfrm>
          </p:grpSpPr>
          <p:sp>
            <p:nvSpPr>
              <p:cNvPr id="3815" name="Google Shape;3815;p31"/>
              <p:cNvSpPr/>
              <p:nvPr/>
            </p:nvSpPr>
            <p:spPr>
              <a:xfrm>
                <a:off x="3319100" y="2102872"/>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16" name="Google Shape;3816;p31"/>
              <p:cNvSpPr/>
              <p:nvPr/>
            </p:nvSpPr>
            <p:spPr>
              <a:xfrm>
                <a:off x="3401604" y="2184341"/>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lt2"/>
                    </a:solidFill>
                    <a:latin typeface="Livvic"/>
                    <a:ea typeface="Livvic"/>
                    <a:cs typeface="Livvic"/>
                    <a:sym typeface="Livvic"/>
                  </a:rPr>
                  <a:t>2</a:t>
                </a:r>
                <a:endParaRPr sz="1200">
                  <a:solidFill>
                    <a:schemeClr val="lt2"/>
                  </a:solidFill>
                  <a:latin typeface="Livvic"/>
                  <a:ea typeface="Livvic"/>
                  <a:cs typeface="Livvic"/>
                  <a:sym typeface="Livvic"/>
                </a:endParaRPr>
              </a:p>
            </p:txBody>
          </p:sp>
        </p:grpSp>
      </p:grpSp>
      <p:grpSp>
        <p:nvGrpSpPr>
          <p:cNvPr id="4" name="Google Shape;3817;p31"/>
          <p:cNvGrpSpPr/>
          <p:nvPr/>
        </p:nvGrpSpPr>
        <p:grpSpPr>
          <a:xfrm>
            <a:off x="521534" y="3666869"/>
            <a:ext cx="4979160" cy="762269"/>
            <a:chOff x="592972" y="2935691"/>
            <a:chExt cx="4556595" cy="762269"/>
          </a:xfrm>
        </p:grpSpPr>
        <p:sp>
          <p:nvSpPr>
            <p:cNvPr id="3818" name="Google Shape;3818;p31"/>
            <p:cNvSpPr/>
            <p:nvPr/>
          </p:nvSpPr>
          <p:spPr>
            <a:xfrm>
              <a:off x="1363353" y="2943160"/>
              <a:ext cx="3786214" cy="754800"/>
            </a:xfrm>
            <a:prstGeom prst="rect">
              <a:avLst/>
            </a:prstGeom>
            <a:noFill/>
            <a:ln>
              <a:noFill/>
            </a:ln>
          </p:spPr>
          <p:txBody>
            <a:bodyPr spcFirstLastPara="1" wrap="square" lIns="640075" tIns="91425" rIns="137150" bIns="91425" anchor="ctr" anchorCtr="0">
              <a:noAutofit/>
            </a:bodyPr>
            <a:lstStyle/>
            <a:p>
              <a:pPr lvl="0"/>
              <a:r>
                <a:rPr lang="en-IN" sz="1600" dirty="0" smtClean="0">
                  <a:latin typeface="Livvic" charset="0"/>
                </a:rPr>
                <a:t> </a:t>
              </a:r>
              <a:endParaRPr sz="1600">
                <a:latin typeface="Livvic" charset="0"/>
                <a:ea typeface="Livvic"/>
                <a:cs typeface="Livvic"/>
                <a:sym typeface="Livvic"/>
              </a:endParaRPr>
            </a:p>
          </p:txBody>
        </p:sp>
        <p:grpSp>
          <p:nvGrpSpPr>
            <p:cNvPr id="5" name="Google Shape;3819;p31"/>
            <p:cNvGrpSpPr/>
            <p:nvPr/>
          </p:nvGrpSpPr>
          <p:grpSpPr>
            <a:xfrm>
              <a:off x="592972" y="2935691"/>
              <a:ext cx="782420" cy="762269"/>
              <a:chOff x="3319100" y="2996536"/>
              <a:chExt cx="782420" cy="762269"/>
            </a:xfrm>
          </p:grpSpPr>
          <p:sp>
            <p:nvSpPr>
              <p:cNvPr id="3820" name="Google Shape;3820;p31"/>
              <p:cNvSpPr/>
              <p:nvPr/>
            </p:nvSpPr>
            <p:spPr>
              <a:xfrm>
                <a:off x="3319100" y="2996536"/>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21" name="Google Shape;3821;p31"/>
              <p:cNvSpPr/>
              <p:nvPr/>
            </p:nvSpPr>
            <p:spPr>
              <a:xfrm>
                <a:off x="3401604" y="3078006"/>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accent1"/>
                    </a:solidFill>
                    <a:latin typeface="Livvic"/>
                    <a:ea typeface="Livvic"/>
                    <a:cs typeface="Livvic"/>
                    <a:sym typeface="Livvic"/>
                  </a:rPr>
                  <a:t>3</a:t>
                </a:r>
                <a:endParaRPr sz="1200">
                  <a:solidFill>
                    <a:schemeClr val="accent1"/>
                  </a:solidFill>
                  <a:latin typeface="Livvic"/>
                  <a:ea typeface="Livvic"/>
                  <a:cs typeface="Livvic"/>
                  <a:sym typeface="Livvic"/>
                </a:endParaRPr>
              </a:p>
            </p:txBody>
          </p:sp>
        </p:grpSp>
      </p:grpSp>
      <p:grpSp>
        <p:nvGrpSpPr>
          <p:cNvPr id="6" name="Google Shape;3822;p31"/>
          <p:cNvGrpSpPr/>
          <p:nvPr/>
        </p:nvGrpSpPr>
        <p:grpSpPr>
          <a:xfrm>
            <a:off x="571472" y="1214428"/>
            <a:ext cx="4786346" cy="857256"/>
            <a:chOff x="592960" y="1081929"/>
            <a:chExt cx="4786346" cy="857256"/>
          </a:xfrm>
        </p:grpSpPr>
        <p:sp>
          <p:nvSpPr>
            <p:cNvPr id="3823" name="Google Shape;3823;p31"/>
            <p:cNvSpPr/>
            <p:nvPr/>
          </p:nvSpPr>
          <p:spPr>
            <a:xfrm>
              <a:off x="1307340" y="1081929"/>
              <a:ext cx="4071966" cy="754800"/>
            </a:xfrm>
            <a:prstGeom prst="rect">
              <a:avLst/>
            </a:prstGeom>
            <a:noFill/>
            <a:ln>
              <a:noFill/>
            </a:ln>
          </p:spPr>
          <p:txBody>
            <a:bodyPr spcFirstLastPara="1" wrap="square" lIns="640075" tIns="91425" rIns="137150" bIns="91425" anchor="ctr" anchorCtr="0">
              <a:noAutofit/>
            </a:bodyPr>
            <a:lstStyle/>
            <a:p>
              <a:r>
                <a:rPr lang="en-IN" sz="1600" dirty="0" smtClean="0">
                  <a:latin typeface="Livvic" charset="0"/>
                </a:rPr>
                <a:t> </a:t>
              </a:r>
              <a:r>
                <a:rPr lang="en-IN" sz="1600" dirty="0" smtClean="0">
                  <a:latin typeface="Livvic" charset="0"/>
                </a:rPr>
                <a:t>Born - November </a:t>
              </a:r>
              <a:r>
                <a:rPr lang="en-IN" sz="1600" dirty="0" smtClean="0">
                  <a:latin typeface="Livvic" charset="0"/>
                </a:rPr>
                <a:t>24, 1961</a:t>
              </a:r>
              <a:endParaRPr lang="en-IN" sz="1600" dirty="0">
                <a:latin typeface="Livvic" charset="0"/>
              </a:endParaRPr>
            </a:p>
          </p:txBody>
        </p:sp>
        <p:grpSp>
          <p:nvGrpSpPr>
            <p:cNvPr id="7" name="Google Shape;3824;p31"/>
            <p:cNvGrpSpPr/>
            <p:nvPr/>
          </p:nvGrpSpPr>
          <p:grpSpPr>
            <a:xfrm>
              <a:off x="592960" y="1176916"/>
              <a:ext cx="782420" cy="762269"/>
              <a:chOff x="3319100" y="1227530"/>
              <a:chExt cx="782420" cy="762269"/>
            </a:xfrm>
          </p:grpSpPr>
          <p:sp>
            <p:nvSpPr>
              <p:cNvPr id="3825" name="Google Shape;3825;p31"/>
              <p:cNvSpPr/>
              <p:nvPr/>
            </p:nvSpPr>
            <p:spPr>
              <a:xfrm>
                <a:off x="3319100" y="1227530"/>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26" name="Google Shape;3826;p31"/>
              <p:cNvSpPr/>
              <p:nvPr/>
            </p:nvSpPr>
            <p:spPr>
              <a:xfrm>
                <a:off x="3401604" y="1309000"/>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dk2"/>
                    </a:solidFill>
                    <a:latin typeface="Livvic"/>
                    <a:ea typeface="Livvic"/>
                    <a:cs typeface="Livvic"/>
                    <a:sym typeface="Livvic"/>
                  </a:rPr>
                  <a:t>1</a:t>
                </a:r>
                <a:endParaRPr sz="1600" b="1">
                  <a:solidFill>
                    <a:schemeClr val="dk2"/>
                  </a:solidFill>
                  <a:latin typeface="Livvic"/>
                  <a:ea typeface="Livvic"/>
                  <a:cs typeface="Livvic"/>
                  <a:sym typeface="Livvic"/>
                </a:endParaRPr>
              </a:p>
            </p:txBody>
          </p:sp>
        </p:grpSp>
      </p:grpSp>
      <p:pic>
        <p:nvPicPr>
          <p:cNvPr id="24" name="Picture 23" descr="roy-e1320535809810.jpg"/>
          <p:cNvPicPr>
            <a:picLocks noChangeAspect="1"/>
          </p:cNvPicPr>
          <p:nvPr/>
        </p:nvPicPr>
        <p:blipFill>
          <a:blip r:embed="rId3"/>
          <a:stretch>
            <a:fillRect/>
          </a:stretch>
        </p:blipFill>
        <p:spPr>
          <a:xfrm>
            <a:off x="6215074" y="1142990"/>
            <a:ext cx="2381250" cy="3357586"/>
          </a:xfrm>
          <a:prstGeom prst="rect">
            <a:avLst/>
          </a:prstGeom>
        </p:spPr>
      </p:pic>
      <p:sp>
        <p:nvSpPr>
          <p:cNvPr id="33" name="Rectangle 32"/>
          <p:cNvSpPr/>
          <p:nvPr/>
        </p:nvSpPr>
        <p:spPr>
          <a:xfrm>
            <a:off x="1857356" y="3786196"/>
            <a:ext cx="4143372" cy="584775"/>
          </a:xfrm>
          <a:prstGeom prst="rect">
            <a:avLst/>
          </a:prstGeom>
        </p:spPr>
        <p:txBody>
          <a:bodyPr wrap="square">
            <a:spAutoFit/>
          </a:bodyPr>
          <a:lstStyle/>
          <a:p>
            <a:r>
              <a:rPr lang="en-IN" sz="1600" dirty="0" smtClean="0">
                <a:latin typeface="Livvic" charset="0"/>
              </a:rPr>
              <a:t>"Fiction is truth. I think fiction is the truest thing there ever was.“ </a:t>
            </a:r>
            <a:endParaRPr lang="en-IN" sz="1600" dirty="0">
              <a:latin typeface="Livvic"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38"/>
        <p:cNvGrpSpPr/>
        <p:nvPr/>
      </p:nvGrpSpPr>
      <p:grpSpPr>
        <a:xfrm>
          <a:off x="0" y="0"/>
          <a:ext cx="0" cy="0"/>
          <a:chOff x="0" y="0"/>
          <a:chExt cx="0" cy="0"/>
        </a:xfrm>
      </p:grpSpPr>
      <p:sp>
        <p:nvSpPr>
          <p:cNvPr id="3639" name="Google Shape;3639;p28"/>
          <p:cNvSpPr txBox="1">
            <a:spLocks noGrp="1"/>
          </p:cNvSpPr>
          <p:nvPr>
            <p:ph type="title"/>
          </p:nvPr>
        </p:nvSpPr>
        <p:spPr>
          <a:xfrm>
            <a:off x="538575" y="538575"/>
            <a:ext cx="8067000" cy="290100"/>
          </a:xfrm>
          <a:prstGeom prst="rect">
            <a:avLst/>
          </a:prstGeom>
        </p:spPr>
        <p:txBody>
          <a:bodyPr spcFirstLastPara="1" wrap="square" lIns="91425" tIns="91425" rIns="91425" bIns="91425" anchor="ctr" anchorCtr="0">
            <a:noAutofit/>
          </a:bodyPr>
          <a:lstStyle/>
          <a:p>
            <a:pPr lvl="0"/>
            <a:r>
              <a:rPr lang="en" sz="2400" b="1" dirty="0" smtClean="0">
                <a:latin typeface="Merriweather"/>
                <a:ea typeface="Merriweather"/>
                <a:cs typeface="Merriweather"/>
                <a:sym typeface="Merriweather"/>
              </a:rPr>
              <a:t>Thematic C</a:t>
            </a:r>
            <a:r>
              <a:rPr lang="en-IN" sz="2400" b="1" dirty="0" smtClean="0">
                <a:latin typeface="Merriweather"/>
                <a:ea typeface="Merriweather"/>
                <a:cs typeface="Merriweather"/>
                <a:sym typeface="Merriweather"/>
              </a:rPr>
              <a:t>o</a:t>
            </a:r>
            <a:r>
              <a:rPr lang="en" sz="2400" b="1" dirty="0" smtClean="0">
                <a:latin typeface="Merriweather"/>
                <a:ea typeface="Merriweather"/>
                <a:cs typeface="Merriweather"/>
                <a:sym typeface="Merriweather"/>
              </a:rPr>
              <a:t>ncerns </a:t>
            </a:r>
            <a:endParaRPr b="1"/>
          </a:p>
        </p:txBody>
      </p:sp>
      <p:sp>
        <p:nvSpPr>
          <p:cNvPr id="3641" name="Google Shape;3641;p28"/>
          <p:cNvSpPr/>
          <p:nvPr/>
        </p:nvSpPr>
        <p:spPr>
          <a:xfrm>
            <a:off x="2601783" y="3000378"/>
            <a:ext cx="970085" cy="16275"/>
          </a:xfrm>
          <a:custGeom>
            <a:avLst/>
            <a:gdLst/>
            <a:ahLst/>
            <a:cxnLst/>
            <a:rect l="l" t="t" r="r" b="b"/>
            <a:pathLst>
              <a:path w="57726" h="379" extrusionOk="0">
                <a:moveTo>
                  <a:pt x="34730" y="0"/>
                </a:moveTo>
                <a:lnTo>
                  <a:pt x="32728" y="4"/>
                </a:lnTo>
                <a:cubicBezTo>
                  <a:pt x="30012" y="12"/>
                  <a:pt x="27201" y="17"/>
                  <a:pt x="24341" y="29"/>
                </a:cubicBezTo>
                <a:cubicBezTo>
                  <a:pt x="23545" y="33"/>
                  <a:pt x="22774" y="41"/>
                  <a:pt x="22019" y="41"/>
                </a:cubicBezTo>
                <a:cubicBezTo>
                  <a:pt x="21939" y="42"/>
                  <a:pt x="21859" y="42"/>
                  <a:pt x="21779" y="42"/>
                </a:cubicBezTo>
                <a:cubicBezTo>
                  <a:pt x="21119" y="42"/>
                  <a:pt x="20453" y="28"/>
                  <a:pt x="19762" y="21"/>
                </a:cubicBezTo>
                <a:cubicBezTo>
                  <a:pt x="19372" y="12"/>
                  <a:pt x="18982" y="12"/>
                  <a:pt x="18580" y="12"/>
                </a:cubicBezTo>
                <a:cubicBezTo>
                  <a:pt x="18174" y="17"/>
                  <a:pt x="17784" y="21"/>
                  <a:pt x="17411" y="29"/>
                </a:cubicBezTo>
                <a:cubicBezTo>
                  <a:pt x="16797" y="39"/>
                  <a:pt x="16240" y="52"/>
                  <a:pt x="15692" y="52"/>
                </a:cubicBezTo>
                <a:cubicBezTo>
                  <a:pt x="15565" y="52"/>
                  <a:pt x="15440" y="51"/>
                  <a:pt x="15314" y="49"/>
                </a:cubicBezTo>
                <a:cubicBezTo>
                  <a:pt x="14624" y="45"/>
                  <a:pt x="13931" y="33"/>
                  <a:pt x="13221" y="25"/>
                </a:cubicBezTo>
                <a:cubicBezTo>
                  <a:pt x="12864" y="23"/>
                  <a:pt x="12512" y="22"/>
                  <a:pt x="12167" y="22"/>
                </a:cubicBezTo>
                <a:cubicBezTo>
                  <a:pt x="11822" y="22"/>
                  <a:pt x="11483" y="23"/>
                  <a:pt x="11153" y="25"/>
                </a:cubicBezTo>
                <a:cubicBezTo>
                  <a:pt x="10493" y="29"/>
                  <a:pt x="9881" y="29"/>
                  <a:pt x="9278" y="29"/>
                </a:cubicBezTo>
                <a:cubicBezTo>
                  <a:pt x="8642" y="29"/>
                  <a:pt x="8043" y="33"/>
                  <a:pt x="7485" y="37"/>
                </a:cubicBezTo>
                <a:cubicBezTo>
                  <a:pt x="6927" y="41"/>
                  <a:pt x="6389" y="41"/>
                  <a:pt x="5913" y="41"/>
                </a:cubicBezTo>
                <a:cubicBezTo>
                  <a:pt x="5429" y="37"/>
                  <a:pt x="4953" y="33"/>
                  <a:pt x="4489" y="29"/>
                </a:cubicBezTo>
                <a:cubicBezTo>
                  <a:pt x="4026" y="21"/>
                  <a:pt x="3579" y="21"/>
                  <a:pt x="3156" y="21"/>
                </a:cubicBezTo>
                <a:cubicBezTo>
                  <a:pt x="2754" y="25"/>
                  <a:pt x="2393" y="29"/>
                  <a:pt x="2064" y="33"/>
                </a:cubicBezTo>
                <a:cubicBezTo>
                  <a:pt x="755" y="53"/>
                  <a:pt x="9" y="86"/>
                  <a:pt x="5" y="136"/>
                </a:cubicBezTo>
                <a:cubicBezTo>
                  <a:pt x="0" y="189"/>
                  <a:pt x="751" y="214"/>
                  <a:pt x="2073" y="218"/>
                </a:cubicBezTo>
                <a:cubicBezTo>
                  <a:pt x="2401" y="222"/>
                  <a:pt x="2770" y="222"/>
                  <a:pt x="3164" y="222"/>
                </a:cubicBezTo>
                <a:cubicBezTo>
                  <a:pt x="3529" y="222"/>
                  <a:pt x="3935" y="230"/>
                  <a:pt x="4387" y="234"/>
                </a:cubicBezTo>
                <a:cubicBezTo>
                  <a:pt x="4842" y="238"/>
                  <a:pt x="5347" y="250"/>
                  <a:pt x="5905" y="250"/>
                </a:cubicBezTo>
                <a:cubicBezTo>
                  <a:pt x="6471" y="250"/>
                  <a:pt x="7029" y="246"/>
                  <a:pt x="7604" y="238"/>
                </a:cubicBezTo>
                <a:cubicBezTo>
                  <a:pt x="8182" y="234"/>
                  <a:pt x="8765" y="226"/>
                  <a:pt x="9356" y="226"/>
                </a:cubicBezTo>
                <a:cubicBezTo>
                  <a:pt x="9996" y="222"/>
                  <a:pt x="10648" y="214"/>
                  <a:pt x="11301" y="209"/>
                </a:cubicBezTo>
                <a:cubicBezTo>
                  <a:pt x="11781" y="203"/>
                  <a:pt x="12251" y="200"/>
                  <a:pt x="12727" y="200"/>
                </a:cubicBezTo>
                <a:cubicBezTo>
                  <a:pt x="12902" y="200"/>
                  <a:pt x="13077" y="200"/>
                  <a:pt x="13254" y="201"/>
                </a:cubicBezTo>
                <a:cubicBezTo>
                  <a:pt x="13923" y="205"/>
                  <a:pt x="14637" y="214"/>
                  <a:pt x="15400" y="214"/>
                </a:cubicBezTo>
                <a:cubicBezTo>
                  <a:pt x="15469" y="214"/>
                  <a:pt x="15538" y="214"/>
                  <a:pt x="15607" y="214"/>
                </a:cubicBezTo>
                <a:cubicBezTo>
                  <a:pt x="16324" y="214"/>
                  <a:pt x="17030" y="196"/>
                  <a:pt x="17677" y="181"/>
                </a:cubicBezTo>
                <a:cubicBezTo>
                  <a:pt x="18038" y="172"/>
                  <a:pt x="18387" y="168"/>
                  <a:pt x="18728" y="168"/>
                </a:cubicBezTo>
                <a:cubicBezTo>
                  <a:pt x="19077" y="168"/>
                  <a:pt x="19442" y="168"/>
                  <a:pt x="19815" y="172"/>
                </a:cubicBezTo>
                <a:cubicBezTo>
                  <a:pt x="20558" y="185"/>
                  <a:pt x="21358" y="197"/>
                  <a:pt x="22170" y="197"/>
                </a:cubicBezTo>
                <a:cubicBezTo>
                  <a:pt x="22966" y="197"/>
                  <a:pt x="23746" y="189"/>
                  <a:pt x="24509" y="189"/>
                </a:cubicBezTo>
                <a:lnTo>
                  <a:pt x="32847" y="218"/>
                </a:lnTo>
                <a:lnTo>
                  <a:pt x="34833" y="222"/>
                </a:lnTo>
                <a:cubicBezTo>
                  <a:pt x="35444" y="226"/>
                  <a:pt x="36076" y="234"/>
                  <a:pt x="36704" y="242"/>
                </a:cubicBezTo>
                <a:cubicBezTo>
                  <a:pt x="37336" y="250"/>
                  <a:pt x="38013" y="255"/>
                  <a:pt x="38616" y="255"/>
                </a:cubicBezTo>
                <a:lnTo>
                  <a:pt x="41189" y="255"/>
                </a:lnTo>
                <a:cubicBezTo>
                  <a:pt x="41452" y="259"/>
                  <a:pt x="41694" y="259"/>
                  <a:pt x="41948" y="263"/>
                </a:cubicBezTo>
                <a:cubicBezTo>
                  <a:pt x="42449" y="271"/>
                  <a:pt x="42953" y="279"/>
                  <a:pt x="43450" y="287"/>
                </a:cubicBezTo>
                <a:lnTo>
                  <a:pt x="44193" y="300"/>
                </a:lnTo>
                <a:lnTo>
                  <a:pt x="44898" y="300"/>
                </a:lnTo>
                <a:lnTo>
                  <a:pt x="46142" y="312"/>
                </a:lnTo>
                <a:cubicBezTo>
                  <a:pt x="46917" y="316"/>
                  <a:pt x="47594" y="320"/>
                  <a:pt x="48140" y="324"/>
                </a:cubicBezTo>
                <a:lnTo>
                  <a:pt x="49404" y="341"/>
                </a:lnTo>
                <a:lnTo>
                  <a:pt x="51156" y="357"/>
                </a:lnTo>
                <a:cubicBezTo>
                  <a:pt x="51468" y="359"/>
                  <a:pt x="51764" y="360"/>
                  <a:pt x="52045" y="360"/>
                </a:cubicBezTo>
                <a:cubicBezTo>
                  <a:pt x="52325" y="360"/>
                  <a:pt x="52590" y="359"/>
                  <a:pt x="52838" y="357"/>
                </a:cubicBezTo>
                <a:cubicBezTo>
                  <a:pt x="53339" y="353"/>
                  <a:pt x="53786" y="353"/>
                  <a:pt x="54172" y="353"/>
                </a:cubicBezTo>
                <a:cubicBezTo>
                  <a:pt x="54562" y="353"/>
                  <a:pt x="54947" y="357"/>
                  <a:pt x="55296" y="365"/>
                </a:cubicBezTo>
                <a:cubicBezTo>
                  <a:pt x="55872" y="372"/>
                  <a:pt x="56377" y="379"/>
                  <a:pt x="56773" y="379"/>
                </a:cubicBezTo>
                <a:cubicBezTo>
                  <a:pt x="56862" y="379"/>
                  <a:pt x="56946" y="378"/>
                  <a:pt x="57024" y="378"/>
                </a:cubicBezTo>
                <a:cubicBezTo>
                  <a:pt x="57442" y="378"/>
                  <a:pt x="57680" y="365"/>
                  <a:pt x="57705" y="345"/>
                </a:cubicBezTo>
                <a:cubicBezTo>
                  <a:pt x="57725" y="324"/>
                  <a:pt x="57541" y="300"/>
                  <a:pt x="57179" y="271"/>
                </a:cubicBezTo>
                <a:cubicBezTo>
                  <a:pt x="56822" y="242"/>
                  <a:pt x="56297" y="205"/>
                  <a:pt x="55579" y="168"/>
                </a:cubicBezTo>
                <a:cubicBezTo>
                  <a:pt x="55218" y="148"/>
                  <a:pt x="54804" y="131"/>
                  <a:pt x="54328" y="119"/>
                </a:cubicBezTo>
                <a:cubicBezTo>
                  <a:pt x="53852" y="107"/>
                  <a:pt x="53343" y="99"/>
                  <a:pt x="52834" y="95"/>
                </a:cubicBezTo>
                <a:cubicBezTo>
                  <a:pt x="52325" y="90"/>
                  <a:pt x="51812" y="90"/>
                  <a:pt x="51316" y="82"/>
                </a:cubicBezTo>
                <a:cubicBezTo>
                  <a:pt x="50766" y="74"/>
                  <a:pt x="50167" y="66"/>
                  <a:pt x="49556" y="58"/>
                </a:cubicBezTo>
                <a:lnTo>
                  <a:pt x="48263" y="45"/>
                </a:lnTo>
                <a:cubicBezTo>
                  <a:pt x="47697" y="41"/>
                  <a:pt x="47007" y="41"/>
                  <a:pt x="46211" y="37"/>
                </a:cubicBezTo>
                <a:lnTo>
                  <a:pt x="44935" y="33"/>
                </a:lnTo>
                <a:lnTo>
                  <a:pt x="44271" y="33"/>
                </a:lnTo>
                <a:cubicBezTo>
                  <a:pt x="44049" y="33"/>
                  <a:pt x="43815" y="29"/>
                  <a:pt x="43577" y="25"/>
                </a:cubicBezTo>
                <a:cubicBezTo>
                  <a:pt x="43097" y="21"/>
                  <a:pt x="42576" y="12"/>
                  <a:pt x="42014" y="8"/>
                </a:cubicBezTo>
                <a:cubicBezTo>
                  <a:pt x="41822" y="7"/>
                  <a:pt x="41630" y="7"/>
                  <a:pt x="41437" y="7"/>
                </a:cubicBezTo>
                <a:cubicBezTo>
                  <a:pt x="41051" y="7"/>
                  <a:pt x="40664" y="8"/>
                  <a:pt x="40278" y="8"/>
                </a:cubicBezTo>
                <a:lnTo>
                  <a:pt x="38514" y="17"/>
                </a:lnTo>
                <a:cubicBezTo>
                  <a:pt x="38339" y="18"/>
                  <a:pt x="38168" y="18"/>
                  <a:pt x="37996" y="18"/>
                </a:cubicBezTo>
                <a:cubicBezTo>
                  <a:pt x="37581" y="18"/>
                  <a:pt x="37166" y="15"/>
                  <a:pt x="36716" y="12"/>
                </a:cubicBezTo>
                <a:cubicBezTo>
                  <a:pt x="36093" y="8"/>
                  <a:pt x="35428" y="0"/>
                  <a:pt x="3473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8"/>
          <p:cNvSpPr/>
          <p:nvPr/>
        </p:nvSpPr>
        <p:spPr>
          <a:xfrm>
            <a:off x="5786446" y="3055541"/>
            <a:ext cx="970085" cy="16275"/>
          </a:xfrm>
          <a:custGeom>
            <a:avLst/>
            <a:gdLst/>
            <a:ahLst/>
            <a:cxnLst/>
            <a:rect l="l" t="t" r="r" b="b"/>
            <a:pathLst>
              <a:path w="57726" h="379" extrusionOk="0">
                <a:moveTo>
                  <a:pt x="34730" y="0"/>
                </a:moveTo>
                <a:lnTo>
                  <a:pt x="32728" y="4"/>
                </a:lnTo>
                <a:cubicBezTo>
                  <a:pt x="30012" y="12"/>
                  <a:pt x="27201" y="17"/>
                  <a:pt x="24341" y="29"/>
                </a:cubicBezTo>
                <a:cubicBezTo>
                  <a:pt x="23545" y="33"/>
                  <a:pt x="22774" y="41"/>
                  <a:pt x="22019" y="41"/>
                </a:cubicBezTo>
                <a:cubicBezTo>
                  <a:pt x="21939" y="42"/>
                  <a:pt x="21859" y="42"/>
                  <a:pt x="21779" y="42"/>
                </a:cubicBezTo>
                <a:cubicBezTo>
                  <a:pt x="21119" y="42"/>
                  <a:pt x="20453" y="28"/>
                  <a:pt x="19762" y="21"/>
                </a:cubicBezTo>
                <a:cubicBezTo>
                  <a:pt x="19372" y="12"/>
                  <a:pt x="18982" y="12"/>
                  <a:pt x="18580" y="12"/>
                </a:cubicBezTo>
                <a:cubicBezTo>
                  <a:pt x="18174" y="17"/>
                  <a:pt x="17784" y="21"/>
                  <a:pt x="17411" y="29"/>
                </a:cubicBezTo>
                <a:cubicBezTo>
                  <a:pt x="16797" y="39"/>
                  <a:pt x="16240" y="52"/>
                  <a:pt x="15692" y="52"/>
                </a:cubicBezTo>
                <a:cubicBezTo>
                  <a:pt x="15565" y="52"/>
                  <a:pt x="15440" y="51"/>
                  <a:pt x="15314" y="49"/>
                </a:cubicBezTo>
                <a:cubicBezTo>
                  <a:pt x="14624" y="45"/>
                  <a:pt x="13931" y="33"/>
                  <a:pt x="13221" y="25"/>
                </a:cubicBezTo>
                <a:cubicBezTo>
                  <a:pt x="12864" y="23"/>
                  <a:pt x="12512" y="22"/>
                  <a:pt x="12167" y="22"/>
                </a:cubicBezTo>
                <a:cubicBezTo>
                  <a:pt x="11822" y="22"/>
                  <a:pt x="11483" y="23"/>
                  <a:pt x="11153" y="25"/>
                </a:cubicBezTo>
                <a:cubicBezTo>
                  <a:pt x="10493" y="29"/>
                  <a:pt x="9881" y="29"/>
                  <a:pt x="9278" y="29"/>
                </a:cubicBezTo>
                <a:cubicBezTo>
                  <a:pt x="8642" y="29"/>
                  <a:pt x="8043" y="33"/>
                  <a:pt x="7485" y="37"/>
                </a:cubicBezTo>
                <a:cubicBezTo>
                  <a:pt x="6927" y="41"/>
                  <a:pt x="6389" y="41"/>
                  <a:pt x="5913" y="41"/>
                </a:cubicBezTo>
                <a:cubicBezTo>
                  <a:pt x="5429" y="37"/>
                  <a:pt x="4953" y="33"/>
                  <a:pt x="4489" y="29"/>
                </a:cubicBezTo>
                <a:cubicBezTo>
                  <a:pt x="4026" y="21"/>
                  <a:pt x="3579" y="21"/>
                  <a:pt x="3156" y="21"/>
                </a:cubicBezTo>
                <a:cubicBezTo>
                  <a:pt x="2754" y="25"/>
                  <a:pt x="2393" y="29"/>
                  <a:pt x="2064" y="33"/>
                </a:cubicBezTo>
                <a:cubicBezTo>
                  <a:pt x="755" y="53"/>
                  <a:pt x="9" y="86"/>
                  <a:pt x="5" y="136"/>
                </a:cubicBezTo>
                <a:cubicBezTo>
                  <a:pt x="0" y="189"/>
                  <a:pt x="751" y="214"/>
                  <a:pt x="2073" y="218"/>
                </a:cubicBezTo>
                <a:cubicBezTo>
                  <a:pt x="2401" y="222"/>
                  <a:pt x="2770" y="222"/>
                  <a:pt x="3164" y="222"/>
                </a:cubicBezTo>
                <a:cubicBezTo>
                  <a:pt x="3529" y="222"/>
                  <a:pt x="3935" y="230"/>
                  <a:pt x="4387" y="234"/>
                </a:cubicBezTo>
                <a:cubicBezTo>
                  <a:pt x="4842" y="238"/>
                  <a:pt x="5347" y="250"/>
                  <a:pt x="5905" y="250"/>
                </a:cubicBezTo>
                <a:cubicBezTo>
                  <a:pt x="6471" y="250"/>
                  <a:pt x="7029" y="246"/>
                  <a:pt x="7604" y="238"/>
                </a:cubicBezTo>
                <a:cubicBezTo>
                  <a:pt x="8182" y="234"/>
                  <a:pt x="8765" y="226"/>
                  <a:pt x="9356" y="226"/>
                </a:cubicBezTo>
                <a:cubicBezTo>
                  <a:pt x="9996" y="222"/>
                  <a:pt x="10648" y="214"/>
                  <a:pt x="11301" y="209"/>
                </a:cubicBezTo>
                <a:cubicBezTo>
                  <a:pt x="11781" y="203"/>
                  <a:pt x="12251" y="200"/>
                  <a:pt x="12727" y="200"/>
                </a:cubicBezTo>
                <a:cubicBezTo>
                  <a:pt x="12902" y="200"/>
                  <a:pt x="13077" y="200"/>
                  <a:pt x="13254" y="201"/>
                </a:cubicBezTo>
                <a:cubicBezTo>
                  <a:pt x="13923" y="205"/>
                  <a:pt x="14637" y="214"/>
                  <a:pt x="15400" y="214"/>
                </a:cubicBezTo>
                <a:cubicBezTo>
                  <a:pt x="15469" y="214"/>
                  <a:pt x="15538" y="214"/>
                  <a:pt x="15607" y="214"/>
                </a:cubicBezTo>
                <a:cubicBezTo>
                  <a:pt x="16324" y="214"/>
                  <a:pt x="17030" y="196"/>
                  <a:pt x="17677" y="181"/>
                </a:cubicBezTo>
                <a:cubicBezTo>
                  <a:pt x="18038" y="172"/>
                  <a:pt x="18387" y="168"/>
                  <a:pt x="18728" y="168"/>
                </a:cubicBezTo>
                <a:cubicBezTo>
                  <a:pt x="19077" y="168"/>
                  <a:pt x="19442" y="168"/>
                  <a:pt x="19815" y="172"/>
                </a:cubicBezTo>
                <a:cubicBezTo>
                  <a:pt x="20558" y="185"/>
                  <a:pt x="21358" y="197"/>
                  <a:pt x="22170" y="197"/>
                </a:cubicBezTo>
                <a:cubicBezTo>
                  <a:pt x="22966" y="197"/>
                  <a:pt x="23746" y="189"/>
                  <a:pt x="24509" y="189"/>
                </a:cubicBezTo>
                <a:lnTo>
                  <a:pt x="32847" y="218"/>
                </a:lnTo>
                <a:lnTo>
                  <a:pt x="34833" y="222"/>
                </a:lnTo>
                <a:cubicBezTo>
                  <a:pt x="35444" y="226"/>
                  <a:pt x="36076" y="234"/>
                  <a:pt x="36704" y="242"/>
                </a:cubicBezTo>
                <a:cubicBezTo>
                  <a:pt x="37336" y="250"/>
                  <a:pt x="38013" y="255"/>
                  <a:pt x="38616" y="255"/>
                </a:cubicBezTo>
                <a:lnTo>
                  <a:pt x="41189" y="255"/>
                </a:lnTo>
                <a:cubicBezTo>
                  <a:pt x="41452" y="259"/>
                  <a:pt x="41694" y="259"/>
                  <a:pt x="41948" y="263"/>
                </a:cubicBezTo>
                <a:cubicBezTo>
                  <a:pt x="42449" y="271"/>
                  <a:pt x="42953" y="279"/>
                  <a:pt x="43450" y="287"/>
                </a:cubicBezTo>
                <a:lnTo>
                  <a:pt x="44193" y="300"/>
                </a:lnTo>
                <a:lnTo>
                  <a:pt x="44898" y="300"/>
                </a:lnTo>
                <a:lnTo>
                  <a:pt x="46142" y="312"/>
                </a:lnTo>
                <a:cubicBezTo>
                  <a:pt x="46917" y="316"/>
                  <a:pt x="47594" y="320"/>
                  <a:pt x="48140" y="324"/>
                </a:cubicBezTo>
                <a:lnTo>
                  <a:pt x="49404" y="341"/>
                </a:lnTo>
                <a:lnTo>
                  <a:pt x="51156" y="357"/>
                </a:lnTo>
                <a:cubicBezTo>
                  <a:pt x="51468" y="359"/>
                  <a:pt x="51764" y="360"/>
                  <a:pt x="52045" y="360"/>
                </a:cubicBezTo>
                <a:cubicBezTo>
                  <a:pt x="52325" y="360"/>
                  <a:pt x="52590" y="359"/>
                  <a:pt x="52838" y="357"/>
                </a:cubicBezTo>
                <a:cubicBezTo>
                  <a:pt x="53339" y="353"/>
                  <a:pt x="53786" y="353"/>
                  <a:pt x="54172" y="353"/>
                </a:cubicBezTo>
                <a:cubicBezTo>
                  <a:pt x="54562" y="353"/>
                  <a:pt x="54947" y="357"/>
                  <a:pt x="55296" y="365"/>
                </a:cubicBezTo>
                <a:cubicBezTo>
                  <a:pt x="55872" y="372"/>
                  <a:pt x="56377" y="379"/>
                  <a:pt x="56773" y="379"/>
                </a:cubicBezTo>
                <a:cubicBezTo>
                  <a:pt x="56862" y="379"/>
                  <a:pt x="56946" y="378"/>
                  <a:pt x="57024" y="378"/>
                </a:cubicBezTo>
                <a:cubicBezTo>
                  <a:pt x="57442" y="378"/>
                  <a:pt x="57680" y="365"/>
                  <a:pt x="57705" y="345"/>
                </a:cubicBezTo>
                <a:cubicBezTo>
                  <a:pt x="57725" y="324"/>
                  <a:pt x="57541" y="300"/>
                  <a:pt x="57179" y="271"/>
                </a:cubicBezTo>
                <a:cubicBezTo>
                  <a:pt x="56822" y="242"/>
                  <a:pt x="56297" y="205"/>
                  <a:pt x="55579" y="168"/>
                </a:cubicBezTo>
                <a:cubicBezTo>
                  <a:pt x="55218" y="148"/>
                  <a:pt x="54804" y="131"/>
                  <a:pt x="54328" y="119"/>
                </a:cubicBezTo>
                <a:cubicBezTo>
                  <a:pt x="53852" y="107"/>
                  <a:pt x="53343" y="99"/>
                  <a:pt x="52834" y="95"/>
                </a:cubicBezTo>
                <a:cubicBezTo>
                  <a:pt x="52325" y="90"/>
                  <a:pt x="51812" y="90"/>
                  <a:pt x="51316" y="82"/>
                </a:cubicBezTo>
                <a:cubicBezTo>
                  <a:pt x="50766" y="74"/>
                  <a:pt x="50167" y="66"/>
                  <a:pt x="49556" y="58"/>
                </a:cubicBezTo>
                <a:lnTo>
                  <a:pt x="48263" y="45"/>
                </a:lnTo>
                <a:cubicBezTo>
                  <a:pt x="47697" y="41"/>
                  <a:pt x="47007" y="41"/>
                  <a:pt x="46211" y="37"/>
                </a:cubicBezTo>
                <a:lnTo>
                  <a:pt x="44935" y="33"/>
                </a:lnTo>
                <a:lnTo>
                  <a:pt x="44271" y="33"/>
                </a:lnTo>
                <a:cubicBezTo>
                  <a:pt x="44049" y="33"/>
                  <a:pt x="43815" y="29"/>
                  <a:pt x="43577" y="25"/>
                </a:cubicBezTo>
                <a:cubicBezTo>
                  <a:pt x="43097" y="21"/>
                  <a:pt x="42576" y="12"/>
                  <a:pt x="42014" y="8"/>
                </a:cubicBezTo>
                <a:cubicBezTo>
                  <a:pt x="41822" y="7"/>
                  <a:pt x="41630" y="7"/>
                  <a:pt x="41437" y="7"/>
                </a:cubicBezTo>
                <a:cubicBezTo>
                  <a:pt x="41051" y="7"/>
                  <a:pt x="40664" y="8"/>
                  <a:pt x="40278" y="8"/>
                </a:cubicBezTo>
                <a:lnTo>
                  <a:pt x="38514" y="17"/>
                </a:lnTo>
                <a:cubicBezTo>
                  <a:pt x="38339" y="18"/>
                  <a:pt x="38168" y="18"/>
                  <a:pt x="37996" y="18"/>
                </a:cubicBezTo>
                <a:cubicBezTo>
                  <a:pt x="37581" y="18"/>
                  <a:pt x="37166" y="15"/>
                  <a:pt x="36716" y="12"/>
                </a:cubicBezTo>
                <a:cubicBezTo>
                  <a:pt x="36093" y="8"/>
                  <a:pt x="35428" y="0"/>
                  <a:pt x="3473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3644;p28"/>
          <p:cNvGrpSpPr/>
          <p:nvPr/>
        </p:nvGrpSpPr>
        <p:grpSpPr>
          <a:xfrm>
            <a:off x="4031332" y="2071684"/>
            <a:ext cx="1683676" cy="3184150"/>
            <a:chOff x="2825225" y="1463875"/>
            <a:chExt cx="1683676" cy="3184150"/>
          </a:xfrm>
        </p:grpSpPr>
        <p:sp>
          <p:nvSpPr>
            <p:cNvPr id="3645" name="Google Shape;3645;p28"/>
            <p:cNvSpPr txBox="1"/>
            <p:nvPr/>
          </p:nvSpPr>
          <p:spPr>
            <a:xfrm>
              <a:off x="2825225" y="3862025"/>
              <a:ext cx="1540800" cy="78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a:solidFill>
                  <a:srgbClr val="242424"/>
                </a:solidFill>
                <a:latin typeface="Livvic"/>
                <a:ea typeface="Livvic"/>
                <a:cs typeface="Livvic"/>
                <a:sym typeface="Livvic"/>
              </a:endParaRPr>
            </a:p>
          </p:txBody>
        </p:sp>
        <p:sp>
          <p:nvSpPr>
            <p:cNvPr id="3646" name="Google Shape;3646;p28"/>
            <p:cNvSpPr txBox="1"/>
            <p:nvPr/>
          </p:nvSpPr>
          <p:spPr>
            <a:xfrm>
              <a:off x="2887925" y="1463875"/>
              <a:ext cx="1620976" cy="37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b="1" dirty="0" smtClean="0">
                  <a:solidFill>
                    <a:schemeClr val="bg2"/>
                  </a:solidFill>
                  <a:latin typeface="Merriweather"/>
                  <a:ea typeface="Merriweather"/>
                  <a:cs typeface="Merriweather"/>
                  <a:sym typeface="Merriweather"/>
                </a:rPr>
                <a:t>Small Things</a:t>
              </a:r>
              <a:endParaRPr sz="1800" b="1">
                <a:solidFill>
                  <a:schemeClr val="bg2"/>
                </a:solidFill>
                <a:latin typeface="Merriweather"/>
                <a:ea typeface="Merriweather"/>
                <a:cs typeface="Merriweather"/>
                <a:sym typeface="Merriweather"/>
              </a:endParaRPr>
            </a:p>
          </p:txBody>
        </p:sp>
        <p:grpSp>
          <p:nvGrpSpPr>
            <p:cNvPr id="3" name="Google Shape;3647;p28"/>
            <p:cNvGrpSpPr/>
            <p:nvPr/>
          </p:nvGrpSpPr>
          <p:grpSpPr>
            <a:xfrm>
              <a:off x="3136658" y="2069448"/>
              <a:ext cx="917935" cy="894294"/>
              <a:chOff x="3319100" y="1227530"/>
              <a:chExt cx="782420" cy="762269"/>
            </a:xfrm>
          </p:grpSpPr>
          <p:sp>
            <p:nvSpPr>
              <p:cNvPr id="3648" name="Google Shape;3648;p28"/>
              <p:cNvSpPr/>
              <p:nvPr/>
            </p:nvSpPr>
            <p:spPr>
              <a:xfrm>
                <a:off x="3319100" y="1227530"/>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bg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8"/>
              <p:cNvSpPr/>
              <p:nvPr/>
            </p:nvSpPr>
            <p:spPr>
              <a:xfrm>
                <a:off x="3401604" y="1309000"/>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bg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b="1">
                  <a:solidFill>
                    <a:schemeClr val="dk2"/>
                  </a:solidFill>
                  <a:latin typeface="Merriweather"/>
                  <a:ea typeface="Merriweather"/>
                  <a:cs typeface="Merriweather"/>
                  <a:sym typeface="Merriweather"/>
                </a:endParaRPr>
              </a:p>
            </p:txBody>
          </p:sp>
        </p:grpSp>
      </p:grpSp>
      <p:grpSp>
        <p:nvGrpSpPr>
          <p:cNvPr id="7" name="Google Shape;3661;p28"/>
          <p:cNvGrpSpPr/>
          <p:nvPr/>
        </p:nvGrpSpPr>
        <p:grpSpPr>
          <a:xfrm>
            <a:off x="6880114" y="1929139"/>
            <a:ext cx="1415400" cy="1499867"/>
            <a:chOff x="4840675" y="1463875"/>
            <a:chExt cx="1415400" cy="1499867"/>
          </a:xfrm>
        </p:grpSpPr>
        <p:sp>
          <p:nvSpPr>
            <p:cNvPr id="3663" name="Google Shape;3663;p28"/>
            <p:cNvSpPr txBox="1"/>
            <p:nvPr/>
          </p:nvSpPr>
          <p:spPr>
            <a:xfrm>
              <a:off x="4840675" y="1463875"/>
              <a:ext cx="1415400" cy="37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b="1" dirty="0" smtClean="0">
                  <a:solidFill>
                    <a:schemeClr val="bg2"/>
                  </a:solidFill>
                  <a:latin typeface="Merriweather"/>
                  <a:ea typeface="Merriweather"/>
                  <a:cs typeface="Merriweather"/>
                  <a:sym typeface="Merriweather"/>
                </a:rPr>
                <a:t>Class Division</a:t>
              </a:r>
              <a:endParaRPr sz="1800" b="1">
                <a:solidFill>
                  <a:schemeClr val="bg2"/>
                </a:solidFill>
                <a:latin typeface="Merriweather"/>
                <a:ea typeface="Merriweather"/>
                <a:cs typeface="Merriweather"/>
                <a:sym typeface="Merriweather"/>
              </a:endParaRPr>
            </a:p>
          </p:txBody>
        </p:sp>
        <p:grpSp>
          <p:nvGrpSpPr>
            <p:cNvPr id="8" name="Google Shape;3665;p28"/>
            <p:cNvGrpSpPr/>
            <p:nvPr/>
          </p:nvGrpSpPr>
          <p:grpSpPr>
            <a:xfrm>
              <a:off x="5089408" y="2069448"/>
              <a:ext cx="917935" cy="894294"/>
              <a:chOff x="3319100" y="1227530"/>
              <a:chExt cx="782420" cy="762269"/>
            </a:xfrm>
          </p:grpSpPr>
          <p:sp>
            <p:nvSpPr>
              <p:cNvPr id="3666" name="Google Shape;3666;p28"/>
              <p:cNvSpPr/>
              <p:nvPr/>
            </p:nvSpPr>
            <p:spPr>
              <a:xfrm>
                <a:off x="3319100" y="1227530"/>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bg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28"/>
              <p:cNvSpPr/>
              <p:nvPr/>
            </p:nvSpPr>
            <p:spPr>
              <a:xfrm>
                <a:off x="3401604" y="1309000"/>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bg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b="1">
                  <a:solidFill>
                    <a:schemeClr val="dk2"/>
                  </a:solidFill>
                  <a:latin typeface="Merriweather"/>
                  <a:ea typeface="Merriweather"/>
                  <a:cs typeface="Merriweather"/>
                  <a:sym typeface="Merriweather"/>
                </a:endParaRPr>
              </a:p>
            </p:txBody>
          </p:sp>
        </p:grpSp>
      </p:grpSp>
      <p:grpSp>
        <p:nvGrpSpPr>
          <p:cNvPr id="10" name="Google Shape;3672;p28"/>
          <p:cNvGrpSpPr/>
          <p:nvPr/>
        </p:nvGrpSpPr>
        <p:grpSpPr>
          <a:xfrm>
            <a:off x="872475" y="1959368"/>
            <a:ext cx="1540800" cy="3184150"/>
            <a:chOff x="872475" y="1463875"/>
            <a:chExt cx="1540800" cy="3184150"/>
          </a:xfrm>
        </p:grpSpPr>
        <p:sp>
          <p:nvSpPr>
            <p:cNvPr id="3673" name="Google Shape;3673;p28"/>
            <p:cNvSpPr txBox="1"/>
            <p:nvPr/>
          </p:nvSpPr>
          <p:spPr>
            <a:xfrm>
              <a:off x="872475" y="3862025"/>
              <a:ext cx="1540800" cy="78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200">
                <a:solidFill>
                  <a:srgbClr val="242424"/>
                </a:solidFill>
                <a:latin typeface="Livvic"/>
                <a:ea typeface="Livvic"/>
                <a:cs typeface="Livvic"/>
                <a:sym typeface="Livvic"/>
              </a:endParaRPr>
            </a:p>
          </p:txBody>
        </p:sp>
        <p:sp>
          <p:nvSpPr>
            <p:cNvPr id="3674" name="Google Shape;3674;p28"/>
            <p:cNvSpPr txBox="1"/>
            <p:nvPr/>
          </p:nvSpPr>
          <p:spPr>
            <a:xfrm>
              <a:off x="935175" y="1463875"/>
              <a:ext cx="1415400" cy="37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1800" b="1" dirty="0" smtClean="0">
                  <a:solidFill>
                    <a:schemeClr val="dk2"/>
                  </a:solidFill>
                  <a:latin typeface="Merriweather"/>
                  <a:ea typeface="Merriweather"/>
                  <a:cs typeface="Merriweather"/>
                  <a:sym typeface="Merriweather"/>
                </a:rPr>
                <a:t>Plight of woman</a:t>
              </a:r>
              <a:endParaRPr sz="1800" b="1">
                <a:solidFill>
                  <a:schemeClr val="dk2"/>
                </a:solidFill>
                <a:latin typeface="Merriweather"/>
                <a:ea typeface="Merriweather"/>
                <a:cs typeface="Merriweather"/>
                <a:sym typeface="Merriweather"/>
              </a:endParaRPr>
            </a:p>
          </p:txBody>
        </p:sp>
        <p:grpSp>
          <p:nvGrpSpPr>
            <p:cNvPr id="11" name="Google Shape;3676;p28"/>
            <p:cNvGrpSpPr/>
            <p:nvPr/>
          </p:nvGrpSpPr>
          <p:grpSpPr>
            <a:xfrm>
              <a:off x="1183908" y="2069448"/>
              <a:ext cx="917935" cy="894294"/>
              <a:chOff x="3319100" y="1227530"/>
              <a:chExt cx="782420" cy="762269"/>
            </a:xfrm>
          </p:grpSpPr>
          <p:sp>
            <p:nvSpPr>
              <p:cNvPr id="3677" name="Google Shape;3677;p28"/>
              <p:cNvSpPr/>
              <p:nvPr/>
            </p:nvSpPr>
            <p:spPr>
              <a:xfrm>
                <a:off x="3319100" y="1227530"/>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28"/>
              <p:cNvSpPr/>
              <p:nvPr/>
            </p:nvSpPr>
            <p:spPr>
              <a:xfrm>
                <a:off x="3401604" y="1309000"/>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b="1">
                  <a:solidFill>
                    <a:schemeClr val="dk2"/>
                  </a:solidFill>
                  <a:latin typeface="Merriweather"/>
                  <a:ea typeface="Merriweather"/>
                  <a:cs typeface="Merriweather"/>
                  <a:sym typeface="Merriweather"/>
                </a:endParaRPr>
              </a:p>
            </p:txBody>
          </p:sp>
        </p:grpSp>
      </p:grpSp>
      <p:sp>
        <p:nvSpPr>
          <p:cNvPr id="42" name="Rectangle 41"/>
          <p:cNvSpPr/>
          <p:nvPr/>
        </p:nvSpPr>
        <p:spPr>
          <a:xfrm>
            <a:off x="4643438" y="2928940"/>
            <a:ext cx="293670" cy="307777"/>
          </a:xfrm>
          <a:prstGeom prst="rect">
            <a:avLst/>
          </a:prstGeom>
        </p:spPr>
        <p:txBody>
          <a:bodyPr wrap="none">
            <a:spAutoFit/>
          </a:bodyPr>
          <a:lstStyle/>
          <a:p>
            <a:pPr lvl="0" algn="ctr">
              <a:buSzPts val="1100"/>
            </a:pPr>
            <a:r>
              <a:rPr lang="en-IN" b="1" dirty="0" smtClean="0">
                <a:solidFill>
                  <a:schemeClr val="bg2"/>
                </a:solidFill>
                <a:latin typeface="Merriweather"/>
                <a:ea typeface="Merriweather"/>
                <a:cs typeface="Merriweather"/>
                <a:sym typeface="Merriweather"/>
              </a:rPr>
              <a:t>2</a:t>
            </a:r>
            <a:endParaRPr lang="en-IN" b="1" dirty="0">
              <a:solidFill>
                <a:schemeClr val="bg2"/>
              </a:solidFill>
              <a:latin typeface="Merriweather"/>
              <a:ea typeface="Merriweather"/>
              <a:cs typeface="Merriweather"/>
              <a:sym typeface="Merriweather"/>
            </a:endParaRPr>
          </a:p>
        </p:txBody>
      </p:sp>
      <p:sp>
        <p:nvSpPr>
          <p:cNvPr id="43" name="Rectangle 42"/>
          <p:cNvSpPr/>
          <p:nvPr/>
        </p:nvSpPr>
        <p:spPr>
          <a:xfrm>
            <a:off x="7429520" y="2786064"/>
            <a:ext cx="285656" cy="307777"/>
          </a:xfrm>
          <a:prstGeom prst="rect">
            <a:avLst/>
          </a:prstGeom>
        </p:spPr>
        <p:txBody>
          <a:bodyPr wrap="none">
            <a:spAutoFit/>
          </a:bodyPr>
          <a:lstStyle/>
          <a:p>
            <a:pPr lvl="0" algn="ctr">
              <a:buSzPts val="1100"/>
            </a:pPr>
            <a:r>
              <a:rPr lang="en-US" b="1" dirty="0" smtClean="0">
                <a:solidFill>
                  <a:schemeClr val="bg2"/>
                </a:solidFill>
                <a:latin typeface="Merriweather"/>
                <a:ea typeface="Merriweather"/>
                <a:cs typeface="Merriweather"/>
                <a:sym typeface="Merriweather"/>
              </a:rPr>
              <a:t>3</a:t>
            </a:r>
            <a:endParaRPr lang="en-IN" b="1" dirty="0">
              <a:solidFill>
                <a:schemeClr val="bg2"/>
              </a:solidFill>
              <a:latin typeface="Merriweather"/>
              <a:ea typeface="Merriweather"/>
              <a:cs typeface="Merriweather"/>
              <a:sym typeface="Merriweather"/>
            </a:endParaRPr>
          </a:p>
        </p:txBody>
      </p:sp>
      <p:sp>
        <p:nvSpPr>
          <p:cNvPr id="44" name="Rectangle 43"/>
          <p:cNvSpPr/>
          <p:nvPr/>
        </p:nvSpPr>
        <p:spPr>
          <a:xfrm>
            <a:off x="1500166" y="2857502"/>
            <a:ext cx="266420" cy="307777"/>
          </a:xfrm>
          <a:prstGeom prst="rect">
            <a:avLst/>
          </a:prstGeom>
        </p:spPr>
        <p:txBody>
          <a:bodyPr wrap="none">
            <a:spAutoFit/>
          </a:bodyPr>
          <a:lstStyle/>
          <a:p>
            <a:pPr lvl="0" algn="ctr">
              <a:buSzPts val="1100"/>
            </a:pPr>
            <a:r>
              <a:rPr lang="en-US" b="1" dirty="0" smtClean="0">
                <a:solidFill>
                  <a:schemeClr val="bg2"/>
                </a:solidFill>
                <a:latin typeface="Merriweather"/>
                <a:ea typeface="Merriweather"/>
                <a:cs typeface="Merriweather"/>
                <a:sym typeface="Merriweather"/>
              </a:rPr>
              <a:t>1</a:t>
            </a:r>
            <a:endParaRPr lang="en-IN" b="1" dirty="0">
              <a:solidFill>
                <a:schemeClr val="bg2"/>
              </a:solidFill>
              <a:latin typeface="Merriweather"/>
              <a:ea typeface="Merriweather"/>
              <a:cs typeface="Merriweather"/>
              <a:sym typeface="Merriweather"/>
            </a:endParaRPr>
          </a:p>
        </p:txBody>
      </p:sp>
      <p:sp>
        <p:nvSpPr>
          <p:cNvPr id="45" name="Rectangle 44"/>
          <p:cNvSpPr/>
          <p:nvPr/>
        </p:nvSpPr>
        <p:spPr>
          <a:xfrm>
            <a:off x="2643174" y="4143386"/>
            <a:ext cx="4500594" cy="369332"/>
          </a:xfrm>
          <a:prstGeom prst="rect">
            <a:avLst/>
          </a:prstGeom>
        </p:spPr>
        <p:txBody>
          <a:bodyPr wrap="square">
            <a:spAutoFit/>
          </a:bodyPr>
          <a:lstStyle/>
          <a:p>
            <a:pPr algn="ctr"/>
            <a:r>
              <a:rPr lang="en-US" sz="1800" b="1" i="1" dirty="0" smtClean="0">
                <a:solidFill>
                  <a:schemeClr val="bg2"/>
                </a:solidFill>
                <a:latin typeface="Livvic" charset="0"/>
              </a:rPr>
              <a:t>The God of Small Things </a:t>
            </a:r>
            <a:endParaRPr lang="en-IN" sz="1800" b="1" dirty="0">
              <a:solidFill>
                <a:schemeClr val="bg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71"/>
        <p:cNvGrpSpPr/>
        <p:nvPr/>
      </p:nvGrpSpPr>
      <p:grpSpPr>
        <a:xfrm>
          <a:off x="0" y="0"/>
          <a:ext cx="0" cy="0"/>
          <a:chOff x="0" y="0"/>
          <a:chExt cx="0" cy="0"/>
        </a:xfrm>
      </p:grpSpPr>
      <p:sp>
        <p:nvSpPr>
          <p:cNvPr id="5372" name="Google Shape;5372;p44"/>
          <p:cNvSpPr txBox="1">
            <a:spLocks noGrp="1"/>
          </p:cNvSpPr>
          <p:nvPr>
            <p:ph type="title"/>
          </p:nvPr>
        </p:nvSpPr>
        <p:spPr>
          <a:xfrm>
            <a:off x="538575" y="538575"/>
            <a:ext cx="80670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t> </a:t>
            </a:r>
            <a:endParaRPr b="1"/>
          </a:p>
        </p:txBody>
      </p:sp>
      <p:grpSp>
        <p:nvGrpSpPr>
          <p:cNvPr id="2" name="Google Shape;5373;p44"/>
          <p:cNvGrpSpPr/>
          <p:nvPr/>
        </p:nvGrpSpPr>
        <p:grpSpPr>
          <a:xfrm>
            <a:off x="214282" y="214296"/>
            <a:ext cx="3786214" cy="1858564"/>
            <a:chOff x="357158" y="1287042"/>
            <a:chExt cx="3786214" cy="1858564"/>
          </a:xfrm>
        </p:grpSpPr>
        <p:sp>
          <p:nvSpPr>
            <p:cNvPr id="5374" name="Google Shape;5374;p44"/>
            <p:cNvSpPr/>
            <p:nvPr/>
          </p:nvSpPr>
          <p:spPr>
            <a:xfrm>
              <a:off x="357158" y="2144298"/>
              <a:ext cx="3786214" cy="1001308"/>
            </a:xfrm>
            <a:prstGeom prst="rect">
              <a:avLst/>
            </a:prstGeom>
            <a:noFill/>
            <a:ln>
              <a:noFill/>
            </a:ln>
          </p:spPr>
          <p:txBody>
            <a:bodyPr spcFirstLastPara="1" wrap="square" lIns="270000" tIns="91425" rIns="274300" bIns="91425" anchor="ctr" anchorCtr="0">
              <a:noAutofit/>
            </a:bodyPr>
            <a:lstStyle/>
            <a:p>
              <a:pPr lvl="0" algn="just">
                <a:buSzPct val="140000"/>
                <a:buFont typeface="Arial" pitchFamily="34" charset="0"/>
                <a:buChar char="•"/>
              </a:pPr>
              <a:r>
                <a:rPr lang="en-IN" sz="1200" b="1" dirty="0" smtClean="0"/>
                <a:t> Education for girls is an “unnecessary expense</a:t>
              </a:r>
              <a:r>
                <a:rPr lang="en-IN" sz="1200" b="1" dirty="0" smtClean="0"/>
                <a:t>.”(</a:t>
              </a:r>
              <a:r>
                <a:rPr lang="en-IN" sz="1200" b="1" i="1" dirty="0" smtClean="0"/>
                <a:t>The God of Small Things </a:t>
              </a:r>
              <a:r>
                <a:rPr lang="en-IN" sz="1200" b="1" dirty="0" smtClean="0"/>
                <a:t>66</a:t>
              </a:r>
              <a:r>
                <a:rPr lang="en-IN" sz="1200" b="1" dirty="0" smtClean="0"/>
                <a:t>)</a:t>
              </a:r>
            </a:p>
            <a:p>
              <a:pPr lvl="0" algn="just">
                <a:buSzPct val="140000"/>
                <a:buFont typeface="Arial" pitchFamily="34" charset="0"/>
                <a:buChar char="•"/>
              </a:pPr>
              <a:endParaRPr lang="en-IN" sz="1200" b="1" dirty="0" smtClean="0"/>
            </a:p>
            <a:p>
              <a:pPr lvl="0" algn="just">
                <a:buSzPct val="140000"/>
                <a:buFont typeface="Arial" pitchFamily="34" charset="0"/>
                <a:buChar char="•"/>
              </a:pPr>
              <a:r>
                <a:rPr lang="en-IN" sz="1200" b="1" dirty="0" smtClean="0"/>
                <a:t>“She thought that anything, anyone at all would be better than returning to </a:t>
              </a:r>
              <a:r>
                <a:rPr lang="en-IN" sz="1200" b="1" dirty="0" err="1" smtClean="0"/>
                <a:t>Ayemenem</a:t>
              </a:r>
              <a:r>
                <a:rPr lang="en-IN" sz="1200" b="1" dirty="0" smtClean="0"/>
                <a:t>.”(</a:t>
              </a:r>
              <a:r>
                <a:rPr lang="en-IN" sz="1200" b="1" i="1" dirty="0" smtClean="0"/>
                <a:t>The God of Small Things</a:t>
              </a:r>
              <a:r>
                <a:rPr lang="en-IN" sz="1200" b="1" dirty="0" smtClean="0"/>
                <a:t> </a:t>
              </a:r>
              <a:r>
                <a:rPr lang="en-IN" sz="1200" b="1" dirty="0" smtClean="0"/>
                <a:t>68)</a:t>
              </a:r>
            </a:p>
            <a:p>
              <a:pPr lvl="0" algn="just">
                <a:buSzPct val="140000"/>
                <a:buFont typeface="Arial" pitchFamily="34" charset="0"/>
                <a:buChar char="•"/>
              </a:pPr>
              <a:endParaRPr lang="en-IN" sz="1200" b="1" dirty="0" smtClean="0"/>
            </a:p>
            <a:p>
              <a:pPr lvl="0" algn="just">
                <a:buSzPct val="140000"/>
                <a:buFont typeface="Arial" pitchFamily="34" charset="0"/>
                <a:buChar char="•"/>
              </a:pPr>
              <a:r>
                <a:rPr lang="en-IN" sz="1200" b="1" dirty="0" smtClean="0"/>
                <a:t> “To everything that she had fled from only a few years ago. Except that now she had two young children. And no more dreams.” </a:t>
              </a:r>
              <a:r>
                <a:rPr lang="en-IN" sz="1200" b="1" dirty="0" smtClean="0"/>
                <a:t>(</a:t>
              </a:r>
              <a:r>
                <a:rPr lang="en-IN" sz="1200" b="1" i="1" dirty="0" smtClean="0"/>
                <a:t>The God of Small Things</a:t>
              </a:r>
              <a:r>
                <a:rPr lang="en-IN" sz="1200" b="1" dirty="0" smtClean="0"/>
                <a:t> </a:t>
              </a:r>
              <a:r>
                <a:rPr lang="en-IN" sz="1200" b="1" dirty="0" smtClean="0"/>
                <a:t>70)</a:t>
              </a:r>
              <a:endParaRPr sz="1200" b="1">
                <a:solidFill>
                  <a:schemeClr val="dk1"/>
                </a:solidFill>
                <a:latin typeface="+mj-lt"/>
                <a:ea typeface="Livvic"/>
                <a:cs typeface="Livvic"/>
                <a:sym typeface="Livvic"/>
              </a:endParaRPr>
            </a:p>
          </p:txBody>
        </p:sp>
        <p:sp>
          <p:nvSpPr>
            <p:cNvPr id="5375" name="Google Shape;5375;p44"/>
            <p:cNvSpPr txBox="1"/>
            <p:nvPr/>
          </p:nvSpPr>
          <p:spPr>
            <a:xfrm>
              <a:off x="1142976" y="1287042"/>
              <a:ext cx="2357454"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smtClean="0">
                  <a:solidFill>
                    <a:schemeClr val="dk2"/>
                  </a:solidFill>
                  <a:latin typeface="Merriweather"/>
                  <a:ea typeface="Merriweather"/>
                  <a:cs typeface="Merriweather"/>
                  <a:sym typeface="Merriweather"/>
                </a:rPr>
                <a:t>Plight of woman </a:t>
              </a:r>
              <a:endParaRPr sz="1800" b="1">
                <a:solidFill>
                  <a:schemeClr val="dk2"/>
                </a:solidFill>
                <a:latin typeface="Merriweather"/>
                <a:ea typeface="Merriweather"/>
                <a:cs typeface="Merriweather"/>
                <a:sym typeface="Merriweather"/>
              </a:endParaRPr>
            </a:p>
          </p:txBody>
        </p:sp>
      </p:grpSp>
      <p:grpSp>
        <p:nvGrpSpPr>
          <p:cNvPr id="3" name="Google Shape;5376;p44"/>
          <p:cNvGrpSpPr/>
          <p:nvPr/>
        </p:nvGrpSpPr>
        <p:grpSpPr>
          <a:xfrm>
            <a:off x="0" y="2714626"/>
            <a:ext cx="4429156" cy="1714512"/>
            <a:chOff x="0" y="2714626"/>
            <a:chExt cx="4429156" cy="1714512"/>
          </a:xfrm>
        </p:grpSpPr>
        <p:sp>
          <p:nvSpPr>
            <p:cNvPr id="5377" name="Google Shape;5377;p44"/>
            <p:cNvSpPr/>
            <p:nvPr/>
          </p:nvSpPr>
          <p:spPr>
            <a:xfrm>
              <a:off x="0" y="3643320"/>
              <a:ext cx="4429156" cy="785818"/>
            </a:xfrm>
            <a:prstGeom prst="rect">
              <a:avLst/>
            </a:prstGeom>
            <a:noFill/>
            <a:ln>
              <a:noFill/>
            </a:ln>
          </p:spPr>
          <p:txBody>
            <a:bodyPr spcFirstLastPara="1" wrap="square" lIns="274300" tIns="91425" rIns="274300" bIns="91425" anchor="ctr" anchorCtr="0">
              <a:noAutofit/>
            </a:bodyPr>
            <a:lstStyle/>
            <a:p>
              <a:pPr marL="342900" lvl="0" indent="-342900" algn="just">
                <a:buSzPct val="140000"/>
                <a:buFont typeface="Arial" pitchFamily="34" charset="0"/>
                <a:buChar char="•"/>
              </a:pPr>
              <a:r>
                <a:rPr lang="en-IN" b="1" dirty="0" smtClean="0">
                  <a:latin typeface="+mj-lt"/>
                </a:rPr>
                <a:t>“Where they really lived. Where the Love Laws lay down who should be loved. And how. And how much.” </a:t>
              </a:r>
              <a:r>
                <a:rPr lang="en-IN" b="1" dirty="0" smtClean="0">
                  <a:latin typeface="+mj-lt"/>
                </a:rPr>
                <a:t>(</a:t>
              </a:r>
              <a:r>
                <a:rPr lang="en-IN" b="1" i="1" dirty="0" smtClean="0"/>
                <a:t>The God of Small Things</a:t>
              </a:r>
              <a:r>
                <a:rPr lang="en-IN" b="1" dirty="0" smtClean="0">
                  <a:latin typeface="+mj-lt"/>
                </a:rPr>
                <a:t> </a:t>
              </a:r>
              <a:r>
                <a:rPr lang="en-IN" b="1" dirty="0" smtClean="0">
                  <a:latin typeface="+mj-lt"/>
                </a:rPr>
                <a:t>182)</a:t>
              </a:r>
            </a:p>
            <a:p>
              <a:pPr marL="342900" lvl="0" indent="-342900" algn="just">
                <a:buSzPct val="140000"/>
                <a:buFont typeface="Arial" pitchFamily="34" charset="0"/>
                <a:buChar char="•"/>
              </a:pPr>
              <a:endParaRPr lang="en-US" b="1" dirty="0" smtClean="0">
                <a:solidFill>
                  <a:schemeClr val="bg2"/>
                </a:solidFill>
                <a:latin typeface="+mj-lt"/>
                <a:ea typeface="Livvic"/>
                <a:cs typeface="Livvic"/>
                <a:sym typeface="Livvic"/>
              </a:endParaRPr>
            </a:p>
            <a:p>
              <a:pPr marL="342900" lvl="0" indent="-342900" algn="just">
                <a:buSzPct val="140000"/>
                <a:buFont typeface="Arial" pitchFamily="34" charset="0"/>
                <a:buChar char="•"/>
              </a:pPr>
              <a:r>
                <a:rPr lang="en-IN" b="1" dirty="0" smtClean="0">
                  <a:latin typeface="+mj-lt"/>
                </a:rPr>
                <a:t> ”It was a time when the unthinkable became thinkable and the impossible really happened.” </a:t>
              </a:r>
              <a:r>
                <a:rPr lang="en-IN" b="1" dirty="0" smtClean="0">
                  <a:latin typeface="+mj-lt"/>
                </a:rPr>
                <a:t>(</a:t>
              </a:r>
              <a:r>
                <a:rPr lang="en-IN" b="1" i="1" dirty="0" smtClean="0"/>
                <a:t>The God of Small Things</a:t>
              </a:r>
              <a:r>
                <a:rPr lang="en-IN" b="1" dirty="0" smtClean="0">
                  <a:latin typeface="+mj-lt"/>
                </a:rPr>
                <a:t> </a:t>
              </a:r>
              <a:r>
                <a:rPr lang="en-IN" b="1" dirty="0" smtClean="0">
                  <a:latin typeface="+mj-lt"/>
                </a:rPr>
                <a:t>16)</a:t>
              </a:r>
              <a:endParaRPr lang="en" b="1" dirty="0" smtClean="0">
                <a:solidFill>
                  <a:schemeClr val="bg2"/>
                </a:solidFill>
                <a:latin typeface="+mj-lt"/>
                <a:ea typeface="Livvic"/>
                <a:cs typeface="Livvic"/>
                <a:sym typeface="Livvic"/>
              </a:endParaRPr>
            </a:p>
          </p:txBody>
        </p:sp>
        <p:sp>
          <p:nvSpPr>
            <p:cNvPr id="5378" name="Google Shape;5378;p44"/>
            <p:cNvSpPr txBox="1"/>
            <p:nvPr/>
          </p:nvSpPr>
          <p:spPr>
            <a:xfrm>
              <a:off x="1428728" y="2714626"/>
              <a:ext cx="1928826" cy="365700"/>
            </a:xfrm>
            <a:prstGeom prst="rect">
              <a:avLst/>
            </a:prstGeom>
            <a:noFill/>
            <a:ln>
              <a:noFill/>
            </a:ln>
          </p:spPr>
          <p:txBody>
            <a:bodyPr spcFirstLastPara="1" wrap="square" lIns="91425" tIns="91425" rIns="91425" bIns="91425" anchor="ctr" anchorCtr="0">
              <a:noAutofit/>
            </a:bodyPr>
            <a:lstStyle/>
            <a:p>
              <a:pPr lvl="0">
                <a:buSzPts val="1100"/>
              </a:pPr>
              <a:r>
                <a:rPr lang="en-IN" sz="1600" b="1" dirty="0" smtClean="0">
                  <a:solidFill>
                    <a:schemeClr val="bg2"/>
                  </a:solidFill>
                  <a:latin typeface="Merriweather" charset="0"/>
                  <a:ea typeface="Livvic"/>
                  <a:cs typeface="Livvic"/>
                  <a:sym typeface="Livvic"/>
                </a:rPr>
                <a:t>Class </a:t>
              </a:r>
              <a:r>
                <a:rPr lang="en-IN" sz="1600" b="1" dirty="0" smtClean="0">
                  <a:solidFill>
                    <a:schemeClr val="bg2"/>
                  </a:solidFill>
                  <a:latin typeface="Merriweather" charset="0"/>
                  <a:ea typeface="Livvic"/>
                  <a:cs typeface="Livvic"/>
                  <a:sym typeface="Livvic"/>
                </a:rPr>
                <a:t> division</a:t>
              </a:r>
              <a:endParaRPr lang="en-IN" sz="1600" b="1" dirty="0">
                <a:solidFill>
                  <a:schemeClr val="bg2"/>
                </a:solidFill>
                <a:latin typeface="Merriweather" charset="0"/>
                <a:ea typeface="Livvic"/>
                <a:cs typeface="Livvic"/>
                <a:sym typeface="Livvic"/>
              </a:endParaRPr>
            </a:p>
          </p:txBody>
        </p:sp>
      </p:grpSp>
      <p:grpSp>
        <p:nvGrpSpPr>
          <p:cNvPr id="4" name="Google Shape;5379;p44"/>
          <p:cNvGrpSpPr/>
          <p:nvPr/>
        </p:nvGrpSpPr>
        <p:grpSpPr>
          <a:xfrm>
            <a:off x="5857884" y="285735"/>
            <a:ext cx="3071802" cy="2156129"/>
            <a:chOff x="5857884" y="294307"/>
            <a:chExt cx="3071802" cy="1897393"/>
          </a:xfrm>
        </p:grpSpPr>
        <p:sp>
          <p:nvSpPr>
            <p:cNvPr id="5380" name="Google Shape;5380;p44"/>
            <p:cNvSpPr/>
            <p:nvPr/>
          </p:nvSpPr>
          <p:spPr>
            <a:xfrm>
              <a:off x="5857884" y="1048692"/>
              <a:ext cx="3071802" cy="1143008"/>
            </a:xfrm>
            <a:prstGeom prst="rect">
              <a:avLst/>
            </a:prstGeom>
            <a:noFill/>
            <a:ln>
              <a:noFill/>
            </a:ln>
          </p:spPr>
          <p:txBody>
            <a:bodyPr spcFirstLastPara="1" wrap="square" lIns="90000" tIns="91425" rIns="274300" bIns="91425" anchor="ctr" anchorCtr="0">
              <a:noAutofit/>
            </a:bodyPr>
            <a:lstStyle/>
            <a:p>
              <a:pPr lvl="0" algn="just">
                <a:buSzPts val="1100"/>
              </a:pPr>
              <a:r>
                <a:rPr lang="en-IN" b="1" dirty="0" smtClean="0">
                  <a:latin typeface="+mj-lt"/>
                </a:rPr>
                <a:t>“Even later, on the thirteen nights that followed this one, instinctively they stuck to the Small Things. The Big Things ever lurked inside. They knew that there was nowhere for them to go. They had nothing. No future. So they stuck to the small things.” </a:t>
              </a:r>
              <a:r>
                <a:rPr lang="en-IN" b="1" dirty="0" smtClean="0">
                  <a:latin typeface="+mj-lt"/>
                </a:rPr>
                <a:t>(</a:t>
              </a:r>
              <a:r>
                <a:rPr lang="en-IN" b="1" i="1" dirty="0" smtClean="0"/>
                <a:t>The God of Small Things</a:t>
              </a:r>
              <a:r>
                <a:rPr lang="en-IN" b="1" dirty="0" smtClean="0">
                  <a:latin typeface="+mj-lt"/>
                </a:rPr>
                <a:t> </a:t>
              </a:r>
              <a:r>
                <a:rPr lang="en-IN" b="1" dirty="0" smtClean="0">
                  <a:latin typeface="+mj-lt"/>
                </a:rPr>
                <a:t>220)</a:t>
              </a:r>
              <a:endParaRPr b="1">
                <a:solidFill>
                  <a:schemeClr val="dk1"/>
                </a:solidFill>
                <a:latin typeface="+mj-lt"/>
                <a:ea typeface="Livvic"/>
                <a:cs typeface="Livvic"/>
                <a:sym typeface="Livvic"/>
              </a:endParaRPr>
            </a:p>
          </p:txBody>
        </p:sp>
        <p:sp>
          <p:nvSpPr>
            <p:cNvPr id="5381" name="Google Shape;5381;p44"/>
            <p:cNvSpPr txBox="1"/>
            <p:nvPr/>
          </p:nvSpPr>
          <p:spPr>
            <a:xfrm>
              <a:off x="6215074" y="294307"/>
              <a:ext cx="2071702" cy="365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dirty="0" smtClean="0">
                  <a:solidFill>
                    <a:schemeClr val="bg2"/>
                  </a:solidFill>
                  <a:latin typeface="Merriweather"/>
                  <a:ea typeface="Merriweather"/>
                  <a:cs typeface="Merriweather"/>
                  <a:sym typeface="Merriweather"/>
                </a:rPr>
                <a:t>Small </a:t>
              </a:r>
              <a:r>
                <a:rPr lang="en" sz="1800" b="1" dirty="0" smtClean="0">
                  <a:solidFill>
                    <a:schemeClr val="bg2"/>
                  </a:solidFill>
                  <a:latin typeface="Merriweather"/>
                  <a:ea typeface="Merriweather"/>
                  <a:cs typeface="Merriweather"/>
                  <a:sym typeface="Merriweather"/>
                </a:rPr>
                <a:t> things</a:t>
              </a:r>
              <a:endParaRPr sz="1800" b="1">
                <a:solidFill>
                  <a:schemeClr val="bg2"/>
                </a:solidFill>
                <a:latin typeface="Merriweather"/>
                <a:ea typeface="Merriweather"/>
                <a:cs typeface="Merriweather"/>
                <a:sym typeface="Merriweather"/>
              </a:endParaRPr>
            </a:p>
          </p:txBody>
        </p:sp>
      </p:grpSp>
      <p:grpSp>
        <p:nvGrpSpPr>
          <p:cNvPr id="6" name="Google Shape;5229;p43"/>
          <p:cNvGrpSpPr/>
          <p:nvPr/>
        </p:nvGrpSpPr>
        <p:grpSpPr>
          <a:xfrm>
            <a:off x="3929058" y="2071684"/>
            <a:ext cx="1607722" cy="1389727"/>
            <a:chOff x="10880919" y="2141248"/>
            <a:chExt cx="1921042" cy="1660568"/>
          </a:xfrm>
        </p:grpSpPr>
        <p:grpSp>
          <p:nvGrpSpPr>
            <p:cNvPr id="7" name="Google Shape;5230;p43"/>
            <p:cNvGrpSpPr/>
            <p:nvPr/>
          </p:nvGrpSpPr>
          <p:grpSpPr>
            <a:xfrm>
              <a:off x="10880919" y="2141248"/>
              <a:ext cx="1916379" cy="1646353"/>
              <a:chOff x="4945925" y="1165200"/>
              <a:chExt cx="4109750" cy="3530675"/>
            </a:xfrm>
          </p:grpSpPr>
          <p:sp>
            <p:nvSpPr>
              <p:cNvPr id="146" name="Google Shape;5231;p43"/>
              <p:cNvSpPr/>
              <p:nvPr/>
            </p:nvSpPr>
            <p:spPr>
              <a:xfrm>
                <a:off x="4995125" y="2056850"/>
                <a:ext cx="592875" cy="1110275"/>
              </a:xfrm>
              <a:custGeom>
                <a:avLst/>
                <a:gdLst/>
                <a:ahLst/>
                <a:cxnLst/>
                <a:rect l="l" t="t" r="r" b="b"/>
                <a:pathLst>
                  <a:path w="23715" h="44411" extrusionOk="0">
                    <a:moveTo>
                      <a:pt x="72" y="1"/>
                    </a:moveTo>
                    <a:cubicBezTo>
                      <a:pt x="36" y="1"/>
                      <a:pt x="1" y="40"/>
                      <a:pt x="17" y="73"/>
                    </a:cubicBezTo>
                    <a:cubicBezTo>
                      <a:pt x="7756" y="14778"/>
                      <a:pt x="15460" y="29494"/>
                      <a:pt x="23092" y="44257"/>
                    </a:cubicBezTo>
                    <a:cubicBezTo>
                      <a:pt x="23148" y="44366"/>
                      <a:pt x="23236" y="44411"/>
                      <a:pt x="23324" y="44411"/>
                    </a:cubicBezTo>
                    <a:cubicBezTo>
                      <a:pt x="23517" y="44411"/>
                      <a:pt x="23714" y="44196"/>
                      <a:pt x="23592" y="43960"/>
                    </a:cubicBezTo>
                    <a:cubicBezTo>
                      <a:pt x="15710" y="29351"/>
                      <a:pt x="7899" y="14694"/>
                      <a:pt x="112" y="26"/>
                    </a:cubicBezTo>
                    <a:cubicBezTo>
                      <a:pt x="102" y="8"/>
                      <a:pt x="87" y="1"/>
                      <a:pt x="72"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232;p43"/>
              <p:cNvSpPr/>
              <p:nvPr/>
            </p:nvSpPr>
            <p:spPr>
              <a:xfrm>
                <a:off x="4945925" y="2088500"/>
                <a:ext cx="618550" cy="1157250"/>
              </a:xfrm>
              <a:custGeom>
                <a:avLst/>
                <a:gdLst/>
                <a:ahLst/>
                <a:cxnLst/>
                <a:rect l="l" t="t" r="r" b="b"/>
                <a:pathLst>
                  <a:path w="24742" h="46290" extrusionOk="0">
                    <a:moveTo>
                      <a:pt x="55" y="1"/>
                    </a:moveTo>
                    <a:cubicBezTo>
                      <a:pt x="30" y="1"/>
                      <a:pt x="0" y="23"/>
                      <a:pt x="9" y="58"/>
                    </a:cubicBezTo>
                    <a:cubicBezTo>
                      <a:pt x="7986" y="15440"/>
                      <a:pt x="15606" y="31121"/>
                      <a:pt x="24190" y="46158"/>
                    </a:cubicBezTo>
                    <a:cubicBezTo>
                      <a:pt x="24242" y="46251"/>
                      <a:pt x="24320" y="46290"/>
                      <a:pt x="24397" y="46290"/>
                    </a:cubicBezTo>
                    <a:cubicBezTo>
                      <a:pt x="24569" y="46290"/>
                      <a:pt x="24741" y="46101"/>
                      <a:pt x="24643" y="45896"/>
                    </a:cubicBezTo>
                    <a:cubicBezTo>
                      <a:pt x="17011" y="30347"/>
                      <a:pt x="8331" y="15238"/>
                      <a:pt x="80" y="10"/>
                    </a:cubicBezTo>
                    <a:cubicBezTo>
                      <a:pt x="74" y="4"/>
                      <a:pt x="65" y="1"/>
                      <a:pt x="55"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233;p43"/>
              <p:cNvSpPr/>
              <p:nvPr/>
            </p:nvSpPr>
            <p:spPr>
              <a:xfrm>
                <a:off x="5951250" y="1636925"/>
                <a:ext cx="2255900" cy="1521300"/>
              </a:xfrm>
              <a:custGeom>
                <a:avLst/>
                <a:gdLst/>
                <a:ahLst/>
                <a:cxnLst/>
                <a:rect l="l" t="t" r="r" b="b"/>
                <a:pathLst>
                  <a:path w="90236" h="60852" extrusionOk="0">
                    <a:moveTo>
                      <a:pt x="90197" y="0"/>
                    </a:moveTo>
                    <a:cubicBezTo>
                      <a:pt x="90189" y="0"/>
                      <a:pt x="90180" y="3"/>
                      <a:pt x="90169" y="11"/>
                    </a:cubicBezTo>
                    <a:cubicBezTo>
                      <a:pt x="60154" y="20049"/>
                      <a:pt x="29852" y="39742"/>
                      <a:pt x="218" y="60352"/>
                    </a:cubicBezTo>
                    <a:cubicBezTo>
                      <a:pt x="0" y="60520"/>
                      <a:pt x="135" y="60851"/>
                      <a:pt x="350" y="60851"/>
                    </a:cubicBezTo>
                    <a:cubicBezTo>
                      <a:pt x="395" y="60851"/>
                      <a:pt x="442" y="60837"/>
                      <a:pt x="491" y="60804"/>
                    </a:cubicBezTo>
                    <a:cubicBezTo>
                      <a:pt x="30709" y="41064"/>
                      <a:pt x="60380" y="20383"/>
                      <a:pt x="90217" y="71"/>
                    </a:cubicBezTo>
                    <a:cubicBezTo>
                      <a:pt x="90235" y="43"/>
                      <a:pt x="90225" y="0"/>
                      <a:pt x="90197"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234;p43"/>
              <p:cNvSpPr/>
              <p:nvPr/>
            </p:nvSpPr>
            <p:spPr>
              <a:xfrm>
                <a:off x="5933400" y="1732600"/>
                <a:ext cx="2310550" cy="1498200"/>
              </a:xfrm>
              <a:custGeom>
                <a:avLst/>
                <a:gdLst/>
                <a:ahLst/>
                <a:cxnLst/>
                <a:rect l="l" t="t" r="r" b="b"/>
                <a:pathLst>
                  <a:path w="92422" h="59928" extrusionOk="0">
                    <a:moveTo>
                      <a:pt x="92045" y="1"/>
                    </a:moveTo>
                    <a:cubicBezTo>
                      <a:pt x="92001" y="1"/>
                      <a:pt x="91955" y="13"/>
                      <a:pt x="91907" y="42"/>
                    </a:cubicBezTo>
                    <a:cubicBezTo>
                      <a:pt x="60701" y="19008"/>
                      <a:pt x="30888" y="40297"/>
                      <a:pt x="39" y="59859"/>
                    </a:cubicBezTo>
                    <a:cubicBezTo>
                      <a:pt x="0" y="59878"/>
                      <a:pt x="16" y="59928"/>
                      <a:pt x="48" y="59928"/>
                    </a:cubicBezTo>
                    <a:cubicBezTo>
                      <a:pt x="56" y="59928"/>
                      <a:pt x="65" y="59925"/>
                      <a:pt x="74" y="59918"/>
                    </a:cubicBezTo>
                    <a:cubicBezTo>
                      <a:pt x="31090" y="40630"/>
                      <a:pt x="61534" y="20366"/>
                      <a:pt x="92181" y="494"/>
                    </a:cubicBezTo>
                    <a:cubicBezTo>
                      <a:pt x="92421" y="344"/>
                      <a:pt x="92275" y="1"/>
                      <a:pt x="92045"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235;p43"/>
              <p:cNvSpPr/>
              <p:nvPr/>
            </p:nvSpPr>
            <p:spPr>
              <a:xfrm>
                <a:off x="6797775" y="2415725"/>
                <a:ext cx="1048800" cy="675175"/>
              </a:xfrm>
              <a:custGeom>
                <a:avLst/>
                <a:gdLst/>
                <a:ahLst/>
                <a:cxnLst/>
                <a:rect l="l" t="t" r="r" b="b"/>
                <a:pathLst>
                  <a:path w="41952" h="27007" extrusionOk="0">
                    <a:moveTo>
                      <a:pt x="41575" y="1"/>
                    </a:moveTo>
                    <a:cubicBezTo>
                      <a:pt x="41532" y="1"/>
                      <a:pt x="41485" y="13"/>
                      <a:pt x="41437" y="42"/>
                    </a:cubicBezTo>
                    <a:cubicBezTo>
                      <a:pt x="27233" y="8281"/>
                      <a:pt x="13898" y="18103"/>
                      <a:pt x="39" y="26926"/>
                    </a:cubicBezTo>
                    <a:cubicBezTo>
                      <a:pt x="1" y="26955"/>
                      <a:pt x="25" y="27007"/>
                      <a:pt x="60" y="27007"/>
                    </a:cubicBezTo>
                    <a:cubicBezTo>
                      <a:pt x="69" y="27007"/>
                      <a:pt x="78" y="27004"/>
                      <a:pt x="87" y="26997"/>
                    </a:cubicBezTo>
                    <a:cubicBezTo>
                      <a:pt x="14101" y="18437"/>
                      <a:pt x="28067" y="9638"/>
                      <a:pt x="41711" y="494"/>
                    </a:cubicBezTo>
                    <a:cubicBezTo>
                      <a:pt x="41951" y="344"/>
                      <a:pt x="41805" y="1"/>
                      <a:pt x="41575"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236;p43"/>
              <p:cNvSpPr/>
              <p:nvPr/>
            </p:nvSpPr>
            <p:spPr>
              <a:xfrm>
                <a:off x="6870650" y="2551725"/>
                <a:ext cx="1048225" cy="674925"/>
              </a:xfrm>
              <a:custGeom>
                <a:avLst/>
                <a:gdLst/>
                <a:ahLst/>
                <a:cxnLst/>
                <a:rect l="l" t="t" r="r" b="b"/>
                <a:pathLst>
                  <a:path w="41929" h="26997" extrusionOk="0">
                    <a:moveTo>
                      <a:pt x="41567" y="1"/>
                    </a:moveTo>
                    <a:cubicBezTo>
                      <a:pt x="41523" y="1"/>
                      <a:pt x="41476" y="14"/>
                      <a:pt x="41427" y="43"/>
                    </a:cubicBezTo>
                    <a:cubicBezTo>
                      <a:pt x="27211" y="8270"/>
                      <a:pt x="13876" y="18093"/>
                      <a:pt x="29" y="26915"/>
                    </a:cubicBezTo>
                    <a:cubicBezTo>
                      <a:pt x="1" y="26944"/>
                      <a:pt x="18" y="26996"/>
                      <a:pt x="45" y="26996"/>
                    </a:cubicBezTo>
                    <a:cubicBezTo>
                      <a:pt x="51" y="26996"/>
                      <a:pt x="58" y="26993"/>
                      <a:pt x="65" y="26986"/>
                    </a:cubicBezTo>
                    <a:cubicBezTo>
                      <a:pt x="14091" y="18438"/>
                      <a:pt x="28045" y="9627"/>
                      <a:pt x="41689" y="483"/>
                    </a:cubicBezTo>
                    <a:cubicBezTo>
                      <a:pt x="41929" y="334"/>
                      <a:pt x="41792" y="1"/>
                      <a:pt x="41567"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237;p43"/>
              <p:cNvSpPr/>
              <p:nvPr/>
            </p:nvSpPr>
            <p:spPr>
              <a:xfrm>
                <a:off x="7852200" y="3844750"/>
                <a:ext cx="342675" cy="213075"/>
              </a:xfrm>
              <a:custGeom>
                <a:avLst/>
                <a:gdLst/>
                <a:ahLst/>
                <a:cxnLst/>
                <a:rect l="l" t="t" r="r" b="b"/>
                <a:pathLst>
                  <a:path w="13707" h="8523" extrusionOk="0">
                    <a:moveTo>
                      <a:pt x="13527" y="0"/>
                    </a:moveTo>
                    <a:cubicBezTo>
                      <a:pt x="13507" y="0"/>
                      <a:pt x="13486" y="6"/>
                      <a:pt x="13464" y="19"/>
                    </a:cubicBezTo>
                    <a:cubicBezTo>
                      <a:pt x="8845" y="2602"/>
                      <a:pt x="4499" y="5674"/>
                      <a:pt x="10" y="8472"/>
                    </a:cubicBezTo>
                    <a:cubicBezTo>
                      <a:pt x="1" y="8501"/>
                      <a:pt x="15" y="8523"/>
                      <a:pt x="27" y="8523"/>
                    </a:cubicBezTo>
                    <a:cubicBezTo>
                      <a:pt x="30" y="8523"/>
                      <a:pt x="32" y="8522"/>
                      <a:pt x="34" y="8520"/>
                    </a:cubicBezTo>
                    <a:cubicBezTo>
                      <a:pt x="4606" y="5853"/>
                      <a:pt x="9166" y="3138"/>
                      <a:pt x="13595" y="245"/>
                    </a:cubicBezTo>
                    <a:cubicBezTo>
                      <a:pt x="13707" y="174"/>
                      <a:pt x="13638" y="0"/>
                      <a:pt x="13527"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238;p43"/>
              <p:cNvSpPr/>
              <p:nvPr/>
            </p:nvSpPr>
            <p:spPr>
              <a:xfrm>
                <a:off x="7803925" y="3773875"/>
                <a:ext cx="366775" cy="219875"/>
              </a:xfrm>
              <a:custGeom>
                <a:avLst/>
                <a:gdLst/>
                <a:ahLst/>
                <a:cxnLst/>
                <a:rect l="l" t="t" r="r" b="b"/>
                <a:pathLst>
                  <a:path w="14671" h="8795" extrusionOk="0">
                    <a:moveTo>
                      <a:pt x="14478" y="1"/>
                    </a:moveTo>
                    <a:cubicBezTo>
                      <a:pt x="14456" y="1"/>
                      <a:pt x="14432" y="7"/>
                      <a:pt x="14407" y="20"/>
                    </a:cubicBezTo>
                    <a:cubicBezTo>
                      <a:pt x="9490" y="2663"/>
                      <a:pt x="4823" y="5866"/>
                      <a:pt x="36" y="8771"/>
                    </a:cubicBezTo>
                    <a:cubicBezTo>
                      <a:pt x="1" y="8771"/>
                      <a:pt x="36" y="8795"/>
                      <a:pt x="48" y="8795"/>
                    </a:cubicBezTo>
                    <a:cubicBezTo>
                      <a:pt x="4930" y="6044"/>
                      <a:pt x="9800" y="3235"/>
                      <a:pt x="14550" y="234"/>
                    </a:cubicBezTo>
                    <a:cubicBezTo>
                      <a:pt x="14670" y="164"/>
                      <a:pt x="14597" y="1"/>
                      <a:pt x="14478"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239;p43"/>
              <p:cNvSpPr/>
              <p:nvPr/>
            </p:nvSpPr>
            <p:spPr>
              <a:xfrm>
                <a:off x="7360650" y="3715500"/>
                <a:ext cx="1695025" cy="896425"/>
              </a:xfrm>
              <a:custGeom>
                <a:avLst/>
                <a:gdLst/>
                <a:ahLst/>
                <a:cxnLst/>
                <a:rect l="l" t="t" r="r" b="b"/>
                <a:pathLst>
                  <a:path w="67801" h="35857" extrusionOk="0">
                    <a:moveTo>
                      <a:pt x="67414" y="0"/>
                    </a:moveTo>
                    <a:cubicBezTo>
                      <a:pt x="67373" y="0"/>
                      <a:pt x="67330" y="10"/>
                      <a:pt x="67286" y="33"/>
                    </a:cubicBezTo>
                    <a:cubicBezTo>
                      <a:pt x="44306" y="10808"/>
                      <a:pt x="22685" y="24381"/>
                      <a:pt x="39" y="35776"/>
                    </a:cubicBezTo>
                    <a:cubicBezTo>
                      <a:pt x="0" y="35805"/>
                      <a:pt x="24" y="35857"/>
                      <a:pt x="60" y="35857"/>
                    </a:cubicBezTo>
                    <a:cubicBezTo>
                      <a:pt x="68" y="35857"/>
                      <a:pt x="78" y="35854"/>
                      <a:pt x="87" y="35847"/>
                    </a:cubicBezTo>
                    <a:cubicBezTo>
                      <a:pt x="22899" y="24739"/>
                      <a:pt x="45057" y="12237"/>
                      <a:pt x="67547" y="474"/>
                    </a:cubicBezTo>
                    <a:cubicBezTo>
                      <a:pt x="67801" y="332"/>
                      <a:pt x="67649" y="0"/>
                      <a:pt x="67414"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240;p43"/>
              <p:cNvSpPr/>
              <p:nvPr/>
            </p:nvSpPr>
            <p:spPr>
              <a:xfrm>
                <a:off x="5578950" y="3142425"/>
                <a:ext cx="387875" cy="16700"/>
              </a:xfrm>
              <a:custGeom>
                <a:avLst/>
                <a:gdLst/>
                <a:ahLst/>
                <a:cxnLst/>
                <a:rect l="l" t="t" r="r" b="b"/>
                <a:pathLst>
                  <a:path w="15515" h="668" extrusionOk="0">
                    <a:moveTo>
                      <a:pt x="15252" y="1"/>
                    </a:moveTo>
                    <a:cubicBezTo>
                      <a:pt x="15248" y="1"/>
                      <a:pt x="15244" y="1"/>
                      <a:pt x="15240" y="1"/>
                    </a:cubicBezTo>
                    <a:cubicBezTo>
                      <a:pt x="10204" y="132"/>
                      <a:pt x="5156" y="299"/>
                      <a:pt x="108" y="513"/>
                    </a:cubicBezTo>
                    <a:cubicBezTo>
                      <a:pt x="0" y="513"/>
                      <a:pt x="0" y="668"/>
                      <a:pt x="108" y="668"/>
                    </a:cubicBezTo>
                    <a:cubicBezTo>
                      <a:pt x="5156" y="632"/>
                      <a:pt x="10192" y="537"/>
                      <a:pt x="15240" y="418"/>
                    </a:cubicBezTo>
                    <a:cubicBezTo>
                      <a:pt x="15511" y="418"/>
                      <a:pt x="15514" y="1"/>
                      <a:pt x="15252"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241;p43"/>
              <p:cNvSpPr/>
              <p:nvPr/>
            </p:nvSpPr>
            <p:spPr>
              <a:xfrm>
                <a:off x="5553650" y="3224575"/>
                <a:ext cx="387875" cy="16700"/>
              </a:xfrm>
              <a:custGeom>
                <a:avLst/>
                <a:gdLst/>
                <a:ahLst/>
                <a:cxnLst/>
                <a:rect l="l" t="t" r="r" b="b"/>
                <a:pathLst>
                  <a:path w="15515" h="668" extrusionOk="0">
                    <a:moveTo>
                      <a:pt x="15252" y="1"/>
                    </a:moveTo>
                    <a:cubicBezTo>
                      <a:pt x="15248" y="1"/>
                      <a:pt x="15244" y="1"/>
                      <a:pt x="15240" y="1"/>
                    </a:cubicBezTo>
                    <a:cubicBezTo>
                      <a:pt x="10204" y="132"/>
                      <a:pt x="5156" y="299"/>
                      <a:pt x="108" y="513"/>
                    </a:cubicBezTo>
                    <a:cubicBezTo>
                      <a:pt x="0" y="513"/>
                      <a:pt x="0" y="668"/>
                      <a:pt x="108" y="668"/>
                    </a:cubicBezTo>
                    <a:cubicBezTo>
                      <a:pt x="5156" y="632"/>
                      <a:pt x="10204" y="537"/>
                      <a:pt x="15240" y="418"/>
                    </a:cubicBezTo>
                    <a:cubicBezTo>
                      <a:pt x="15511" y="418"/>
                      <a:pt x="15514" y="1"/>
                      <a:pt x="15252"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242;p43"/>
              <p:cNvSpPr/>
              <p:nvPr/>
            </p:nvSpPr>
            <p:spPr>
              <a:xfrm>
                <a:off x="5956076" y="3594525"/>
                <a:ext cx="369126" cy="34025"/>
              </a:xfrm>
              <a:custGeom>
                <a:avLst/>
                <a:gdLst/>
                <a:ahLst/>
                <a:cxnLst/>
                <a:rect l="l" t="t" r="r" b="b"/>
                <a:pathLst>
                  <a:path w="14765" h="1361" extrusionOk="0">
                    <a:moveTo>
                      <a:pt x="14521" y="0"/>
                    </a:moveTo>
                    <a:cubicBezTo>
                      <a:pt x="14512" y="0"/>
                      <a:pt x="14501" y="1"/>
                      <a:pt x="14491" y="2"/>
                    </a:cubicBezTo>
                    <a:cubicBezTo>
                      <a:pt x="9704" y="360"/>
                      <a:pt x="4894" y="764"/>
                      <a:pt x="96" y="1205"/>
                    </a:cubicBezTo>
                    <a:cubicBezTo>
                      <a:pt x="4" y="1205"/>
                      <a:pt x="1" y="1360"/>
                      <a:pt x="86" y="1360"/>
                    </a:cubicBezTo>
                    <a:cubicBezTo>
                      <a:pt x="89" y="1360"/>
                      <a:pt x="93" y="1360"/>
                      <a:pt x="96" y="1360"/>
                    </a:cubicBezTo>
                    <a:cubicBezTo>
                      <a:pt x="4894" y="1074"/>
                      <a:pt x="9680" y="764"/>
                      <a:pt x="14491" y="419"/>
                    </a:cubicBezTo>
                    <a:cubicBezTo>
                      <a:pt x="14754" y="408"/>
                      <a:pt x="14764" y="0"/>
                      <a:pt x="14521"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243;p43"/>
              <p:cNvSpPr/>
              <p:nvPr/>
            </p:nvSpPr>
            <p:spPr>
              <a:xfrm>
                <a:off x="5977800" y="3636250"/>
                <a:ext cx="387875" cy="16700"/>
              </a:xfrm>
              <a:custGeom>
                <a:avLst/>
                <a:gdLst/>
                <a:ahLst/>
                <a:cxnLst/>
                <a:rect l="l" t="t" r="r" b="b"/>
                <a:pathLst>
                  <a:path w="15515" h="668" extrusionOk="0">
                    <a:moveTo>
                      <a:pt x="15252" y="0"/>
                    </a:moveTo>
                    <a:cubicBezTo>
                      <a:pt x="15248" y="0"/>
                      <a:pt x="15245" y="0"/>
                      <a:pt x="15241" y="0"/>
                    </a:cubicBezTo>
                    <a:cubicBezTo>
                      <a:pt x="10205" y="131"/>
                      <a:pt x="5156" y="298"/>
                      <a:pt x="108" y="500"/>
                    </a:cubicBezTo>
                    <a:cubicBezTo>
                      <a:pt x="1" y="500"/>
                      <a:pt x="1" y="667"/>
                      <a:pt x="108" y="667"/>
                    </a:cubicBezTo>
                    <a:cubicBezTo>
                      <a:pt x="5156" y="619"/>
                      <a:pt x="10205" y="536"/>
                      <a:pt x="15241" y="417"/>
                    </a:cubicBezTo>
                    <a:cubicBezTo>
                      <a:pt x="15511" y="417"/>
                      <a:pt x="15515" y="0"/>
                      <a:pt x="15252"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244;p43"/>
              <p:cNvSpPr/>
              <p:nvPr/>
            </p:nvSpPr>
            <p:spPr>
              <a:xfrm>
                <a:off x="6278150" y="3914500"/>
                <a:ext cx="369100" cy="34000"/>
              </a:xfrm>
              <a:custGeom>
                <a:avLst/>
                <a:gdLst/>
                <a:ahLst/>
                <a:cxnLst/>
                <a:rect l="l" t="t" r="r" b="b"/>
                <a:pathLst>
                  <a:path w="14764" h="1360" extrusionOk="0">
                    <a:moveTo>
                      <a:pt x="14531" y="1"/>
                    </a:moveTo>
                    <a:cubicBezTo>
                      <a:pt x="14522" y="1"/>
                      <a:pt x="14512" y="1"/>
                      <a:pt x="14502" y="3"/>
                    </a:cubicBezTo>
                    <a:cubicBezTo>
                      <a:pt x="9704" y="360"/>
                      <a:pt x="4894" y="765"/>
                      <a:pt x="107" y="1205"/>
                    </a:cubicBezTo>
                    <a:cubicBezTo>
                      <a:pt x="104" y="1205"/>
                      <a:pt x="100" y="1205"/>
                      <a:pt x="97" y="1205"/>
                    </a:cubicBezTo>
                    <a:cubicBezTo>
                      <a:pt x="0" y="1205"/>
                      <a:pt x="4" y="1360"/>
                      <a:pt x="107" y="1360"/>
                    </a:cubicBezTo>
                    <a:cubicBezTo>
                      <a:pt x="4894" y="1074"/>
                      <a:pt x="9704" y="765"/>
                      <a:pt x="14502" y="419"/>
                    </a:cubicBezTo>
                    <a:cubicBezTo>
                      <a:pt x="14754" y="408"/>
                      <a:pt x="14764" y="1"/>
                      <a:pt x="14531"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245;p43"/>
              <p:cNvSpPr/>
              <p:nvPr/>
            </p:nvSpPr>
            <p:spPr>
              <a:xfrm>
                <a:off x="6306425" y="3956225"/>
                <a:ext cx="381025" cy="14025"/>
              </a:xfrm>
              <a:custGeom>
                <a:avLst/>
                <a:gdLst/>
                <a:ahLst/>
                <a:cxnLst/>
                <a:rect l="l" t="t" r="r" b="b"/>
                <a:pathLst>
                  <a:path w="15241" h="561" extrusionOk="0">
                    <a:moveTo>
                      <a:pt x="14989" y="0"/>
                    </a:moveTo>
                    <a:cubicBezTo>
                      <a:pt x="14986" y="0"/>
                      <a:pt x="14982" y="0"/>
                      <a:pt x="14978" y="1"/>
                    </a:cubicBezTo>
                    <a:cubicBezTo>
                      <a:pt x="10014" y="132"/>
                      <a:pt x="5061" y="203"/>
                      <a:pt x="108" y="417"/>
                    </a:cubicBezTo>
                    <a:cubicBezTo>
                      <a:pt x="104" y="417"/>
                      <a:pt x="100" y="417"/>
                      <a:pt x="96" y="417"/>
                    </a:cubicBezTo>
                    <a:cubicBezTo>
                      <a:pt x="0" y="417"/>
                      <a:pt x="4" y="560"/>
                      <a:pt x="108" y="560"/>
                    </a:cubicBezTo>
                    <a:cubicBezTo>
                      <a:pt x="5061" y="524"/>
                      <a:pt x="10014" y="524"/>
                      <a:pt x="14978" y="417"/>
                    </a:cubicBezTo>
                    <a:cubicBezTo>
                      <a:pt x="15237" y="417"/>
                      <a:pt x="15240" y="0"/>
                      <a:pt x="14989"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246;p43"/>
              <p:cNvSpPr/>
              <p:nvPr/>
            </p:nvSpPr>
            <p:spPr>
              <a:xfrm>
                <a:off x="6610525" y="4234475"/>
                <a:ext cx="358800" cy="33125"/>
              </a:xfrm>
              <a:custGeom>
                <a:avLst/>
                <a:gdLst/>
                <a:ahLst/>
                <a:cxnLst/>
                <a:rect l="l" t="t" r="r" b="b"/>
                <a:pathLst>
                  <a:path w="14352" h="1325" extrusionOk="0">
                    <a:moveTo>
                      <a:pt x="14119" y="1"/>
                    </a:moveTo>
                    <a:cubicBezTo>
                      <a:pt x="14110" y="1"/>
                      <a:pt x="14100" y="1"/>
                      <a:pt x="14090" y="3"/>
                    </a:cubicBezTo>
                    <a:cubicBezTo>
                      <a:pt x="9434" y="360"/>
                      <a:pt x="4767" y="741"/>
                      <a:pt x="112" y="1182"/>
                    </a:cubicBezTo>
                    <a:cubicBezTo>
                      <a:pt x="105" y="1180"/>
                      <a:pt x="99" y="1179"/>
                      <a:pt x="94" y="1179"/>
                    </a:cubicBezTo>
                    <a:cubicBezTo>
                      <a:pt x="14" y="1179"/>
                      <a:pt x="1" y="1324"/>
                      <a:pt x="112" y="1324"/>
                    </a:cubicBezTo>
                    <a:cubicBezTo>
                      <a:pt x="4767" y="1063"/>
                      <a:pt x="9434" y="741"/>
                      <a:pt x="14090" y="420"/>
                    </a:cubicBezTo>
                    <a:cubicBezTo>
                      <a:pt x="14341" y="408"/>
                      <a:pt x="14351" y="1"/>
                      <a:pt x="14119"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247;p43"/>
              <p:cNvSpPr/>
              <p:nvPr/>
            </p:nvSpPr>
            <p:spPr>
              <a:xfrm>
                <a:off x="6636225" y="4275875"/>
                <a:ext cx="373575" cy="16425"/>
              </a:xfrm>
              <a:custGeom>
                <a:avLst/>
                <a:gdLst/>
                <a:ahLst/>
                <a:cxnLst/>
                <a:rect l="l" t="t" r="r" b="b"/>
                <a:pathLst>
                  <a:path w="14943" h="657" extrusionOk="0">
                    <a:moveTo>
                      <a:pt x="14690" y="1"/>
                    </a:moveTo>
                    <a:cubicBezTo>
                      <a:pt x="14683" y="1"/>
                      <a:pt x="14676" y="1"/>
                      <a:pt x="14669" y="2"/>
                    </a:cubicBezTo>
                    <a:cubicBezTo>
                      <a:pt x="9799" y="133"/>
                      <a:pt x="4953" y="299"/>
                      <a:pt x="96" y="490"/>
                    </a:cubicBezTo>
                    <a:cubicBezTo>
                      <a:pt x="0" y="502"/>
                      <a:pt x="0" y="657"/>
                      <a:pt x="96" y="657"/>
                    </a:cubicBezTo>
                    <a:cubicBezTo>
                      <a:pt x="4965" y="609"/>
                      <a:pt x="9823" y="538"/>
                      <a:pt x="14669" y="419"/>
                    </a:cubicBezTo>
                    <a:cubicBezTo>
                      <a:pt x="14936" y="419"/>
                      <a:pt x="14943" y="1"/>
                      <a:pt x="14690"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248;p43"/>
              <p:cNvSpPr/>
              <p:nvPr/>
            </p:nvSpPr>
            <p:spPr>
              <a:xfrm>
                <a:off x="7054150" y="4605650"/>
                <a:ext cx="315150" cy="86025"/>
              </a:xfrm>
              <a:custGeom>
                <a:avLst/>
                <a:gdLst/>
                <a:ahLst/>
                <a:cxnLst/>
                <a:rect l="l" t="t" r="r" b="b"/>
                <a:pathLst>
                  <a:path w="12606" h="3441" extrusionOk="0">
                    <a:moveTo>
                      <a:pt x="12329" y="1"/>
                    </a:moveTo>
                    <a:cubicBezTo>
                      <a:pt x="12305" y="1"/>
                      <a:pt x="12279" y="5"/>
                      <a:pt x="12251" y="15"/>
                    </a:cubicBezTo>
                    <a:cubicBezTo>
                      <a:pt x="8263" y="1491"/>
                      <a:pt x="3953" y="1456"/>
                      <a:pt x="83" y="3289"/>
                    </a:cubicBezTo>
                    <a:cubicBezTo>
                      <a:pt x="0" y="3320"/>
                      <a:pt x="61" y="3441"/>
                      <a:pt x="134" y="3441"/>
                    </a:cubicBezTo>
                    <a:cubicBezTo>
                      <a:pt x="144" y="3441"/>
                      <a:pt x="156" y="3438"/>
                      <a:pt x="167" y="3432"/>
                    </a:cubicBezTo>
                    <a:cubicBezTo>
                      <a:pt x="4072" y="1753"/>
                      <a:pt x="8406" y="1872"/>
                      <a:pt x="12370" y="420"/>
                    </a:cubicBezTo>
                    <a:cubicBezTo>
                      <a:pt x="12606" y="345"/>
                      <a:pt x="12543" y="1"/>
                      <a:pt x="12329"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249;p43"/>
              <p:cNvSpPr/>
              <p:nvPr/>
            </p:nvSpPr>
            <p:spPr>
              <a:xfrm>
                <a:off x="5555225" y="3234550"/>
                <a:ext cx="1511125" cy="1461325"/>
              </a:xfrm>
              <a:custGeom>
                <a:avLst/>
                <a:gdLst/>
                <a:ahLst/>
                <a:cxnLst/>
                <a:rect l="l" t="t" r="r" b="b"/>
                <a:pathLst>
                  <a:path w="60445" h="58453" extrusionOk="0">
                    <a:moveTo>
                      <a:pt x="114" y="0"/>
                    </a:moveTo>
                    <a:cubicBezTo>
                      <a:pt x="54" y="0"/>
                      <a:pt x="1" y="70"/>
                      <a:pt x="57" y="126"/>
                    </a:cubicBezTo>
                    <a:cubicBezTo>
                      <a:pt x="19821" y="19724"/>
                      <a:pt x="40026" y="38893"/>
                      <a:pt x="59933" y="58383"/>
                    </a:cubicBezTo>
                    <a:cubicBezTo>
                      <a:pt x="59984" y="58432"/>
                      <a:pt x="60041" y="58452"/>
                      <a:pt x="60095" y="58452"/>
                    </a:cubicBezTo>
                    <a:cubicBezTo>
                      <a:pt x="60282" y="58452"/>
                      <a:pt x="60444" y="58213"/>
                      <a:pt x="60278" y="58038"/>
                    </a:cubicBezTo>
                    <a:cubicBezTo>
                      <a:pt x="40407" y="38512"/>
                      <a:pt x="20333" y="19212"/>
                      <a:pt x="164" y="19"/>
                    </a:cubicBezTo>
                    <a:cubicBezTo>
                      <a:pt x="148" y="6"/>
                      <a:pt x="130" y="0"/>
                      <a:pt x="114"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250;p43"/>
              <p:cNvSpPr/>
              <p:nvPr/>
            </p:nvSpPr>
            <p:spPr>
              <a:xfrm>
                <a:off x="5937000" y="3232150"/>
                <a:ext cx="1420750" cy="1383350"/>
              </a:xfrm>
              <a:custGeom>
                <a:avLst/>
                <a:gdLst/>
                <a:ahLst/>
                <a:cxnLst/>
                <a:rect l="l" t="t" r="r" b="b"/>
                <a:pathLst>
                  <a:path w="56830" h="55334" extrusionOk="0">
                    <a:moveTo>
                      <a:pt x="97" y="1"/>
                    </a:moveTo>
                    <a:cubicBezTo>
                      <a:pt x="42" y="1"/>
                      <a:pt x="0" y="69"/>
                      <a:pt x="37" y="115"/>
                    </a:cubicBezTo>
                    <a:cubicBezTo>
                      <a:pt x="18683" y="18617"/>
                      <a:pt x="37530" y="36905"/>
                      <a:pt x="56318" y="55264"/>
                    </a:cubicBezTo>
                    <a:cubicBezTo>
                      <a:pt x="56369" y="55313"/>
                      <a:pt x="56426" y="55333"/>
                      <a:pt x="56481" y="55333"/>
                    </a:cubicBezTo>
                    <a:cubicBezTo>
                      <a:pt x="56667" y="55333"/>
                      <a:pt x="56829" y="55094"/>
                      <a:pt x="56664" y="54919"/>
                    </a:cubicBezTo>
                    <a:cubicBezTo>
                      <a:pt x="37923" y="36524"/>
                      <a:pt x="19183" y="18117"/>
                      <a:pt x="145" y="20"/>
                    </a:cubicBezTo>
                    <a:cubicBezTo>
                      <a:pt x="129" y="6"/>
                      <a:pt x="112" y="1"/>
                      <a:pt x="97"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251;p43"/>
              <p:cNvSpPr/>
              <p:nvPr/>
            </p:nvSpPr>
            <p:spPr>
              <a:xfrm>
                <a:off x="5996625" y="3200350"/>
                <a:ext cx="1421150" cy="1383425"/>
              </a:xfrm>
              <a:custGeom>
                <a:avLst/>
                <a:gdLst/>
                <a:ahLst/>
                <a:cxnLst/>
                <a:rect l="l" t="t" r="r" b="b"/>
                <a:pathLst>
                  <a:path w="56846" h="55337" extrusionOk="0">
                    <a:moveTo>
                      <a:pt x="113" y="0"/>
                    </a:moveTo>
                    <a:cubicBezTo>
                      <a:pt x="49" y="0"/>
                      <a:pt x="1" y="77"/>
                      <a:pt x="57" y="125"/>
                    </a:cubicBezTo>
                    <a:cubicBezTo>
                      <a:pt x="18691" y="18627"/>
                      <a:pt x="37550" y="36915"/>
                      <a:pt x="56326" y="55262"/>
                    </a:cubicBezTo>
                    <a:cubicBezTo>
                      <a:pt x="56379" y="55315"/>
                      <a:pt x="56437" y="55336"/>
                      <a:pt x="56493" y="55336"/>
                    </a:cubicBezTo>
                    <a:cubicBezTo>
                      <a:pt x="56681" y="55336"/>
                      <a:pt x="56846" y="55094"/>
                      <a:pt x="56672" y="54929"/>
                    </a:cubicBezTo>
                    <a:cubicBezTo>
                      <a:pt x="37931" y="36534"/>
                      <a:pt x="19191" y="18115"/>
                      <a:pt x="165" y="18"/>
                    </a:cubicBezTo>
                    <a:cubicBezTo>
                      <a:pt x="147" y="5"/>
                      <a:pt x="130" y="0"/>
                      <a:pt x="113"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252;p43"/>
              <p:cNvSpPr/>
              <p:nvPr/>
            </p:nvSpPr>
            <p:spPr>
              <a:xfrm>
                <a:off x="8195925" y="1650425"/>
                <a:ext cx="857925" cy="2077025"/>
              </a:xfrm>
              <a:custGeom>
                <a:avLst/>
                <a:gdLst/>
                <a:ahLst/>
                <a:cxnLst/>
                <a:rect l="l" t="t" r="r" b="b"/>
                <a:pathLst>
                  <a:path w="34317" h="83081" extrusionOk="0">
                    <a:moveTo>
                      <a:pt x="121" y="0"/>
                    </a:moveTo>
                    <a:cubicBezTo>
                      <a:pt x="61" y="0"/>
                      <a:pt x="1" y="45"/>
                      <a:pt x="37" y="102"/>
                    </a:cubicBezTo>
                    <a:cubicBezTo>
                      <a:pt x="11288" y="27713"/>
                      <a:pt x="22456" y="55347"/>
                      <a:pt x="33791" y="82934"/>
                    </a:cubicBezTo>
                    <a:cubicBezTo>
                      <a:pt x="33838" y="83036"/>
                      <a:pt x="33936" y="83081"/>
                      <a:pt x="34030" y="83081"/>
                    </a:cubicBezTo>
                    <a:cubicBezTo>
                      <a:pt x="34177" y="83081"/>
                      <a:pt x="34316" y="82974"/>
                      <a:pt x="34244" y="82815"/>
                    </a:cubicBezTo>
                    <a:cubicBezTo>
                      <a:pt x="22980" y="55204"/>
                      <a:pt x="11729" y="27582"/>
                      <a:pt x="216" y="66"/>
                    </a:cubicBezTo>
                    <a:cubicBezTo>
                      <a:pt x="201" y="19"/>
                      <a:pt x="161" y="0"/>
                      <a:pt x="121"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253;p43"/>
              <p:cNvSpPr/>
              <p:nvPr/>
            </p:nvSpPr>
            <p:spPr>
              <a:xfrm>
                <a:off x="7946125" y="3287375"/>
                <a:ext cx="372750" cy="826200"/>
              </a:xfrm>
              <a:custGeom>
                <a:avLst/>
                <a:gdLst/>
                <a:ahLst/>
                <a:cxnLst/>
                <a:rect l="l" t="t" r="r" b="b"/>
                <a:pathLst>
                  <a:path w="14910" h="33048" extrusionOk="0">
                    <a:moveTo>
                      <a:pt x="288" y="1"/>
                    </a:moveTo>
                    <a:cubicBezTo>
                      <a:pt x="153" y="1"/>
                      <a:pt x="0" y="156"/>
                      <a:pt x="75" y="323"/>
                    </a:cubicBezTo>
                    <a:cubicBezTo>
                      <a:pt x="4850" y="11205"/>
                      <a:pt x="9612" y="22075"/>
                      <a:pt x="14422" y="32934"/>
                    </a:cubicBezTo>
                    <a:cubicBezTo>
                      <a:pt x="14459" y="33014"/>
                      <a:pt x="14522" y="33048"/>
                      <a:pt x="14589" y="33048"/>
                    </a:cubicBezTo>
                    <a:cubicBezTo>
                      <a:pt x="14740" y="33048"/>
                      <a:pt x="14910" y="32877"/>
                      <a:pt x="14827" y="32696"/>
                    </a:cubicBezTo>
                    <a:cubicBezTo>
                      <a:pt x="10053" y="21825"/>
                      <a:pt x="5243" y="10967"/>
                      <a:pt x="433" y="97"/>
                    </a:cubicBezTo>
                    <a:cubicBezTo>
                      <a:pt x="400" y="29"/>
                      <a:pt x="346" y="1"/>
                      <a:pt x="288"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254;p43"/>
              <p:cNvSpPr/>
              <p:nvPr/>
            </p:nvSpPr>
            <p:spPr>
              <a:xfrm>
                <a:off x="7687075" y="2698525"/>
                <a:ext cx="172025" cy="373000"/>
              </a:xfrm>
              <a:custGeom>
                <a:avLst/>
                <a:gdLst/>
                <a:ahLst/>
                <a:cxnLst/>
                <a:rect l="l" t="t" r="r" b="b"/>
                <a:pathLst>
                  <a:path w="6881" h="14920" extrusionOk="0">
                    <a:moveTo>
                      <a:pt x="231" y="0"/>
                    </a:moveTo>
                    <a:cubicBezTo>
                      <a:pt x="120" y="0"/>
                      <a:pt x="0" y="122"/>
                      <a:pt x="67" y="255"/>
                    </a:cubicBezTo>
                    <a:lnTo>
                      <a:pt x="6449" y="14816"/>
                    </a:lnTo>
                    <a:cubicBezTo>
                      <a:pt x="6482" y="14889"/>
                      <a:pt x="6539" y="14920"/>
                      <a:pt x="6598" y="14920"/>
                    </a:cubicBezTo>
                    <a:cubicBezTo>
                      <a:pt x="6732" y="14920"/>
                      <a:pt x="6880" y="14767"/>
                      <a:pt x="6806" y="14602"/>
                    </a:cubicBezTo>
                    <a:cubicBezTo>
                      <a:pt x="4663" y="9768"/>
                      <a:pt x="2508" y="4910"/>
                      <a:pt x="353" y="76"/>
                    </a:cubicBezTo>
                    <a:cubicBezTo>
                      <a:pt x="324" y="22"/>
                      <a:pt x="278" y="0"/>
                      <a:pt x="231"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255;p43"/>
              <p:cNvSpPr/>
              <p:nvPr/>
            </p:nvSpPr>
            <p:spPr>
              <a:xfrm>
                <a:off x="7480450" y="2230125"/>
                <a:ext cx="151475" cy="329500"/>
              </a:xfrm>
              <a:custGeom>
                <a:avLst/>
                <a:gdLst/>
                <a:ahLst/>
                <a:cxnLst/>
                <a:rect l="l" t="t" r="r" b="b"/>
                <a:pathLst>
                  <a:path w="6059" h="13180" extrusionOk="0">
                    <a:moveTo>
                      <a:pt x="129" y="1"/>
                    </a:moveTo>
                    <a:cubicBezTo>
                      <a:pt x="63" y="1"/>
                      <a:pt x="1" y="66"/>
                      <a:pt x="33" y="131"/>
                    </a:cubicBezTo>
                    <a:cubicBezTo>
                      <a:pt x="1938" y="4453"/>
                      <a:pt x="3831" y="8763"/>
                      <a:pt x="5736" y="13097"/>
                    </a:cubicBezTo>
                    <a:cubicBezTo>
                      <a:pt x="5760" y="13155"/>
                      <a:pt x="5804" y="13179"/>
                      <a:pt x="5851" y="13179"/>
                    </a:cubicBezTo>
                    <a:cubicBezTo>
                      <a:pt x="5949" y="13179"/>
                      <a:pt x="6059" y="13075"/>
                      <a:pt x="6010" y="12954"/>
                    </a:cubicBezTo>
                    <a:cubicBezTo>
                      <a:pt x="4081" y="8644"/>
                      <a:pt x="2153" y="4346"/>
                      <a:pt x="212" y="48"/>
                    </a:cubicBezTo>
                    <a:cubicBezTo>
                      <a:pt x="189" y="14"/>
                      <a:pt x="159" y="1"/>
                      <a:pt x="129"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256;p43"/>
              <p:cNvSpPr/>
              <p:nvPr/>
            </p:nvSpPr>
            <p:spPr>
              <a:xfrm>
                <a:off x="7527125" y="3592375"/>
                <a:ext cx="481825" cy="684050"/>
              </a:xfrm>
              <a:custGeom>
                <a:avLst/>
                <a:gdLst/>
                <a:ahLst/>
                <a:cxnLst/>
                <a:rect l="l" t="t" r="r" b="b"/>
                <a:pathLst>
                  <a:path w="19273" h="27362" extrusionOk="0">
                    <a:moveTo>
                      <a:pt x="319" y="0"/>
                    </a:moveTo>
                    <a:cubicBezTo>
                      <a:pt x="158" y="0"/>
                      <a:pt x="1" y="154"/>
                      <a:pt x="119" y="315"/>
                    </a:cubicBezTo>
                    <a:cubicBezTo>
                      <a:pt x="6310" y="9304"/>
                      <a:pt x="12525" y="18305"/>
                      <a:pt x="18752" y="27259"/>
                    </a:cubicBezTo>
                    <a:cubicBezTo>
                      <a:pt x="18803" y="27331"/>
                      <a:pt x="18876" y="27362"/>
                      <a:pt x="18948" y="27362"/>
                    </a:cubicBezTo>
                    <a:cubicBezTo>
                      <a:pt x="19113" y="27362"/>
                      <a:pt x="19273" y="27203"/>
                      <a:pt x="19157" y="27020"/>
                    </a:cubicBezTo>
                    <a:cubicBezTo>
                      <a:pt x="12954" y="18031"/>
                      <a:pt x="6715" y="9066"/>
                      <a:pt x="500" y="88"/>
                    </a:cubicBezTo>
                    <a:cubicBezTo>
                      <a:pt x="451" y="26"/>
                      <a:pt x="385" y="0"/>
                      <a:pt x="319"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257;p43"/>
              <p:cNvSpPr/>
              <p:nvPr/>
            </p:nvSpPr>
            <p:spPr>
              <a:xfrm>
                <a:off x="7147600" y="3042600"/>
                <a:ext cx="178350" cy="247875"/>
              </a:xfrm>
              <a:custGeom>
                <a:avLst/>
                <a:gdLst/>
                <a:ahLst/>
                <a:cxnLst/>
                <a:rect l="l" t="t" r="r" b="b"/>
                <a:pathLst>
                  <a:path w="7134" h="9915" extrusionOk="0">
                    <a:moveTo>
                      <a:pt x="222" y="0"/>
                    </a:moveTo>
                    <a:cubicBezTo>
                      <a:pt x="109" y="0"/>
                      <a:pt x="1" y="119"/>
                      <a:pt x="84" y="243"/>
                    </a:cubicBezTo>
                    <a:cubicBezTo>
                      <a:pt x="2286" y="3446"/>
                      <a:pt x="4489" y="6625"/>
                      <a:pt x="6692" y="9828"/>
                    </a:cubicBezTo>
                    <a:cubicBezTo>
                      <a:pt x="6735" y="9889"/>
                      <a:pt x="6796" y="9914"/>
                      <a:pt x="6857" y="9914"/>
                    </a:cubicBezTo>
                    <a:cubicBezTo>
                      <a:pt x="6997" y="9914"/>
                      <a:pt x="7133" y="9779"/>
                      <a:pt x="7025" y="9637"/>
                    </a:cubicBezTo>
                    <a:cubicBezTo>
                      <a:pt x="4811" y="6447"/>
                      <a:pt x="2596" y="3268"/>
                      <a:pt x="358" y="77"/>
                    </a:cubicBezTo>
                    <a:cubicBezTo>
                      <a:pt x="322" y="23"/>
                      <a:pt x="271" y="0"/>
                      <a:pt x="222"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258;p43"/>
              <p:cNvSpPr/>
              <p:nvPr/>
            </p:nvSpPr>
            <p:spPr>
              <a:xfrm>
                <a:off x="6860225" y="2627800"/>
                <a:ext cx="211900" cy="298800"/>
              </a:xfrm>
              <a:custGeom>
                <a:avLst/>
                <a:gdLst/>
                <a:ahLst/>
                <a:cxnLst/>
                <a:rect l="l" t="t" r="r" b="b"/>
                <a:pathLst>
                  <a:path w="8476" h="11952" extrusionOk="0">
                    <a:moveTo>
                      <a:pt x="118" y="1"/>
                    </a:moveTo>
                    <a:cubicBezTo>
                      <a:pt x="56" y="1"/>
                      <a:pt x="1" y="69"/>
                      <a:pt x="42" y="143"/>
                    </a:cubicBezTo>
                    <a:cubicBezTo>
                      <a:pt x="2744" y="4048"/>
                      <a:pt x="5447" y="7965"/>
                      <a:pt x="8138" y="11882"/>
                    </a:cubicBezTo>
                    <a:cubicBezTo>
                      <a:pt x="8169" y="11932"/>
                      <a:pt x="8215" y="11952"/>
                      <a:pt x="8260" y="11952"/>
                    </a:cubicBezTo>
                    <a:cubicBezTo>
                      <a:pt x="8367" y="11952"/>
                      <a:pt x="8475" y="11837"/>
                      <a:pt x="8400" y="11728"/>
                    </a:cubicBezTo>
                    <a:cubicBezTo>
                      <a:pt x="5685" y="7834"/>
                      <a:pt x="2935" y="3953"/>
                      <a:pt x="196" y="48"/>
                    </a:cubicBezTo>
                    <a:cubicBezTo>
                      <a:pt x="174" y="14"/>
                      <a:pt x="145" y="1"/>
                      <a:pt x="118"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259;p43"/>
              <p:cNvSpPr/>
              <p:nvPr/>
            </p:nvSpPr>
            <p:spPr>
              <a:xfrm>
                <a:off x="4946400" y="2054250"/>
                <a:ext cx="58800" cy="37775"/>
              </a:xfrm>
              <a:custGeom>
                <a:avLst/>
                <a:gdLst/>
                <a:ahLst/>
                <a:cxnLst/>
                <a:rect l="l" t="t" r="r" b="b"/>
                <a:pathLst>
                  <a:path w="2352" h="1511" extrusionOk="0">
                    <a:moveTo>
                      <a:pt x="2144" y="0"/>
                    </a:moveTo>
                    <a:cubicBezTo>
                      <a:pt x="2126" y="0"/>
                      <a:pt x="2106" y="3"/>
                      <a:pt x="2085" y="11"/>
                    </a:cubicBezTo>
                    <a:cubicBezTo>
                      <a:pt x="1335" y="320"/>
                      <a:pt x="561" y="725"/>
                      <a:pt x="37" y="1380"/>
                    </a:cubicBezTo>
                    <a:cubicBezTo>
                      <a:pt x="1" y="1435"/>
                      <a:pt x="48" y="1511"/>
                      <a:pt x="105" y="1511"/>
                    </a:cubicBezTo>
                    <a:cubicBezTo>
                      <a:pt x="122" y="1511"/>
                      <a:pt x="140" y="1504"/>
                      <a:pt x="156" y="1487"/>
                    </a:cubicBezTo>
                    <a:cubicBezTo>
                      <a:pt x="692" y="904"/>
                      <a:pt x="1454" y="558"/>
                      <a:pt x="2181" y="308"/>
                    </a:cubicBezTo>
                    <a:cubicBezTo>
                      <a:pt x="2352" y="255"/>
                      <a:pt x="2302" y="0"/>
                      <a:pt x="2144"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260;p43"/>
              <p:cNvSpPr/>
              <p:nvPr/>
            </p:nvSpPr>
            <p:spPr>
              <a:xfrm>
                <a:off x="5006900" y="2054700"/>
                <a:ext cx="352775" cy="144925"/>
              </a:xfrm>
              <a:custGeom>
                <a:avLst/>
                <a:gdLst/>
                <a:ahLst/>
                <a:cxnLst/>
                <a:rect l="l" t="t" r="r" b="b"/>
                <a:pathLst>
                  <a:path w="14111" h="5797" extrusionOk="0">
                    <a:moveTo>
                      <a:pt x="3532" y="1"/>
                    </a:moveTo>
                    <a:cubicBezTo>
                      <a:pt x="2337" y="1"/>
                      <a:pt x="1168" y="285"/>
                      <a:pt x="82" y="957"/>
                    </a:cubicBezTo>
                    <a:cubicBezTo>
                      <a:pt x="0" y="1008"/>
                      <a:pt x="59" y="1148"/>
                      <a:pt x="153" y="1148"/>
                    </a:cubicBezTo>
                    <a:cubicBezTo>
                      <a:pt x="168" y="1148"/>
                      <a:pt x="184" y="1144"/>
                      <a:pt x="201" y="1136"/>
                    </a:cubicBezTo>
                    <a:cubicBezTo>
                      <a:pt x="1215" y="594"/>
                      <a:pt x="2267" y="361"/>
                      <a:pt x="3326" y="361"/>
                    </a:cubicBezTo>
                    <a:cubicBezTo>
                      <a:pt x="7106" y="361"/>
                      <a:pt x="10979" y="3320"/>
                      <a:pt x="13536" y="5720"/>
                    </a:cubicBezTo>
                    <a:cubicBezTo>
                      <a:pt x="13596" y="5774"/>
                      <a:pt x="13661" y="5797"/>
                      <a:pt x="13723" y="5797"/>
                    </a:cubicBezTo>
                    <a:cubicBezTo>
                      <a:pt x="13934" y="5797"/>
                      <a:pt x="14110" y="5534"/>
                      <a:pt x="13917" y="5350"/>
                    </a:cubicBezTo>
                    <a:cubicBezTo>
                      <a:pt x="11441" y="2911"/>
                      <a:pt x="7354" y="1"/>
                      <a:pt x="3532"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261;p43"/>
              <p:cNvSpPr/>
              <p:nvPr/>
            </p:nvSpPr>
            <p:spPr>
              <a:xfrm>
                <a:off x="5276125" y="1976825"/>
                <a:ext cx="413525" cy="1183100"/>
              </a:xfrm>
              <a:custGeom>
                <a:avLst/>
                <a:gdLst/>
                <a:ahLst/>
                <a:cxnLst/>
                <a:rect l="l" t="t" r="r" b="b"/>
                <a:pathLst>
                  <a:path w="16541" h="47324" extrusionOk="0">
                    <a:moveTo>
                      <a:pt x="221" y="1"/>
                    </a:moveTo>
                    <a:cubicBezTo>
                      <a:pt x="112" y="1"/>
                      <a:pt x="0" y="83"/>
                      <a:pt x="52" y="203"/>
                    </a:cubicBezTo>
                    <a:cubicBezTo>
                      <a:pt x="5327" y="15859"/>
                      <a:pt x="10589" y="31552"/>
                      <a:pt x="16019" y="47161"/>
                    </a:cubicBezTo>
                    <a:cubicBezTo>
                      <a:pt x="16061" y="47274"/>
                      <a:pt x="16158" y="47324"/>
                      <a:pt x="16254" y="47324"/>
                    </a:cubicBezTo>
                    <a:cubicBezTo>
                      <a:pt x="16399" y="47324"/>
                      <a:pt x="16541" y="47209"/>
                      <a:pt x="16483" y="47030"/>
                    </a:cubicBezTo>
                    <a:cubicBezTo>
                      <a:pt x="11221" y="31361"/>
                      <a:pt x="5779" y="15728"/>
                      <a:pt x="374" y="95"/>
                    </a:cubicBezTo>
                    <a:cubicBezTo>
                      <a:pt x="347" y="29"/>
                      <a:pt x="285" y="1"/>
                      <a:pt x="221"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262;p43"/>
              <p:cNvSpPr/>
              <p:nvPr/>
            </p:nvSpPr>
            <p:spPr>
              <a:xfrm>
                <a:off x="5445175" y="1788475"/>
                <a:ext cx="298100" cy="1368700"/>
              </a:xfrm>
              <a:custGeom>
                <a:avLst/>
                <a:gdLst/>
                <a:ahLst/>
                <a:cxnLst/>
                <a:rect l="l" t="t" r="r" b="b"/>
                <a:pathLst>
                  <a:path w="11924" h="54748" extrusionOk="0">
                    <a:moveTo>
                      <a:pt x="200" y="1"/>
                    </a:moveTo>
                    <a:cubicBezTo>
                      <a:pt x="102" y="1"/>
                      <a:pt x="1" y="83"/>
                      <a:pt x="29" y="212"/>
                    </a:cubicBezTo>
                    <a:cubicBezTo>
                      <a:pt x="3792" y="18333"/>
                      <a:pt x="7507" y="36478"/>
                      <a:pt x="11424" y="54576"/>
                    </a:cubicBezTo>
                    <a:cubicBezTo>
                      <a:pt x="11448" y="54695"/>
                      <a:pt x="11536" y="54747"/>
                      <a:pt x="11630" y="54747"/>
                    </a:cubicBezTo>
                    <a:cubicBezTo>
                      <a:pt x="11771" y="54747"/>
                      <a:pt x="11924" y="54630"/>
                      <a:pt x="11888" y="54445"/>
                    </a:cubicBezTo>
                    <a:cubicBezTo>
                      <a:pt x="8149" y="36312"/>
                      <a:pt x="4220" y="18214"/>
                      <a:pt x="351" y="117"/>
                    </a:cubicBezTo>
                    <a:cubicBezTo>
                      <a:pt x="327" y="36"/>
                      <a:pt x="264" y="1"/>
                      <a:pt x="200"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263;p43"/>
              <p:cNvSpPr/>
              <p:nvPr/>
            </p:nvSpPr>
            <p:spPr>
              <a:xfrm>
                <a:off x="5676575" y="1559050"/>
                <a:ext cx="66400" cy="1599625"/>
              </a:xfrm>
              <a:custGeom>
                <a:avLst/>
                <a:gdLst/>
                <a:ahLst/>
                <a:cxnLst/>
                <a:rect l="l" t="t" r="r" b="b"/>
                <a:pathLst>
                  <a:path w="2656" h="63985" extrusionOk="0">
                    <a:moveTo>
                      <a:pt x="161" y="1"/>
                    </a:moveTo>
                    <a:cubicBezTo>
                      <a:pt x="81" y="1"/>
                      <a:pt x="1" y="54"/>
                      <a:pt x="1" y="162"/>
                    </a:cubicBezTo>
                    <a:cubicBezTo>
                      <a:pt x="679" y="21355"/>
                      <a:pt x="1322" y="42560"/>
                      <a:pt x="2168" y="63753"/>
                    </a:cubicBezTo>
                    <a:cubicBezTo>
                      <a:pt x="2180" y="63907"/>
                      <a:pt x="2305" y="63985"/>
                      <a:pt x="2424" y="63985"/>
                    </a:cubicBezTo>
                    <a:cubicBezTo>
                      <a:pt x="2543" y="63985"/>
                      <a:pt x="2656" y="63907"/>
                      <a:pt x="2644" y="63753"/>
                    </a:cubicBezTo>
                    <a:cubicBezTo>
                      <a:pt x="1989" y="42548"/>
                      <a:pt x="1132" y="21355"/>
                      <a:pt x="322" y="162"/>
                    </a:cubicBezTo>
                    <a:cubicBezTo>
                      <a:pt x="322" y="54"/>
                      <a:pt x="242" y="1"/>
                      <a:pt x="161"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264;p43"/>
              <p:cNvSpPr/>
              <p:nvPr/>
            </p:nvSpPr>
            <p:spPr>
              <a:xfrm>
                <a:off x="5730625" y="1327125"/>
                <a:ext cx="306975" cy="1831750"/>
              </a:xfrm>
              <a:custGeom>
                <a:avLst/>
                <a:gdLst/>
                <a:ahLst/>
                <a:cxnLst/>
                <a:rect l="l" t="t" r="r" b="b"/>
                <a:pathLst>
                  <a:path w="12279" h="73270" extrusionOk="0">
                    <a:moveTo>
                      <a:pt x="12073" y="0"/>
                    </a:moveTo>
                    <a:cubicBezTo>
                      <a:pt x="12009" y="0"/>
                      <a:pt x="11950" y="36"/>
                      <a:pt x="11936" y="116"/>
                    </a:cubicBezTo>
                    <a:cubicBezTo>
                      <a:pt x="7923" y="24393"/>
                      <a:pt x="3875" y="48670"/>
                      <a:pt x="29" y="72970"/>
                    </a:cubicBezTo>
                    <a:cubicBezTo>
                      <a:pt x="1" y="73150"/>
                      <a:pt x="159" y="73269"/>
                      <a:pt x="297" y="73269"/>
                    </a:cubicBezTo>
                    <a:cubicBezTo>
                      <a:pt x="387" y="73269"/>
                      <a:pt x="468" y="73219"/>
                      <a:pt x="482" y="73101"/>
                    </a:cubicBezTo>
                    <a:cubicBezTo>
                      <a:pt x="4518" y="48836"/>
                      <a:pt x="8376" y="24512"/>
                      <a:pt x="12257" y="211"/>
                    </a:cubicBezTo>
                    <a:cubicBezTo>
                      <a:pt x="12279" y="82"/>
                      <a:pt x="12170" y="0"/>
                      <a:pt x="12073"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265;p43"/>
              <p:cNvSpPr/>
              <p:nvPr/>
            </p:nvSpPr>
            <p:spPr>
              <a:xfrm>
                <a:off x="5729725" y="1209375"/>
                <a:ext cx="705475" cy="1949375"/>
              </a:xfrm>
              <a:custGeom>
                <a:avLst/>
                <a:gdLst/>
                <a:ahLst/>
                <a:cxnLst/>
                <a:rect l="l" t="t" r="r" b="b"/>
                <a:pathLst>
                  <a:path w="28219" h="77975" extrusionOk="0">
                    <a:moveTo>
                      <a:pt x="28027" y="1"/>
                    </a:moveTo>
                    <a:cubicBezTo>
                      <a:pt x="27962" y="1"/>
                      <a:pt x="27895" y="35"/>
                      <a:pt x="27867" y="111"/>
                    </a:cubicBezTo>
                    <a:cubicBezTo>
                      <a:pt x="18556" y="25959"/>
                      <a:pt x="9209" y="51784"/>
                      <a:pt x="65" y="77680"/>
                    </a:cubicBezTo>
                    <a:cubicBezTo>
                      <a:pt x="1" y="77860"/>
                      <a:pt x="144" y="77974"/>
                      <a:pt x="289" y="77974"/>
                    </a:cubicBezTo>
                    <a:cubicBezTo>
                      <a:pt x="384" y="77974"/>
                      <a:pt x="480" y="77925"/>
                      <a:pt x="518" y="77811"/>
                    </a:cubicBezTo>
                    <a:cubicBezTo>
                      <a:pt x="9852" y="51975"/>
                      <a:pt x="18996" y="26079"/>
                      <a:pt x="28176" y="206"/>
                    </a:cubicBezTo>
                    <a:cubicBezTo>
                      <a:pt x="28219" y="78"/>
                      <a:pt x="28125" y="1"/>
                      <a:pt x="28027"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266;p43"/>
              <p:cNvSpPr/>
              <p:nvPr/>
            </p:nvSpPr>
            <p:spPr>
              <a:xfrm>
                <a:off x="5724225" y="1172100"/>
                <a:ext cx="1143750" cy="2003450"/>
              </a:xfrm>
              <a:custGeom>
                <a:avLst/>
                <a:gdLst/>
                <a:ahLst/>
                <a:cxnLst/>
                <a:rect l="l" t="t" r="r" b="b"/>
                <a:pathLst>
                  <a:path w="45750" h="80138" extrusionOk="0">
                    <a:moveTo>
                      <a:pt x="45523" y="0"/>
                    </a:moveTo>
                    <a:cubicBezTo>
                      <a:pt x="45472" y="0"/>
                      <a:pt x="45420" y="26"/>
                      <a:pt x="45386" y="90"/>
                    </a:cubicBezTo>
                    <a:cubicBezTo>
                      <a:pt x="30254" y="26641"/>
                      <a:pt x="15085" y="53156"/>
                      <a:pt x="107" y="79778"/>
                    </a:cubicBezTo>
                    <a:cubicBezTo>
                      <a:pt x="1" y="79966"/>
                      <a:pt x="158" y="80138"/>
                      <a:pt x="318" y="80138"/>
                    </a:cubicBezTo>
                    <a:cubicBezTo>
                      <a:pt x="390" y="80138"/>
                      <a:pt x="463" y="80102"/>
                      <a:pt x="512" y="80016"/>
                    </a:cubicBezTo>
                    <a:cubicBezTo>
                      <a:pt x="15668" y="53489"/>
                      <a:pt x="30658" y="26855"/>
                      <a:pt x="45684" y="245"/>
                    </a:cubicBezTo>
                    <a:cubicBezTo>
                      <a:pt x="45749" y="122"/>
                      <a:pt x="45636" y="0"/>
                      <a:pt x="45523"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267;p43"/>
              <p:cNvSpPr/>
              <p:nvPr/>
            </p:nvSpPr>
            <p:spPr>
              <a:xfrm>
                <a:off x="5268900" y="1970600"/>
                <a:ext cx="235150" cy="161750"/>
              </a:xfrm>
              <a:custGeom>
                <a:avLst/>
                <a:gdLst/>
                <a:ahLst/>
                <a:cxnLst/>
                <a:rect l="l" t="t" r="r" b="b"/>
                <a:pathLst>
                  <a:path w="9406" h="6470" extrusionOk="0">
                    <a:moveTo>
                      <a:pt x="131" y="1"/>
                    </a:moveTo>
                    <a:cubicBezTo>
                      <a:pt x="32" y="1"/>
                      <a:pt x="0" y="172"/>
                      <a:pt x="115" y="213"/>
                    </a:cubicBezTo>
                    <a:cubicBezTo>
                      <a:pt x="3651" y="1345"/>
                      <a:pt x="6568" y="3238"/>
                      <a:pt x="8688" y="6321"/>
                    </a:cubicBezTo>
                    <a:cubicBezTo>
                      <a:pt x="8760" y="6426"/>
                      <a:pt x="8860" y="6469"/>
                      <a:pt x="8958" y="6469"/>
                    </a:cubicBezTo>
                    <a:cubicBezTo>
                      <a:pt x="9186" y="6469"/>
                      <a:pt x="9405" y="6237"/>
                      <a:pt x="9247" y="5988"/>
                    </a:cubicBezTo>
                    <a:cubicBezTo>
                      <a:pt x="7283" y="2738"/>
                      <a:pt x="3759" y="928"/>
                      <a:pt x="175" y="11"/>
                    </a:cubicBezTo>
                    <a:cubicBezTo>
                      <a:pt x="159" y="4"/>
                      <a:pt x="144" y="1"/>
                      <a:pt x="131"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268;p43"/>
              <p:cNvSpPr/>
              <p:nvPr/>
            </p:nvSpPr>
            <p:spPr>
              <a:xfrm>
                <a:off x="5739100" y="1335850"/>
                <a:ext cx="1667350" cy="1814750"/>
              </a:xfrm>
              <a:custGeom>
                <a:avLst/>
                <a:gdLst/>
                <a:ahLst/>
                <a:cxnLst/>
                <a:rect l="l" t="t" r="r" b="b"/>
                <a:pathLst>
                  <a:path w="66694" h="72590" extrusionOk="0">
                    <a:moveTo>
                      <a:pt x="66305" y="1"/>
                    </a:moveTo>
                    <a:cubicBezTo>
                      <a:pt x="66267" y="1"/>
                      <a:pt x="66228" y="9"/>
                      <a:pt x="66187" y="29"/>
                    </a:cubicBezTo>
                    <a:cubicBezTo>
                      <a:pt x="59186" y="3148"/>
                      <a:pt x="53030" y="7947"/>
                      <a:pt x="47089" y="12721"/>
                    </a:cubicBezTo>
                    <a:cubicBezTo>
                      <a:pt x="40731" y="17829"/>
                      <a:pt x="34647" y="23032"/>
                      <a:pt x="29373" y="29294"/>
                    </a:cubicBezTo>
                    <a:cubicBezTo>
                      <a:pt x="23920" y="35819"/>
                      <a:pt x="19074" y="42891"/>
                      <a:pt x="14490" y="50047"/>
                    </a:cubicBezTo>
                    <a:cubicBezTo>
                      <a:pt x="11894" y="54107"/>
                      <a:pt x="9346" y="58191"/>
                      <a:pt x="6656" y="62191"/>
                    </a:cubicBezTo>
                    <a:cubicBezTo>
                      <a:pt x="4346" y="65608"/>
                      <a:pt x="1667" y="68764"/>
                      <a:pt x="0" y="72573"/>
                    </a:cubicBezTo>
                    <a:cubicBezTo>
                      <a:pt x="16" y="72573"/>
                      <a:pt x="37" y="72589"/>
                      <a:pt x="53" y="72589"/>
                    </a:cubicBezTo>
                    <a:cubicBezTo>
                      <a:pt x="61" y="72589"/>
                      <a:pt x="68" y="72585"/>
                      <a:pt x="71" y="72573"/>
                    </a:cubicBezTo>
                    <a:cubicBezTo>
                      <a:pt x="1750" y="69037"/>
                      <a:pt x="4334" y="66097"/>
                      <a:pt x="6572" y="62929"/>
                    </a:cubicBezTo>
                    <a:cubicBezTo>
                      <a:pt x="9180" y="59274"/>
                      <a:pt x="11549" y="55452"/>
                      <a:pt x="13954" y="51666"/>
                    </a:cubicBezTo>
                    <a:cubicBezTo>
                      <a:pt x="18693" y="44272"/>
                      <a:pt x="23693" y="37022"/>
                      <a:pt x="29242" y="30223"/>
                    </a:cubicBezTo>
                    <a:cubicBezTo>
                      <a:pt x="34290" y="24056"/>
                      <a:pt x="40172" y="18984"/>
                      <a:pt x="46315" y="13971"/>
                    </a:cubicBezTo>
                    <a:cubicBezTo>
                      <a:pt x="52530" y="8899"/>
                      <a:pt x="59055" y="3744"/>
                      <a:pt x="66437" y="457"/>
                    </a:cubicBezTo>
                    <a:cubicBezTo>
                      <a:pt x="66694" y="344"/>
                      <a:pt x="66543" y="1"/>
                      <a:pt x="66305"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269;p43"/>
              <p:cNvSpPr/>
              <p:nvPr/>
            </p:nvSpPr>
            <p:spPr>
              <a:xfrm>
                <a:off x="5730925" y="1418850"/>
                <a:ext cx="1843025" cy="1751525"/>
              </a:xfrm>
              <a:custGeom>
                <a:avLst/>
                <a:gdLst/>
                <a:ahLst/>
                <a:cxnLst/>
                <a:rect l="l" t="t" r="r" b="b"/>
                <a:pathLst>
                  <a:path w="73721" h="70061" extrusionOk="0">
                    <a:moveTo>
                      <a:pt x="73417" y="0"/>
                    </a:moveTo>
                    <a:cubicBezTo>
                      <a:pt x="73389" y="0"/>
                      <a:pt x="73358" y="6"/>
                      <a:pt x="73324" y="19"/>
                    </a:cubicBezTo>
                    <a:cubicBezTo>
                      <a:pt x="65835" y="2698"/>
                      <a:pt x="59084" y="7115"/>
                      <a:pt x="52584" y="11604"/>
                    </a:cubicBezTo>
                    <a:cubicBezTo>
                      <a:pt x="45618" y="16390"/>
                      <a:pt x="38891" y="21271"/>
                      <a:pt x="32974" y="27379"/>
                    </a:cubicBezTo>
                    <a:cubicBezTo>
                      <a:pt x="26926" y="33642"/>
                      <a:pt x="21508" y="40595"/>
                      <a:pt x="16365" y="47632"/>
                    </a:cubicBezTo>
                    <a:cubicBezTo>
                      <a:pt x="13567" y="51478"/>
                      <a:pt x="10816" y="55359"/>
                      <a:pt x="7947" y="59157"/>
                    </a:cubicBezTo>
                    <a:cubicBezTo>
                      <a:pt x="5221" y="62729"/>
                      <a:pt x="2018" y="65955"/>
                      <a:pt x="17" y="70015"/>
                    </a:cubicBezTo>
                    <a:cubicBezTo>
                      <a:pt x="0" y="70041"/>
                      <a:pt x="20" y="70061"/>
                      <a:pt x="37" y="70061"/>
                    </a:cubicBezTo>
                    <a:cubicBezTo>
                      <a:pt x="44" y="70061"/>
                      <a:pt x="50" y="70058"/>
                      <a:pt x="53" y="70051"/>
                    </a:cubicBezTo>
                    <a:cubicBezTo>
                      <a:pt x="2065" y="66301"/>
                      <a:pt x="5113" y="63360"/>
                      <a:pt x="7721" y="60050"/>
                    </a:cubicBezTo>
                    <a:cubicBezTo>
                      <a:pt x="10495" y="56502"/>
                      <a:pt x="13114" y="52847"/>
                      <a:pt x="15758" y="49215"/>
                    </a:cubicBezTo>
                    <a:cubicBezTo>
                      <a:pt x="21044" y="41929"/>
                      <a:pt x="26640" y="34833"/>
                      <a:pt x="32795" y="28272"/>
                    </a:cubicBezTo>
                    <a:cubicBezTo>
                      <a:pt x="38594" y="22105"/>
                      <a:pt x="45321" y="17247"/>
                      <a:pt x="52238" y="12437"/>
                    </a:cubicBezTo>
                    <a:cubicBezTo>
                      <a:pt x="58870" y="7817"/>
                      <a:pt x="65811" y="3233"/>
                      <a:pt x="73455" y="495"/>
                    </a:cubicBezTo>
                    <a:cubicBezTo>
                      <a:pt x="73721" y="399"/>
                      <a:pt x="73655" y="0"/>
                      <a:pt x="73417"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270;p43"/>
              <p:cNvSpPr/>
              <p:nvPr/>
            </p:nvSpPr>
            <p:spPr>
              <a:xfrm>
                <a:off x="5731025" y="1505375"/>
                <a:ext cx="2027050" cy="1665025"/>
              </a:xfrm>
              <a:custGeom>
                <a:avLst/>
                <a:gdLst/>
                <a:ahLst/>
                <a:cxnLst/>
                <a:rect l="l" t="t" r="r" b="b"/>
                <a:pathLst>
                  <a:path w="81082" h="66601" extrusionOk="0">
                    <a:moveTo>
                      <a:pt x="80725" y="1"/>
                    </a:moveTo>
                    <a:cubicBezTo>
                      <a:pt x="80703" y="1"/>
                      <a:pt x="80679" y="4"/>
                      <a:pt x="80655" y="11"/>
                    </a:cubicBezTo>
                    <a:cubicBezTo>
                      <a:pt x="72499" y="2201"/>
                      <a:pt x="64926" y="6226"/>
                      <a:pt x="57628" y="10369"/>
                    </a:cubicBezTo>
                    <a:cubicBezTo>
                      <a:pt x="50091" y="14679"/>
                      <a:pt x="42709" y="19061"/>
                      <a:pt x="36185" y="24859"/>
                    </a:cubicBezTo>
                    <a:cubicBezTo>
                      <a:pt x="29208" y="31074"/>
                      <a:pt x="23004" y="38253"/>
                      <a:pt x="17158" y="45516"/>
                    </a:cubicBezTo>
                    <a:cubicBezTo>
                      <a:pt x="13991" y="49421"/>
                      <a:pt x="10884" y="53386"/>
                      <a:pt x="7598" y="57196"/>
                    </a:cubicBezTo>
                    <a:cubicBezTo>
                      <a:pt x="4955" y="60256"/>
                      <a:pt x="1930" y="62935"/>
                      <a:pt x="25" y="66566"/>
                    </a:cubicBezTo>
                    <a:cubicBezTo>
                      <a:pt x="0" y="66583"/>
                      <a:pt x="17" y="66600"/>
                      <a:pt x="33" y="66600"/>
                    </a:cubicBezTo>
                    <a:cubicBezTo>
                      <a:pt x="39" y="66600"/>
                      <a:pt x="46" y="66597"/>
                      <a:pt x="49" y="66590"/>
                    </a:cubicBezTo>
                    <a:cubicBezTo>
                      <a:pt x="2169" y="62840"/>
                      <a:pt x="5502" y="60101"/>
                      <a:pt x="8300" y="56899"/>
                    </a:cubicBezTo>
                    <a:cubicBezTo>
                      <a:pt x="11455" y="53291"/>
                      <a:pt x="14432" y="49517"/>
                      <a:pt x="17432" y="45790"/>
                    </a:cubicBezTo>
                    <a:cubicBezTo>
                      <a:pt x="23004" y="38908"/>
                      <a:pt x="28922" y="32253"/>
                      <a:pt x="35411" y="26228"/>
                    </a:cubicBezTo>
                    <a:cubicBezTo>
                      <a:pt x="41793" y="20287"/>
                      <a:pt x="49091" y="15882"/>
                      <a:pt x="56592" y="11536"/>
                    </a:cubicBezTo>
                    <a:cubicBezTo>
                      <a:pt x="64236" y="7095"/>
                      <a:pt x="72201" y="2797"/>
                      <a:pt x="80785" y="487"/>
                    </a:cubicBezTo>
                    <a:cubicBezTo>
                      <a:pt x="81081" y="410"/>
                      <a:pt x="80984" y="1"/>
                      <a:pt x="80725"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271;p43"/>
              <p:cNvSpPr/>
              <p:nvPr/>
            </p:nvSpPr>
            <p:spPr>
              <a:xfrm>
                <a:off x="5735225" y="1621250"/>
                <a:ext cx="2137250" cy="1530400"/>
              </a:xfrm>
              <a:custGeom>
                <a:avLst/>
                <a:gdLst/>
                <a:ahLst/>
                <a:cxnLst/>
                <a:rect l="l" t="t" r="r" b="b"/>
                <a:pathLst>
                  <a:path w="85490" h="61216" extrusionOk="0">
                    <a:moveTo>
                      <a:pt x="85119" y="0"/>
                    </a:moveTo>
                    <a:cubicBezTo>
                      <a:pt x="85100" y="0"/>
                      <a:pt x="85080" y="2"/>
                      <a:pt x="85059" y="7"/>
                    </a:cubicBezTo>
                    <a:cubicBezTo>
                      <a:pt x="76724" y="1686"/>
                      <a:pt x="69152" y="5877"/>
                      <a:pt x="61937" y="10223"/>
                    </a:cubicBezTo>
                    <a:cubicBezTo>
                      <a:pt x="54257" y="14842"/>
                      <a:pt x="46542" y="19533"/>
                      <a:pt x="38993" y="24403"/>
                    </a:cubicBezTo>
                    <a:cubicBezTo>
                      <a:pt x="35481" y="26665"/>
                      <a:pt x="32088" y="29106"/>
                      <a:pt x="28909" y="31785"/>
                    </a:cubicBezTo>
                    <a:cubicBezTo>
                      <a:pt x="25218" y="34892"/>
                      <a:pt x="21932" y="38464"/>
                      <a:pt x="18455" y="41834"/>
                    </a:cubicBezTo>
                    <a:cubicBezTo>
                      <a:pt x="14883" y="45310"/>
                      <a:pt x="11311" y="48799"/>
                      <a:pt x="7858" y="52395"/>
                    </a:cubicBezTo>
                    <a:cubicBezTo>
                      <a:pt x="5108" y="55252"/>
                      <a:pt x="1953" y="57681"/>
                      <a:pt x="0" y="61193"/>
                    </a:cubicBezTo>
                    <a:cubicBezTo>
                      <a:pt x="17" y="61201"/>
                      <a:pt x="33" y="61215"/>
                      <a:pt x="46" y="61215"/>
                    </a:cubicBezTo>
                    <a:cubicBezTo>
                      <a:pt x="51" y="61215"/>
                      <a:pt x="56" y="61213"/>
                      <a:pt x="60" y="61205"/>
                    </a:cubicBezTo>
                    <a:cubicBezTo>
                      <a:pt x="2239" y="57574"/>
                      <a:pt x="5703" y="55121"/>
                      <a:pt x="8608" y="52144"/>
                    </a:cubicBezTo>
                    <a:cubicBezTo>
                      <a:pt x="11930" y="48739"/>
                      <a:pt x="15347" y="45429"/>
                      <a:pt x="18776" y="42108"/>
                    </a:cubicBezTo>
                    <a:cubicBezTo>
                      <a:pt x="22063" y="38929"/>
                      <a:pt x="25230" y="35595"/>
                      <a:pt x="28682" y="32571"/>
                    </a:cubicBezTo>
                    <a:cubicBezTo>
                      <a:pt x="31992" y="29689"/>
                      <a:pt x="35588" y="27189"/>
                      <a:pt x="39255" y="24808"/>
                    </a:cubicBezTo>
                    <a:cubicBezTo>
                      <a:pt x="46363" y="20176"/>
                      <a:pt x="53686" y="15842"/>
                      <a:pt x="60901" y="11413"/>
                    </a:cubicBezTo>
                    <a:cubicBezTo>
                      <a:pt x="68449" y="6770"/>
                      <a:pt x="76415" y="2245"/>
                      <a:pt x="85189" y="483"/>
                    </a:cubicBezTo>
                    <a:cubicBezTo>
                      <a:pt x="85489" y="428"/>
                      <a:pt x="85385" y="0"/>
                      <a:pt x="85119"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272;p43"/>
              <p:cNvSpPr/>
              <p:nvPr/>
            </p:nvSpPr>
            <p:spPr>
              <a:xfrm>
                <a:off x="7860975" y="1621650"/>
                <a:ext cx="240900" cy="93150"/>
              </a:xfrm>
              <a:custGeom>
                <a:avLst/>
                <a:gdLst/>
                <a:ahLst/>
                <a:cxnLst/>
                <a:rect l="l" t="t" r="r" b="b"/>
                <a:pathLst>
                  <a:path w="9636" h="3726" extrusionOk="0">
                    <a:moveTo>
                      <a:pt x="115" y="0"/>
                    </a:moveTo>
                    <a:cubicBezTo>
                      <a:pt x="34" y="0"/>
                      <a:pt x="0" y="125"/>
                      <a:pt x="88" y="158"/>
                    </a:cubicBezTo>
                    <a:cubicBezTo>
                      <a:pt x="3100" y="1396"/>
                      <a:pt x="6220" y="2075"/>
                      <a:pt x="9077" y="3682"/>
                    </a:cubicBezTo>
                    <a:cubicBezTo>
                      <a:pt x="9130" y="3712"/>
                      <a:pt x="9181" y="3725"/>
                      <a:pt x="9229" y="3725"/>
                    </a:cubicBezTo>
                    <a:cubicBezTo>
                      <a:pt x="9483" y="3725"/>
                      <a:pt x="9636" y="3352"/>
                      <a:pt x="9375" y="3182"/>
                    </a:cubicBezTo>
                    <a:cubicBezTo>
                      <a:pt x="6625" y="1372"/>
                      <a:pt x="3184" y="1051"/>
                      <a:pt x="136" y="3"/>
                    </a:cubicBezTo>
                    <a:cubicBezTo>
                      <a:pt x="128" y="1"/>
                      <a:pt x="121" y="0"/>
                      <a:pt x="115"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273;p43"/>
              <p:cNvSpPr/>
              <p:nvPr/>
            </p:nvSpPr>
            <p:spPr>
              <a:xfrm>
                <a:off x="8019225" y="1689900"/>
                <a:ext cx="45200" cy="32575"/>
              </a:xfrm>
              <a:custGeom>
                <a:avLst/>
                <a:gdLst/>
                <a:ahLst/>
                <a:cxnLst/>
                <a:rect l="l" t="t" r="r" b="b"/>
                <a:pathLst>
                  <a:path w="1808" h="1303" extrusionOk="0">
                    <a:moveTo>
                      <a:pt x="1609" y="0"/>
                    </a:moveTo>
                    <a:cubicBezTo>
                      <a:pt x="1578" y="0"/>
                      <a:pt x="1543" y="11"/>
                      <a:pt x="1509" y="35"/>
                    </a:cubicBezTo>
                    <a:cubicBezTo>
                      <a:pt x="1021" y="416"/>
                      <a:pt x="509" y="809"/>
                      <a:pt x="21" y="1202"/>
                    </a:cubicBezTo>
                    <a:cubicBezTo>
                      <a:pt x="0" y="1243"/>
                      <a:pt x="42" y="1302"/>
                      <a:pt x="84" y="1302"/>
                    </a:cubicBezTo>
                    <a:cubicBezTo>
                      <a:pt x="91" y="1302"/>
                      <a:pt x="98" y="1301"/>
                      <a:pt x="104" y="1297"/>
                    </a:cubicBezTo>
                    <a:cubicBezTo>
                      <a:pt x="616" y="940"/>
                      <a:pt x="1140" y="571"/>
                      <a:pt x="1676" y="238"/>
                    </a:cubicBezTo>
                    <a:cubicBezTo>
                      <a:pt x="1808" y="153"/>
                      <a:pt x="1730" y="0"/>
                      <a:pt x="1609"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274;p43"/>
              <p:cNvSpPr/>
              <p:nvPr/>
            </p:nvSpPr>
            <p:spPr>
              <a:xfrm>
                <a:off x="7973175" y="1674050"/>
                <a:ext cx="59175" cy="39475"/>
              </a:xfrm>
              <a:custGeom>
                <a:avLst/>
                <a:gdLst/>
                <a:ahLst/>
                <a:cxnLst/>
                <a:rect l="l" t="t" r="r" b="b"/>
                <a:pathLst>
                  <a:path w="2367" h="1579" extrusionOk="0">
                    <a:moveTo>
                      <a:pt x="2154" y="0"/>
                    </a:moveTo>
                    <a:cubicBezTo>
                      <a:pt x="2122" y="0"/>
                      <a:pt x="2087" y="11"/>
                      <a:pt x="2053" y="38"/>
                    </a:cubicBezTo>
                    <a:cubicBezTo>
                      <a:pt x="1422" y="574"/>
                      <a:pt x="720" y="1015"/>
                      <a:pt x="41" y="1503"/>
                    </a:cubicBezTo>
                    <a:cubicBezTo>
                      <a:pt x="0" y="1523"/>
                      <a:pt x="30" y="1579"/>
                      <a:pt x="61" y="1579"/>
                    </a:cubicBezTo>
                    <a:cubicBezTo>
                      <a:pt x="67" y="1579"/>
                      <a:pt x="72" y="1577"/>
                      <a:pt x="77" y="1574"/>
                    </a:cubicBezTo>
                    <a:cubicBezTo>
                      <a:pt x="815" y="1146"/>
                      <a:pt x="1553" y="753"/>
                      <a:pt x="2244" y="264"/>
                    </a:cubicBezTo>
                    <a:cubicBezTo>
                      <a:pt x="2367" y="170"/>
                      <a:pt x="2279" y="0"/>
                      <a:pt x="2154"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275;p43"/>
              <p:cNvSpPr/>
              <p:nvPr/>
            </p:nvSpPr>
            <p:spPr>
              <a:xfrm>
                <a:off x="7930150" y="1664425"/>
                <a:ext cx="78700" cy="55250"/>
              </a:xfrm>
              <a:custGeom>
                <a:avLst/>
                <a:gdLst/>
                <a:ahLst/>
                <a:cxnLst/>
                <a:rect l="l" t="t" r="r" b="b"/>
                <a:pathLst>
                  <a:path w="3148" h="2210" extrusionOk="0">
                    <a:moveTo>
                      <a:pt x="2975" y="0"/>
                    </a:moveTo>
                    <a:cubicBezTo>
                      <a:pt x="2956" y="0"/>
                      <a:pt x="2937" y="6"/>
                      <a:pt x="2917" y="18"/>
                    </a:cubicBezTo>
                    <a:cubicBezTo>
                      <a:pt x="1917" y="649"/>
                      <a:pt x="1000" y="1376"/>
                      <a:pt x="59" y="2090"/>
                    </a:cubicBezTo>
                    <a:cubicBezTo>
                      <a:pt x="1" y="2129"/>
                      <a:pt x="47" y="2209"/>
                      <a:pt x="98" y="2209"/>
                    </a:cubicBezTo>
                    <a:cubicBezTo>
                      <a:pt x="109" y="2209"/>
                      <a:pt x="120" y="2206"/>
                      <a:pt x="131" y="2197"/>
                    </a:cubicBezTo>
                    <a:cubicBezTo>
                      <a:pt x="1072" y="1495"/>
                      <a:pt x="2012" y="804"/>
                      <a:pt x="3036" y="233"/>
                    </a:cubicBezTo>
                    <a:cubicBezTo>
                      <a:pt x="3147" y="172"/>
                      <a:pt x="3078" y="0"/>
                      <a:pt x="2975"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276;p43"/>
              <p:cNvSpPr/>
              <p:nvPr/>
            </p:nvSpPr>
            <p:spPr>
              <a:xfrm>
                <a:off x="7935000" y="1659925"/>
                <a:ext cx="44575" cy="30925"/>
              </a:xfrm>
              <a:custGeom>
                <a:avLst/>
                <a:gdLst/>
                <a:ahLst/>
                <a:cxnLst/>
                <a:rect l="l" t="t" r="r" b="b"/>
                <a:pathLst>
                  <a:path w="1783" h="1237" extrusionOk="0">
                    <a:moveTo>
                      <a:pt x="1604" y="0"/>
                    </a:moveTo>
                    <a:cubicBezTo>
                      <a:pt x="1584" y="0"/>
                      <a:pt x="1564" y="6"/>
                      <a:pt x="1544" y="20"/>
                    </a:cubicBezTo>
                    <a:cubicBezTo>
                      <a:pt x="1008" y="377"/>
                      <a:pt x="473" y="722"/>
                      <a:pt x="32" y="1187"/>
                    </a:cubicBezTo>
                    <a:cubicBezTo>
                      <a:pt x="0" y="1197"/>
                      <a:pt x="35" y="1236"/>
                      <a:pt x="68" y="1236"/>
                    </a:cubicBezTo>
                    <a:cubicBezTo>
                      <a:pt x="72" y="1236"/>
                      <a:pt x="76" y="1236"/>
                      <a:pt x="80" y="1234"/>
                    </a:cubicBezTo>
                    <a:cubicBezTo>
                      <a:pt x="556" y="818"/>
                      <a:pt x="1116" y="532"/>
                      <a:pt x="1663" y="222"/>
                    </a:cubicBezTo>
                    <a:cubicBezTo>
                      <a:pt x="1783" y="153"/>
                      <a:pt x="1703" y="0"/>
                      <a:pt x="1604"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277;p43"/>
              <p:cNvSpPr/>
              <p:nvPr/>
            </p:nvSpPr>
            <p:spPr>
              <a:xfrm>
                <a:off x="7873600" y="1638225"/>
                <a:ext cx="48525" cy="36925"/>
              </a:xfrm>
              <a:custGeom>
                <a:avLst/>
                <a:gdLst/>
                <a:ahLst/>
                <a:cxnLst/>
                <a:rect l="l" t="t" r="r" b="b"/>
                <a:pathLst>
                  <a:path w="1941" h="1477" extrusionOk="0">
                    <a:moveTo>
                      <a:pt x="1809" y="1"/>
                    </a:moveTo>
                    <a:cubicBezTo>
                      <a:pt x="1786" y="1"/>
                      <a:pt x="1762" y="9"/>
                      <a:pt x="1738" y="31"/>
                    </a:cubicBezTo>
                    <a:cubicBezTo>
                      <a:pt x="1178" y="471"/>
                      <a:pt x="583" y="888"/>
                      <a:pt x="47" y="1364"/>
                    </a:cubicBezTo>
                    <a:cubicBezTo>
                      <a:pt x="0" y="1402"/>
                      <a:pt x="43" y="1477"/>
                      <a:pt x="104" y="1477"/>
                    </a:cubicBezTo>
                    <a:cubicBezTo>
                      <a:pt x="120" y="1477"/>
                      <a:pt x="137" y="1472"/>
                      <a:pt x="155" y="1459"/>
                    </a:cubicBezTo>
                    <a:cubicBezTo>
                      <a:pt x="702" y="995"/>
                      <a:pt x="1298" y="614"/>
                      <a:pt x="1857" y="173"/>
                    </a:cubicBezTo>
                    <a:cubicBezTo>
                      <a:pt x="1940" y="109"/>
                      <a:pt x="1887" y="1"/>
                      <a:pt x="1809"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278;p43"/>
              <p:cNvSpPr/>
              <p:nvPr/>
            </p:nvSpPr>
            <p:spPr>
              <a:xfrm>
                <a:off x="7856275" y="1633275"/>
                <a:ext cx="45525" cy="24150"/>
              </a:xfrm>
              <a:custGeom>
                <a:avLst/>
                <a:gdLst/>
                <a:ahLst/>
                <a:cxnLst/>
                <a:rect l="l" t="t" r="r" b="b"/>
                <a:pathLst>
                  <a:path w="1821" h="966" extrusionOk="0">
                    <a:moveTo>
                      <a:pt x="1693" y="1"/>
                    </a:moveTo>
                    <a:cubicBezTo>
                      <a:pt x="1678" y="1"/>
                      <a:pt x="1662" y="5"/>
                      <a:pt x="1645" y="14"/>
                    </a:cubicBezTo>
                    <a:cubicBezTo>
                      <a:pt x="1109" y="336"/>
                      <a:pt x="514" y="514"/>
                      <a:pt x="38" y="895"/>
                    </a:cubicBezTo>
                    <a:cubicBezTo>
                      <a:pt x="1" y="923"/>
                      <a:pt x="22" y="966"/>
                      <a:pt x="56" y="966"/>
                    </a:cubicBezTo>
                    <a:cubicBezTo>
                      <a:pt x="65" y="966"/>
                      <a:pt x="75" y="963"/>
                      <a:pt x="86" y="955"/>
                    </a:cubicBezTo>
                    <a:cubicBezTo>
                      <a:pt x="574" y="598"/>
                      <a:pt x="1181" y="455"/>
                      <a:pt x="1741" y="169"/>
                    </a:cubicBezTo>
                    <a:cubicBezTo>
                      <a:pt x="1821" y="119"/>
                      <a:pt x="1774" y="1"/>
                      <a:pt x="1693"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279;p43"/>
              <p:cNvSpPr/>
              <p:nvPr/>
            </p:nvSpPr>
            <p:spPr>
              <a:xfrm>
                <a:off x="7897350" y="1646075"/>
                <a:ext cx="55375" cy="49800"/>
              </a:xfrm>
              <a:custGeom>
                <a:avLst/>
                <a:gdLst/>
                <a:ahLst/>
                <a:cxnLst/>
                <a:rect l="l" t="t" r="r" b="b"/>
                <a:pathLst>
                  <a:path w="2215" h="1992" extrusionOk="0">
                    <a:moveTo>
                      <a:pt x="2069" y="0"/>
                    </a:moveTo>
                    <a:cubicBezTo>
                      <a:pt x="2055" y="0"/>
                      <a:pt x="2040" y="4"/>
                      <a:pt x="2026" y="14"/>
                    </a:cubicBezTo>
                    <a:cubicBezTo>
                      <a:pt x="1252" y="419"/>
                      <a:pt x="455" y="1133"/>
                      <a:pt x="26" y="1907"/>
                    </a:cubicBezTo>
                    <a:cubicBezTo>
                      <a:pt x="1" y="1949"/>
                      <a:pt x="47" y="1992"/>
                      <a:pt x="89" y="1992"/>
                    </a:cubicBezTo>
                    <a:cubicBezTo>
                      <a:pt x="106" y="1992"/>
                      <a:pt x="123" y="1984"/>
                      <a:pt x="133" y="1967"/>
                    </a:cubicBezTo>
                    <a:cubicBezTo>
                      <a:pt x="621" y="1157"/>
                      <a:pt x="1431" y="741"/>
                      <a:pt x="2145" y="181"/>
                    </a:cubicBezTo>
                    <a:cubicBezTo>
                      <a:pt x="2215" y="111"/>
                      <a:pt x="2143" y="0"/>
                      <a:pt x="2069"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280;p43"/>
              <p:cNvSpPr/>
              <p:nvPr/>
            </p:nvSpPr>
            <p:spPr>
              <a:xfrm>
                <a:off x="8037825" y="1703175"/>
                <a:ext cx="43650" cy="32700"/>
              </a:xfrm>
              <a:custGeom>
                <a:avLst/>
                <a:gdLst/>
                <a:ahLst/>
                <a:cxnLst/>
                <a:rect l="l" t="t" r="r" b="b"/>
                <a:pathLst>
                  <a:path w="1746" h="1308" extrusionOk="0">
                    <a:moveTo>
                      <a:pt x="1645" y="1"/>
                    </a:moveTo>
                    <a:cubicBezTo>
                      <a:pt x="1638" y="1"/>
                      <a:pt x="1630" y="2"/>
                      <a:pt x="1622" y="4"/>
                    </a:cubicBezTo>
                    <a:cubicBezTo>
                      <a:pt x="1027" y="314"/>
                      <a:pt x="527" y="766"/>
                      <a:pt x="51" y="1219"/>
                    </a:cubicBezTo>
                    <a:cubicBezTo>
                      <a:pt x="0" y="1259"/>
                      <a:pt x="43" y="1308"/>
                      <a:pt x="87" y="1308"/>
                    </a:cubicBezTo>
                    <a:cubicBezTo>
                      <a:pt x="95" y="1308"/>
                      <a:pt x="103" y="1306"/>
                      <a:pt x="110" y="1302"/>
                    </a:cubicBezTo>
                    <a:cubicBezTo>
                      <a:pt x="586" y="850"/>
                      <a:pt x="1086" y="421"/>
                      <a:pt x="1682" y="123"/>
                    </a:cubicBezTo>
                    <a:cubicBezTo>
                      <a:pt x="1745" y="81"/>
                      <a:pt x="1705" y="1"/>
                      <a:pt x="1645"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281;p43"/>
              <p:cNvSpPr/>
              <p:nvPr/>
            </p:nvSpPr>
            <p:spPr>
              <a:xfrm>
                <a:off x="6533800" y="2027950"/>
                <a:ext cx="742000" cy="527250"/>
              </a:xfrm>
              <a:custGeom>
                <a:avLst/>
                <a:gdLst/>
                <a:ahLst/>
                <a:cxnLst/>
                <a:rect l="l" t="t" r="r" b="b"/>
                <a:pathLst>
                  <a:path w="29680" h="21090" extrusionOk="0">
                    <a:moveTo>
                      <a:pt x="29476" y="1"/>
                    </a:moveTo>
                    <a:cubicBezTo>
                      <a:pt x="29451" y="1"/>
                      <a:pt x="29425" y="9"/>
                      <a:pt x="29398" y="27"/>
                    </a:cubicBezTo>
                    <a:cubicBezTo>
                      <a:pt x="24160" y="3361"/>
                      <a:pt x="19171" y="7052"/>
                      <a:pt x="14123" y="10683"/>
                    </a:cubicBezTo>
                    <a:cubicBezTo>
                      <a:pt x="9408" y="14076"/>
                      <a:pt x="4990" y="17946"/>
                      <a:pt x="49" y="20994"/>
                    </a:cubicBezTo>
                    <a:cubicBezTo>
                      <a:pt x="0" y="21013"/>
                      <a:pt x="32" y="21089"/>
                      <a:pt x="78" y="21089"/>
                    </a:cubicBezTo>
                    <a:cubicBezTo>
                      <a:pt x="88" y="21089"/>
                      <a:pt x="98" y="21086"/>
                      <a:pt x="109" y="21077"/>
                    </a:cubicBezTo>
                    <a:cubicBezTo>
                      <a:pt x="5062" y="18041"/>
                      <a:pt x="9491" y="14207"/>
                      <a:pt x="14230" y="10862"/>
                    </a:cubicBezTo>
                    <a:cubicBezTo>
                      <a:pt x="19302" y="7290"/>
                      <a:pt x="24290" y="3599"/>
                      <a:pt x="29541" y="277"/>
                    </a:cubicBezTo>
                    <a:cubicBezTo>
                      <a:pt x="29679" y="188"/>
                      <a:pt x="29596" y="1"/>
                      <a:pt x="29476"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282;p43"/>
              <p:cNvSpPr/>
              <p:nvPr/>
            </p:nvSpPr>
            <p:spPr>
              <a:xfrm>
                <a:off x="7233075" y="1814500"/>
                <a:ext cx="467475" cy="335475"/>
              </a:xfrm>
              <a:custGeom>
                <a:avLst/>
                <a:gdLst/>
                <a:ahLst/>
                <a:cxnLst/>
                <a:rect l="l" t="t" r="r" b="b"/>
                <a:pathLst>
                  <a:path w="18699" h="13419" extrusionOk="0">
                    <a:moveTo>
                      <a:pt x="18458" y="1"/>
                    </a:moveTo>
                    <a:cubicBezTo>
                      <a:pt x="18430" y="1"/>
                      <a:pt x="18400" y="9"/>
                      <a:pt x="18370" y="28"/>
                    </a:cubicBezTo>
                    <a:cubicBezTo>
                      <a:pt x="12119" y="4171"/>
                      <a:pt x="6166" y="8755"/>
                      <a:pt x="129" y="13173"/>
                    </a:cubicBezTo>
                    <a:cubicBezTo>
                      <a:pt x="0" y="13262"/>
                      <a:pt x="79" y="13418"/>
                      <a:pt x="185" y="13418"/>
                    </a:cubicBezTo>
                    <a:cubicBezTo>
                      <a:pt x="205" y="13418"/>
                      <a:pt x="227" y="13412"/>
                      <a:pt x="249" y="13399"/>
                    </a:cubicBezTo>
                    <a:cubicBezTo>
                      <a:pt x="6309" y="8982"/>
                      <a:pt x="12393" y="4636"/>
                      <a:pt x="18548" y="350"/>
                    </a:cubicBezTo>
                    <a:cubicBezTo>
                      <a:pt x="18698" y="230"/>
                      <a:pt x="18605" y="1"/>
                      <a:pt x="18458"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283;p43"/>
              <p:cNvSpPr/>
              <p:nvPr/>
            </p:nvSpPr>
            <p:spPr>
              <a:xfrm>
                <a:off x="6049025" y="2790350"/>
                <a:ext cx="313300" cy="262375"/>
              </a:xfrm>
              <a:custGeom>
                <a:avLst/>
                <a:gdLst/>
                <a:ahLst/>
                <a:cxnLst/>
                <a:rect l="l" t="t" r="r" b="b"/>
                <a:pathLst>
                  <a:path w="12532" h="10495" extrusionOk="0">
                    <a:moveTo>
                      <a:pt x="12412" y="1"/>
                    </a:moveTo>
                    <a:cubicBezTo>
                      <a:pt x="12393" y="1"/>
                      <a:pt x="12374" y="7"/>
                      <a:pt x="12356" y="23"/>
                    </a:cubicBezTo>
                    <a:cubicBezTo>
                      <a:pt x="8284" y="3523"/>
                      <a:pt x="3748" y="6452"/>
                      <a:pt x="45" y="10369"/>
                    </a:cubicBezTo>
                    <a:cubicBezTo>
                      <a:pt x="1" y="10422"/>
                      <a:pt x="48" y="10495"/>
                      <a:pt x="105" y="10495"/>
                    </a:cubicBezTo>
                    <a:cubicBezTo>
                      <a:pt x="125" y="10495"/>
                      <a:pt x="146" y="10486"/>
                      <a:pt x="164" y="10464"/>
                    </a:cubicBezTo>
                    <a:cubicBezTo>
                      <a:pt x="3867" y="6571"/>
                      <a:pt x="8403" y="3642"/>
                      <a:pt x="12475" y="142"/>
                    </a:cubicBezTo>
                    <a:cubicBezTo>
                      <a:pt x="12531" y="86"/>
                      <a:pt x="12478" y="1"/>
                      <a:pt x="12412"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284;p43"/>
              <p:cNvSpPr/>
              <p:nvPr/>
            </p:nvSpPr>
            <p:spPr>
              <a:xfrm>
                <a:off x="5981425" y="2512650"/>
                <a:ext cx="504050" cy="479575"/>
              </a:xfrm>
              <a:custGeom>
                <a:avLst/>
                <a:gdLst/>
                <a:ahLst/>
                <a:cxnLst/>
                <a:rect l="l" t="t" r="r" b="b"/>
                <a:pathLst>
                  <a:path w="20162" h="19183" extrusionOk="0">
                    <a:moveTo>
                      <a:pt x="20039" y="0"/>
                    </a:moveTo>
                    <a:cubicBezTo>
                      <a:pt x="20019" y="0"/>
                      <a:pt x="19998" y="7"/>
                      <a:pt x="19977" y="22"/>
                    </a:cubicBezTo>
                    <a:cubicBezTo>
                      <a:pt x="12988" y="6023"/>
                      <a:pt x="6226" y="12333"/>
                      <a:pt x="11" y="19144"/>
                    </a:cubicBezTo>
                    <a:cubicBezTo>
                      <a:pt x="1" y="19163"/>
                      <a:pt x="15" y="19182"/>
                      <a:pt x="27" y="19182"/>
                    </a:cubicBezTo>
                    <a:cubicBezTo>
                      <a:pt x="30" y="19182"/>
                      <a:pt x="32" y="19181"/>
                      <a:pt x="34" y="19179"/>
                    </a:cubicBezTo>
                    <a:cubicBezTo>
                      <a:pt x="6309" y="12393"/>
                      <a:pt x="13119" y="6190"/>
                      <a:pt x="20096" y="141"/>
                    </a:cubicBezTo>
                    <a:cubicBezTo>
                      <a:pt x="20162" y="85"/>
                      <a:pt x="20110" y="0"/>
                      <a:pt x="20039"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285;p43"/>
              <p:cNvSpPr/>
              <p:nvPr/>
            </p:nvSpPr>
            <p:spPr>
              <a:xfrm>
                <a:off x="6628400" y="2375475"/>
                <a:ext cx="334125" cy="235500"/>
              </a:xfrm>
              <a:custGeom>
                <a:avLst/>
                <a:gdLst/>
                <a:ahLst/>
                <a:cxnLst/>
                <a:rect l="l" t="t" r="r" b="b"/>
                <a:pathLst>
                  <a:path w="13365" h="9420" extrusionOk="0">
                    <a:moveTo>
                      <a:pt x="13199" y="1"/>
                    </a:moveTo>
                    <a:cubicBezTo>
                      <a:pt x="13179" y="1"/>
                      <a:pt x="13158" y="7"/>
                      <a:pt x="13137" y="20"/>
                    </a:cubicBezTo>
                    <a:cubicBezTo>
                      <a:pt x="8684" y="2937"/>
                      <a:pt x="4397" y="6104"/>
                      <a:pt x="99" y="9248"/>
                    </a:cubicBezTo>
                    <a:cubicBezTo>
                      <a:pt x="0" y="9297"/>
                      <a:pt x="49" y="9420"/>
                      <a:pt x="123" y="9420"/>
                    </a:cubicBezTo>
                    <a:cubicBezTo>
                      <a:pt x="138" y="9420"/>
                      <a:pt x="154" y="9415"/>
                      <a:pt x="171" y="9403"/>
                    </a:cubicBezTo>
                    <a:cubicBezTo>
                      <a:pt x="4493" y="6271"/>
                      <a:pt x="8779" y="3116"/>
                      <a:pt x="13256" y="235"/>
                    </a:cubicBezTo>
                    <a:cubicBezTo>
                      <a:pt x="13365" y="155"/>
                      <a:pt x="13300" y="1"/>
                      <a:pt x="13199"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286;p43"/>
              <p:cNvSpPr/>
              <p:nvPr/>
            </p:nvSpPr>
            <p:spPr>
              <a:xfrm>
                <a:off x="6736375" y="1800075"/>
                <a:ext cx="808350" cy="498800"/>
              </a:xfrm>
              <a:custGeom>
                <a:avLst/>
                <a:gdLst/>
                <a:ahLst/>
                <a:cxnLst/>
                <a:rect l="l" t="t" r="r" b="b"/>
                <a:pathLst>
                  <a:path w="32334" h="19952" extrusionOk="0">
                    <a:moveTo>
                      <a:pt x="32206" y="1"/>
                    </a:moveTo>
                    <a:cubicBezTo>
                      <a:pt x="32193" y="1"/>
                      <a:pt x="32180" y="4"/>
                      <a:pt x="32166" y="10"/>
                    </a:cubicBezTo>
                    <a:cubicBezTo>
                      <a:pt x="21057" y="5951"/>
                      <a:pt x="10020" y="12178"/>
                      <a:pt x="19" y="19893"/>
                    </a:cubicBezTo>
                    <a:cubicBezTo>
                      <a:pt x="0" y="19912"/>
                      <a:pt x="11" y="19952"/>
                      <a:pt x="33" y="19952"/>
                    </a:cubicBezTo>
                    <a:cubicBezTo>
                      <a:pt x="39" y="19952"/>
                      <a:pt x="47" y="19949"/>
                      <a:pt x="55" y="19941"/>
                    </a:cubicBezTo>
                    <a:cubicBezTo>
                      <a:pt x="10068" y="12226"/>
                      <a:pt x="21140" y="6118"/>
                      <a:pt x="32261" y="165"/>
                    </a:cubicBezTo>
                    <a:cubicBezTo>
                      <a:pt x="32333" y="123"/>
                      <a:pt x="32289" y="1"/>
                      <a:pt x="32206"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287;p43"/>
              <p:cNvSpPr/>
              <p:nvPr/>
            </p:nvSpPr>
            <p:spPr>
              <a:xfrm>
                <a:off x="7616600" y="1693975"/>
                <a:ext cx="173450" cy="84950"/>
              </a:xfrm>
              <a:custGeom>
                <a:avLst/>
                <a:gdLst/>
                <a:ahLst/>
                <a:cxnLst/>
                <a:rect l="l" t="t" r="r" b="b"/>
                <a:pathLst>
                  <a:path w="6938" h="3398" extrusionOk="0">
                    <a:moveTo>
                      <a:pt x="6752" y="0"/>
                    </a:moveTo>
                    <a:cubicBezTo>
                      <a:pt x="6734" y="0"/>
                      <a:pt x="6715" y="5"/>
                      <a:pt x="6696" y="15"/>
                    </a:cubicBezTo>
                    <a:cubicBezTo>
                      <a:pt x="4481" y="1039"/>
                      <a:pt x="2338" y="2194"/>
                      <a:pt x="112" y="3218"/>
                    </a:cubicBezTo>
                    <a:cubicBezTo>
                      <a:pt x="0" y="3269"/>
                      <a:pt x="62" y="3397"/>
                      <a:pt x="156" y="3397"/>
                    </a:cubicBezTo>
                    <a:cubicBezTo>
                      <a:pt x="172" y="3397"/>
                      <a:pt x="189" y="3393"/>
                      <a:pt x="207" y="3385"/>
                    </a:cubicBezTo>
                    <a:cubicBezTo>
                      <a:pt x="2422" y="2349"/>
                      <a:pt x="4600" y="1253"/>
                      <a:pt x="6815" y="229"/>
                    </a:cubicBezTo>
                    <a:cubicBezTo>
                      <a:pt x="6937" y="158"/>
                      <a:pt x="6859" y="0"/>
                      <a:pt x="6752"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288;p43"/>
              <p:cNvSpPr/>
              <p:nvPr/>
            </p:nvSpPr>
            <p:spPr>
              <a:xfrm>
                <a:off x="7537875" y="1806550"/>
                <a:ext cx="344650" cy="221875"/>
              </a:xfrm>
              <a:custGeom>
                <a:avLst/>
                <a:gdLst/>
                <a:ahLst/>
                <a:cxnLst/>
                <a:rect l="l" t="t" r="r" b="b"/>
                <a:pathLst>
                  <a:path w="13786" h="8875" extrusionOk="0">
                    <a:moveTo>
                      <a:pt x="13577" y="0"/>
                    </a:moveTo>
                    <a:cubicBezTo>
                      <a:pt x="13553" y="0"/>
                      <a:pt x="13527" y="8"/>
                      <a:pt x="13500" y="25"/>
                    </a:cubicBezTo>
                    <a:cubicBezTo>
                      <a:pt x="8916" y="2823"/>
                      <a:pt x="4213" y="5382"/>
                      <a:pt x="46" y="8776"/>
                    </a:cubicBezTo>
                    <a:cubicBezTo>
                      <a:pt x="0" y="8822"/>
                      <a:pt x="39" y="8875"/>
                      <a:pt x="81" y="8875"/>
                    </a:cubicBezTo>
                    <a:cubicBezTo>
                      <a:pt x="94" y="8875"/>
                      <a:pt x="107" y="8870"/>
                      <a:pt x="118" y="8859"/>
                    </a:cubicBezTo>
                    <a:cubicBezTo>
                      <a:pt x="4320" y="5513"/>
                      <a:pt x="9023" y="2954"/>
                      <a:pt x="13655" y="287"/>
                    </a:cubicBezTo>
                    <a:cubicBezTo>
                      <a:pt x="13785" y="206"/>
                      <a:pt x="13705" y="0"/>
                      <a:pt x="13577"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289;p43"/>
              <p:cNvSpPr/>
              <p:nvPr/>
            </p:nvSpPr>
            <p:spPr>
              <a:xfrm>
                <a:off x="5437750" y="1790125"/>
                <a:ext cx="273450" cy="191525"/>
              </a:xfrm>
              <a:custGeom>
                <a:avLst/>
                <a:gdLst/>
                <a:ahLst/>
                <a:cxnLst/>
                <a:rect l="l" t="t" r="r" b="b"/>
                <a:pathLst>
                  <a:path w="10938" h="7661" extrusionOk="0">
                    <a:moveTo>
                      <a:pt x="153" y="1"/>
                    </a:moveTo>
                    <a:cubicBezTo>
                      <a:pt x="66" y="1"/>
                      <a:pt x="0" y="149"/>
                      <a:pt x="100" y="193"/>
                    </a:cubicBezTo>
                    <a:cubicBezTo>
                      <a:pt x="4041" y="2003"/>
                      <a:pt x="7851" y="3813"/>
                      <a:pt x="10351" y="7540"/>
                    </a:cubicBezTo>
                    <a:cubicBezTo>
                      <a:pt x="10408" y="7625"/>
                      <a:pt x="10489" y="7660"/>
                      <a:pt x="10568" y="7660"/>
                    </a:cubicBezTo>
                    <a:cubicBezTo>
                      <a:pt x="10755" y="7660"/>
                      <a:pt x="10937" y="7466"/>
                      <a:pt x="10804" y="7266"/>
                    </a:cubicBezTo>
                    <a:cubicBezTo>
                      <a:pt x="8232" y="3563"/>
                      <a:pt x="4303" y="1575"/>
                      <a:pt x="172" y="3"/>
                    </a:cubicBezTo>
                    <a:cubicBezTo>
                      <a:pt x="165" y="1"/>
                      <a:pt x="159" y="1"/>
                      <a:pt x="153"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290;p43"/>
              <p:cNvSpPr/>
              <p:nvPr/>
            </p:nvSpPr>
            <p:spPr>
              <a:xfrm>
                <a:off x="5680500" y="1566200"/>
                <a:ext cx="289725" cy="203775"/>
              </a:xfrm>
              <a:custGeom>
                <a:avLst/>
                <a:gdLst/>
                <a:ahLst/>
                <a:cxnLst/>
                <a:rect l="l" t="t" r="r" b="b"/>
                <a:pathLst>
                  <a:path w="11589" h="8151" extrusionOk="0">
                    <a:moveTo>
                      <a:pt x="179" y="1"/>
                    </a:moveTo>
                    <a:cubicBezTo>
                      <a:pt x="58" y="1"/>
                      <a:pt x="0" y="224"/>
                      <a:pt x="153" y="257"/>
                    </a:cubicBezTo>
                    <a:cubicBezTo>
                      <a:pt x="4809" y="1376"/>
                      <a:pt x="7452" y="5281"/>
                      <a:pt x="11000" y="8091"/>
                    </a:cubicBezTo>
                    <a:cubicBezTo>
                      <a:pt x="11057" y="8133"/>
                      <a:pt x="11118" y="8151"/>
                      <a:pt x="11177" y="8151"/>
                    </a:cubicBezTo>
                    <a:cubicBezTo>
                      <a:pt x="11400" y="8151"/>
                      <a:pt x="11588" y="7891"/>
                      <a:pt x="11381" y="7722"/>
                    </a:cubicBezTo>
                    <a:cubicBezTo>
                      <a:pt x="7952" y="4745"/>
                      <a:pt x="4868" y="947"/>
                      <a:pt x="213" y="6"/>
                    </a:cubicBezTo>
                    <a:cubicBezTo>
                      <a:pt x="201" y="3"/>
                      <a:pt x="190" y="1"/>
                      <a:pt x="179"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291;p43"/>
              <p:cNvSpPr/>
              <p:nvPr/>
            </p:nvSpPr>
            <p:spPr>
              <a:xfrm>
                <a:off x="6019625" y="1331975"/>
                <a:ext cx="282325" cy="278425"/>
              </a:xfrm>
              <a:custGeom>
                <a:avLst/>
                <a:gdLst/>
                <a:ahLst/>
                <a:cxnLst/>
                <a:rect l="l" t="t" r="r" b="b"/>
                <a:pathLst>
                  <a:path w="11293" h="11137" extrusionOk="0">
                    <a:moveTo>
                      <a:pt x="168" y="1"/>
                    </a:moveTo>
                    <a:cubicBezTo>
                      <a:pt x="78" y="1"/>
                      <a:pt x="0" y="136"/>
                      <a:pt x="90" y="196"/>
                    </a:cubicBezTo>
                    <a:cubicBezTo>
                      <a:pt x="4067" y="3470"/>
                      <a:pt x="7496" y="7113"/>
                      <a:pt x="10806" y="11054"/>
                    </a:cubicBezTo>
                    <a:cubicBezTo>
                      <a:pt x="10855" y="11112"/>
                      <a:pt x="10912" y="11136"/>
                      <a:pt x="10967" y="11136"/>
                    </a:cubicBezTo>
                    <a:cubicBezTo>
                      <a:pt x="11138" y="11136"/>
                      <a:pt x="11292" y="10901"/>
                      <a:pt x="11139" y="10721"/>
                    </a:cubicBezTo>
                    <a:cubicBezTo>
                      <a:pt x="7924" y="6697"/>
                      <a:pt x="4329" y="3113"/>
                      <a:pt x="221" y="17"/>
                    </a:cubicBezTo>
                    <a:cubicBezTo>
                      <a:pt x="204" y="6"/>
                      <a:pt x="186" y="1"/>
                      <a:pt x="168"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292;p43"/>
              <p:cNvSpPr/>
              <p:nvPr/>
            </p:nvSpPr>
            <p:spPr>
              <a:xfrm>
                <a:off x="6421025" y="1204075"/>
                <a:ext cx="248850" cy="308025"/>
              </a:xfrm>
              <a:custGeom>
                <a:avLst/>
                <a:gdLst/>
                <a:ahLst/>
                <a:cxnLst/>
                <a:rect l="l" t="t" r="r" b="b"/>
                <a:pathLst>
                  <a:path w="9954" h="12321" extrusionOk="0">
                    <a:moveTo>
                      <a:pt x="152" y="1"/>
                    </a:moveTo>
                    <a:cubicBezTo>
                      <a:pt x="77" y="1"/>
                      <a:pt x="1" y="131"/>
                      <a:pt x="72" y="192"/>
                    </a:cubicBezTo>
                    <a:cubicBezTo>
                      <a:pt x="2155" y="1907"/>
                      <a:pt x="4465" y="3240"/>
                      <a:pt x="6049" y="5478"/>
                    </a:cubicBezTo>
                    <a:cubicBezTo>
                      <a:pt x="7501" y="7526"/>
                      <a:pt x="7811" y="10158"/>
                      <a:pt x="9335" y="12205"/>
                    </a:cubicBezTo>
                    <a:cubicBezTo>
                      <a:pt x="9395" y="12287"/>
                      <a:pt x="9479" y="12321"/>
                      <a:pt x="9562" y="12321"/>
                    </a:cubicBezTo>
                    <a:cubicBezTo>
                      <a:pt x="9760" y="12321"/>
                      <a:pt x="9953" y="12129"/>
                      <a:pt x="9811" y="11920"/>
                    </a:cubicBezTo>
                    <a:cubicBezTo>
                      <a:pt x="8192" y="9669"/>
                      <a:pt x="7680" y="6895"/>
                      <a:pt x="6049" y="4657"/>
                    </a:cubicBezTo>
                    <a:cubicBezTo>
                      <a:pt x="4584" y="2657"/>
                      <a:pt x="2203" y="1359"/>
                      <a:pt x="191" y="14"/>
                    </a:cubicBezTo>
                    <a:cubicBezTo>
                      <a:pt x="179" y="5"/>
                      <a:pt x="165" y="1"/>
                      <a:pt x="152"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293;p43"/>
              <p:cNvSpPr/>
              <p:nvPr/>
            </p:nvSpPr>
            <p:spPr>
              <a:xfrm>
                <a:off x="6850650" y="1165200"/>
                <a:ext cx="258250" cy="318075"/>
              </a:xfrm>
              <a:custGeom>
                <a:avLst/>
                <a:gdLst/>
                <a:ahLst/>
                <a:cxnLst/>
                <a:rect l="l" t="t" r="r" b="b"/>
                <a:pathLst>
                  <a:path w="10330" h="12723" extrusionOk="0">
                    <a:moveTo>
                      <a:pt x="206" y="1"/>
                    </a:moveTo>
                    <a:cubicBezTo>
                      <a:pt x="97" y="1"/>
                      <a:pt x="0" y="138"/>
                      <a:pt x="91" y="247"/>
                    </a:cubicBezTo>
                    <a:cubicBezTo>
                      <a:pt x="1806" y="2045"/>
                      <a:pt x="3782" y="3557"/>
                      <a:pt x="5532" y="5331"/>
                    </a:cubicBezTo>
                    <a:cubicBezTo>
                      <a:pt x="7640" y="7474"/>
                      <a:pt x="8390" y="10129"/>
                      <a:pt x="9890" y="12629"/>
                    </a:cubicBezTo>
                    <a:cubicBezTo>
                      <a:pt x="9930" y="12695"/>
                      <a:pt x="9990" y="12723"/>
                      <a:pt x="10051" y="12723"/>
                    </a:cubicBezTo>
                    <a:cubicBezTo>
                      <a:pt x="10189" y="12723"/>
                      <a:pt x="10330" y="12580"/>
                      <a:pt x="10247" y="12415"/>
                    </a:cubicBezTo>
                    <a:cubicBezTo>
                      <a:pt x="9009" y="10022"/>
                      <a:pt x="8092" y="7593"/>
                      <a:pt x="6282" y="5557"/>
                    </a:cubicBezTo>
                    <a:cubicBezTo>
                      <a:pt x="4497" y="3521"/>
                      <a:pt x="2199" y="1985"/>
                      <a:pt x="306" y="45"/>
                    </a:cubicBezTo>
                    <a:cubicBezTo>
                      <a:pt x="275" y="14"/>
                      <a:pt x="240" y="1"/>
                      <a:pt x="206"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294;p43"/>
              <p:cNvSpPr/>
              <p:nvPr/>
            </p:nvSpPr>
            <p:spPr>
              <a:xfrm>
                <a:off x="7394450" y="1331250"/>
                <a:ext cx="83400" cy="119900"/>
              </a:xfrm>
              <a:custGeom>
                <a:avLst/>
                <a:gdLst/>
                <a:ahLst/>
                <a:cxnLst/>
                <a:rect l="l" t="t" r="r" b="b"/>
                <a:pathLst>
                  <a:path w="3336" h="4796" extrusionOk="0">
                    <a:moveTo>
                      <a:pt x="40" y="1"/>
                    </a:moveTo>
                    <a:cubicBezTo>
                      <a:pt x="22" y="1"/>
                      <a:pt x="0" y="20"/>
                      <a:pt x="9" y="46"/>
                    </a:cubicBezTo>
                    <a:cubicBezTo>
                      <a:pt x="830" y="1713"/>
                      <a:pt x="2199" y="3023"/>
                      <a:pt x="2985" y="4713"/>
                    </a:cubicBezTo>
                    <a:cubicBezTo>
                      <a:pt x="3016" y="4771"/>
                      <a:pt x="3066" y="4795"/>
                      <a:pt x="3117" y="4795"/>
                    </a:cubicBezTo>
                    <a:cubicBezTo>
                      <a:pt x="3225" y="4795"/>
                      <a:pt x="3336" y="4688"/>
                      <a:pt x="3271" y="4559"/>
                    </a:cubicBezTo>
                    <a:cubicBezTo>
                      <a:pt x="2437" y="2904"/>
                      <a:pt x="1164" y="1487"/>
                      <a:pt x="56" y="10"/>
                    </a:cubicBezTo>
                    <a:cubicBezTo>
                      <a:pt x="53" y="4"/>
                      <a:pt x="47" y="1"/>
                      <a:pt x="40"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295;p43"/>
              <p:cNvSpPr/>
              <p:nvPr/>
            </p:nvSpPr>
            <p:spPr>
              <a:xfrm>
                <a:off x="7562725" y="1425650"/>
                <a:ext cx="62825" cy="114950"/>
              </a:xfrm>
              <a:custGeom>
                <a:avLst/>
                <a:gdLst/>
                <a:ahLst/>
                <a:cxnLst/>
                <a:rect l="l" t="t" r="r" b="b"/>
                <a:pathLst>
                  <a:path w="2513" h="4598" extrusionOk="0">
                    <a:moveTo>
                      <a:pt x="143" y="0"/>
                    </a:moveTo>
                    <a:cubicBezTo>
                      <a:pt x="77" y="0"/>
                      <a:pt x="0" y="59"/>
                      <a:pt x="17" y="140"/>
                    </a:cubicBezTo>
                    <a:cubicBezTo>
                      <a:pt x="529" y="1676"/>
                      <a:pt x="1576" y="2950"/>
                      <a:pt x="2100" y="4474"/>
                    </a:cubicBezTo>
                    <a:cubicBezTo>
                      <a:pt x="2133" y="4559"/>
                      <a:pt x="2210" y="4597"/>
                      <a:pt x="2286" y="4597"/>
                    </a:cubicBezTo>
                    <a:cubicBezTo>
                      <a:pt x="2400" y="4597"/>
                      <a:pt x="2512" y="4510"/>
                      <a:pt x="2469" y="4366"/>
                    </a:cubicBezTo>
                    <a:cubicBezTo>
                      <a:pt x="1945" y="2819"/>
                      <a:pt x="898" y="1509"/>
                      <a:pt x="219" y="44"/>
                    </a:cubicBezTo>
                    <a:cubicBezTo>
                      <a:pt x="204" y="14"/>
                      <a:pt x="175" y="0"/>
                      <a:pt x="143"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296;p43"/>
              <p:cNvSpPr/>
              <p:nvPr/>
            </p:nvSpPr>
            <p:spPr>
              <a:xfrm>
                <a:off x="7735050" y="1511800"/>
                <a:ext cx="101600" cy="127350"/>
              </a:xfrm>
              <a:custGeom>
                <a:avLst/>
                <a:gdLst/>
                <a:ahLst/>
                <a:cxnLst/>
                <a:rect l="l" t="t" r="r" b="b"/>
                <a:pathLst>
                  <a:path w="4064" h="5094" extrusionOk="0">
                    <a:moveTo>
                      <a:pt x="184" y="0"/>
                    </a:moveTo>
                    <a:cubicBezTo>
                      <a:pt x="89" y="0"/>
                      <a:pt x="0" y="127"/>
                      <a:pt x="101" y="218"/>
                    </a:cubicBezTo>
                    <a:cubicBezTo>
                      <a:pt x="1446" y="1694"/>
                      <a:pt x="2696" y="3206"/>
                      <a:pt x="3637" y="4992"/>
                    </a:cubicBezTo>
                    <a:cubicBezTo>
                      <a:pt x="3675" y="5064"/>
                      <a:pt x="3735" y="5094"/>
                      <a:pt x="3796" y="5094"/>
                    </a:cubicBezTo>
                    <a:cubicBezTo>
                      <a:pt x="3928" y="5094"/>
                      <a:pt x="4063" y="4956"/>
                      <a:pt x="3982" y="4802"/>
                    </a:cubicBezTo>
                    <a:cubicBezTo>
                      <a:pt x="2994" y="3028"/>
                      <a:pt x="1720" y="1456"/>
                      <a:pt x="267" y="39"/>
                    </a:cubicBezTo>
                    <a:cubicBezTo>
                      <a:pt x="242" y="12"/>
                      <a:pt x="213" y="0"/>
                      <a:pt x="184"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297;p43"/>
              <p:cNvSpPr/>
              <p:nvPr/>
            </p:nvSpPr>
            <p:spPr>
              <a:xfrm>
                <a:off x="7271150" y="2973875"/>
                <a:ext cx="728950" cy="644650"/>
              </a:xfrm>
              <a:custGeom>
                <a:avLst/>
                <a:gdLst/>
                <a:ahLst/>
                <a:cxnLst/>
                <a:rect l="l" t="t" r="r" b="b"/>
                <a:pathLst>
                  <a:path w="29158" h="25786" extrusionOk="0">
                    <a:moveTo>
                      <a:pt x="14745" y="563"/>
                    </a:moveTo>
                    <a:cubicBezTo>
                      <a:pt x="15897" y="563"/>
                      <a:pt x="17058" y="714"/>
                      <a:pt x="18192" y="1028"/>
                    </a:cubicBezTo>
                    <a:cubicBezTo>
                      <a:pt x="24860" y="2862"/>
                      <a:pt x="28265" y="10136"/>
                      <a:pt x="26491" y="16554"/>
                    </a:cubicBezTo>
                    <a:cubicBezTo>
                      <a:pt x="24990" y="22036"/>
                      <a:pt x="19782" y="25313"/>
                      <a:pt x="14412" y="25313"/>
                    </a:cubicBezTo>
                    <a:cubicBezTo>
                      <a:pt x="13263" y="25313"/>
                      <a:pt x="12106" y="25163"/>
                      <a:pt x="10977" y="24852"/>
                    </a:cubicBezTo>
                    <a:cubicBezTo>
                      <a:pt x="4405" y="22697"/>
                      <a:pt x="821" y="16006"/>
                      <a:pt x="2667" y="9338"/>
                    </a:cubicBezTo>
                    <a:cubicBezTo>
                      <a:pt x="4176" y="3849"/>
                      <a:pt x="9374" y="563"/>
                      <a:pt x="14745" y="563"/>
                    </a:cubicBezTo>
                    <a:close/>
                    <a:moveTo>
                      <a:pt x="14593" y="1"/>
                    </a:moveTo>
                    <a:cubicBezTo>
                      <a:pt x="9077" y="1"/>
                      <a:pt x="4001" y="3852"/>
                      <a:pt x="2238" y="9208"/>
                    </a:cubicBezTo>
                    <a:cubicBezTo>
                      <a:pt x="1" y="16014"/>
                      <a:pt x="4292" y="23117"/>
                      <a:pt x="10846" y="25289"/>
                    </a:cubicBezTo>
                    <a:lnTo>
                      <a:pt x="10846" y="25289"/>
                    </a:lnTo>
                    <a:cubicBezTo>
                      <a:pt x="10850" y="25290"/>
                      <a:pt x="10854" y="25292"/>
                      <a:pt x="10858" y="25293"/>
                    </a:cubicBezTo>
                    <a:cubicBezTo>
                      <a:pt x="12072" y="25626"/>
                      <a:pt x="13286" y="25785"/>
                      <a:pt x="14475" y="25785"/>
                    </a:cubicBezTo>
                    <a:cubicBezTo>
                      <a:pt x="20051" y="25785"/>
                      <a:pt x="25077" y="22276"/>
                      <a:pt x="26931" y="16673"/>
                    </a:cubicBezTo>
                    <a:cubicBezTo>
                      <a:pt x="29158" y="9862"/>
                      <a:pt x="24860" y="2754"/>
                      <a:pt x="18311" y="599"/>
                    </a:cubicBezTo>
                    <a:cubicBezTo>
                      <a:pt x="17071" y="192"/>
                      <a:pt x="15821" y="1"/>
                      <a:pt x="14593"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298;p43"/>
              <p:cNvSpPr/>
              <p:nvPr/>
            </p:nvSpPr>
            <p:spPr>
              <a:xfrm>
                <a:off x="7329800" y="3025825"/>
                <a:ext cx="611975" cy="539975"/>
              </a:xfrm>
              <a:custGeom>
                <a:avLst/>
                <a:gdLst/>
                <a:ahLst/>
                <a:cxnLst/>
                <a:rect l="l" t="t" r="r" b="b"/>
                <a:pathLst>
                  <a:path w="24479" h="21599" extrusionOk="0">
                    <a:moveTo>
                      <a:pt x="12398" y="350"/>
                    </a:moveTo>
                    <a:cubicBezTo>
                      <a:pt x="13373" y="350"/>
                      <a:pt x="14354" y="476"/>
                      <a:pt x="15310" y="736"/>
                    </a:cubicBezTo>
                    <a:cubicBezTo>
                      <a:pt x="20990" y="2284"/>
                      <a:pt x="23835" y="8487"/>
                      <a:pt x="22359" y="13928"/>
                    </a:cubicBezTo>
                    <a:cubicBezTo>
                      <a:pt x="21084" y="18607"/>
                      <a:pt x="16649" y="21362"/>
                      <a:pt x="12090" y="21362"/>
                    </a:cubicBezTo>
                    <a:cubicBezTo>
                      <a:pt x="11115" y="21362"/>
                      <a:pt x="10135" y="21237"/>
                      <a:pt x="9179" y="20976"/>
                    </a:cubicBezTo>
                    <a:cubicBezTo>
                      <a:pt x="3583" y="19107"/>
                      <a:pt x="571" y="13476"/>
                      <a:pt x="2118" y="7784"/>
                    </a:cubicBezTo>
                    <a:cubicBezTo>
                      <a:pt x="3394" y="3105"/>
                      <a:pt x="7837" y="350"/>
                      <a:pt x="12398" y="350"/>
                    </a:cubicBezTo>
                    <a:close/>
                    <a:moveTo>
                      <a:pt x="12243" y="0"/>
                    </a:moveTo>
                    <a:cubicBezTo>
                      <a:pt x="7627" y="0"/>
                      <a:pt x="3384" y="3265"/>
                      <a:pt x="1904" y="7725"/>
                    </a:cubicBezTo>
                    <a:cubicBezTo>
                      <a:pt x="0" y="13424"/>
                      <a:pt x="3649" y="19360"/>
                      <a:pt x="9107" y="21187"/>
                    </a:cubicBezTo>
                    <a:lnTo>
                      <a:pt x="9107" y="21187"/>
                    </a:lnTo>
                    <a:cubicBezTo>
                      <a:pt x="9111" y="21188"/>
                      <a:pt x="9115" y="21190"/>
                      <a:pt x="9119" y="21191"/>
                    </a:cubicBezTo>
                    <a:cubicBezTo>
                      <a:pt x="9119" y="21191"/>
                      <a:pt x="9119" y="21191"/>
                      <a:pt x="9119" y="21191"/>
                    </a:cubicBezTo>
                    <a:lnTo>
                      <a:pt x="9119" y="21191"/>
                    </a:lnTo>
                    <a:cubicBezTo>
                      <a:pt x="9132" y="21197"/>
                      <a:pt x="9144" y="21200"/>
                      <a:pt x="9155" y="21200"/>
                    </a:cubicBezTo>
                    <a:lnTo>
                      <a:pt x="9155" y="21200"/>
                    </a:lnTo>
                    <a:cubicBezTo>
                      <a:pt x="10159" y="21469"/>
                      <a:pt x="11160" y="21598"/>
                      <a:pt x="12141" y="21598"/>
                    </a:cubicBezTo>
                    <a:cubicBezTo>
                      <a:pt x="16814" y="21598"/>
                      <a:pt x="21002" y="18668"/>
                      <a:pt x="22573" y="13964"/>
                    </a:cubicBezTo>
                    <a:cubicBezTo>
                      <a:pt x="24478" y="8273"/>
                      <a:pt x="20811" y="2331"/>
                      <a:pt x="15358" y="510"/>
                    </a:cubicBezTo>
                    <a:cubicBezTo>
                      <a:pt x="14319" y="163"/>
                      <a:pt x="13272" y="0"/>
                      <a:pt x="12243"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299;p43"/>
            <p:cNvGrpSpPr/>
            <p:nvPr/>
          </p:nvGrpSpPr>
          <p:grpSpPr>
            <a:xfrm>
              <a:off x="10885582" y="2155463"/>
              <a:ext cx="1916379" cy="1646353"/>
              <a:chOff x="4945925" y="1165200"/>
              <a:chExt cx="4109750" cy="3530675"/>
            </a:xfrm>
          </p:grpSpPr>
          <p:sp>
            <p:nvSpPr>
              <p:cNvPr id="78" name="Google Shape;5300;p43"/>
              <p:cNvSpPr/>
              <p:nvPr/>
            </p:nvSpPr>
            <p:spPr>
              <a:xfrm>
                <a:off x="4995125" y="2056850"/>
                <a:ext cx="592875" cy="1110275"/>
              </a:xfrm>
              <a:custGeom>
                <a:avLst/>
                <a:gdLst/>
                <a:ahLst/>
                <a:cxnLst/>
                <a:rect l="l" t="t" r="r" b="b"/>
                <a:pathLst>
                  <a:path w="23715" h="44411" extrusionOk="0">
                    <a:moveTo>
                      <a:pt x="72" y="1"/>
                    </a:moveTo>
                    <a:cubicBezTo>
                      <a:pt x="36" y="1"/>
                      <a:pt x="1" y="40"/>
                      <a:pt x="17" y="73"/>
                    </a:cubicBezTo>
                    <a:cubicBezTo>
                      <a:pt x="7756" y="14778"/>
                      <a:pt x="15460" y="29494"/>
                      <a:pt x="23092" y="44257"/>
                    </a:cubicBezTo>
                    <a:cubicBezTo>
                      <a:pt x="23148" y="44366"/>
                      <a:pt x="23236" y="44411"/>
                      <a:pt x="23324" y="44411"/>
                    </a:cubicBezTo>
                    <a:cubicBezTo>
                      <a:pt x="23517" y="44411"/>
                      <a:pt x="23714" y="44196"/>
                      <a:pt x="23592" y="43960"/>
                    </a:cubicBezTo>
                    <a:cubicBezTo>
                      <a:pt x="15710" y="29351"/>
                      <a:pt x="7899" y="14694"/>
                      <a:pt x="112" y="26"/>
                    </a:cubicBezTo>
                    <a:cubicBezTo>
                      <a:pt x="102" y="8"/>
                      <a:pt x="87" y="1"/>
                      <a:pt x="72"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301;p43"/>
              <p:cNvSpPr/>
              <p:nvPr/>
            </p:nvSpPr>
            <p:spPr>
              <a:xfrm>
                <a:off x="4945925" y="2088500"/>
                <a:ext cx="618550" cy="1157250"/>
              </a:xfrm>
              <a:custGeom>
                <a:avLst/>
                <a:gdLst/>
                <a:ahLst/>
                <a:cxnLst/>
                <a:rect l="l" t="t" r="r" b="b"/>
                <a:pathLst>
                  <a:path w="24742" h="46290" extrusionOk="0">
                    <a:moveTo>
                      <a:pt x="55" y="1"/>
                    </a:moveTo>
                    <a:cubicBezTo>
                      <a:pt x="30" y="1"/>
                      <a:pt x="0" y="23"/>
                      <a:pt x="9" y="58"/>
                    </a:cubicBezTo>
                    <a:cubicBezTo>
                      <a:pt x="7986" y="15440"/>
                      <a:pt x="15606" y="31121"/>
                      <a:pt x="24190" y="46158"/>
                    </a:cubicBezTo>
                    <a:cubicBezTo>
                      <a:pt x="24242" y="46251"/>
                      <a:pt x="24320" y="46290"/>
                      <a:pt x="24397" y="46290"/>
                    </a:cubicBezTo>
                    <a:cubicBezTo>
                      <a:pt x="24569" y="46290"/>
                      <a:pt x="24741" y="46101"/>
                      <a:pt x="24643" y="45896"/>
                    </a:cubicBezTo>
                    <a:cubicBezTo>
                      <a:pt x="17011" y="30347"/>
                      <a:pt x="8331" y="15238"/>
                      <a:pt x="80" y="10"/>
                    </a:cubicBezTo>
                    <a:cubicBezTo>
                      <a:pt x="74" y="4"/>
                      <a:pt x="65" y="1"/>
                      <a:pt x="55"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302;p43"/>
              <p:cNvSpPr/>
              <p:nvPr/>
            </p:nvSpPr>
            <p:spPr>
              <a:xfrm>
                <a:off x="5951250" y="1636925"/>
                <a:ext cx="2255900" cy="1521300"/>
              </a:xfrm>
              <a:custGeom>
                <a:avLst/>
                <a:gdLst/>
                <a:ahLst/>
                <a:cxnLst/>
                <a:rect l="l" t="t" r="r" b="b"/>
                <a:pathLst>
                  <a:path w="90236" h="60852" extrusionOk="0">
                    <a:moveTo>
                      <a:pt x="90197" y="0"/>
                    </a:moveTo>
                    <a:cubicBezTo>
                      <a:pt x="90189" y="0"/>
                      <a:pt x="90180" y="3"/>
                      <a:pt x="90169" y="11"/>
                    </a:cubicBezTo>
                    <a:cubicBezTo>
                      <a:pt x="60154" y="20049"/>
                      <a:pt x="29852" y="39742"/>
                      <a:pt x="218" y="60352"/>
                    </a:cubicBezTo>
                    <a:cubicBezTo>
                      <a:pt x="0" y="60520"/>
                      <a:pt x="135" y="60851"/>
                      <a:pt x="350" y="60851"/>
                    </a:cubicBezTo>
                    <a:cubicBezTo>
                      <a:pt x="395" y="60851"/>
                      <a:pt x="442" y="60837"/>
                      <a:pt x="491" y="60804"/>
                    </a:cubicBezTo>
                    <a:cubicBezTo>
                      <a:pt x="30709" y="41064"/>
                      <a:pt x="60380" y="20383"/>
                      <a:pt x="90217" y="71"/>
                    </a:cubicBezTo>
                    <a:cubicBezTo>
                      <a:pt x="90235" y="43"/>
                      <a:pt x="90225" y="0"/>
                      <a:pt x="90197"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303;p43"/>
              <p:cNvSpPr/>
              <p:nvPr/>
            </p:nvSpPr>
            <p:spPr>
              <a:xfrm>
                <a:off x="5933400" y="1732600"/>
                <a:ext cx="2310550" cy="1498200"/>
              </a:xfrm>
              <a:custGeom>
                <a:avLst/>
                <a:gdLst/>
                <a:ahLst/>
                <a:cxnLst/>
                <a:rect l="l" t="t" r="r" b="b"/>
                <a:pathLst>
                  <a:path w="92422" h="59928" extrusionOk="0">
                    <a:moveTo>
                      <a:pt x="92045" y="1"/>
                    </a:moveTo>
                    <a:cubicBezTo>
                      <a:pt x="92001" y="1"/>
                      <a:pt x="91955" y="13"/>
                      <a:pt x="91907" y="42"/>
                    </a:cubicBezTo>
                    <a:cubicBezTo>
                      <a:pt x="60701" y="19008"/>
                      <a:pt x="30888" y="40297"/>
                      <a:pt x="39" y="59859"/>
                    </a:cubicBezTo>
                    <a:cubicBezTo>
                      <a:pt x="0" y="59878"/>
                      <a:pt x="16" y="59928"/>
                      <a:pt x="48" y="59928"/>
                    </a:cubicBezTo>
                    <a:cubicBezTo>
                      <a:pt x="56" y="59928"/>
                      <a:pt x="65" y="59925"/>
                      <a:pt x="74" y="59918"/>
                    </a:cubicBezTo>
                    <a:cubicBezTo>
                      <a:pt x="31090" y="40630"/>
                      <a:pt x="61534" y="20366"/>
                      <a:pt x="92181" y="494"/>
                    </a:cubicBezTo>
                    <a:cubicBezTo>
                      <a:pt x="92421" y="344"/>
                      <a:pt x="92275" y="1"/>
                      <a:pt x="92045"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304;p43"/>
              <p:cNvSpPr/>
              <p:nvPr/>
            </p:nvSpPr>
            <p:spPr>
              <a:xfrm>
                <a:off x="6797775" y="2415725"/>
                <a:ext cx="1048800" cy="675175"/>
              </a:xfrm>
              <a:custGeom>
                <a:avLst/>
                <a:gdLst/>
                <a:ahLst/>
                <a:cxnLst/>
                <a:rect l="l" t="t" r="r" b="b"/>
                <a:pathLst>
                  <a:path w="41952" h="27007" extrusionOk="0">
                    <a:moveTo>
                      <a:pt x="41575" y="1"/>
                    </a:moveTo>
                    <a:cubicBezTo>
                      <a:pt x="41532" y="1"/>
                      <a:pt x="41485" y="13"/>
                      <a:pt x="41437" y="42"/>
                    </a:cubicBezTo>
                    <a:cubicBezTo>
                      <a:pt x="27233" y="8281"/>
                      <a:pt x="13898" y="18103"/>
                      <a:pt x="39" y="26926"/>
                    </a:cubicBezTo>
                    <a:cubicBezTo>
                      <a:pt x="1" y="26955"/>
                      <a:pt x="25" y="27007"/>
                      <a:pt x="60" y="27007"/>
                    </a:cubicBezTo>
                    <a:cubicBezTo>
                      <a:pt x="69" y="27007"/>
                      <a:pt x="78" y="27004"/>
                      <a:pt x="87" y="26997"/>
                    </a:cubicBezTo>
                    <a:cubicBezTo>
                      <a:pt x="14101" y="18437"/>
                      <a:pt x="28067" y="9638"/>
                      <a:pt x="41711" y="494"/>
                    </a:cubicBezTo>
                    <a:cubicBezTo>
                      <a:pt x="41951" y="344"/>
                      <a:pt x="41805" y="1"/>
                      <a:pt x="41575"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305;p43"/>
              <p:cNvSpPr/>
              <p:nvPr/>
            </p:nvSpPr>
            <p:spPr>
              <a:xfrm>
                <a:off x="6870650" y="2551725"/>
                <a:ext cx="1048225" cy="674925"/>
              </a:xfrm>
              <a:custGeom>
                <a:avLst/>
                <a:gdLst/>
                <a:ahLst/>
                <a:cxnLst/>
                <a:rect l="l" t="t" r="r" b="b"/>
                <a:pathLst>
                  <a:path w="41929" h="26997" extrusionOk="0">
                    <a:moveTo>
                      <a:pt x="41567" y="1"/>
                    </a:moveTo>
                    <a:cubicBezTo>
                      <a:pt x="41523" y="1"/>
                      <a:pt x="41476" y="14"/>
                      <a:pt x="41427" y="43"/>
                    </a:cubicBezTo>
                    <a:cubicBezTo>
                      <a:pt x="27211" y="8270"/>
                      <a:pt x="13876" y="18093"/>
                      <a:pt x="29" y="26915"/>
                    </a:cubicBezTo>
                    <a:cubicBezTo>
                      <a:pt x="1" y="26944"/>
                      <a:pt x="18" y="26996"/>
                      <a:pt x="45" y="26996"/>
                    </a:cubicBezTo>
                    <a:cubicBezTo>
                      <a:pt x="51" y="26996"/>
                      <a:pt x="58" y="26993"/>
                      <a:pt x="65" y="26986"/>
                    </a:cubicBezTo>
                    <a:cubicBezTo>
                      <a:pt x="14091" y="18438"/>
                      <a:pt x="28045" y="9627"/>
                      <a:pt x="41689" y="483"/>
                    </a:cubicBezTo>
                    <a:cubicBezTo>
                      <a:pt x="41929" y="334"/>
                      <a:pt x="41792" y="1"/>
                      <a:pt x="41567"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306;p43"/>
              <p:cNvSpPr/>
              <p:nvPr/>
            </p:nvSpPr>
            <p:spPr>
              <a:xfrm>
                <a:off x="7852200" y="3844750"/>
                <a:ext cx="342675" cy="213075"/>
              </a:xfrm>
              <a:custGeom>
                <a:avLst/>
                <a:gdLst/>
                <a:ahLst/>
                <a:cxnLst/>
                <a:rect l="l" t="t" r="r" b="b"/>
                <a:pathLst>
                  <a:path w="13707" h="8523" extrusionOk="0">
                    <a:moveTo>
                      <a:pt x="13527" y="0"/>
                    </a:moveTo>
                    <a:cubicBezTo>
                      <a:pt x="13507" y="0"/>
                      <a:pt x="13486" y="6"/>
                      <a:pt x="13464" y="19"/>
                    </a:cubicBezTo>
                    <a:cubicBezTo>
                      <a:pt x="8845" y="2602"/>
                      <a:pt x="4499" y="5674"/>
                      <a:pt x="10" y="8472"/>
                    </a:cubicBezTo>
                    <a:cubicBezTo>
                      <a:pt x="1" y="8501"/>
                      <a:pt x="15" y="8523"/>
                      <a:pt x="27" y="8523"/>
                    </a:cubicBezTo>
                    <a:cubicBezTo>
                      <a:pt x="30" y="8523"/>
                      <a:pt x="32" y="8522"/>
                      <a:pt x="34" y="8520"/>
                    </a:cubicBezTo>
                    <a:cubicBezTo>
                      <a:pt x="4606" y="5853"/>
                      <a:pt x="9166" y="3138"/>
                      <a:pt x="13595" y="245"/>
                    </a:cubicBezTo>
                    <a:cubicBezTo>
                      <a:pt x="13707" y="174"/>
                      <a:pt x="13638" y="0"/>
                      <a:pt x="13527"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307;p43"/>
              <p:cNvSpPr/>
              <p:nvPr/>
            </p:nvSpPr>
            <p:spPr>
              <a:xfrm>
                <a:off x="7803925" y="3773875"/>
                <a:ext cx="366775" cy="219875"/>
              </a:xfrm>
              <a:custGeom>
                <a:avLst/>
                <a:gdLst/>
                <a:ahLst/>
                <a:cxnLst/>
                <a:rect l="l" t="t" r="r" b="b"/>
                <a:pathLst>
                  <a:path w="14671" h="8795" extrusionOk="0">
                    <a:moveTo>
                      <a:pt x="14478" y="1"/>
                    </a:moveTo>
                    <a:cubicBezTo>
                      <a:pt x="14456" y="1"/>
                      <a:pt x="14432" y="7"/>
                      <a:pt x="14407" y="20"/>
                    </a:cubicBezTo>
                    <a:cubicBezTo>
                      <a:pt x="9490" y="2663"/>
                      <a:pt x="4823" y="5866"/>
                      <a:pt x="36" y="8771"/>
                    </a:cubicBezTo>
                    <a:cubicBezTo>
                      <a:pt x="1" y="8771"/>
                      <a:pt x="36" y="8795"/>
                      <a:pt x="48" y="8795"/>
                    </a:cubicBezTo>
                    <a:cubicBezTo>
                      <a:pt x="4930" y="6044"/>
                      <a:pt x="9800" y="3235"/>
                      <a:pt x="14550" y="234"/>
                    </a:cubicBezTo>
                    <a:cubicBezTo>
                      <a:pt x="14670" y="164"/>
                      <a:pt x="14597" y="1"/>
                      <a:pt x="14478"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308;p43"/>
              <p:cNvSpPr/>
              <p:nvPr/>
            </p:nvSpPr>
            <p:spPr>
              <a:xfrm>
                <a:off x="7360650" y="3715500"/>
                <a:ext cx="1695025" cy="896425"/>
              </a:xfrm>
              <a:custGeom>
                <a:avLst/>
                <a:gdLst/>
                <a:ahLst/>
                <a:cxnLst/>
                <a:rect l="l" t="t" r="r" b="b"/>
                <a:pathLst>
                  <a:path w="67801" h="35857" extrusionOk="0">
                    <a:moveTo>
                      <a:pt x="67414" y="0"/>
                    </a:moveTo>
                    <a:cubicBezTo>
                      <a:pt x="67373" y="0"/>
                      <a:pt x="67330" y="10"/>
                      <a:pt x="67286" y="33"/>
                    </a:cubicBezTo>
                    <a:cubicBezTo>
                      <a:pt x="44306" y="10808"/>
                      <a:pt x="22685" y="24381"/>
                      <a:pt x="39" y="35776"/>
                    </a:cubicBezTo>
                    <a:cubicBezTo>
                      <a:pt x="0" y="35805"/>
                      <a:pt x="24" y="35857"/>
                      <a:pt x="60" y="35857"/>
                    </a:cubicBezTo>
                    <a:cubicBezTo>
                      <a:pt x="68" y="35857"/>
                      <a:pt x="78" y="35854"/>
                      <a:pt x="87" y="35847"/>
                    </a:cubicBezTo>
                    <a:cubicBezTo>
                      <a:pt x="22899" y="24739"/>
                      <a:pt x="45057" y="12237"/>
                      <a:pt x="67547" y="474"/>
                    </a:cubicBezTo>
                    <a:cubicBezTo>
                      <a:pt x="67801" y="332"/>
                      <a:pt x="67649" y="0"/>
                      <a:pt x="67414"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309;p43"/>
              <p:cNvSpPr/>
              <p:nvPr/>
            </p:nvSpPr>
            <p:spPr>
              <a:xfrm>
                <a:off x="5578950" y="3142425"/>
                <a:ext cx="387875" cy="16700"/>
              </a:xfrm>
              <a:custGeom>
                <a:avLst/>
                <a:gdLst/>
                <a:ahLst/>
                <a:cxnLst/>
                <a:rect l="l" t="t" r="r" b="b"/>
                <a:pathLst>
                  <a:path w="15515" h="668" extrusionOk="0">
                    <a:moveTo>
                      <a:pt x="15252" y="1"/>
                    </a:moveTo>
                    <a:cubicBezTo>
                      <a:pt x="15248" y="1"/>
                      <a:pt x="15244" y="1"/>
                      <a:pt x="15240" y="1"/>
                    </a:cubicBezTo>
                    <a:cubicBezTo>
                      <a:pt x="10204" y="132"/>
                      <a:pt x="5156" y="299"/>
                      <a:pt x="108" y="513"/>
                    </a:cubicBezTo>
                    <a:cubicBezTo>
                      <a:pt x="0" y="513"/>
                      <a:pt x="0" y="668"/>
                      <a:pt x="108" y="668"/>
                    </a:cubicBezTo>
                    <a:cubicBezTo>
                      <a:pt x="5156" y="632"/>
                      <a:pt x="10192" y="537"/>
                      <a:pt x="15240" y="418"/>
                    </a:cubicBezTo>
                    <a:cubicBezTo>
                      <a:pt x="15511" y="418"/>
                      <a:pt x="15514" y="1"/>
                      <a:pt x="15252"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310;p43"/>
              <p:cNvSpPr/>
              <p:nvPr/>
            </p:nvSpPr>
            <p:spPr>
              <a:xfrm>
                <a:off x="5553650" y="3224575"/>
                <a:ext cx="387875" cy="16700"/>
              </a:xfrm>
              <a:custGeom>
                <a:avLst/>
                <a:gdLst/>
                <a:ahLst/>
                <a:cxnLst/>
                <a:rect l="l" t="t" r="r" b="b"/>
                <a:pathLst>
                  <a:path w="15515" h="668" extrusionOk="0">
                    <a:moveTo>
                      <a:pt x="15252" y="1"/>
                    </a:moveTo>
                    <a:cubicBezTo>
                      <a:pt x="15248" y="1"/>
                      <a:pt x="15244" y="1"/>
                      <a:pt x="15240" y="1"/>
                    </a:cubicBezTo>
                    <a:cubicBezTo>
                      <a:pt x="10204" y="132"/>
                      <a:pt x="5156" y="299"/>
                      <a:pt x="108" y="513"/>
                    </a:cubicBezTo>
                    <a:cubicBezTo>
                      <a:pt x="0" y="513"/>
                      <a:pt x="0" y="668"/>
                      <a:pt x="108" y="668"/>
                    </a:cubicBezTo>
                    <a:cubicBezTo>
                      <a:pt x="5156" y="632"/>
                      <a:pt x="10204" y="537"/>
                      <a:pt x="15240" y="418"/>
                    </a:cubicBezTo>
                    <a:cubicBezTo>
                      <a:pt x="15511" y="418"/>
                      <a:pt x="15514" y="1"/>
                      <a:pt x="15252"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311;p43"/>
              <p:cNvSpPr/>
              <p:nvPr/>
            </p:nvSpPr>
            <p:spPr>
              <a:xfrm>
                <a:off x="5956075" y="3594525"/>
                <a:ext cx="369125" cy="34025"/>
              </a:xfrm>
              <a:custGeom>
                <a:avLst/>
                <a:gdLst/>
                <a:ahLst/>
                <a:cxnLst/>
                <a:rect l="l" t="t" r="r" b="b"/>
                <a:pathLst>
                  <a:path w="14765" h="1361" extrusionOk="0">
                    <a:moveTo>
                      <a:pt x="14521" y="0"/>
                    </a:moveTo>
                    <a:cubicBezTo>
                      <a:pt x="14512" y="0"/>
                      <a:pt x="14501" y="1"/>
                      <a:pt x="14491" y="2"/>
                    </a:cubicBezTo>
                    <a:cubicBezTo>
                      <a:pt x="9704" y="360"/>
                      <a:pt x="4894" y="764"/>
                      <a:pt x="96" y="1205"/>
                    </a:cubicBezTo>
                    <a:cubicBezTo>
                      <a:pt x="4" y="1205"/>
                      <a:pt x="1" y="1360"/>
                      <a:pt x="86" y="1360"/>
                    </a:cubicBezTo>
                    <a:cubicBezTo>
                      <a:pt x="89" y="1360"/>
                      <a:pt x="93" y="1360"/>
                      <a:pt x="96" y="1360"/>
                    </a:cubicBezTo>
                    <a:cubicBezTo>
                      <a:pt x="4894" y="1074"/>
                      <a:pt x="9680" y="764"/>
                      <a:pt x="14491" y="419"/>
                    </a:cubicBezTo>
                    <a:cubicBezTo>
                      <a:pt x="14754" y="408"/>
                      <a:pt x="14764" y="0"/>
                      <a:pt x="14521"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312;p43"/>
              <p:cNvSpPr/>
              <p:nvPr/>
            </p:nvSpPr>
            <p:spPr>
              <a:xfrm>
                <a:off x="5977800" y="3636250"/>
                <a:ext cx="387875" cy="16700"/>
              </a:xfrm>
              <a:custGeom>
                <a:avLst/>
                <a:gdLst/>
                <a:ahLst/>
                <a:cxnLst/>
                <a:rect l="l" t="t" r="r" b="b"/>
                <a:pathLst>
                  <a:path w="15515" h="668" extrusionOk="0">
                    <a:moveTo>
                      <a:pt x="15252" y="0"/>
                    </a:moveTo>
                    <a:cubicBezTo>
                      <a:pt x="15248" y="0"/>
                      <a:pt x="15245" y="0"/>
                      <a:pt x="15241" y="0"/>
                    </a:cubicBezTo>
                    <a:cubicBezTo>
                      <a:pt x="10205" y="131"/>
                      <a:pt x="5156" y="298"/>
                      <a:pt x="108" y="500"/>
                    </a:cubicBezTo>
                    <a:cubicBezTo>
                      <a:pt x="1" y="500"/>
                      <a:pt x="1" y="667"/>
                      <a:pt x="108" y="667"/>
                    </a:cubicBezTo>
                    <a:cubicBezTo>
                      <a:pt x="5156" y="619"/>
                      <a:pt x="10205" y="536"/>
                      <a:pt x="15241" y="417"/>
                    </a:cubicBezTo>
                    <a:cubicBezTo>
                      <a:pt x="15511" y="417"/>
                      <a:pt x="15515" y="0"/>
                      <a:pt x="15252"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313;p43"/>
              <p:cNvSpPr/>
              <p:nvPr/>
            </p:nvSpPr>
            <p:spPr>
              <a:xfrm>
                <a:off x="6278150" y="3914500"/>
                <a:ext cx="369100" cy="34000"/>
              </a:xfrm>
              <a:custGeom>
                <a:avLst/>
                <a:gdLst/>
                <a:ahLst/>
                <a:cxnLst/>
                <a:rect l="l" t="t" r="r" b="b"/>
                <a:pathLst>
                  <a:path w="14764" h="1360" extrusionOk="0">
                    <a:moveTo>
                      <a:pt x="14531" y="1"/>
                    </a:moveTo>
                    <a:cubicBezTo>
                      <a:pt x="14522" y="1"/>
                      <a:pt x="14512" y="1"/>
                      <a:pt x="14502" y="3"/>
                    </a:cubicBezTo>
                    <a:cubicBezTo>
                      <a:pt x="9704" y="360"/>
                      <a:pt x="4894" y="765"/>
                      <a:pt x="107" y="1205"/>
                    </a:cubicBezTo>
                    <a:cubicBezTo>
                      <a:pt x="104" y="1205"/>
                      <a:pt x="100" y="1205"/>
                      <a:pt x="97" y="1205"/>
                    </a:cubicBezTo>
                    <a:cubicBezTo>
                      <a:pt x="0" y="1205"/>
                      <a:pt x="4" y="1360"/>
                      <a:pt x="107" y="1360"/>
                    </a:cubicBezTo>
                    <a:cubicBezTo>
                      <a:pt x="4894" y="1074"/>
                      <a:pt x="9704" y="765"/>
                      <a:pt x="14502" y="419"/>
                    </a:cubicBezTo>
                    <a:cubicBezTo>
                      <a:pt x="14754" y="408"/>
                      <a:pt x="14764" y="1"/>
                      <a:pt x="14531"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314;p43"/>
              <p:cNvSpPr/>
              <p:nvPr/>
            </p:nvSpPr>
            <p:spPr>
              <a:xfrm>
                <a:off x="6306425" y="3956225"/>
                <a:ext cx="381025" cy="14025"/>
              </a:xfrm>
              <a:custGeom>
                <a:avLst/>
                <a:gdLst/>
                <a:ahLst/>
                <a:cxnLst/>
                <a:rect l="l" t="t" r="r" b="b"/>
                <a:pathLst>
                  <a:path w="15241" h="561" extrusionOk="0">
                    <a:moveTo>
                      <a:pt x="14989" y="0"/>
                    </a:moveTo>
                    <a:cubicBezTo>
                      <a:pt x="14986" y="0"/>
                      <a:pt x="14982" y="0"/>
                      <a:pt x="14978" y="1"/>
                    </a:cubicBezTo>
                    <a:cubicBezTo>
                      <a:pt x="10014" y="132"/>
                      <a:pt x="5061" y="203"/>
                      <a:pt x="108" y="417"/>
                    </a:cubicBezTo>
                    <a:cubicBezTo>
                      <a:pt x="104" y="417"/>
                      <a:pt x="100" y="417"/>
                      <a:pt x="96" y="417"/>
                    </a:cubicBezTo>
                    <a:cubicBezTo>
                      <a:pt x="0" y="417"/>
                      <a:pt x="4" y="560"/>
                      <a:pt x="108" y="560"/>
                    </a:cubicBezTo>
                    <a:cubicBezTo>
                      <a:pt x="5061" y="524"/>
                      <a:pt x="10014" y="524"/>
                      <a:pt x="14978" y="417"/>
                    </a:cubicBezTo>
                    <a:cubicBezTo>
                      <a:pt x="15237" y="417"/>
                      <a:pt x="15240" y="0"/>
                      <a:pt x="14989"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315;p43"/>
              <p:cNvSpPr/>
              <p:nvPr/>
            </p:nvSpPr>
            <p:spPr>
              <a:xfrm>
                <a:off x="6610525" y="4234475"/>
                <a:ext cx="358800" cy="33125"/>
              </a:xfrm>
              <a:custGeom>
                <a:avLst/>
                <a:gdLst/>
                <a:ahLst/>
                <a:cxnLst/>
                <a:rect l="l" t="t" r="r" b="b"/>
                <a:pathLst>
                  <a:path w="14352" h="1325" extrusionOk="0">
                    <a:moveTo>
                      <a:pt x="14119" y="1"/>
                    </a:moveTo>
                    <a:cubicBezTo>
                      <a:pt x="14110" y="1"/>
                      <a:pt x="14100" y="1"/>
                      <a:pt x="14090" y="3"/>
                    </a:cubicBezTo>
                    <a:cubicBezTo>
                      <a:pt x="9434" y="360"/>
                      <a:pt x="4767" y="741"/>
                      <a:pt x="112" y="1182"/>
                    </a:cubicBezTo>
                    <a:cubicBezTo>
                      <a:pt x="105" y="1180"/>
                      <a:pt x="99" y="1179"/>
                      <a:pt x="94" y="1179"/>
                    </a:cubicBezTo>
                    <a:cubicBezTo>
                      <a:pt x="14" y="1179"/>
                      <a:pt x="1" y="1324"/>
                      <a:pt x="112" y="1324"/>
                    </a:cubicBezTo>
                    <a:cubicBezTo>
                      <a:pt x="4767" y="1063"/>
                      <a:pt x="9434" y="741"/>
                      <a:pt x="14090" y="420"/>
                    </a:cubicBezTo>
                    <a:cubicBezTo>
                      <a:pt x="14341" y="408"/>
                      <a:pt x="14351" y="1"/>
                      <a:pt x="14119"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316;p43"/>
              <p:cNvSpPr/>
              <p:nvPr/>
            </p:nvSpPr>
            <p:spPr>
              <a:xfrm>
                <a:off x="6636225" y="4275875"/>
                <a:ext cx="373575" cy="16425"/>
              </a:xfrm>
              <a:custGeom>
                <a:avLst/>
                <a:gdLst/>
                <a:ahLst/>
                <a:cxnLst/>
                <a:rect l="l" t="t" r="r" b="b"/>
                <a:pathLst>
                  <a:path w="14943" h="657" extrusionOk="0">
                    <a:moveTo>
                      <a:pt x="14690" y="1"/>
                    </a:moveTo>
                    <a:cubicBezTo>
                      <a:pt x="14683" y="1"/>
                      <a:pt x="14676" y="1"/>
                      <a:pt x="14669" y="2"/>
                    </a:cubicBezTo>
                    <a:cubicBezTo>
                      <a:pt x="9799" y="133"/>
                      <a:pt x="4953" y="299"/>
                      <a:pt x="96" y="490"/>
                    </a:cubicBezTo>
                    <a:cubicBezTo>
                      <a:pt x="0" y="502"/>
                      <a:pt x="0" y="657"/>
                      <a:pt x="96" y="657"/>
                    </a:cubicBezTo>
                    <a:cubicBezTo>
                      <a:pt x="4965" y="609"/>
                      <a:pt x="9823" y="538"/>
                      <a:pt x="14669" y="419"/>
                    </a:cubicBezTo>
                    <a:cubicBezTo>
                      <a:pt x="14936" y="419"/>
                      <a:pt x="14943" y="1"/>
                      <a:pt x="14690"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317;p43"/>
              <p:cNvSpPr/>
              <p:nvPr/>
            </p:nvSpPr>
            <p:spPr>
              <a:xfrm>
                <a:off x="7054150" y="4605650"/>
                <a:ext cx="315150" cy="86025"/>
              </a:xfrm>
              <a:custGeom>
                <a:avLst/>
                <a:gdLst/>
                <a:ahLst/>
                <a:cxnLst/>
                <a:rect l="l" t="t" r="r" b="b"/>
                <a:pathLst>
                  <a:path w="12606" h="3441" extrusionOk="0">
                    <a:moveTo>
                      <a:pt x="12329" y="1"/>
                    </a:moveTo>
                    <a:cubicBezTo>
                      <a:pt x="12305" y="1"/>
                      <a:pt x="12279" y="5"/>
                      <a:pt x="12251" y="15"/>
                    </a:cubicBezTo>
                    <a:cubicBezTo>
                      <a:pt x="8263" y="1491"/>
                      <a:pt x="3953" y="1456"/>
                      <a:pt x="83" y="3289"/>
                    </a:cubicBezTo>
                    <a:cubicBezTo>
                      <a:pt x="0" y="3320"/>
                      <a:pt x="61" y="3441"/>
                      <a:pt x="134" y="3441"/>
                    </a:cubicBezTo>
                    <a:cubicBezTo>
                      <a:pt x="144" y="3441"/>
                      <a:pt x="156" y="3438"/>
                      <a:pt x="167" y="3432"/>
                    </a:cubicBezTo>
                    <a:cubicBezTo>
                      <a:pt x="4072" y="1753"/>
                      <a:pt x="8406" y="1872"/>
                      <a:pt x="12370" y="420"/>
                    </a:cubicBezTo>
                    <a:cubicBezTo>
                      <a:pt x="12606" y="345"/>
                      <a:pt x="12543" y="1"/>
                      <a:pt x="12329"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318;p43"/>
              <p:cNvSpPr/>
              <p:nvPr/>
            </p:nvSpPr>
            <p:spPr>
              <a:xfrm>
                <a:off x="5555225" y="3234550"/>
                <a:ext cx="1511125" cy="1461325"/>
              </a:xfrm>
              <a:custGeom>
                <a:avLst/>
                <a:gdLst/>
                <a:ahLst/>
                <a:cxnLst/>
                <a:rect l="l" t="t" r="r" b="b"/>
                <a:pathLst>
                  <a:path w="60445" h="58453" extrusionOk="0">
                    <a:moveTo>
                      <a:pt x="114" y="0"/>
                    </a:moveTo>
                    <a:cubicBezTo>
                      <a:pt x="54" y="0"/>
                      <a:pt x="1" y="70"/>
                      <a:pt x="57" y="126"/>
                    </a:cubicBezTo>
                    <a:cubicBezTo>
                      <a:pt x="19821" y="19724"/>
                      <a:pt x="40026" y="38893"/>
                      <a:pt x="59933" y="58383"/>
                    </a:cubicBezTo>
                    <a:cubicBezTo>
                      <a:pt x="59984" y="58432"/>
                      <a:pt x="60041" y="58452"/>
                      <a:pt x="60095" y="58452"/>
                    </a:cubicBezTo>
                    <a:cubicBezTo>
                      <a:pt x="60282" y="58452"/>
                      <a:pt x="60444" y="58213"/>
                      <a:pt x="60278" y="58038"/>
                    </a:cubicBezTo>
                    <a:cubicBezTo>
                      <a:pt x="40407" y="38512"/>
                      <a:pt x="20333" y="19212"/>
                      <a:pt x="164" y="19"/>
                    </a:cubicBezTo>
                    <a:cubicBezTo>
                      <a:pt x="148" y="6"/>
                      <a:pt x="130" y="0"/>
                      <a:pt x="114"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319;p43"/>
              <p:cNvSpPr/>
              <p:nvPr/>
            </p:nvSpPr>
            <p:spPr>
              <a:xfrm>
                <a:off x="5937000" y="3232150"/>
                <a:ext cx="1420750" cy="1383350"/>
              </a:xfrm>
              <a:custGeom>
                <a:avLst/>
                <a:gdLst/>
                <a:ahLst/>
                <a:cxnLst/>
                <a:rect l="l" t="t" r="r" b="b"/>
                <a:pathLst>
                  <a:path w="56830" h="55334" extrusionOk="0">
                    <a:moveTo>
                      <a:pt x="97" y="1"/>
                    </a:moveTo>
                    <a:cubicBezTo>
                      <a:pt x="42" y="1"/>
                      <a:pt x="0" y="69"/>
                      <a:pt x="37" y="115"/>
                    </a:cubicBezTo>
                    <a:cubicBezTo>
                      <a:pt x="18683" y="18617"/>
                      <a:pt x="37530" y="36905"/>
                      <a:pt x="56318" y="55264"/>
                    </a:cubicBezTo>
                    <a:cubicBezTo>
                      <a:pt x="56369" y="55313"/>
                      <a:pt x="56426" y="55333"/>
                      <a:pt x="56481" y="55333"/>
                    </a:cubicBezTo>
                    <a:cubicBezTo>
                      <a:pt x="56667" y="55333"/>
                      <a:pt x="56829" y="55094"/>
                      <a:pt x="56664" y="54919"/>
                    </a:cubicBezTo>
                    <a:cubicBezTo>
                      <a:pt x="37923" y="36524"/>
                      <a:pt x="19183" y="18117"/>
                      <a:pt x="145" y="20"/>
                    </a:cubicBezTo>
                    <a:cubicBezTo>
                      <a:pt x="129" y="6"/>
                      <a:pt x="112" y="1"/>
                      <a:pt x="97"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320;p43"/>
              <p:cNvSpPr/>
              <p:nvPr/>
            </p:nvSpPr>
            <p:spPr>
              <a:xfrm>
                <a:off x="5996625" y="3200350"/>
                <a:ext cx="1421150" cy="1383425"/>
              </a:xfrm>
              <a:custGeom>
                <a:avLst/>
                <a:gdLst/>
                <a:ahLst/>
                <a:cxnLst/>
                <a:rect l="l" t="t" r="r" b="b"/>
                <a:pathLst>
                  <a:path w="56846" h="55337" extrusionOk="0">
                    <a:moveTo>
                      <a:pt x="113" y="0"/>
                    </a:moveTo>
                    <a:cubicBezTo>
                      <a:pt x="49" y="0"/>
                      <a:pt x="1" y="77"/>
                      <a:pt x="57" y="125"/>
                    </a:cubicBezTo>
                    <a:cubicBezTo>
                      <a:pt x="18691" y="18627"/>
                      <a:pt x="37550" y="36915"/>
                      <a:pt x="56326" y="55262"/>
                    </a:cubicBezTo>
                    <a:cubicBezTo>
                      <a:pt x="56379" y="55315"/>
                      <a:pt x="56437" y="55336"/>
                      <a:pt x="56493" y="55336"/>
                    </a:cubicBezTo>
                    <a:cubicBezTo>
                      <a:pt x="56681" y="55336"/>
                      <a:pt x="56846" y="55094"/>
                      <a:pt x="56672" y="54929"/>
                    </a:cubicBezTo>
                    <a:cubicBezTo>
                      <a:pt x="37931" y="36534"/>
                      <a:pt x="19191" y="18115"/>
                      <a:pt x="165" y="18"/>
                    </a:cubicBezTo>
                    <a:cubicBezTo>
                      <a:pt x="147" y="5"/>
                      <a:pt x="130" y="0"/>
                      <a:pt x="113"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321;p43"/>
              <p:cNvSpPr/>
              <p:nvPr/>
            </p:nvSpPr>
            <p:spPr>
              <a:xfrm>
                <a:off x="8195925" y="1650425"/>
                <a:ext cx="857925" cy="2077025"/>
              </a:xfrm>
              <a:custGeom>
                <a:avLst/>
                <a:gdLst/>
                <a:ahLst/>
                <a:cxnLst/>
                <a:rect l="l" t="t" r="r" b="b"/>
                <a:pathLst>
                  <a:path w="34317" h="83081" extrusionOk="0">
                    <a:moveTo>
                      <a:pt x="121" y="0"/>
                    </a:moveTo>
                    <a:cubicBezTo>
                      <a:pt x="61" y="0"/>
                      <a:pt x="1" y="45"/>
                      <a:pt x="37" y="102"/>
                    </a:cubicBezTo>
                    <a:cubicBezTo>
                      <a:pt x="11288" y="27713"/>
                      <a:pt x="22456" y="55347"/>
                      <a:pt x="33791" y="82934"/>
                    </a:cubicBezTo>
                    <a:cubicBezTo>
                      <a:pt x="33838" y="83036"/>
                      <a:pt x="33936" y="83081"/>
                      <a:pt x="34030" y="83081"/>
                    </a:cubicBezTo>
                    <a:cubicBezTo>
                      <a:pt x="34177" y="83081"/>
                      <a:pt x="34316" y="82974"/>
                      <a:pt x="34244" y="82815"/>
                    </a:cubicBezTo>
                    <a:cubicBezTo>
                      <a:pt x="22980" y="55204"/>
                      <a:pt x="11729" y="27582"/>
                      <a:pt x="216" y="66"/>
                    </a:cubicBezTo>
                    <a:cubicBezTo>
                      <a:pt x="201" y="19"/>
                      <a:pt x="161" y="0"/>
                      <a:pt x="121"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322;p43"/>
              <p:cNvSpPr/>
              <p:nvPr/>
            </p:nvSpPr>
            <p:spPr>
              <a:xfrm>
                <a:off x="7946125" y="3287375"/>
                <a:ext cx="372750" cy="826200"/>
              </a:xfrm>
              <a:custGeom>
                <a:avLst/>
                <a:gdLst/>
                <a:ahLst/>
                <a:cxnLst/>
                <a:rect l="l" t="t" r="r" b="b"/>
                <a:pathLst>
                  <a:path w="14910" h="33048" extrusionOk="0">
                    <a:moveTo>
                      <a:pt x="288" y="1"/>
                    </a:moveTo>
                    <a:cubicBezTo>
                      <a:pt x="153" y="1"/>
                      <a:pt x="0" y="156"/>
                      <a:pt x="75" y="323"/>
                    </a:cubicBezTo>
                    <a:cubicBezTo>
                      <a:pt x="4850" y="11205"/>
                      <a:pt x="9612" y="22075"/>
                      <a:pt x="14422" y="32934"/>
                    </a:cubicBezTo>
                    <a:cubicBezTo>
                      <a:pt x="14459" y="33014"/>
                      <a:pt x="14522" y="33048"/>
                      <a:pt x="14589" y="33048"/>
                    </a:cubicBezTo>
                    <a:cubicBezTo>
                      <a:pt x="14740" y="33048"/>
                      <a:pt x="14910" y="32877"/>
                      <a:pt x="14827" y="32696"/>
                    </a:cubicBezTo>
                    <a:cubicBezTo>
                      <a:pt x="10053" y="21825"/>
                      <a:pt x="5243" y="10967"/>
                      <a:pt x="433" y="97"/>
                    </a:cubicBezTo>
                    <a:cubicBezTo>
                      <a:pt x="400" y="29"/>
                      <a:pt x="346" y="1"/>
                      <a:pt x="288"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323;p43"/>
              <p:cNvSpPr/>
              <p:nvPr/>
            </p:nvSpPr>
            <p:spPr>
              <a:xfrm>
                <a:off x="7687075" y="2698525"/>
                <a:ext cx="172025" cy="373000"/>
              </a:xfrm>
              <a:custGeom>
                <a:avLst/>
                <a:gdLst/>
                <a:ahLst/>
                <a:cxnLst/>
                <a:rect l="l" t="t" r="r" b="b"/>
                <a:pathLst>
                  <a:path w="6881" h="14920" extrusionOk="0">
                    <a:moveTo>
                      <a:pt x="231" y="0"/>
                    </a:moveTo>
                    <a:cubicBezTo>
                      <a:pt x="120" y="0"/>
                      <a:pt x="0" y="122"/>
                      <a:pt x="67" y="255"/>
                    </a:cubicBezTo>
                    <a:lnTo>
                      <a:pt x="6449" y="14816"/>
                    </a:lnTo>
                    <a:cubicBezTo>
                      <a:pt x="6482" y="14889"/>
                      <a:pt x="6539" y="14920"/>
                      <a:pt x="6598" y="14920"/>
                    </a:cubicBezTo>
                    <a:cubicBezTo>
                      <a:pt x="6732" y="14920"/>
                      <a:pt x="6880" y="14767"/>
                      <a:pt x="6806" y="14602"/>
                    </a:cubicBezTo>
                    <a:cubicBezTo>
                      <a:pt x="4663" y="9768"/>
                      <a:pt x="2508" y="4910"/>
                      <a:pt x="353" y="76"/>
                    </a:cubicBezTo>
                    <a:cubicBezTo>
                      <a:pt x="324" y="22"/>
                      <a:pt x="278" y="0"/>
                      <a:pt x="231"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324;p43"/>
              <p:cNvSpPr/>
              <p:nvPr/>
            </p:nvSpPr>
            <p:spPr>
              <a:xfrm>
                <a:off x="7480450" y="2230125"/>
                <a:ext cx="151475" cy="329500"/>
              </a:xfrm>
              <a:custGeom>
                <a:avLst/>
                <a:gdLst/>
                <a:ahLst/>
                <a:cxnLst/>
                <a:rect l="l" t="t" r="r" b="b"/>
                <a:pathLst>
                  <a:path w="6059" h="13180" extrusionOk="0">
                    <a:moveTo>
                      <a:pt x="129" y="1"/>
                    </a:moveTo>
                    <a:cubicBezTo>
                      <a:pt x="63" y="1"/>
                      <a:pt x="1" y="66"/>
                      <a:pt x="33" y="131"/>
                    </a:cubicBezTo>
                    <a:cubicBezTo>
                      <a:pt x="1938" y="4453"/>
                      <a:pt x="3831" y="8763"/>
                      <a:pt x="5736" y="13097"/>
                    </a:cubicBezTo>
                    <a:cubicBezTo>
                      <a:pt x="5760" y="13155"/>
                      <a:pt x="5804" y="13179"/>
                      <a:pt x="5851" y="13179"/>
                    </a:cubicBezTo>
                    <a:cubicBezTo>
                      <a:pt x="5949" y="13179"/>
                      <a:pt x="6059" y="13075"/>
                      <a:pt x="6010" y="12954"/>
                    </a:cubicBezTo>
                    <a:cubicBezTo>
                      <a:pt x="4081" y="8644"/>
                      <a:pt x="2153" y="4346"/>
                      <a:pt x="212" y="48"/>
                    </a:cubicBezTo>
                    <a:cubicBezTo>
                      <a:pt x="189" y="14"/>
                      <a:pt x="159" y="1"/>
                      <a:pt x="129"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325;p43"/>
              <p:cNvSpPr/>
              <p:nvPr/>
            </p:nvSpPr>
            <p:spPr>
              <a:xfrm>
                <a:off x="7527125" y="3592375"/>
                <a:ext cx="481825" cy="684050"/>
              </a:xfrm>
              <a:custGeom>
                <a:avLst/>
                <a:gdLst/>
                <a:ahLst/>
                <a:cxnLst/>
                <a:rect l="l" t="t" r="r" b="b"/>
                <a:pathLst>
                  <a:path w="19273" h="27362" extrusionOk="0">
                    <a:moveTo>
                      <a:pt x="319" y="0"/>
                    </a:moveTo>
                    <a:cubicBezTo>
                      <a:pt x="158" y="0"/>
                      <a:pt x="1" y="154"/>
                      <a:pt x="119" y="315"/>
                    </a:cubicBezTo>
                    <a:cubicBezTo>
                      <a:pt x="6310" y="9304"/>
                      <a:pt x="12525" y="18305"/>
                      <a:pt x="18752" y="27259"/>
                    </a:cubicBezTo>
                    <a:cubicBezTo>
                      <a:pt x="18803" y="27331"/>
                      <a:pt x="18876" y="27362"/>
                      <a:pt x="18948" y="27362"/>
                    </a:cubicBezTo>
                    <a:cubicBezTo>
                      <a:pt x="19113" y="27362"/>
                      <a:pt x="19273" y="27203"/>
                      <a:pt x="19157" y="27020"/>
                    </a:cubicBezTo>
                    <a:cubicBezTo>
                      <a:pt x="12954" y="18031"/>
                      <a:pt x="6715" y="9066"/>
                      <a:pt x="500" y="88"/>
                    </a:cubicBezTo>
                    <a:cubicBezTo>
                      <a:pt x="451" y="26"/>
                      <a:pt x="385" y="0"/>
                      <a:pt x="319"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326;p43"/>
              <p:cNvSpPr/>
              <p:nvPr/>
            </p:nvSpPr>
            <p:spPr>
              <a:xfrm>
                <a:off x="7147600" y="3042600"/>
                <a:ext cx="178350" cy="247875"/>
              </a:xfrm>
              <a:custGeom>
                <a:avLst/>
                <a:gdLst/>
                <a:ahLst/>
                <a:cxnLst/>
                <a:rect l="l" t="t" r="r" b="b"/>
                <a:pathLst>
                  <a:path w="7134" h="9915" extrusionOk="0">
                    <a:moveTo>
                      <a:pt x="222" y="0"/>
                    </a:moveTo>
                    <a:cubicBezTo>
                      <a:pt x="109" y="0"/>
                      <a:pt x="1" y="119"/>
                      <a:pt x="84" y="243"/>
                    </a:cubicBezTo>
                    <a:cubicBezTo>
                      <a:pt x="2286" y="3446"/>
                      <a:pt x="4489" y="6625"/>
                      <a:pt x="6692" y="9828"/>
                    </a:cubicBezTo>
                    <a:cubicBezTo>
                      <a:pt x="6735" y="9889"/>
                      <a:pt x="6796" y="9914"/>
                      <a:pt x="6857" y="9914"/>
                    </a:cubicBezTo>
                    <a:cubicBezTo>
                      <a:pt x="6997" y="9914"/>
                      <a:pt x="7133" y="9779"/>
                      <a:pt x="7025" y="9637"/>
                    </a:cubicBezTo>
                    <a:cubicBezTo>
                      <a:pt x="4811" y="6447"/>
                      <a:pt x="2596" y="3268"/>
                      <a:pt x="358" y="77"/>
                    </a:cubicBezTo>
                    <a:cubicBezTo>
                      <a:pt x="322" y="23"/>
                      <a:pt x="271" y="0"/>
                      <a:pt x="222"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327;p43"/>
              <p:cNvSpPr/>
              <p:nvPr/>
            </p:nvSpPr>
            <p:spPr>
              <a:xfrm>
                <a:off x="6860225" y="2627800"/>
                <a:ext cx="211900" cy="298800"/>
              </a:xfrm>
              <a:custGeom>
                <a:avLst/>
                <a:gdLst/>
                <a:ahLst/>
                <a:cxnLst/>
                <a:rect l="l" t="t" r="r" b="b"/>
                <a:pathLst>
                  <a:path w="8476" h="11952" extrusionOk="0">
                    <a:moveTo>
                      <a:pt x="118" y="1"/>
                    </a:moveTo>
                    <a:cubicBezTo>
                      <a:pt x="56" y="1"/>
                      <a:pt x="1" y="69"/>
                      <a:pt x="42" y="143"/>
                    </a:cubicBezTo>
                    <a:cubicBezTo>
                      <a:pt x="2744" y="4048"/>
                      <a:pt x="5447" y="7965"/>
                      <a:pt x="8138" y="11882"/>
                    </a:cubicBezTo>
                    <a:cubicBezTo>
                      <a:pt x="8169" y="11932"/>
                      <a:pt x="8215" y="11952"/>
                      <a:pt x="8260" y="11952"/>
                    </a:cubicBezTo>
                    <a:cubicBezTo>
                      <a:pt x="8367" y="11952"/>
                      <a:pt x="8475" y="11837"/>
                      <a:pt x="8400" y="11728"/>
                    </a:cubicBezTo>
                    <a:cubicBezTo>
                      <a:pt x="5685" y="7834"/>
                      <a:pt x="2935" y="3953"/>
                      <a:pt x="196" y="48"/>
                    </a:cubicBezTo>
                    <a:cubicBezTo>
                      <a:pt x="174" y="14"/>
                      <a:pt x="145" y="1"/>
                      <a:pt x="118"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328;p43"/>
              <p:cNvSpPr/>
              <p:nvPr/>
            </p:nvSpPr>
            <p:spPr>
              <a:xfrm>
                <a:off x="4946400" y="2054250"/>
                <a:ext cx="58800" cy="37775"/>
              </a:xfrm>
              <a:custGeom>
                <a:avLst/>
                <a:gdLst/>
                <a:ahLst/>
                <a:cxnLst/>
                <a:rect l="l" t="t" r="r" b="b"/>
                <a:pathLst>
                  <a:path w="2352" h="1511" extrusionOk="0">
                    <a:moveTo>
                      <a:pt x="2144" y="0"/>
                    </a:moveTo>
                    <a:cubicBezTo>
                      <a:pt x="2126" y="0"/>
                      <a:pt x="2106" y="3"/>
                      <a:pt x="2085" y="11"/>
                    </a:cubicBezTo>
                    <a:cubicBezTo>
                      <a:pt x="1335" y="320"/>
                      <a:pt x="561" y="725"/>
                      <a:pt x="37" y="1380"/>
                    </a:cubicBezTo>
                    <a:cubicBezTo>
                      <a:pt x="1" y="1435"/>
                      <a:pt x="48" y="1511"/>
                      <a:pt x="105" y="1511"/>
                    </a:cubicBezTo>
                    <a:cubicBezTo>
                      <a:pt x="122" y="1511"/>
                      <a:pt x="140" y="1504"/>
                      <a:pt x="156" y="1487"/>
                    </a:cubicBezTo>
                    <a:cubicBezTo>
                      <a:pt x="692" y="904"/>
                      <a:pt x="1454" y="558"/>
                      <a:pt x="2181" y="308"/>
                    </a:cubicBezTo>
                    <a:cubicBezTo>
                      <a:pt x="2352" y="255"/>
                      <a:pt x="2302" y="0"/>
                      <a:pt x="2144"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329;p43"/>
              <p:cNvSpPr/>
              <p:nvPr/>
            </p:nvSpPr>
            <p:spPr>
              <a:xfrm>
                <a:off x="5006900" y="2054700"/>
                <a:ext cx="352775" cy="144925"/>
              </a:xfrm>
              <a:custGeom>
                <a:avLst/>
                <a:gdLst/>
                <a:ahLst/>
                <a:cxnLst/>
                <a:rect l="l" t="t" r="r" b="b"/>
                <a:pathLst>
                  <a:path w="14111" h="5797" extrusionOk="0">
                    <a:moveTo>
                      <a:pt x="3532" y="1"/>
                    </a:moveTo>
                    <a:cubicBezTo>
                      <a:pt x="2337" y="1"/>
                      <a:pt x="1168" y="285"/>
                      <a:pt x="82" y="957"/>
                    </a:cubicBezTo>
                    <a:cubicBezTo>
                      <a:pt x="0" y="1008"/>
                      <a:pt x="59" y="1148"/>
                      <a:pt x="153" y="1148"/>
                    </a:cubicBezTo>
                    <a:cubicBezTo>
                      <a:pt x="168" y="1148"/>
                      <a:pt x="184" y="1144"/>
                      <a:pt x="201" y="1136"/>
                    </a:cubicBezTo>
                    <a:cubicBezTo>
                      <a:pt x="1215" y="594"/>
                      <a:pt x="2267" y="361"/>
                      <a:pt x="3326" y="361"/>
                    </a:cubicBezTo>
                    <a:cubicBezTo>
                      <a:pt x="7106" y="361"/>
                      <a:pt x="10979" y="3320"/>
                      <a:pt x="13536" y="5720"/>
                    </a:cubicBezTo>
                    <a:cubicBezTo>
                      <a:pt x="13596" y="5774"/>
                      <a:pt x="13661" y="5797"/>
                      <a:pt x="13723" y="5797"/>
                    </a:cubicBezTo>
                    <a:cubicBezTo>
                      <a:pt x="13934" y="5797"/>
                      <a:pt x="14110" y="5534"/>
                      <a:pt x="13917" y="5350"/>
                    </a:cubicBezTo>
                    <a:cubicBezTo>
                      <a:pt x="11441" y="2911"/>
                      <a:pt x="7354" y="1"/>
                      <a:pt x="3532"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330;p43"/>
              <p:cNvSpPr/>
              <p:nvPr/>
            </p:nvSpPr>
            <p:spPr>
              <a:xfrm>
                <a:off x="5276125" y="1976825"/>
                <a:ext cx="413525" cy="1183100"/>
              </a:xfrm>
              <a:custGeom>
                <a:avLst/>
                <a:gdLst/>
                <a:ahLst/>
                <a:cxnLst/>
                <a:rect l="l" t="t" r="r" b="b"/>
                <a:pathLst>
                  <a:path w="16541" h="47324" extrusionOk="0">
                    <a:moveTo>
                      <a:pt x="221" y="1"/>
                    </a:moveTo>
                    <a:cubicBezTo>
                      <a:pt x="112" y="1"/>
                      <a:pt x="0" y="83"/>
                      <a:pt x="52" y="203"/>
                    </a:cubicBezTo>
                    <a:cubicBezTo>
                      <a:pt x="5327" y="15859"/>
                      <a:pt x="10589" y="31552"/>
                      <a:pt x="16019" y="47161"/>
                    </a:cubicBezTo>
                    <a:cubicBezTo>
                      <a:pt x="16061" y="47274"/>
                      <a:pt x="16158" y="47324"/>
                      <a:pt x="16254" y="47324"/>
                    </a:cubicBezTo>
                    <a:cubicBezTo>
                      <a:pt x="16399" y="47324"/>
                      <a:pt x="16541" y="47209"/>
                      <a:pt x="16483" y="47030"/>
                    </a:cubicBezTo>
                    <a:cubicBezTo>
                      <a:pt x="11221" y="31361"/>
                      <a:pt x="5779" y="15728"/>
                      <a:pt x="374" y="95"/>
                    </a:cubicBezTo>
                    <a:cubicBezTo>
                      <a:pt x="347" y="29"/>
                      <a:pt x="285" y="1"/>
                      <a:pt x="221"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331;p43"/>
              <p:cNvSpPr/>
              <p:nvPr/>
            </p:nvSpPr>
            <p:spPr>
              <a:xfrm>
                <a:off x="5445175" y="1788475"/>
                <a:ext cx="298100" cy="1368700"/>
              </a:xfrm>
              <a:custGeom>
                <a:avLst/>
                <a:gdLst/>
                <a:ahLst/>
                <a:cxnLst/>
                <a:rect l="l" t="t" r="r" b="b"/>
                <a:pathLst>
                  <a:path w="11924" h="54748" extrusionOk="0">
                    <a:moveTo>
                      <a:pt x="200" y="1"/>
                    </a:moveTo>
                    <a:cubicBezTo>
                      <a:pt x="102" y="1"/>
                      <a:pt x="1" y="83"/>
                      <a:pt x="29" y="212"/>
                    </a:cubicBezTo>
                    <a:cubicBezTo>
                      <a:pt x="3792" y="18333"/>
                      <a:pt x="7507" y="36478"/>
                      <a:pt x="11424" y="54576"/>
                    </a:cubicBezTo>
                    <a:cubicBezTo>
                      <a:pt x="11448" y="54695"/>
                      <a:pt x="11536" y="54747"/>
                      <a:pt x="11630" y="54747"/>
                    </a:cubicBezTo>
                    <a:cubicBezTo>
                      <a:pt x="11771" y="54747"/>
                      <a:pt x="11924" y="54630"/>
                      <a:pt x="11888" y="54445"/>
                    </a:cubicBezTo>
                    <a:cubicBezTo>
                      <a:pt x="8149" y="36312"/>
                      <a:pt x="4220" y="18214"/>
                      <a:pt x="351" y="117"/>
                    </a:cubicBezTo>
                    <a:cubicBezTo>
                      <a:pt x="327" y="36"/>
                      <a:pt x="264" y="1"/>
                      <a:pt x="200"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332;p43"/>
              <p:cNvSpPr/>
              <p:nvPr/>
            </p:nvSpPr>
            <p:spPr>
              <a:xfrm>
                <a:off x="5676575" y="1559050"/>
                <a:ext cx="66400" cy="1599625"/>
              </a:xfrm>
              <a:custGeom>
                <a:avLst/>
                <a:gdLst/>
                <a:ahLst/>
                <a:cxnLst/>
                <a:rect l="l" t="t" r="r" b="b"/>
                <a:pathLst>
                  <a:path w="2656" h="63985" extrusionOk="0">
                    <a:moveTo>
                      <a:pt x="161" y="1"/>
                    </a:moveTo>
                    <a:cubicBezTo>
                      <a:pt x="81" y="1"/>
                      <a:pt x="1" y="54"/>
                      <a:pt x="1" y="162"/>
                    </a:cubicBezTo>
                    <a:cubicBezTo>
                      <a:pt x="679" y="21355"/>
                      <a:pt x="1322" y="42560"/>
                      <a:pt x="2168" y="63753"/>
                    </a:cubicBezTo>
                    <a:cubicBezTo>
                      <a:pt x="2180" y="63907"/>
                      <a:pt x="2305" y="63985"/>
                      <a:pt x="2424" y="63985"/>
                    </a:cubicBezTo>
                    <a:cubicBezTo>
                      <a:pt x="2543" y="63985"/>
                      <a:pt x="2656" y="63907"/>
                      <a:pt x="2644" y="63753"/>
                    </a:cubicBezTo>
                    <a:cubicBezTo>
                      <a:pt x="1989" y="42548"/>
                      <a:pt x="1132" y="21355"/>
                      <a:pt x="322" y="162"/>
                    </a:cubicBezTo>
                    <a:cubicBezTo>
                      <a:pt x="322" y="54"/>
                      <a:pt x="242" y="1"/>
                      <a:pt x="161"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333;p43"/>
              <p:cNvSpPr/>
              <p:nvPr/>
            </p:nvSpPr>
            <p:spPr>
              <a:xfrm>
                <a:off x="5730625" y="1327125"/>
                <a:ext cx="306975" cy="1831750"/>
              </a:xfrm>
              <a:custGeom>
                <a:avLst/>
                <a:gdLst/>
                <a:ahLst/>
                <a:cxnLst/>
                <a:rect l="l" t="t" r="r" b="b"/>
                <a:pathLst>
                  <a:path w="12279" h="73270" extrusionOk="0">
                    <a:moveTo>
                      <a:pt x="12073" y="0"/>
                    </a:moveTo>
                    <a:cubicBezTo>
                      <a:pt x="12009" y="0"/>
                      <a:pt x="11950" y="36"/>
                      <a:pt x="11936" y="116"/>
                    </a:cubicBezTo>
                    <a:cubicBezTo>
                      <a:pt x="7923" y="24393"/>
                      <a:pt x="3875" y="48670"/>
                      <a:pt x="29" y="72970"/>
                    </a:cubicBezTo>
                    <a:cubicBezTo>
                      <a:pt x="1" y="73150"/>
                      <a:pt x="159" y="73269"/>
                      <a:pt x="297" y="73269"/>
                    </a:cubicBezTo>
                    <a:cubicBezTo>
                      <a:pt x="387" y="73269"/>
                      <a:pt x="468" y="73219"/>
                      <a:pt x="482" y="73101"/>
                    </a:cubicBezTo>
                    <a:cubicBezTo>
                      <a:pt x="4518" y="48836"/>
                      <a:pt x="8376" y="24512"/>
                      <a:pt x="12257" y="211"/>
                    </a:cubicBezTo>
                    <a:cubicBezTo>
                      <a:pt x="12279" y="82"/>
                      <a:pt x="12170" y="0"/>
                      <a:pt x="12073"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334;p43"/>
              <p:cNvSpPr/>
              <p:nvPr/>
            </p:nvSpPr>
            <p:spPr>
              <a:xfrm>
                <a:off x="5729725" y="1209375"/>
                <a:ext cx="705475" cy="1949375"/>
              </a:xfrm>
              <a:custGeom>
                <a:avLst/>
                <a:gdLst/>
                <a:ahLst/>
                <a:cxnLst/>
                <a:rect l="l" t="t" r="r" b="b"/>
                <a:pathLst>
                  <a:path w="28219" h="77975" extrusionOk="0">
                    <a:moveTo>
                      <a:pt x="28027" y="1"/>
                    </a:moveTo>
                    <a:cubicBezTo>
                      <a:pt x="27962" y="1"/>
                      <a:pt x="27895" y="35"/>
                      <a:pt x="27867" y="111"/>
                    </a:cubicBezTo>
                    <a:cubicBezTo>
                      <a:pt x="18556" y="25959"/>
                      <a:pt x="9209" y="51784"/>
                      <a:pt x="65" y="77680"/>
                    </a:cubicBezTo>
                    <a:cubicBezTo>
                      <a:pt x="1" y="77860"/>
                      <a:pt x="144" y="77974"/>
                      <a:pt x="289" y="77974"/>
                    </a:cubicBezTo>
                    <a:cubicBezTo>
                      <a:pt x="384" y="77974"/>
                      <a:pt x="480" y="77925"/>
                      <a:pt x="518" y="77811"/>
                    </a:cubicBezTo>
                    <a:cubicBezTo>
                      <a:pt x="9852" y="51975"/>
                      <a:pt x="18996" y="26079"/>
                      <a:pt x="28176" y="206"/>
                    </a:cubicBezTo>
                    <a:cubicBezTo>
                      <a:pt x="28219" y="78"/>
                      <a:pt x="28125" y="1"/>
                      <a:pt x="28027"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335;p43"/>
              <p:cNvSpPr/>
              <p:nvPr/>
            </p:nvSpPr>
            <p:spPr>
              <a:xfrm>
                <a:off x="5724225" y="1172100"/>
                <a:ext cx="1143750" cy="2003450"/>
              </a:xfrm>
              <a:custGeom>
                <a:avLst/>
                <a:gdLst/>
                <a:ahLst/>
                <a:cxnLst/>
                <a:rect l="l" t="t" r="r" b="b"/>
                <a:pathLst>
                  <a:path w="45750" h="80138" extrusionOk="0">
                    <a:moveTo>
                      <a:pt x="45523" y="0"/>
                    </a:moveTo>
                    <a:cubicBezTo>
                      <a:pt x="45472" y="0"/>
                      <a:pt x="45420" y="26"/>
                      <a:pt x="45386" y="90"/>
                    </a:cubicBezTo>
                    <a:cubicBezTo>
                      <a:pt x="30254" y="26641"/>
                      <a:pt x="15085" y="53156"/>
                      <a:pt x="107" y="79778"/>
                    </a:cubicBezTo>
                    <a:cubicBezTo>
                      <a:pt x="1" y="79966"/>
                      <a:pt x="158" y="80138"/>
                      <a:pt x="318" y="80138"/>
                    </a:cubicBezTo>
                    <a:cubicBezTo>
                      <a:pt x="390" y="80138"/>
                      <a:pt x="463" y="80102"/>
                      <a:pt x="512" y="80016"/>
                    </a:cubicBezTo>
                    <a:cubicBezTo>
                      <a:pt x="15668" y="53489"/>
                      <a:pt x="30658" y="26855"/>
                      <a:pt x="45684" y="245"/>
                    </a:cubicBezTo>
                    <a:cubicBezTo>
                      <a:pt x="45749" y="122"/>
                      <a:pt x="45636" y="0"/>
                      <a:pt x="45523"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336;p43"/>
              <p:cNvSpPr/>
              <p:nvPr/>
            </p:nvSpPr>
            <p:spPr>
              <a:xfrm>
                <a:off x="5268900" y="1970600"/>
                <a:ext cx="235150" cy="161750"/>
              </a:xfrm>
              <a:custGeom>
                <a:avLst/>
                <a:gdLst/>
                <a:ahLst/>
                <a:cxnLst/>
                <a:rect l="l" t="t" r="r" b="b"/>
                <a:pathLst>
                  <a:path w="9406" h="6470" extrusionOk="0">
                    <a:moveTo>
                      <a:pt x="131" y="1"/>
                    </a:moveTo>
                    <a:cubicBezTo>
                      <a:pt x="32" y="1"/>
                      <a:pt x="0" y="172"/>
                      <a:pt x="115" y="213"/>
                    </a:cubicBezTo>
                    <a:cubicBezTo>
                      <a:pt x="3651" y="1345"/>
                      <a:pt x="6568" y="3238"/>
                      <a:pt x="8688" y="6321"/>
                    </a:cubicBezTo>
                    <a:cubicBezTo>
                      <a:pt x="8760" y="6426"/>
                      <a:pt x="8860" y="6469"/>
                      <a:pt x="8958" y="6469"/>
                    </a:cubicBezTo>
                    <a:cubicBezTo>
                      <a:pt x="9186" y="6469"/>
                      <a:pt x="9405" y="6237"/>
                      <a:pt x="9247" y="5988"/>
                    </a:cubicBezTo>
                    <a:cubicBezTo>
                      <a:pt x="7283" y="2738"/>
                      <a:pt x="3759" y="928"/>
                      <a:pt x="175" y="11"/>
                    </a:cubicBezTo>
                    <a:cubicBezTo>
                      <a:pt x="159" y="4"/>
                      <a:pt x="144" y="1"/>
                      <a:pt x="131"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337;p43"/>
              <p:cNvSpPr/>
              <p:nvPr/>
            </p:nvSpPr>
            <p:spPr>
              <a:xfrm>
                <a:off x="5739100" y="1335850"/>
                <a:ext cx="1667350" cy="1814750"/>
              </a:xfrm>
              <a:custGeom>
                <a:avLst/>
                <a:gdLst/>
                <a:ahLst/>
                <a:cxnLst/>
                <a:rect l="l" t="t" r="r" b="b"/>
                <a:pathLst>
                  <a:path w="66694" h="72590" extrusionOk="0">
                    <a:moveTo>
                      <a:pt x="66305" y="1"/>
                    </a:moveTo>
                    <a:cubicBezTo>
                      <a:pt x="66267" y="1"/>
                      <a:pt x="66228" y="9"/>
                      <a:pt x="66187" y="29"/>
                    </a:cubicBezTo>
                    <a:cubicBezTo>
                      <a:pt x="59186" y="3148"/>
                      <a:pt x="53030" y="7947"/>
                      <a:pt x="47089" y="12721"/>
                    </a:cubicBezTo>
                    <a:cubicBezTo>
                      <a:pt x="40731" y="17829"/>
                      <a:pt x="34647" y="23032"/>
                      <a:pt x="29373" y="29294"/>
                    </a:cubicBezTo>
                    <a:cubicBezTo>
                      <a:pt x="23920" y="35819"/>
                      <a:pt x="19074" y="42891"/>
                      <a:pt x="14490" y="50047"/>
                    </a:cubicBezTo>
                    <a:cubicBezTo>
                      <a:pt x="11894" y="54107"/>
                      <a:pt x="9346" y="58191"/>
                      <a:pt x="6656" y="62191"/>
                    </a:cubicBezTo>
                    <a:cubicBezTo>
                      <a:pt x="4346" y="65608"/>
                      <a:pt x="1667" y="68764"/>
                      <a:pt x="0" y="72573"/>
                    </a:cubicBezTo>
                    <a:cubicBezTo>
                      <a:pt x="16" y="72573"/>
                      <a:pt x="37" y="72589"/>
                      <a:pt x="53" y="72589"/>
                    </a:cubicBezTo>
                    <a:cubicBezTo>
                      <a:pt x="61" y="72589"/>
                      <a:pt x="68" y="72585"/>
                      <a:pt x="71" y="72573"/>
                    </a:cubicBezTo>
                    <a:cubicBezTo>
                      <a:pt x="1750" y="69037"/>
                      <a:pt x="4334" y="66097"/>
                      <a:pt x="6572" y="62929"/>
                    </a:cubicBezTo>
                    <a:cubicBezTo>
                      <a:pt x="9180" y="59274"/>
                      <a:pt x="11549" y="55452"/>
                      <a:pt x="13954" y="51666"/>
                    </a:cubicBezTo>
                    <a:cubicBezTo>
                      <a:pt x="18693" y="44272"/>
                      <a:pt x="23693" y="37022"/>
                      <a:pt x="29242" y="30223"/>
                    </a:cubicBezTo>
                    <a:cubicBezTo>
                      <a:pt x="34290" y="24056"/>
                      <a:pt x="40172" y="18984"/>
                      <a:pt x="46315" y="13971"/>
                    </a:cubicBezTo>
                    <a:cubicBezTo>
                      <a:pt x="52530" y="8899"/>
                      <a:pt x="59055" y="3744"/>
                      <a:pt x="66437" y="457"/>
                    </a:cubicBezTo>
                    <a:cubicBezTo>
                      <a:pt x="66694" y="344"/>
                      <a:pt x="66543" y="1"/>
                      <a:pt x="66305"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338;p43"/>
              <p:cNvSpPr/>
              <p:nvPr/>
            </p:nvSpPr>
            <p:spPr>
              <a:xfrm>
                <a:off x="5730925" y="1418850"/>
                <a:ext cx="1843025" cy="1751525"/>
              </a:xfrm>
              <a:custGeom>
                <a:avLst/>
                <a:gdLst/>
                <a:ahLst/>
                <a:cxnLst/>
                <a:rect l="l" t="t" r="r" b="b"/>
                <a:pathLst>
                  <a:path w="73721" h="70061" extrusionOk="0">
                    <a:moveTo>
                      <a:pt x="73417" y="0"/>
                    </a:moveTo>
                    <a:cubicBezTo>
                      <a:pt x="73389" y="0"/>
                      <a:pt x="73358" y="6"/>
                      <a:pt x="73324" y="19"/>
                    </a:cubicBezTo>
                    <a:cubicBezTo>
                      <a:pt x="65835" y="2698"/>
                      <a:pt x="59084" y="7115"/>
                      <a:pt x="52584" y="11604"/>
                    </a:cubicBezTo>
                    <a:cubicBezTo>
                      <a:pt x="45618" y="16390"/>
                      <a:pt x="38891" y="21271"/>
                      <a:pt x="32974" y="27379"/>
                    </a:cubicBezTo>
                    <a:cubicBezTo>
                      <a:pt x="26926" y="33642"/>
                      <a:pt x="21508" y="40595"/>
                      <a:pt x="16365" y="47632"/>
                    </a:cubicBezTo>
                    <a:cubicBezTo>
                      <a:pt x="13567" y="51478"/>
                      <a:pt x="10816" y="55359"/>
                      <a:pt x="7947" y="59157"/>
                    </a:cubicBezTo>
                    <a:cubicBezTo>
                      <a:pt x="5221" y="62729"/>
                      <a:pt x="2018" y="65955"/>
                      <a:pt x="17" y="70015"/>
                    </a:cubicBezTo>
                    <a:cubicBezTo>
                      <a:pt x="0" y="70041"/>
                      <a:pt x="20" y="70061"/>
                      <a:pt x="37" y="70061"/>
                    </a:cubicBezTo>
                    <a:cubicBezTo>
                      <a:pt x="44" y="70061"/>
                      <a:pt x="50" y="70058"/>
                      <a:pt x="53" y="70051"/>
                    </a:cubicBezTo>
                    <a:cubicBezTo>
                      <a:pt x="2065" y="66301"/>
                      <a:pt x="5113" y="63360"/>
                      <a:pt x="7721" y="60050"/>
                    </a:cubicBezTo>
                    <a:cubicBezTo>
                      <a:pt x="10495" y="56502"/>
                      <a:pt x="13114" y="52847"/>
                      <a:pt x="15758" y="49215"/>
                    </a:cubicBezTo>
                    <a:cubicBezTo>
                      <a:pt x="21044" y="41929"/>
                      <a:pt x="26640" y="34833"/>
                      <a:pt x="32795" y="28272"/>
                    </a:cubicBezTo>
                    <a:cubicBezTo>
                      <a:pt x="38594" y="22105"/>
                      <a:pt x="45321" y="17247"/>
                      <a:pt x="52238" y="12437"/>
                    </a:cubicBezTo>
                    <a:cubicBezTo>
                      <a:pt x="58870" y="7817"/>
                      <a:pt x="65811" y="3233"/>
                      <a:pt x="73455" y="495"/>
                    </a:cubicBezTo>
                    <a:cubicBezTo>
                      <a:pt x="73721" y="399"/>
                      <a:pt x="73655" y="0"/>
                      <a:pt x="73417"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339;p43"/>
              <p:cNvSpPr/>
              <p:nvPr/>
            </p:nvSpPr>
            <p:spPr>
              <a:xfrm>
                <a:off x="5731025" y="1505375"/>
                <a:ext cx="2027050" cy="1665025"/>
              </a:xfrm>
              <a:custGeom>
                <a:avLst/>
                <a:gdLst/>
                <a:ahLst/>
                <a:cxnLst/>
                <a:rect l="l" t="t" r="r" b="b"/>
                <a:pathLst>
                  <a:path w="81082" h="66601" extrusionOk="0">
                    <a:moveTo>
                      <a:pt x="80725" y="1"/>
                    </a:moveTo>
                    <a:cubicBezTo>
                      <a:pt x="80703" y="1"/>
                      <a:pt x="80679" y="4"/>
                      <a:pt x="80655" y="11"/>
                    </a:cubicBezTo>
                    <a:cubicBezTo>
                      <a:pt x="72499" y="2201"/>
                      <a:pt x="64926" y="6226"/>
                      <a:pt x="57628" y="10369"/>
                    </a:cubicBezTo>
                    <a:cubicBezTo>
                      <a:pt x="50091" y="14679"/>
                      <a:pt x="42709" y="19061"/>
                      <a:pt x="36185" y="24859"/>
                    </a:cubicBezTo>
                    <a:cubicBezTo>
                      <a:pt x="29208" y="31074"/>
                      <a:pt x="23004" y="38253"/>
                      <a:pt x="17158" y="45516"/>
                    </a:cubicBezTo>
                    <a:cubicBezTo>
                      <a:pt x="13991" y="49421"/>
                      <a:pt x="10884" y="53386"/>
                      <a:pt x="7598" y="57196"/>
                    </a:cubicBezTo>
                    <a:cubicBezTo>
                      <a:pt x="4955" y="60256"/>
                      <a:pt x="1930" y="62935"/>
                      <a:pt x="25" y="66566"/>
                    </a:cubicBezTo>
                    <a:cubicBezTo>
                      <a:pt x="0" y="66583"/>
                      <a:pt x="17" y="66600"/>
                      <a:pt x="33" y="66600"/>
                    </a:cubicBezTo>
                    <a:cubicBezTo>
                      <a:pt x="39" y="66600"/>
                      <a:pt x="46" y="66597"/>
                      <a:pt x="49" y="66590"/>
                    </a:cubicBezTo>
                    <a:cubicBezTo>
                      <a:pt x="2169" y="62840"/>
                      <a:pt x="5502" y="60101"/>
                      <a:pt x="8300" y="56899"/>
                    </a:cubicBezTo>
                    <a:cubicBezTo>
                      <a:pt x="11455" y="53291"/>
                      <a:pt x="14432" y="49517"/>
                      <a:pt x="17432" y="45790"/>
                    </a:cubicBezTo>
                    <a:cubicBezTo>
                      <a:pt x="23004" y="38908"/>
                      <a:pt x="28922" y="32253"/>
                      <a:pt x="35411" y="26228"/>
                    </a:cubicBezTo>
                    <a:cubicBezTo>
                      <a:pt x="41793" y="20287"/>
                      <a:pt x="49091" y="15882"/>
                      <a:pt x="56592" y="11536"/>
                    </a:cubicBezTo>
                    <a:cubicBezTo>
                      <a:pt x="64236" y="7095"/>
                      <a:pt x="72201" y="2797"/>
                      <a:pt x="80785" y="487"/>
                    </a:cubicBezTo>
                    <a:cubicBezTo>
                      <a:pt x="81081" y="410"/>
                      <a:pt x="80984" y="1"/>
                      <a:pt x="80725"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340;p43"/>
              <p:cNvSpPr/>
              <p:nvPr/>
            </p:nvSpPr>
            <p:spPr>
              <a:xfrm>
                <a:off x="5735225" y="1621250"/>
                <a:ext cx="2137250" cy="1530400"/>
              </a:xfrm>
              <a:custGeom>
                <a:avLst/>
                <a:gdLst/>
                <a:ahLst/>
                <a:cxnLst/>
                <a:rect l="l" t="t" r="r" b="b"/>
                <a:pathLst>
                  <a:path w="85490" h="61216" extrusionOk="0">
                    <a:moveTo>
                      <a:pt x="85119" y="0"/>
                    </a:moveTo>
                    <a:cubicBezTo>
                      <a:pt x="85100" y="0"/>
                      <a:pt x="85080" y="2"/>
                      <a:pt x="85059" y="7"/>
                    </a:cubicBezTo>
                    <a:cubicBezTo>
                      <a:pt x="76724" y="1686"/>
                      <a:pt x="69152" y="5877"/>
                      <a:pt x="61937" y="10223"/>
                    </a:cubicBezTo>
                    <a:cubicBezTo>
                      <a:pt x="54257" y="14842"/>
                      <a:pt x="46542" y="19533"/>
                      <a:pt x="38993" y="24403"/>
                    </a:cubicBezTo>
                    <a:cubicBezTo>
                      <a:pt x="35481" y="26665"/>
                      <a:pt x="32088" y="29106"/>
                      <a:pt x="28909" y="31785"/>
                    </a:cubicBezTo>
                    <a:cubicBezTo>
                      <a:pt x="25218" y="34892"/>
                      <a:pt x="21932" y="38464"/>
                      <a:pt x="18455" y="41834"/>
                    </a:cubicBezTo>
                    <a:cubicBezTo>
                      <a:pt x="14883" y="45310"/>
                      <a:pt x="11311" y="48799"/>
                      <a:pt x="7858" y="52395"/>
                    </a:cubicBezTo>
                    <a:cubicBezTo>
                      <a:pt x="5108" y="55252"/>
                      <a:pt x="1953" y="57681"/>
                      <a:pt x="0" y="61193"/>
                    </a:cubicBezTo>
                    <a:cubicBezTo>
                      <a:pt x="17" y="61201"/>
                      <a:pt x="33" y="61215"/>
                      <a:pt x="46" y="61215"/>
                    </a:cubicBezTo>
                    <a:cubicBezTo>
                      <a:pt x="51" y="61215"/>
                      <a:pt x="56" y="61213"/>
                      <a:pt x="60" y="61205"/>
                    </a:cubicBezTo>
                    <a:cubicBezTo>
                      <a:pt x="2239" y="57574"/>
                      <a:pt x="5703" y="55121"/>
                      <a:pt x="8608" y="52144"/>
                    </a:cubicBezTo>
                    <a:cubicBezTo>
                      <a:pt x="11930" y="48739"/>
                      <a:pt x="15347" y="45429"/>
                      <a:pt x="18776" y="42108"/>
                    </a:cubicBezTo>
                    <a:cubicBezTo>
                      <a:pt x="22063" y="38929"/>
                      <a:pt x="25230" y="35595"/>
                      <a:pt x="28682" y="32571"/>
                    </a:cubicBezTo>
                    <a:cubicBezTo>
                      <a:pt x="31992" y="29689"/>
                      <a:pt x="35588" y="27189"/>
                      <a:pt x="39255" y="24808"/>
                    </a:cubicBezTo>
                    <a:cubicBezTo>
                      <a:pt x="46363" y="20176"/>
                      <a:pt x="53686" y="15842"/>
                      <a:pt x="60901" y="11413"/>
                    </a:cubicBezTo>
                    <a:cubicBezTo>
                      <a:pt x="68449" y="6770"/>
                      <a:pt x="76415" y="2245"/>
                      <a:pt x="85189" y="483"/>
                    </a:cubicBezTo>
                    <a:cubicBezTo>
                      <a:pt x="85489" y="428"/>
                      <a:pt x="85385" y="0"/>
                      <a:pt x="85119"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341;p43"/>
              <p:cNvSpPr/>
              <p:nvPr/>
            </p:nvSpPr>
            <p:spPr>
              <a:xfrm>
                <a:off x="7860975" y="1621650"/>
                <a:ext cx="240900" cy="93150"/>
              </a:xfrm>
              <a:custGeom>
                <a:avLst/>
                <a:gdLst/>
                <a:ahLst/>
                <a:cxnLst/>
                <a:rect l="l" t="t" r="r" b="b"/>
                <a:pathLst>
                  <a:path w="9636" h="3726" extrusionOk="0">
                    <a:moveTo>
                      <a:pt x="115" y="0"/>
                    </a:moveTo>
                    <a:cubicBezTo>
                      <a:pt x="34" y="0"/>
                      <a:pt x="0" y="125"/>
                      <a:pt x="88" y="158"/>
                    </a:cubicBezTo>
                    <a:cubicBezTo>
                      <a:pt x="3100" y="1396"/>
                      <a:pt x="6220" y="2075"/>
                      <a:pt x="9077" y="3682"/>
                    </a:cubicBezTo>
                    <a:cubicBezTo>
                      <a:pt x="9130" y="3712"/>
                      <a:pt x="9181" y="3725"/>
                      <a:pt x="9229" y="3725"/>
                    </a:cubicBezTo>
                    <a:cubicBezTo>
                      <a:pt x="9483" y="3725"/>
                      <a:pt x="9636" y="3352"/>
                      <a:pt x="9375" y="3182"/>
                    </a:cubicBezTo>
                    <a:cubicBezTo>
                      <a:pt x="6625" y="1372"/>
                      <a:pt x="3184" y="1051"/>
                      <a:pt x="136" y="3"/>
                    </a:cubicBezTo>
                    <a:cubicBezTo>
                      <a:pt x="128" y="1"/>
                      <a:pt x="121" y="0"/>
                      <a:pt x="115"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342;p43"/>
              <p:cNvSpPr/>
              <p:nvPr/>
            </p:nvSpPr>
            <p:spPr>
              <a:xfrm>
                <a:off x="8019225" y="1689900"/>
                <a:ext cx="45200" cy="32575"/>
              </a:xfrm>
              <a:custGeom>
                <a:avLst/>
                <a:gdLst/>
                <a:ahLst/>
                <a:cxnLst/>
                <a:rect l="l" t="t" r="r" b="b"/>
                <a:pathLst>
                  <a:path w="1808" h="1303" extrusionOk="0">
                    <a:moveTo>
                      <a:pt x="1609" y="0"/>
                    </a:moveTo>
                    <a:cubicBezTo>
                      <a:pt x="1578" y="0"/>
                      <a:pt x="1543" y="11"/>
                      <a:pt x="1509" y="35"/>
                    </a:cubicBezTo>
                    <a:cubicBezTo>
                      <a:pt x="1021" y="416"/>
                      <a:pt x="509" y="809"/>
                      <a:pt x="21" y="1202"/>
                    </a:cubicBezTo>
                    <a:cubicBezTo>
                      <a:pt x="0" y="1243"/>
                      <a:pt x="42" y="1302"/>
                      <a:pt x="84" y="1302"/>
                    </a:cubicBezTo>
                    <a:cubicBezTo>
                      <a:pt x="91" y="1302"/>
                      <a:pt x="98" y="1301"/>
                      <a:pt x="104" y="1297"/>
                    </a:cubicBezTo>
                    <a:cubicBezTo>
                      <a:pt x="616" y="940"/>
                      <a:pt x="1140" y="571"/>
                      <a:pt x="1676" y="238"/>
                    </a:cubicBezTo>
                    <a:cubicBezTo>
                      <a:pt x="1808" y="153"/>
                      <a:pt x="1730" y="0"/>
                      <a:pt x="1609"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343;p43"/>
              <p:cNvSpPr/>
              <p:nvPr/>
            </p:nvSpPr>
            <p:spPr>
              <a:xfrm>
                <a:off x="7973175" y="1674050"/>
                <a:ext cx="59175" cy="39475"/>
              </a:xfrm>
              <a:custGeom>
                <a:avLst/>
                <a:gdLst/>
                <a:ahLst/>
                <a:cxnLst/>
                <a:rect l="l" t="t" r="r" b="b"/>
                <a:pathLst>
                  <a:path w="2367" h="1579" extrusionOk="0">
                    <a:moveTo>
                      <a:pt x="2154" y="0"/>
                    </a:moveTo>
                    <a:cubicBezTo>
                      <a:pt x="2122" y="0"/>
                      <a:pt x="2087" y="11"/>
                      <a:pt x="2053" y="38"/>
                    </a:cubicBezTo>
                    <a:cubicBezTo>
                      <a:pt x="1422" y="574"/>
                      <a:pt x="720" y="1015"/>
                      <a:pt x="41" y="1503"/>
                    </a:cubicBezTo>
                    <a:cubicBezTo>
                      <a:pt x="0" y="1523"/>
                      <a:pt x="30" y="1579"/>
                      <a:pt x="61" y="1579"/>
                    </a:cubicBezTo>
                    <a:cubicBezTo>
                      <a:pt x="67" y="1579"/>
                      <a:pt x="72" y="1577"/>
                      <a:pt x="77" y="1574"/>
                    </a:cubicBezTo>
                    <a:cubicBezTo>
                      <a:pt x="815" y="1146"/>
                      <a:pt x="1553" y="753"/>
                      <a:pt x="2244" y="264"/>
                    </a:cubicBezTo>
                    <a:cubicBezTo>
                      <a:pt x="2367" y="170"/>
                      <a:pt x="2279" y="0"/>
                      <a:pt x="2154"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344;p43"/>
              <p:cNvSpPr/>
              <p:nvPr/>
            </p:nvSpPr>
            <p:spPr>
              <a:xfrm>
                <a:off x="7930150" y="1664425"/>
                <a:ext cx="78700" cy="55250"/>
              </a:xfrm>
              <a:custGeom>
                <a:avLst/>
                <a:gdLst/>
                <a:ahLst/>
                <a:cxnLst/>
                <a:rect l="l" t="t" r="r" b="b"/>
                <a:pathLst>
                  <a:path w="3148" h="2210" extrusionOk="0">
                    <a:moveTo>
                      <a:pt x="2975" y="0"/>
                    </a:moveTo>
                    <a:cubicBezTo>
                      <a:pt x="2956" y="0"/>
                      <a:pt x="2937" y="6"/>
                      <a:pt x="2917" y="18"/>
                    </a:cubicBezTo>
                    <a:cubicBezTo>
                      <a:pt x="1917" y="649"/>
                      <a:pt x="1000" y="1376"/>
                      <a:pt x="59" y="2090"/>
                    </a:cubicBezTo>
                    <a:cubicBezTo>
                      <a:pt x="1" y="2129"/>
                      <a:pt x="47" y="2209"/>
                      <a:pt x="98" y="2209"/>
                    </a:cubicBezTo>
                    <a:cubicBezTo>
                      <a:pt x="109" y="2209"/>
                      <a:pt x="120" y="2206"/>
                      <a:pt x="131" y="2197"/>
                    </a:cubicBezTo>
                    <a:cubicBezTo>
                      <a:pt x="1072" y="1495"/>
                      <a:pt x="2012" y="804"/>
                      <a:pt x="3036" y="233"/>
                    </a:cubicBezTo>
                    <a:cubicBezTo>
                      <a:pt x="3147" y="172"/>
                      <a:pt x="3078" y="0"/>
                      <a:pt x="2975"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345;p43"/>
              <p:cNvSpPr/>
              <p:nvPr/>
            </p:nvSpPr>
            <p:spPr>
              <a:xfrm>
                <a:off x="7935000" y="1659925"/>
                <a:ext cx="44575" cy="30925"/>
              </a:xfrm>
              <a:custGeom>
                <a:avLst/>
                <a:gdLst/>
                <a:ahLst/>
                <a:cxnLst/>
                <a:rect l="l" t="t" r="r" b="b"/>
                <a:pathLst>
                  <a:path w="1783" h="1237" extrusionOk="0">
                    <a:moveTo>
                      <a:pt x="1604" y="0"/>
                    </a:moveTo>
                    <a:cubicBezTo>
                      <a:pt x="1584" y="0"/>
                      <a:pt x="1564" y="6"/>
                      <a:pt x="1544" y="20"/>
                    </a:cubicBezTo>
                    <a:cubicBezTo>
                      <a:pt x="1008" y="377"/>
                      <a:pt x="473" y="722"/>
                      <a:pt x="32" y="1187"/>
                    </a:cubicBezTo>
                    <a:cubicBezTo>
                      <a:pt x="0" y="1197"/>
                      <a:pt x="35" y="1236"/>
                      <a:pt x="68" y="1236"/>
                    </a:cubicBezTo>
                    <a:cubicBezTo>
                      <a:pt x="72" y="1236"/>
                      <a:pt x="76" y="1236"/>
                      <a:pt x="80" y="1234"/>
                    </a:cubicBezTo>
                    <a:cubicBezTo>
                      <a:pt x="556" y="818"/>
                      <a:pt x="1116" y="532"/>
                      <a:pt x="1663" y="222"/>
                    </a:cubicBezTo>
                    <a:cubicBezTo>
                      <a:pt x="1783" y="153"/>
                      <a:pt x="1703" y="0"/>
                      <a:pt x="1604"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346;p43"/>
              <p:cNvSpPr/>
              <p:nvPr/>
            </p:nvSpPr>
            <p:spPr>
              <a:xfrm>
                <a:off x="7873600" y="1638225"/>
                <a:ext cx="48525" cy="36925"/>
              </a:xfrm>
              <a:custGeom>
                <a:avLst/>
                <a:gdLst/>
                <a:ahLst/>
                <a:cxnLst/>
                <a:rect l="l" t="t" r="r" b="b"/>
                <a:pathLst>
                  <a:path w="1941" h="1477" extrusionOk="0">
                    <a:moveTo>
                      <a:pt x="1809" y="1"/>
                    </a:moveTo>
                    <a:cubicBezTo>
                      <a:pt x="1786" y="1"/>
                      <a:pt x="1762" y="9"/>
                      <a:pt x="1738" y="31"/>
                    </a:cubicBezTo>
                    <a:cubicBezTo>
                      <a:pt x="1178" y="471"/>
                      <a:pt x="583" y="888"/>
                      <a:pt x="47" y="1364"/>
                    </a:cubicBezTo>
                    <a:cubicBezTo>
                      <a:pt x="0" y="1402"/>
                      <a:pt x="43" y="1477"/>
                      <a:pt x="104" y="1477"/>
                    </a:cubicBezTo>
                    <a:cubicBezTo>
                      <a:pt x="120" y="1477"/>
                      <a:pt x="137" y="1472"/>
                      <a:pt x="155" y="1459"/>
                    </a:cubicBezTo>
                    <a:cubicBezTo>
                      <a:pt x="702" y="995"/>
                      <a:pt x="1298" y="614"/>
                      <a:pt x="1857" y="173"/>
                    </a:cubicBezTo>
                    <a:cubicBezTo>
                      <a:pt x="1940" y="109"/>
                      <a:pt x="1887" y="1"/>
                      <a:pt x="1809"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347;p43"/>
              <p:cNvSpPr/>
              <p:nvPr/>
            </p:nvSpPr>
            <p:spPr>
              <a:xfrm>
                <a:off x="7856275" y="1633275"/>
                <a:ext cx="45525" cy="24150"/>
              </a:xfrm>
              <a:custGeom>
                <a:avLst/>
                <a:gdLst/>
                <a:ahLst/>
                <a:cxnLst/>
                <a:rect l="l" t="t" r="r" b="b"/>
                <a:pathLst>
                  <a:path w="1821" h="966" extrusionOk="0">
                    <a:moveTo>
                      <a:pt x="1693" y="1"/>
                    </a:moveTo>
                    <a:cubicBezTo>
                      <a:pt x="1678" y="1"/>
                      <a:pt x="1662" y="5"/>
                      <a:pt x="1645" y="14"/>
                    </a:cubicBezTo>
                    <a:cubicBezTo>
                      <a:pt x="1109" y="336"/>
                      <a:pt x="514" y="514"/>
                      <a:pt x="38" y="895"/>
                    </a:cubicBezTo>
                    <a:cubicBezTo>
                      <a:pt x="1" y="923"/>
                      <a:pt x="22" y="966"/>
                      <a:pt x="56" y="966"/>
                    </a:cubicBezTo>
                    <a:cubicBezTo>
                      <a:pt x="65" y="966"/>
                      <a:pt x="75" y="963"/>
                      <a:pt x="86" y="955"/>
                    </a:cubicBezTo>
                    <a:cubicBezTo>
                      <a:pt x="574" y="598"/>
                      <a:pt x="1181" y="455"/>
                      <a:pt x="1741" y="169"/>
                    </a:cubicBezTo>
                    <a:cubicBezTo>
                      <a:pt x="1821" y="119"/>
                      <a:pt x="1774" y="1"/>
                      <a:pt x="1693"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348;p43"/>
              <p:cNvSpPr/>
              <p:nvPr/>
            </p:nvSpPr>
            <p:spPr>
              <a:xfrm>
                <a:off x="7897350" y="1646075"/>
                <a:ext cx="55375" cy="49800"/>
              </a:xfrm>
              <a:custGeom>
                <a:avLst/>
                <a:gdLst/>
                <a:ahLst/>
                <a:cxnLst/>
                <a:rect l="l" t="t" r="r" b="b"/>
                <a:pathLst>
                  <a:path w="2215" h="1992" extrusionOk="0">
                    <a:moveTo>
                      <a:pt x="2069" y="0"/>
                    </a:moveTo>
                    <a:cubicBezTo>
                      <a:pt x="2055" y="0"/>
                      <a:pt x="2040" y="4"/>
                      <a:pt x="2026" y="14"/>
                    </a:cubicBezTo>
                    <a:cubicBezTo>
                      <a:pt x="1252" y="419"/>
                      <a:pt x="455" y="1133"/>
                      <a:pt x="26" y="1907"/>
                    </a:cubicBezTo>
                    <a:cubicBezTo>
                      <a:pt x="1" y="1949"/>
                      <a:pt x="47" y="1992"/>
                      <a:pt x="89" y="1992"/>
                    </a:cubicBezTo>
                    <a:cubicBezTo>
                      <a:pt x="106" y="1992"/>
                      <a:pt x="123" y="1984"/>
                      <a:pt x="133" y="1967"/>
                    </a:cubicBezTo>
                    <a:cubicBezTo>
                      <a:pt x="621" y="1157"/>
                      <a:pt x="1431" y="741"/>
                      <a:pt x="2145" y="181"/>
                    </a:cubicBezTo>
                    <a:cubicBezTo>
                      <a:pt x="2215" y="111"/>
                      <a:pt x="2143" y="0"/>
                      <a:pt x="2069"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349;p43"/>
              <p:cNvSpPr/>
              <p:nvPr/>
            </p:nvSpPr>
            <p:spPr>
              <a:xfrm>
                <a:off x="8037825" y="1703175"/>
                <a:ext cx="43650" cy="32700"/>
              </a:xfrm>
              <a:custGeom>
                <a:avLst/>
                <a:gdLst/>
                <a:ahLst/>
                <a:cxnLst/>
                <a:rect l="l" t="t" r="r" b="b"/>
                <a:pathLst>
                  <a:path w="1746" h="1308" extrusionOk="0">
                    <a:moveTo>
                      <a:pt x="1645" y="1"/>
                    </a:moveTo>
                    <a:cubicBezTo>
                      <a:pt x="1638" y="1"/>
                      <a:pt x="1630" y="2"/>
                      <a:pt x="1622" y="4"/>
                    </a:cubicBezTo>
                    <a:cubicBezTo>
                      <a:pt x="1027" y="314"/>
                      <a:pt x="527" y="766"/>
                      <a:pt x="51" y="1219"/>
                    </a:cubicBezTo>
                    <a:cubicBezTo>
                      <a:pt x="0" y="1259"/>
                      <a:pt x="43" y="1308"/>
                      <a:pt x="87" y="1308"/>
                    </a:cubicBezTo>
                    <a:cubicBezTo>
                      <a:pt x="95" y="1308"/>
                      <a:pt x="103" y="1306"/>
                      <a:pt x="110" y="1302"/>
                    </a:cubicBezTo>
                    <a:cubicBezTo>
                      <a:pt x="586" y="850"/>
                      <a:pt x="1086" y="421"/>
                      <a:pt x="1682" y="123"/>
                    </a:cubicBezTo>
                    <a:cubicBezTo>
                      <a:pt x="1745" y="81"/>
                      <a:pt x="1705" y="1"/>
                      <a:pt x="1645"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350;p43"/>
              <p:cNvSpPr/>
              <p:nvPr/>
            </p:nvSpPr>
            <p:spPr>
              <a:xfrm>
                <a:off x="6533800" y="2027950"/>
                <a:ext cx="742000" cy="527250"/>
              </a:xfrm>
              <a:custGeom>
                <a:avLst/>
                <a:gdLst/>
                <a:ahLst/>
                <a:cxnLst/>
                <a:rect l="l" t="t" r="r" b="b"/>
                <a:pathLst>
                  <a:path w="29680" h="21090" extrusionOk="0">
                    <a:moveTo>
                      <a:pt x="29476" y="1"/>
                    </a:moveTo>
                    <a:cubicBezTo>
                      <a:pt x="29451" y="1"/>
                      <a:pt x="29425" y="9"/>
                      <a:pt x="29398" y="27"/>
                    </a:cubicBezTo>
                    <a:cubicBezTo>
                      <a:pt x="24160" y="3361"/>
                      <a:pt x="19171" y="7052"/>
                      <a:pt x="14123" y="10683"/>
                    </a:cubicBezTo>
                    <a:cubicBezTo>
                      <a:pt x="9408" y="14076"/>
                      <a:pt x="4990" y="17946"/>
                      <a:pt x="49" y="20994"/>
                    </a:cubicBezTo>
                    <a:cubicBezTo>
                      <a:pt x="0" y="21013"/>
                      <a:pt x="32" y="21089"/>
                      <a:pt x="78" y="21089"/>
                    </a:cubicBezTo>
                    <a:cubicBezTo>
                      <a:pt x="88" y="21089"/>
                      <a:pt x="98" y="21086"/>
                      <a:pt x="109" y="21077"/>
                    </a:cubicBezTo>
                    <a:cubicBezTo>
                      <a:pt x="5062" y="18041"/>
                      <a:pt x="9491" y="14207"/>
                      <a:pt x="14230" y="10862"/>
                    </a:cubicBezTo>
                    <a:cubicBezTo>
                      <a:pt x="19302" y="7290"/>
                      <a:pt x="24290" y="3599"/>
                      <a:pt x="29541" y="277"/>
                    </a:cubicBezTo>
                    <a:cubicBezTo>
                      <a:pt x="29679" y="188"/>
                      <a:pt x="29596" y="1"/>
                      <a:pt x="29476"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351;p43"/>
              <p:cNvSpPr/>
              <p:nvPr/>
            </p:nvSpPr>
            <p:spPr>
              <a:xfrm>
                <a:off x="7233075" y="1814500"/>
                <a:ext cx="467475" cy="335475"/>
              </a:xfrm>
              <a:custGeom>
                <a:avLst/>
                <a:gdLst/>
                <a:ahLst/>
                <a:cxnLst/>
                <a:rect l="l" t="t" r="r" b="b"/>
                <a:pathLst>
                  <a:path w="18699" h="13419" extrusionOk="0">
                    <a:moveTo>
                      <a:pt x="18458" y="1"/>
                    </a:moveTo>
                    <a:cubicBezTo>
                      <a:pt x="18430" y="1"/>
                      <a:pt x="18400" y="9"/>
                      <a:pt x="18370" y="28"/>
                    </a:cubicBezTo>
                    <a:cubicBezTo>
                      <a:pt x="12119" y="4171"/>
                      <a:pt x="6166" y="8755"/>
                      <a:pt x="129" y="13173"/>
                    </a:cubicBezTo>
                    <a:cubicBezTo>
                      <a:pt x="0" y="13262"/>
                      <a:pt x="79" y="13418"/>
                      <a:pt x="185" y="13418"/>
                    </a:cubicBezTo>
                    <a:cubicBezTo>
                      <a:pt x="205" y="13418"/>
                      <a:pt x="227" y="13412"/>
                      <a:pt x="249" y="13399"/>
                    </a:cubicBezTo>
                    <a:cubicBezTo>
                      <a:pt x="6309" y="8982"/>
                      <a:pt x="12393" y="4636"/>
                      <a:pt x="18548" y="350"/>
                    </a:cubicBezTo>
                    <a:cubicBezTo>
                      <a:pt x="18698" y="230"/>
                      <a:pt x="18605" y="1"/>
                      <a:pt x="18458"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352;p43"/>
              <p:cNvSpPr/>
              <p:nvPr/>
            </p:nvSpPr>
            <p:spPr>
              <a:xfrm>
                <a:off x="6049025" y="2790350"/>
                <a:ext cx="313300" cy="262375"/>
              </a:xfrm>
              <a:custGeom>
                <a:avLst/>
                <a:gdLst/>
                <a:ahLst/>
                <a:cxnLst/>
                <a:rect l="l" t="t" r="r" b="b"/>
                <a:pathLst>
                  <a:path w="12532" h="10495" extrusionOk="0">
                    <a:moveTo>
                      <a:pt x="12412" y="1"/>
                    </a:moveTo>
                    <a:cubicBezTo>
                      <a:pt x="12393" y="1"/>
                      <a:pt x="12374" y="7"/>
                      <a:pt x="12356" y="23"/>
                    </a:cubicBezTo>
                    <a:cubicBezTo>
                      <a:pt x="8284" y="3523"/>
                      <a:pt x="3748" y="6452"/>
                      <a:pt x="45" y="10369"/>
                    </a:cubicBezTo>
                    <a:cubicBezTo>
                      <a:pt x="1" y="10422"/>
                      <a:pt x="48" y="10495"/>
                      <a:pt x="105" y="10495"/>
                    </a:cubicBezTo>
                    <a:cubicBezTo>
                      <a:pt x="125" y="10495"/>
                      <a:pt x="146" y="10486"/>
                      <a:pt x="164" y="10464"/>
                    </a:cubicBezTo>
                    <a:cubicBezTo>
                      <a:pt x="3867" y="6571"/>
                      <a:pt x="8403" y="3642"/>
                      <a:pt x="12475" y="142"/>
                    </a:cubicBezTo>
                    <a:cubicBezTo>
                      <a:pt x="12531" y="86"/>
                      <a:pt x="12478" y="1"/>
                      <a:pt x="12412"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353;p43"/>
              <p:cNvSpPr/>
              <p:nvPr/>
            </p:nvSpPr>
            <p:spPr>
              <a:xfrm>
                <a:off x="5981425" y="2512650"/>
                <a:ext cx="504050" cy="479575"/>
              </a:xfrm>
              <a:custGeom>
                <a:avLst/>
                <a:gdLst/>
                <a:ahLst/>
                <a:cxnLst/>
                <a:rect l="l" t="t" r="r" b="b"/>
                <a:pathLst>
                  <a:path w="20162" h="19183" extrusionOk="0">
                    <a:moveTo>
                      <a:pt x="20039" y="0"/>
                    </a:moveTo>
                    <a:cubicBezTo>
                      <a:pt x="20019" y="0"/>
                      <a:pt x="19998" y="7"/>
                      <a:pt x="19977" y="22"/>
                    </a:cubicBezTo>
                    <a:cubicBezTo>
                      <a:pt x="12988" y="6023"/>
                      <a:pt x="6226" y="12333"/>
                      <a:pt x="11" y="19144"/>
                    </a:cubicBezTo>
                    <a:cubicBezTo>
                      <a:pt x="1" y="19163"/>
                      <a:pt x="15" y="19182"/>
                      <a:pt x="27" y="19182"/>
                    </a:cubicBezTo>
                    <a:cubicBezTo>
                      <a:pt x="30" y="19182"/>
                      <a:pt x="32" y="19181"/>
                      <a:pt x="34" y="19179"/>
                    </a:cubicBezTo>
                    <a:cubicBezTo>
                      <a:pt x="6309" y="12393"/>
                      <a:pt x="13119" y="6190"/>
                      <a:pt x="20096" y="141"/>
                    </a:cubicBezTo>
                    <a:cubicBezTo>
                      <a:pt x="20162" y="85"/>
                      <a:pt x="20110" y="0"/>
                      <a:pt x="20039"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354;p43"/>
              <p:cNvSpPr/>
              <p:nvPr/>
            </p:nvSpPr>
            <p:spPr>
              <a:xfrm>
                <a:off x="6628400" y="2375475"/>
                <a:ext cx="334125" cy="235500"/>
              </a:xfrm>
              <a:custGeom>
                <a:avLst/>
                <a:gdLst/>
                <a:ahLst/>
                <a:cxnLst/>
                <a:rect l="l" t="t" r="r" b="b"/>
                <a:pathLst>
                  <a:path w="13365" h="9420" extrusionOk="0">
                    <a:moveTo>
                      <a:pt x="13199" y="1"/>
                    </a:moveTo>
                    <a:cubicBezTo>
                      <a:pt x="13179" y="1"/>
                      <a:pt x="13158" y="7"/>
                      <a:pt x="13137" y="20"/>
                    </a:cubicBezTo>
                    <a:cubicBezTo>
                      <a:pt x="8684" y="2937"/>
                      <a:pt x="4397" y="6104"/>
                      <a:pt x="99" y="9248"/>
                    </a:cubicBezTo>
                    <a:cubicBezTo>
                      <a:pt x="0" y="9297"/>
                      <a:pt x="49" y="9420"/>
                      <a:pt x="123" y="9420"/>
                    </a:cubicBezTo>
                    <a:cubicBezTo>
                      <a:pt x="138" y="9420"/>
                      <a:pt x="154" y="9415"/>
                      <a:pt x="171" y="9403"/>
                    </a:cubicBezTo>
                    <a:cubicBezTo>
                      <a:pt x="4493" y="6271"/>
                      <a:pt x="8779" y="3116"/>
                      <a:pt x="13256" y="235"/>
                    </a:cubicBezTo>
                    <a:cubicBezTo>
                      <a:pt x="13365" y="155"/>
                      <a:pt x="13300" y="1"/>
                      <a:pt x="13199"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355;p43"/>
              <p:cNvSpPr/>
              <p:nvPr/>
            </p:nvSpPr>
            <p:spPr>
              <a:xfrm>
                <a:off x="6736375" y="1800075"/>
                <a:ext cx="808350" cy="498800"/>
              </a:xfrm>
              <a:custGeom>
                <a:avLst/>
                <a:gdLst/>
                <a:ahLst/>
                <a:cxnLst/>
                <a:rect l="l" t="t" r="r" b="b"/>
                <a:pathLst>
                  <a:path w="32334" h="19952" extrusionOk="0">
                    <a:moveTo>
                      <a:pt x="32206" y="1"/>
                    </a:moveTo>
                    <a:cubicBezTo>
                      <a:pt x="32193" y="1"/>
                      <a:pt x="32180" y="4"/>
                      <a:pt x="32166" y="10"/>
                    </a:cubicBezTo>
                    <a:cubicBezTo>
                      <a:pt x="21057" y="5951"/>
                      <a:pt x="10020" y="12178"/>
                      <a:pt x="19" y="19893"/>
                    </a:cubicBezTo>
                    <a:cubicBezTo>
                      <a:pt x="0" y="19912"/>
                      <a:pt x="11" y="19952"/>
                      <a:pt x="33" y="19952"/>
                    </a:cubicBezTo>
                    <a:cubicBezTo>
                      <a:pt x="39" y="19952"/>
                      <a:pt x="47" y="19949"/>
                      <a:pt x="55" y="19941"/>
                    </a:cubicBezTo>
                    <a:cubicBezTo>
                      <a:pt x="10068" y="12226"/>
                      <a:pt x="21140" y="6118"/>
                      <a:pt x="32261" y="165"/>
                    </a:cubicBezTo>
                    <a:cubicBezTo>
                      <a:pt x="32333" y="123"/>
                      <a:pt x="32289" y="1"/>
                      <a:pt x="32206"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356;p43"/>
              <p:cNvSpPr/>
              <p:nvPr/>
            </p:nvSpPr>
            <p:spPr>
              <a:xfrm>
                <a:off x="7616600" y="1693975"/>
                <a:ext cx="173450" cy="84950"/>
              </a:xfrm>
              <a:custGeom>
                <a:avLst/>
                <a:gdLst/>
                <a:ahLst/>
                <a:cxnLst/>
                <a:rect l="l" t="t" r="r" b="b"/>
                <a:pathLst>
                  <a:path w="6938" h="3398" extrusionOk="0">
                    <a:moveTo>
                      <a:pt x="6752" y="0"/>
                    </a:moveTo>
                    <a:cubicBezTo>
                      <a:pt x="6734" y="0"/>
                      <a:pt x="6715" y="5"/>
                      <a:pt x="6696" y="15"/>
                    </a:cubicBezTo>
                    <a:cubicBezTo>
                      <a:pt x="4481" y="1039"/>
                      <a:pt x="2338" y="2194"/>
                      <a:pt x="112" y="3218"/>
                    </a:cubicBezTo>
                    <a:cubicBezTo>
                      <a:pt x="0" y="3269"/>
                      <a:pt x="62" y="3397"/>
                      <a:pt x="156" y="3397"/>
                    </a:cubicBezTo>
                    <a:cubicBezTo>
                      <a:pt x="172" y="3397"/>
                      <a:pt x="189" y="3393"/>
                      <a:pt x="207" y="3385"/>
                    </a:cubicBezTo>
                    <a:cubicBezTo>
                      <a:pt x="2422" y="2349"/>
                      <a:pt x="4600" y="1253"/>
                      <a:pt x="6815" y="229"/>
                    </a:cubicBezTo>
                    <a:cubicBezTo>
                      <a:pt x="6937" y="158"/>
                      <a:pt x="6859" y="0"/>
                      <a:pt x="6752"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357;p43"/>
              <p:cNvSpPr/>
              <p:nvPr/>
            </p:nvSpPr>
            <p:spPr>
              <a:xfrm>
                <a:off x="7537875" y="1806550"/>
                <a:ext cx="344650" cy="221875"/>
              </a:xfrm>
              <a:custGeom>
                <a:avLst/>
                <a:gdLst/>
                <a:ahLst/>
                <a:cxnLst/>
                <a:rect l="l" t="t" r="r" b="b"/>
                <a:pathLst>
                  <a:path w="13786" h="8875" extrusionOk="0">
                    <a:moveTo>
                      <a:pt x="13577" y="0"/>
                    </a:moveTo>
                    <a:cubicBezTo>
                      <a:pt x="13553" y="0"/>
                      <a:pt x="13527" y="8"/>
                      <a:pt x="13500" y="25"/>
                    </a:cubicBezTo>
                    <a:cubicBezTo>
                      <a:pt x="8916" y="2823"/>
                      <a:pt x="4213" y="5382"/>
                      <a:pt x="46" y="8776"/>
                    </a:cubicBezTo>
                    <a:cubicBezTo>
                      <a:pt x="0" y="8822"/>
                      <a:pt x="39" y="8875"/>
                      <a:pt x="81" y="8875"/>
                    </a:cubicBezTo>
                    <a:cubicBezTo>
                      <a:pt x="94" y="8875"/>
                      <a:pt x="107" y="8870"/>
                      <a:pt x="118" y="8859"/>
                    </a:cubicBezTo>
                    <a:cubicBezTo>
                      <a:pt x="4320" y="5513"/>
                      <a:pt x="9023" y="2954"/>
                      <a:pt x="13655" y="287"/>
                    </a:cubicBezTo>
                    <a:cubicBezTo>
                      <a:pt x="13785" y="206"/>
                      <a:pt x="13705" y="0"/>
                      <a:pt x="13577"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358;p43"/>
              <p:cNvSpPr/>
              <p:nvPr/>
            </p:nvSpPr>
            <p:spPr>
              <a:xfrm>
                <a:off x="5437750" y="1790125"/>
                <a:ext cx="273450" cy="191525"/>
              </a:xfrm>
              <a:custGeom>
                <a:avLst/>
                <a:gdLst/>
                <a:ahLst/>
                <a:cxnLst/>
                <a:rect l="l" t="t" r="r" b="b"/>
                <a:pathLst>
                  <a:path w="10938" h="7661" extrusionOk="0">
                    <a:moveTo>
                      <a:pt x="153" y="1"/>
                    </a:moveTo>
                    <a:cubicBezTo>
                      <a:pt x="66" y="1"/>
                      <a:pt x="0" y="149"/>
                      <a:pt x="100" y="193"/>
                    </a:cubicBezTo>
                    <a:cubicBezTo>
                      <a:pt x="4041" y="2003"/>
                      <a:pt x="7851" y="3813"/>
                      <a:pt x="10351" y="7540"/>
                    </a:cubicBezTo>
                    <a:cubicBezTo>
                      <a:pt x="10408" y="7625"/>
                      <a:pt x="10489" y="7660"/>
                      <a:pt x="10568" y="7660"/>
                    </a:cubicBezTo>
                    <a:cubicBezTo>
                      <a:pt x="10755" y="7660"/>
                      <a:pt x="10937" y="7466"/>
                      <a:pt x="10804" y="7266"/>
                    </a:cubicBezTo>
                    <a:cubicBezTo>
                      <a:pt x="8232" y="3563"/>
                      <a:pt x="4303" y="1575"/>
                      <a:pt x="172" y="3"/>
                    </a:cubicBezTo>
                    <a:cubicBezTo>
                      <a:pt x="165" y="1"/>
                      <a:pt x="159" y="1"/>
                      <a:pt x="153"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359;p43"/>
              <p:cNvSpPr/>
              <p:nvPr/>
            </p:nvSpPr>
            <p:spPr>
              <a:xfrm>
                <a:off x="5680500" y="1566200"/>
                <a:ext cx="289725" cy="203775"/>
              </a:xfrm>
              <a:custGeom>
                <a:avLst/>
                <a:gdLst/>
                <a:ahLst/>
                <a:cxnLst/>
                <a:rect l="l" t="t" r="r" b="b"/>
                <a:pathLst>
                  <a:path w="11589" h="8151" extrusionOk="0">
                    <a:moveTo>
                      <a:pt x="179" y="1"/>
                    </a:moveTo>
                    <a:cubicBezTo>
                      <a:pt x="58" y="1"/>
                      <a:pt x="0" y="224"/>
                      <a:pt x="153" y="257"/>
                    </a:cubicBezTo>
                    <a:cubicBezTo>
                      <a:pt x="4809" y="1376"/>
                      <a:pt x="7452" y="5281"/>
                      <a:pt x="11000" y="8091"/>
                    </a:cubicBezTo>
                    <a:cubicBezTo>
                      <a:pt x="11057" y="8133"/>
                      <a:pt x="11118" y="8151"/>
                      <a:pt x="11177" y="8151"/>
                    </a:cubicBezTo>
                    <a:cubicBezTo>
                      <a:pt x="11400" y="8151"/>
                      <a:pt x="11588" y="7891"/>
                      <a:pt x="11381" y="7722"/>
                    </a:cubicBezTo>
                    <a:cubicBezTo>
                      <a:pt x="7952" y="4745"/>
                      <a:pt x="4868" y="947"/>
                      <a:pt x="213" y="6"/>
                    </a:cubicBezTo>
                    <a:cubicBezTo>
                      <a:pt x="201" y="3"/>
                      <a:pt x="190" y="1"/>
                      <a:pt x="179"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360;p43"/>
              <p:cNvSpPr/>
              <p:nvPr/>
            </p:nvSpPr>
            <p:spPr>
              <a:xfrm>
                <a:off x="6019625" y="1331975"/>
                <a:ext cx="282325" cy="278425"/>
              </a:xfrm>
              <a:custGeom>
                <a:avLst/>
                <a:gdLst/>
                <a:ahLst/>
                <a:cxnLst/>
                <a:rect l="l" t="t" r="r" b="b"/>
                <a:pathLst>
                  <a:path w="11293" h="11137" extrusionOk="0">
                    <a:moveTo>
                      <a:pt x="168" y="1"/>
                    </a:moveTo>
                    <a:cubicBezTo>
                      <a:pt x="78" y="1"/>
                      <a:pt x="0" y="136"/>
                      <a:pt x="90" y="196"/>
                    </a:cubicBezTo>
                    <a:cubicBezTo>
                      <a:pt x="4067" y="3470"/>
                      <a:pt x="7496" y="7113"/>
                      <a:pt x="10806" y="11054"/>
                    </a:cubicBezTo>
                    <a:cubicBezTo>
                      <a:pt x="10855" y="11112"/>
                      <a:pt x="10912" y="11136"/>
                      <a:pt x="10967" y="11136"/>
                    </a:cubicBezTo>
                    <a:cubicBezTo>
                      <a:pt x="11138" y="11136"/>
                      <a:pt x="11292" y="10901"/>
                      <a:pt x="11139" y="10721"/>
                    </a:cubicBezTo>
                    <a:cubicBezTo>
                      <a:pt x="7924" y="6697"/>
                      <a:pt x="4329" y="3113"/>
                      <a:pt x="221" y="17"/>
                    </a:cubicBezTo>
                    <a:cubicBezTo>
                      <a:pt x="204" y="6"/>
                      <a:pt x="186" y="1"/>
                      <a:pt x="168"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361;p43"/>
              <p:cNvSpPr/>
              <p:nvPr/>
            </p:nvSpPr>
            <p:spPr>
              <a:xfrm>
                <a:off x="6421025" y="1204075"/>
                <a:ext cx="248850" cy="308025"/>
              </a:xfrm>
              <a:custGeom>
                <a:avLst/>
                <a:gdLst/>
                <a:ahLst/>
                <a:cxnLst/>
                <a:rect l="l" t="t" r="r" b="b"/>
                <a:pathLst>
                  <a:path w="9954" h="12321" extrusionOk="0">
                    <a:moveTo>
                      <a:pt x="152" y="1"/>
                    </a:moveTo>
                    <a:cubicBezTo>
                      <a:pt x="77" y="1"/>
                      <a:pt x="1" y="131"/>
                      <a:pt x="72" y="192"/>
                    </a:cubicBezTo>
                    <a:cubicBezTo>
                      <a:pt x="2155" y="1907"/>
                      <a:pt x="4465" y="3240"/>
                      <a:pt x="6049" y="5478"/>
                    </a:cubicBezTo>
                    <a:cubicBezTo>
                      <a:pt x="7501" y="7526"/>
                      <a:pt x="7811" y="10158"/>
                      <a:pt x="9335" y="12205"/>
                    </a:cubicBezTo>
                    <a:cubicBezTo>
                      <a:pt x="9395" y="12287"/>
                      <a:pt x="9479" y="12321"/>
                      <a:pt x="9562" y="12321"/>
                    </a:cubicBezTo>
                    <a:cubicBezTo>
                      <a:pt x="9760" y="12321"/>
                      <a:pt x="9953" y="12129"/>
                      <a:pt x="9811" y="11920"/>
                    </a:cubicBezTo>
                    <a:cubicBezTo>
                      <a:pt x="8192" y="9669"/>
                      <a:pt x="7680" y="6895"/>
                      <a:pt x="6049" y="4657"/>
                    </a:cubicBezTo>
                    <a:cubicBezTo>
                      <a:pt x="4584" y="2657"/>
                      <a:pt x="2203" y="1359"/>
                      <a:pt x="191" y="14"/>
                    </a:cubicBezTo>
                    <a:cubicBezTo>
                      <a:pt x="179" y="5"/>
                      <a:pt x="165" y="1"/>
                      <a:pt x="152"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362;p43"/>
              <p:cNvSpPr/>
              <p:nvPr/>
            </p:nvSpPr>
            <p:spPr>
              <a:xfrm>
                <a:off x="6850650" y="1165200"/>
                <a:ext cx="258250" cy="318075"/>
              </a:xfrm>
              <a:custGeom>
                <a:avLst/>
                <a:gdLst/>
                <a:ahLst/>
                <a:cxnLst/>
                <a:rect l="l" t="t" r="r" b="b"/>
                <a:pathLst>
                  <a:path w="10330" h="12723" extrusionOk="0">
                    <a:moveTo>
                      <a:pt x="206" y="1"/>
                    </a:moveTo>
                    <a:cubicBezTo>
                      <a:pt x="97" y="1"/>
                      <a:pt x="0" y="138"/>
                      <a:pt x="91" y="247"/>
                    </a:cubicBezTo>
                    <a:cubicBezTo>
                      <a:pt x="1806" y="2045"/>
                      <a:pt x="3782" y="3557"/>
                      <a:pt x="5532" y="5331"/>
                    </a:cubicBezTo>
                    <a:cubicBezTo>
                      <a:pt x="7640" y="7474"/>
                      <a:pt x="8390" y="10129"/>
                      <a:pt x="9890" y="12629"/>
                    </a:cubicBezTo>
                    <a:cubicBezTo>
                      <a:pt x="9930" y="12695"/>
                      <a:pt x="9990" y="12723"/>
                      <a:pt x="10051" y="12723"/>
                    </a:cubicBezTo>
                    <a:cubicBezTo>
                      <a:pt x="10189" y="12723"/>
                      <a:pt x="10330" y="12580"/>
                      <a:pt x="10247" y="12415"/>
                    </a:cubicBezTo>
                    <a:cubicBezTo>
                      <a:pt x="9009" y="10022"/>
                      <a:pt x="8092" y="7593"/>
                      <a:pt x="6282" y="5557"/>
                    </a:cubicBezTo>
                    <a:cubicBezTo>
                      <a:pt x="4497" y="3521"/>
                      <a:pt x="2199" y="1985"/>
                      <a:pt x="306" y="45"/>
                    </a:cubicBezTo>
                    <a:cubicBezTo>
                      <a:pt x="275" y="14"/>
                      <a:pt x="240" y="1"/>
                      <a:pt x="206"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363;p43"/>
              <p:cNvSpPr/>
              <p:nvPr/>
            </p:nvSpPr>
            <p:spPr>
              <a:xfrm>
                <a:off x="7394450" y="1331250"/>
                <a:ext cx="83400" cy="119900"/>
              </a:xfrm>
              <a:custGeom>
                <a:avLst/>
                <a:gdLst/>
                <a:ahLst/>
                <a:cxnLst/>
                <a:rect l="l" t="t" r="r" b="b"/>
                <a:pathLst>
                  <a:path w="3336" h="4796" extrusionOk="0">
                    <a:moveTo>
                      <a:pt x="40" y="1"/>
                    </a:moveTo>
                    <a:cubicBezTo>
                      <a:pt x="22" y="1"/>
                      <a:pt x="0" y="20"/>
                      <a:pt x="9" y="46"/>
                    </a:cubicBezTo>
                    <a:cubicBezTo>
                      <a:pt x="830" y="1713"/>
                      <a:pt x="2199" y="3023"/>
                      <a:pt x="2985" y="4713"/>
                    </a:cubicBezTo>
                    <a:cubicBezTo>
                      <a:pt x="3016" y="4771"/>
                      <a:pt x="3066" y="4795"/>
                      <a:pt x="3117" y="4795"/>
                    </a:cubicBezTo>
                    <a:cubicBezTo>
                      <a:pt x="3225" y="4795"/>
                      <a:pt x="3336" y="4688"/>
                      <a:pt x="3271" y="4559"/>
                    </a:cubicBezTo>
                    <a:cubicBezTo>
                      <a:pt x="2437" y="2904"/>
                      <a:pt x="1164" y="1487"/>
                      <a:pt x="56" y="10"/>
                    </a:cubicBezTo>
                    <a:cubicBezTo>
                      <a:pt x="53" y="4"/>
                      <a:pt x="47" y="1"/>
                      <a:pt x="40"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364;p43"/>
              <p:cNvSpPr/>
              <p:nvPr/>
            </p:nvSpPr>
            <p:spPr>
              <a:xfrm>
                <a:off x="7562725" y="1425650"/>
                <a:ext cx="62825" cy="114950"/>
              </a:xfrm>
              <a:custGeom>
                <a:avLst/>
                <a:gdLst/>
                <a:ahLst/>
                <a:cxnLst/>
                <a:rect l="l" t="t" r="r" b="b"/>
                <a:pathLst>
                  <a:path w="2513" h="4598" extrusionOk="0">
                    <a:moveTo>
                      <a:pt x="143" y="0"/>
                    </a:moveTo>
                    <a:cubicBezTo>
                      <a:pt x="77" y="0"/>
                      <a:pt x="0" y="59"/>
                      <a:pt x="17" y="140"/>
                    </a:cubicBezTo>
                    <a:cubicBezTo>
                      <a:pt x="529" y="1676"/>
                      <a:pt x="1576" y="2950"/>
                      <a:pt x="2100" y="4474"/>
                    </a:cubicBezTo>
                    <a:cubicBezTo>
                      <a:pt x="2133" y="4559"/>
                      <a:pt x="2210" y="4597"/>
                      <a:pt x="2286" y="4597"/>
                    </a:cubicBezTo>
                    <a:cubicBezTo>
                      <a:pt x="2400" y="4597"/>
                      <a:pt x="2512" y="4510"/>
                      <a:pt x="2469" y="4366"/>
                    </a:cubicBezTo>
                    <a:cubicBezTo>
                      <a:pt x="1945" y="2819"/>
                      <a:pt x="898" y="1509"/>
                      <a:pt x="219" y="44"/>
                    </a:cubicBezTo>
                    <a:cubicBezTo>
                      <a:pt x="204" y="14"/>
                      <a:pt x="175" y="0"/>
                      <a:pt x="143"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365;p43"/>
              <p:cNvSpPr/>
              <p:nvPr/>
            </p:nvSpPr>
            <p:spPr>
              <a:xfrm>
                <a:off x="7735050" y="1511800"/>
                <a:ext cx="101600" cy="127350"/>
              </a:xfrm>
              <a:custGeom>
                <a:avLst/>
                <a:gdLst/>
                <a:ahLst/>
                <a:cxnLst/>
                <a:rect l="l" t="t" r="r" b="b"/>
                <a:pathLst>
                  <a:path w="4064" h="5094" extrusionOk="0">
                    <a:moveTo>
                      <a:pt x="184" y="0"/>
                    </a:moveTo>
                    <a:cubicBezTo>
                      <a:pt x="89" y="0"/>
                      <a:pt x="0" y="127"/>
                      <a:pt x="101" y="218"/>
                    </a:cubicBezTo>
                    <a:cubicBezTo>
                      <a:pt x="1446" y="1694"/>
                      <a:pt x="2696" y="3206"/>
                      <a:pt x="3637" y="4992"/>
                    </a:cubicBezTo>
                    <a:cubicBezTo>
                      <a:pt x="3675" y="5064"/>
                      <a:pt x="3735" y="5094"/>
                      <a:pt x="3796" y="5094"/>
                    </a:cubicBezTo>
                    <a:cubicBezTo>
                      <a:pt x="3928" y="5094"/>
                      <a:pt x="4063" y="4956"/>
                      <a:pt x="3982" y="4802"/>
                    </a:cubicBezTo>
                    <a:cubicBezTo>
                      <a:pt x="2994" y="3028"/>
                      <a:pt x="1720" y="1456"/>
                      <a:pt x="267" y="39"/>
                    </a:cubicBezTo>
                    <a:cubicBezTo>
                      <a:pt x="242" y="12"/>
                      <a:pt x="213" y="0"/>
                      <a:pt x="184"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366;p43"/>
              <p:cNvSpPr/>
              <p:nvPr/>
            </p:nvSpPr>
            <p:spPr>
              <a:xfrm>
                <a:off x="7271150" y="2973875"/>
                <a:ext cx="728950" cy="644650"/>
              </a:xfrm>
              <a:custGeom>
                <a:avLst/>
                <a:gdLst/>
                <a:ahLst/>
                <a:cxnLst/>
                <a:rect l="l" t="t" r="r" b="b"/>
                <a:pathLst>
                  <a:path w="29158" h="25786" extrusionOk="0">
                    <a:moveTo>
                      <a:pt x="14745" y="563"/>
                    </a:moveTo>
                    <a:cubicBezTo>
                      <a:pt x="15897" y="563"/>
                      <a:pt x="17058" y="714"/>
                      <a:pt x="18192" y="1028"/>
                    </a:cubicBezTo>
                    <a:cubicBezTo>
                      <a:pt x="24860" y="2862"/>
                      <a:pt x="28265" y="10136"/>
                      <a:pt x="26491" y="16554"/>
                    </a:cubicBezTo>
                    <a:cubicBezTo>
                      <a:pt x="24990" y="22036"/>
                      <a:pt x="19782" y="25313"/>
                      <a:pt x="14412" y="25313"/>
                    </a:cubicBezTo>
                    <a:cubicBezTo>
                      <a:pt x="13263" y="25313"/>
                      <a:pt x="12106" y="25163"/>
                      <a:pt x="10977" y="24852"/>
                    </a:cubicBezTo>
                    <a:cubicBezTo>
                      <a:pt x="4405" y="22697"/>
                      <a:pt x="821" y="16006"/>
                      <a:pt x="2667" y="9338"/>
                    </a:cubicBezTo>
                    <a:cubicBezTo>
                      <a:pt x="4176" y="3849"/>
                      <a:pt x="9374" y="563"/>
                      <a:pt x="14745" y="563"/>
                    </a:cubicBezTo>
                    <a:close/>
                    <a:moveTo>
                      <a:pt x="14593" y="1"/>
                    </a:moveTo>
                    <a:cubicBezTo>
                      <a:pt x="9077" y="1"/>
                      <a:pt x="4001" y="3852"/>
                      <a:pt x="2238" y="9208"/>
                    </a:cubicBezTo>
                    <a:cubicBezTo>
                      <a:pt x="1" y="16014"/>
                      <a:pt x="4292" y="23117"/>
                      <a:pt x="10846" y="25289"/>
                    </a:cubicBezTo>
                    <a:lnTo>
                      <a:pt x="10846" y="25289"/>
                    </a:lnTo>
                    <a:cubicBezTo>
                      <a:pt x="10850" y="25290"/>
                      <a:pt x="10854" y="25292"/>
                      <a:pt x="10858" y="25293"/>
                    </a:cubicBezTo>
                    <a:cubicBezTo>
                      <a:pt x="12072" y="25626"/>
                      <a:pt x="13286" y="25785"/>
                      <a:pt x="14475" y="25785"/>
                    </a:cubicBezTo>
                    <a:cubicBezTo>
                      <a:pt x="20051" y="25785"/>
                      <a:pt x="25077" y="22276"/>
                      <a:pt x="26931" y="16673"/>
                    </a:cubicBezTo>
                    <a:cubicBezTo>
                      <a:pt x="29158" y="9862"/>
                      <a:pt x="24860" y="2754"/>
                      <a:pt x="18311" y="599"/>
                    </a:cubicBezTo>
                    <a:cubicBezTo>
                      <a:pt x="17071" y="192"/>
                      <a:pt x="15821" y="1"/>
                      <a:pt x="14593"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367;p43"/>
              <p:cNvSpPr/>
              <p:nvPr/>
            </p:nvSpPr>
            <p:spPr>
              <a:xfrm>
                <a:off x="7329800" y="3025825"/>
                <a:ext cx="611975" cy="539975"/>
              </a:xfrm>
              <a:custGeom>
                <a:avLst/>
                <a:gdLst/>
                <a:ahLst/>
                <a:cxnLst/>
                <a:rect l="l" t="t" r="r" b="b"/>
                <a:pathLst>
                  <a:path w="24479" h="21599" extrusionOk="0">
                    <a:moveTo>
                      <a:pt x="12398" y="350"/>
                    </a:moveTo>
                    <a:cubicBezTo>
                      <a:pt x="13373" y="350"/>
                      <a:pt x="14354" y="476"/>
                      <a:pt x="15310" y="736"/>
                    </a:cubicBezTo>
                    <a:cubicBezTo>
                      <a:pt x="20990" y="2284"/>
                      <a:pt x="23835" y="8487"/>
                      <a:pt x="22359" y="13928"/>
                    </a:cubicBezTo>
                    <a:cubicBezTo>
                      <a:pt x="21084" y="18607"/>
                      <a:pt x="16649" y="21362"/>
                      <a:pt x="12090" y="21362"/>
                    </a:cubicBezTo>
                    <a:cubicBezTo>
                      <a:pt x="11115" y="21362"/>
                      <a:pt x="10135" y="21237"/>
                      <a:pt x="9179" y="20976"/>
                    </a:cubicBezTo>
                    <a:cubicBezTo>
                      <a:pt x="3583" y="19107"/>
                      <a:pt x="571" y="13476"/>
                      <a:pt x="2118" y="7784"/>
                    </a:cubicBezTo>
                    <a:cubicBezTo>
                      <a:pt x="3394" y="3105"/>
                      <a:pt x="7837" y="350"/>
                      <a:pt x="12398" y="350"/>
                    </a:cubicBezTo>
                    <a:close/>
                    <a:moveTo>
                      <a:pt x="12243" y="0"/>
                    </a:moveTo>
                    <a:cubicBezTo>
                      <a:pt x="7627" y="0"/>
                      <a:pt x="3384" y="3265"/>
                      <a:pt x="1904" y="7725"/>
                    </a:cubicBezTo>
                    <a:cubicBezTo>
                      <a:pt x="0" y="13424"/>
                      <a:pt x="3649" y="19360"/>
                      <a:pt x="9107" y="21187"/>
                    </a:cubicBezTo>
                    <a:lnTo>
                      <a:pt x="9107" y="21187"/>
                    </a:lnTo>
                    <a:cubicBezTo>
                      <a:pt x="9111" y="21188"/>
                      <a:pt x="9115" y="21190"/>
                      <a:pt x="9119" y="21191"/>
                    </a:cubicBezTo>
                    <a:cubicBezTo>
                      <a:pt x="9119" y="21191"/>
                      <a:pt x="9119" y="21191"/>
                      <a:pt x="9119" y="21191"/>
                    </a:cubicBezTo>
                    <a:lnTo>
                      <a:pt x="9119" y="21191"/>
                    </a:lnTo>
                    <a:cubicBezTo>
                      <a:pt x="9132" y="21197"/>
                      <a:pt x="9144" y="21200"/>
                      <a:pt x="9155" y="21200"/>
                    </a:cubicBezTo>
                    <a:lnTo>
                      <a:pt x="9155" y="21200"/>
                    </a:lnTo>
                    <a:cubicBezTo>
                      <a:pt x="10159" y="21469"/>
                      <a:pt x="11160" y="21598"/>
                      <a:pt x="12141" y="21598"/>
                    </a:cubicBezTo>
                    <a:cubicBezTo>
                      <a:pt x="16814" y="21598"/>
                      <a:pt x="21002" y="18668"/>
                      <a:pt x="22573" y="13964"/>
                    </a:cubicBezTo>
                    <a:cubicBezTo>
                      <a:pt x="24478" y="8273"/>
                      <a:pt x="20811" y="2331"/>
                      <a:pt x="15358" y="510"/>
                    </a:cubicBezTo>
                    <a:cubicBezTo>
                      <a:pt x="14319" y="163"/>
                      <a:pt x="13272" y="0"/>
                      <a:pt x="12243"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09"/>
        <p:cNvGrpSpPr/>
        <p:nvPr/>
      </p:nvGrpSpPr>
      <p:grpSpPr>
        <a:xfrm>
          <a:off x="0" y="0"/>
          <a:ext cx="0" cy="0"/>
          <a:chOff x="0" y="0"/>
          <a:chExt cx="0" cy="0"/>
        </a:xfrm>
      </p:grpSpPr>
      <p:sp>
        <p:nvSpPr>
          <p:cNvPr id="3810" name="Google Shape;3810;p31"/>
          <p:cNvSpPr txBox="1">
            <a:spLocks noGrp="1"/>
          </p:cNvSpPr>
          <p:nvPr>
            <p:ph type="title"/>
          </p:nvPr>
        </p:nvSpPr>
        <p:spPr>
          <a:xfrm>
            <a:off x="538575" y="357172"/>
            <a:ext cx="8067000" cy="57150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smtClean="0">
                <a:latin typeface="Merriweather"/>
                <a:sym typeface="Merriweather"/>
              </a:rPr>
              <a:t>Shobha</a:t>
            </a:r>
            <a:r>
              <a:rPr lang="en-US" sz="2400" b="1" dirty="0" smtClean="0">
                <a:latin typeface="Merriweather"/>
                <a:sym typeface="Merriweather"/>
              </a:rPr>
              <a:t> De </a:t>
            </a:r>
            <a:endParaRPr b="1"/>
          </a:p>
        </p:txBody>
      </p:sp>
      <p:grpSp>
        <p:nvGrpSpPr>
          <p:cNvPr id="2" name="Google Shape;3812;p31"/>
          <p:cNvGrpSpPr/>
          <p:nvPr/>
        </p:nvGrpSpPr>
        <p:grpSpPr>
          <a:xfrm>
            <a:off x="500034" y="2166671"/>
            <a:ext cx="4836295" cy="833707"/>
            <a:chOff x="592960" y="2057466"/>
            <a:chExt cx="4406239" cy="833707"/>
          </a:xfrm>
        </p:grpSpPr>
        <p:sp>
          <p:nvSpPr>
            <p:cNvPr id="3813" name="Google Shape;3813;p31"/>
            <p:cNvSpPr/>
            <p:nvPr/>
          </p:nvSpPr>
          <p:spPr>
            <a:xfrm>
              <a:off x="1354409" y="2136373"/>
              <a:ext cx="3644790" cy="754800"/>
            </a:xfrm>
            <a:prstGeom prst="rect">
              <a:avLst/>
            </a:prstGeom>
            <a:noFill/>
            <a:ln>
              <a:noFill/>
            </a:ln>
          </p:spPr>
          <p:txBody>
            <a:bodyPr spcFirstLastPara="1" wrap="square" lIns="640075" tIns="91425" rIns="137150" bIns="91425" anchor="ctr" anchorCtr="0">
              <a:noAutofit/>
            </a:bodyPr>
            <a:lstStyle/>
            <a:p>
              <a:pPr algn="just"/>
              <a:r>
                <a:rPr lang="en-US" sz="1600" dirty="0" smtClean="0">
                  <a:latin typeface="Livvic" charset="0"/>
                </a:rPr>
                <a:t>Referred as ‘Jackie Collins of India’</a:t>
              </a:r>
              <a:endParaRPr lang="en-IN" sz="1600" dirty="0">
                <a:latin typeface="Livvic" charset="0"/>
              </a:endParaRPr>
            </a:p>
          </p:txBody>
        </p:sp>
        <p:grpSp>
          <p:nvGrpSpPr>
            <p:cNvPr id="3" name="Google Shape;3814;p31"/>
            <p:cNvGrpSpPr/>
            <p:nvPr/>
          </p:nvGrpSpPr>
          <p:grpSpPr>
            <a:xfrm>
              <a:off x="592960" y="2057466"/>
              <a:ext cx="782420" cy="762269"/>
              <a:chOff x="3319100" y="2102872"/>
              <a:chExt cx="782420" cy="762269"/>
            </a:xfrm>
          </p:grpSpPr>
          <p:sp>
            <p:nvSpPr>
              <p:cNvPr id="3815" name="Google Shape;3815;p31"/>
              <p:cNvSpPr/>
              <p:nvPr/>
            </p:nvSpPr>
            <p:spPr>
              <a:xfrm>
                <a:off x="3319100" y="2102872"/>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16" name="Google Shape;3816;p31"/>
              <p:cNvSpPr/>
              <p:nvPr/>
            </p:nvSpPr>
            <p:spPr>
              <a:xfrm>
                <a:off x="3401604" y="2184341"/>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lt2"/>
                    </a:solidFill>
                    <a:latin typeface="Livvic"/>
                    <a:ea typeface="Livvic"/>
                    <a:cs typeface="Livvic"/>
                    <a:sym typeface="Livvic"/>
                  </a:rPr>
                  <a:t>2</a:t>
                </a:r>
                <a:endParaRPr sz="1200">
                  <a:solidFill>
                    <a:schemeClr val="lt2"/>
                  </a:solidFill>
                  <a:latin typeface="Livvic"/>
                  <a:ea typeface="Livvic"/>
                  <a:cs typeface="Livvic"/>
                  <a:sym typeface="Livvic"/>
                </a:endParaRPr>
              </a:p>
            </p:txBody>
          </p:sp>
        </p:grpSp>
      </p:grpSp>
      <p:grpSp>
        <p:nvGrpSpPr>
          <p:cNvPr id="4" name="Google Shape;3817;p31"/>
          <p:cNvGrpSpPr/>
          <p:nvPr/>
        </p:nvGrpSpPr>
        <p:grpSpPr>
          <a:xfrm>
            <a:off x="521534" y="3023927"/>
            <a:ext cx="4979160" cy="762269"/>
            <a:chOff x="592972" y="2935691"/>
            <a:chExt cx="4556595" cy="762269"/>
          </a:xfrm>
        </p:grpSpPr>
        <p:sp>
          <p:nvSpPr>
            <p:cNvPr id="3818" name="Google Shape;3818;p31"/>
            <p:cNvSpPr/>
            <p:nvPr/>
          </p:nvSpPr>
          <p:spPr>
            <a:xfrm>
              <a:off x="1363353" y="2943160"/>
              <a:ext cx="3786214" cy="754800"/>
            </a:xfrm>
            <a:prstGeom prst="rect">
              <a:avLst/>
            </a:prstGeom>
            <a:noFill/>
            <a:ln>
              <a:noFill/>
            </a:ln>
          </p:spPr>
          <p:txBody>
            <a:bodyPr spcFirstLastPara="1" wrap="square" lIns="640075" tIns="91425" rIns="137150" bIns="91425" anchor="ctr" anchorCtr="0">
              <a:noAutofit/>
            </a:bodyPr>
            <a:lstStyle/>
            <a:p>
              <a:pPr lvl="0"/>
              <a:r>
                <a:rPr lang="en-IN" sz="1600" dirty="0" smtClean="0">
                  <a:latin typeface="Livvic" charset="0"/>
                </a:rPr>
                <a:t>Brings out secret lives and survival of the high class</a:t>
              </a:r>
              <a:endParaRPr sz="1600">
                <a:latin typeface="Livvic" charset="0"/>
                <a:ea typeface="Livvic"/>
                <a:cs typeface="Livvic"/>
                <a:sym typeface="Livvic"/>
              </a:endParaRPr>
            </a:p>
          </p:txBody>
        </p:sp>
        <p:grpSp>
          <p:nvGrpSpPr>
            <p:cNvPr id="5" name="Google Shape;3819;p31"/>
            <p:cNvGrpSpPr/>
            <p:nvPr/>
          </p:nvGrpSpPr>
          <p:grpSpPr>
            <a:xfrm>
              <a:off x="592972" y="2935691"/>
              <a:ext cx="782420" cy="762269"/>
              <a:chOff x="3319100" y="2996536"/>
              <a:chExt cx="782420" cy="762269"/>
            </a:xfrm>
          </p:grpSpPr>
          <p:sp>
            <p:nvSpPr>
              <p:cNvPr id="3820" name="Google Shape;3820;p31"/>
              <p:cNvSpPr/>
              <p:nvPr/>
            </p:nvSpPr>
            <p:spPr>
              <a:xfrm>
                <a:off x="3319100" y="2996536"/>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21" name="Google Shape;3821;p31"/>
              <p:cNvSpPr/>
              <p:nvPr/>
            </p:nvSpPr>
            <p:spPr>
              <a:xfrm>
                <a:off x="3401604" y="3078006"/>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accent1"/>
                    </a:solidFill>
                    <a:latin typeface="Livvic"/>
                    <a:ea typeface="Livvic"/>
                    <a:cs typeface="Livvic"/>
                    <a:sym typeface="Livvic"/>
                  </a:rPr>
                  <a:t>3</a:t>
                </a:r>
                <a:endParaRPr sz="1200">
                  <a:solidFill>
                    <a:schemeClr val="accent1"/>
                  </a:solidFill>
                  <a:latin typeface="Livvic"/>
                  <a:ea typeface="Livvic"/>
                  <a:cs typeface="Livvic"/>
                  <a:sym typeface="Livvic"/>
                </a:endParaRPr>
              </a:p>
            </p:txBody>
          </p:sp>
        </p:grpSp>
      </p:grpSp>
      <p:grpSp>
        <p:nvGrpSpPr>
          <p:cNvPr id="6" name="Google Shape;3822;p31"/>
          <p:cNvGrpSpPr/>
          <p:nvPr/>
        </p:nvGrpSpPr>
        <p:grpSpPr>
          <a:xfrm>
            <a:off x="571472" y="1214428"/>
            <a:ext cx="4786346" cy="857256"/>
            <a:chOff x="592960" y="1081929"/>
            <a:chExt cx="4786346" cy="857256"/>
          </a:xfrm>
        </p:grpSpPr>
        <p:sp>
          <p:nvSpPr>
            <p:cNvPr id="3823" name="Google Shape;3823;p31"/>
            <p:cNvSpPr/>
            <p:nvPr/>
          </p:nvSpPr>
          <p:spPr>
            <a:xfrm>
              <a:off x="1307340" y="1081929"/>
              <a:ext cx="4071966" cy="754800"/>
            </a:xfrm>
            <a:prstGeom prst="rect">
              <a:avLst/>
            </a:prstGeom>
            <a:noFill/>
            <a:ln>
              <a:noFill/>
            </a:ln>
          </p:spPr>
          <p:txBody>
            <a:bodyPr spcFirstLastPara="1" wrap="square" lIns="640075" tIns="91425" rIns="137150" bIns="91425" anchor="ctr" anchorCtr="0">
              <a:noAutofit/>
            </a:bodyPr>
            <a:lstStyle/>
            <a:p>
              <a:r>
                <a:rPr lang="en-IN" sz="1600" dirty="0" smtClean="0">
                  <a:latin typeface="Livvic" charset="0"/>
                </a:rPr>
                <a:t> </a:t>
              </a:r>
              <a:r>
                <a:rPr lang="en-IN" sz="1600" dirty="0" smtClean="0">
                  <a:latin typeface="Livvic" charset="0"/>
                </a:rPr>
                <a:t>Born - January </a:t>
              </a:r>
              <a:r>
                <a:rPr lang="en-IN" sz="1600" dirty="0" smtClean="0">
                  <a:latin typeface="Livvic" charset="0"/>
                </a:rPr>
                <a:t>7, 1948</a:t>
              </a:r>
              <a:endParaRPr lang="en-IN" sz="1600" dirty="0">
                <a:latin typeface="Livvic" charset="0"/>
              </a:endParaRPr>
            </a:p>
          </p:txBody>
        </p:sp>
        <p:grpSp>
          <p:nvGrpSpPr>
            <p:cNvPr id="7" name="Google Shape;3824;p31"/>
            <p:cNvGrpSpPr/>
            <p:nvPr/>
          </p:nvGrpSpPr>
          <p:grpSpPr>
            <a:xfrm>
              <a:off x="592960" y="1176916"/>
              <a:ext cx="782420" cy="762269"/>
              <a:chOff x="3319100" y="1227530"/>
              <a:chExt cx="782420" cy="762269"/>
            </a:xfrm>
          </p:grpSpPr>
          <p:sp>
            <p:nvSpPr>
              <p:cNvPr id="3825" name="Google Shape;3825;p31"/>
              <p:cNvSpPr/>
              <p:nvPr/>
            </p:nvSpPr>
            <p:spPr>
              <a:xfrm>
                <a:off x="3319100" y="1227530"/>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26" name="Google Shape;3826;p31"/>
              <p:cNvSpPr/>
              <p:nvPr/>
            </p:nvSpPr>
            <p:spPr>
              <a:xfrm>
                <a:off x="3401604" y="1309000"/>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dk2"/>
                    </a:solidFill>
                    <a:latin typeface="Livvic"/>
                    <a:ea typeface="Livvic"/>
                    <a:cs typeface="Livvic"/>
                    <a:sym typeface="Livvic"/>
                  </a:rPr>
                  <a:t>1</a:t>
                </a:r>
                <a:endParaRPr sz="1600" b="1">
                  <a:solidFill>
                    <a:schemeClr val="dk2"/>
                  </a:solidFill>
                  <a:latin typeface="Livvic"/>
                  <a:ea typeface="Livvic"/>
                  <a:cs typeface="Livvic"/>
                  <a:sym typeface="Livvic"/>
                </a:endParaRPr>
              </a:p>
            </p:txBody>
          </p:sp>
        </p:grpSp>
      </p:grpSp>
      <p:grpSp>
        <p:nvGrpSpPr>
          <p:cNvPr id="8" name="Google Shape;3827;p31"/>
          <p:cNvGrpSpPr/>
          <p:nvPr/>
        </p:nvGrpSpPr>
        <p:grpSpPr>
          <a:xfrm>
            <a:off x="592960" y="3916372"/>
            <a:ext cx="5125228" cy="941394"/>
            <a:chOff x="592960" y="3813916"/>
            <a:chExt cx="5125228" cy="941394"/>
          </a:xfrm>
        </p:grpSpPr>
        <p:sp>
          <p:nvSpPr>
            <p:cNvPr id="3828" name="Google Shape;3828;p31"/>
            <p:cNvSpPr/>
            <p:nvPr/>
          </p:nvSpPr>
          <p:spPr>
            <a:xfrm>
              <a:off x="1428728" y="4000510"/>
              <a:ext cx="4289460" cy="754800"/>
            </a:xfrm>
            <a:prstGeom prst="rect">
              <a:avLst/>
            </a:prstGeom>
            <a:noFill/>
            <a:ln>
              <a:noFill/>
            </a:ln>
          </p:spPr>
          <p:txBody>
            <a:bodyPr spcFirstLastPara="1" wrap="square" lIns="640075" tIns="91425" rIns="137150" bIns="91425" anchor="ctr" anchorCtr="0">
              <a:noAutofit/>
            </a:bodyPr>
            <a:lstStyle/>
            <a:p>
              <a:pPr algn="just"/>
              <a:endParaRPr lang="en-IN" dirty="0">
                <a:latin typeface="Livvic" charset="0"/>
              </a:endParaRPr>
            </a:p>
          </p:txBody>
        </p:sp>
        <p:grpSp>
          <p:nvGrpSpPr>
            <p:cNvPr id="9" name="Google Shape;3829;p31"/>
            <p:cNvGrpSpPr/>
            <p:nvPr/>
          </p:nvGrpSpPr>
          <p:grpSpPr>
            <a:xfrm>
              <a:off x="592960" y="3813916"/>
              <a:ext cx="782420" cy="762269"/>
              <a:chOff x="3319100" y="3849691"/>
              <a:chExt cx="782420" cy="762269"/>
            </a:xfrm>
          </p:grpSpPr>
          <p:sp>
            <p:nvSpPr>
              <p:cNvPr id="3830" name="Google Shape;3830;p31"/>
              <p:cNvSpPr/>
              <p:nvPr/>
            </p:nvSpPr>
            <p:spPr>
              <a:xfrm>
                <a:off x="3319100" y="3849691"/>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31" name="Google Shape;3831;p31"/>
              <p:cNvSpPr/>
              <p:nvPr/>
            </p:nvSpPr>
            <p:spPr>
              <a:xfrm>
                <a:off x="3401604" y="3931160"/>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accent2"/>
                    </a:solidFill>
                    <a:latin typeface="Livvic"/>
                    <a:ea typeface="Livvic"/>
                    <a:cs typeface="Livvic"/>
                    <a:sym typeface="Livvic"/>
                  </a:rPr>
                  <a:t>4</a:t>
                </a:r>
                <a:endParaRPr sz="1200">
                  <a:solidFill>
                    <a:schemeClr val="accent2"/>
                  </a:solidFill>
                  <a:latin typeface="Livvic"/>
                  <a:ea typeface="Livvic"/>
                  <a:cs typeface="Livvic"/>
                  <a:sym typeface="Livvic"/>
                </a:endParaRPr>
              </a:p>
            </p:txBody>
          </p:sp>
        </p:grpSp>
      </p:grpSp>
      <p:pic>
        <p:nvPicPr>
          <p:cNvPr id="25" name="Picture 24" descr="shobha.jpg"/>
          <p:cNvPicPr>
            <a:picLocks noChangeAspect="1"/>
          </p:cNvPicPr>
          <p:nvPr/>
        </p:nvPicPr>
        <p:blipFill>
          <a:blip r:embed="rId3"/>
          <a:stretch>
            <a:fillRect/>
          </a:stretch>
        </p:blipFill>
        <p:spPr>
          <a:xfrm>
            <a:off x="6143636" y="1428742"/>
            <a:ext cx="2571768" cy="2786082"/>
          </a:xfrm>
          <a:prstGeom prst="rect">
            <a:avLst/>
          </a:prstGeom>
        </p:spPr>
      </p:pic>
      <p:sp>
        <p:nvSpPr>
          <p:cNvPr id="24" name="Rectangle 23"/>
          <p:cNvSpPr/>
          <p:nvPr/>
        </p:nvSpPr>
        <p:spPr>
          <a:xfrm>
            <a:off x="1928794" y="4121361"/>
            <a:ext cx="3733714" cy="307777"/>
          </a:xfrm>
          <a:prstGeom prst="rect">
            <a:avLst/>
          </a:prstGeom>
        </p:spPr>
        <p:txBody>
          <a:bodyPr wrap="none">
            <a:spAutoFit/>
          </a:bodyPr>
          <a:lstStyle/>
          <a:p>
            <a:pPr lvl="0"/>
            <a:r>
              <a:rPr lang="en-IN" dirty="0" smtClean="0">
                <a:latin typeface="Livvic" charset="0"/>
              </a:rPr>
              <a:t>Every name of the novel starts with letter ‘S’</a:t>
            </a:r>
            <a:endParaRPr lang="en-IN" dirty="0">
              <a:latin typeface="Livvic" charset="0"/>
              <a:ea typeface="Livvic"/>
              <a:cs typeface="Livvic"/>
              <a:sym typeface="Livvic"/>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68"/>
        <p:cNvGrpSpPr/>
        <p:nvPr/>
      </p:nvGrpSpPr>
      <p:grpSpPr>
        <a:xfrm>
          <a:off x="0" y="0"/>
          <a:ext cx="0" cy="0"/>
          <a:chOff x="0" y="0"/>
          <a:chExt cx="0" cy="0"/>
        </a:xfrm>
      </p:grpSpPr>
      <p:sp>
        <p:nvSpPr>
          <p:cNvPr id="5169" name="Google Shape;5169;p42"/>
          <p:cNvSpPr txBox="1">
            <a:spLocks noGrp="1"/>
          </p:cNvSpPr>
          <p:nvPr>
            <p:ph type="title"/>
          </p:nvPr>
        </p:nvSpPr>
        <p:spPr>
          <a:xfrm>
            <a:off x="1857356" y="214296"/>
            <a:ext cx="5857916"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latin typeface="Merriweather"/>
                <a:ea typeface="Merriweather"/>
                <a:cs typeface="Merriweather"/>
                <a:sym typeface="Merriweather"/>
              </a:rPr>
              <a:t>Thematic Concerns</a:t>
            </a:r>
            <a:endParaRPr b="1"/>
          </a:p>
        </p:txBody>
      </p:sp>
      <p:grpSp>
        <p:nvGrpSpPr>
          <p:cNvPr id="29" name="Google Shape;3832;p31"/>
          <p:cNvGrpSpPr/>
          <p:nvPr/>
        </p:nvGrpSpPr>
        <p:grpSpPr>
          <a:xfrm rot="20074735">
            <a:off x="3143240" y="1285866"/>
            <a:ext cx="3068373" cy="3069806"/>
            <a:chOff x="5481817" y="1341647"/>
            <a:chExt cx="3068373" cy="3069806"/>
          </a:xfrm>
        </p:grpSpPr>
        <p:sp>
          <p:nvSpPr>
            <p:cNvPr id="30" name="Google Shape;3833;p31"/>
            <p:cNvSpPr/>
            <p:nvPr/>
          </p:nvSpPr>
          <p:spPr>
            <a:xfrm>
              <a:off x="5481817" y="1341647"/>
              <a:ext cx="3068373" cy="3069806"/>
            </a:xfrm>
            <a:custGeom>
              <a:avLst/>
              <a:gdLst/>
              <a:ahLst/>
              <a:cxnLst/>
              <a:rect l="l" t="t" r="r" b="b"/>
              <a:pathLst>
                <a:path w="188852" h="188853" extrusionOk="0">
                  <a:moveTo>
                    <a:pt x="94426" y="14415"/>
                  </a:moveTo>
                  <a:cubicBezTo>
                    <a:pt x="138667" y="14415"/>
                    <a:pt x="174491" y="50238"/>
                    <a:pt x="174491" y="94427"/>
                  </a:cubicBezTo>
                  <a:cubicBezTo>
                    <a:pt x="174491" y="138667"/>
                    <a:pt x="138667" y="174491"/>
                    <a:pt x="94426" y="174491"/>
                  </a:cubicBezTo>
                  <a:cubicBezTo>
                    <a:pt x="50238" y="174491"/>
                    <a:pt x="14414" y="138667"/>
                    <a:pt x="14414" y="94427"/>
                  </a:cubicBezTo>
                  <a:cubicBezTo>
                    <a:pt x="14414" y="50238"/>
                    <a:pt x="50238" y="14415"/>
                    <a:pt x="94426" y="14415"/>
                  </a:cubicBezTo>
                  <a:close/>
                  <a:moveTo>
                    <a:pt x="94426" y="1"/>
                  </a:moveTo>
                  <a:cubicBezTo>
                    <a:pt x="42295" y="1"/>
                    <a:pt x="0" y="42295"/>
                    <a:pt x="0" y="94427"/>
                  </a:cubicBezTo>
                  <a:cubicBezTo>
                    <a:pt x="0" y="146610"/>
                    <a:pt x="42295" y="188852"/>
                    <a:pt x="94426" y="188852"/>
                  </a:cubicBezTo>
                  <a:cubicBezTo>
                    <a:pt x="146610" y="188852"/>
                    <a:pt x="188852" y="146610"/>
                    <a:pt x="188852" y="94427"/>
                  </a:cubicBezTo>
                  <a:cubicBezTo>
                    <a:pt x="188852" y="42295"/>
                    <a:pt x="146610" y="1"/>
                    <a:pt x="94426" y="1"/>
                  </a:cubicBezTo>
                  <a:close/>
                </a:path>
              </a:pathLst>
            </a:custGeom>
            <a:solidFill>
              <a:schemeClr val="bg2"/>
            </a:solid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834;p31"/>
            <p:cNvSpPr/>
            <p:nvPr/>
          </p:nvSpPr>
          <p:spPr>
            <a:xfrm>
              <a:off x="7015997" y="1341647"/>
              <a:ext cx="1437611" cy="1079153"/>
            </a:xfrm>
            <a:custGeom>
              <a:avLst/>
              <a:gdLst/>
              <a:ahLst/>
              <a:cxnLst/>
              <a:rect l="l" t="t" r="r" b="b"/>
              <a:pathLst>
                <a:path w="88482" h="66389" extrusionOk="0">
                  <a:moveTo>
                    <a:pt x="0" y="1"/>
                  </a:moveTo>
                  <a:lnTo>
                    <a:pt x="0" y="14415"/>
                  </a:lnTo>
                  <a:cubicBezTo>
                    <a:pt x="34351" y="14415"/>
                    <a:pt x="63652" y="36035"/>
                    <a:pt x="75015" y="66388"/>
                  </a:cubicBezTo>
                  <a:lnTo>
                    <a:pt x="88482" y="61338"/>
                  </a:lnTo>
                  <a:cubicBezTo>
                    <a:pt x="75067" y="25514"/>
                    <a:pt x="40506" y="1"/>
                    <a:pt x="0" y="1"/>
                  </a:cubicBezTo>
                  <a:close/>
                </a:path>
              </a:pathLst>
            </a:custGeom>
            <a:solidFill>
              <a:schemeClr val="bg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835;p31"/>
            <p:cNvSpPr/>
            <p:nvPr/>
          </p:nvSpPr>
          <p:spPr>
            <a:xfrm>
              <a:off x="7015997" y="3258062"/>
              <a:ext cx="1460683" cy="1152691"/>
            </a:xfrm>
            <a:custGeom>
              <a:avLst/>
              <a:gdLst/>
              <a:ahLst/>
              <a:cxnLst/>
              <a:rect l="l" t="t" r="r" b="b"/>
              <a:pathLst>
                <a:path w="89902" h="70913" extrusionOk="0">
                  <a:moveTo>
                    <a:pt x="76540" y="1"/>
                  </a:moveTo>
                  <a:cubicBezTo>
                    <a:pt x="66493" y="32774"/>
                    <a:pt x="36035" y="56551"/>
                    <a:pt x="0" y="56551"/>
                  </a:cubicBezTo>
                  <a:lnTo>
                    <a:pt x="0" y="70912"/>
                  </a:lnTo>
                  <a:cubicBezTo>
                    <a:pt x="42032" y="70912"/>
                    <a:pt x="77645" y="43505"/>
                    <a:pt x="89902" y="5524"/>
                  </a:cubicBezTo>
                  <a:lnTo>
                    <a:pt x="76540" y="1"/>
                  </a:lnTo>
                  <a:close/>
                </a:path>
              </a:pathLst>
            </a:custGeom>
            <a:solidFill>
              <a:schemeClr val="bg2"/>
            </a:solidFill>
            <a:ln w="9525" cap="flat" cmpd="sng">
              <a:solidFill>
                <a:schemeClr val="tx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836;p31"/>
            <p:cNvGrpSpPr/>
            <p:nvPr/>
          </p:nvGrpSpPr>
          <p:grpSpPr>
            <a:xfrm>
              <a:off x="5995365" y="2092666"/>
              <a:ext cx="1981526" cy="1577911"/>
              <a:chOff x="5955704" y="2092666"/>
              <a:chExt cx="1981526" cy="1577911"/>
            </a:xfrm>
          </p:grpSpPr>
          <p:sp>
            <p:nvSpPr>
              <p:cNvPr id="34" name="Google Shape;3837;p31"/>
              <p:cNvSpPr/>
              <p:nvPr/>
            </p:nvSpPr>
            <p:spPr>
              <a:xfrm rot="537698">
                <a:off x="5955704" y="2214828"/>
                <a:ext cx="1759411" cy="1455749"/>
              </a:xfrm>
              <a:custGeom>
                <a:avLst/>
                <a:gdLst/>
                <a:ahLst/>
                <a:cxnLst/>
                <a:rect l="l" t="t" r="r" b="b"/>
                <a:pathLst>
                  <a:path w="118006" h="97639" extrusionOk="0">
                    <a:moveTo>
                      <a:pt x="18955" y="8403"/>
                    </a:moveTo>
                    <a:lnTo>
                      <a:pt x="18991" y="8451"/>
                    </a:lnTo>
                    <a:cubicBezTo>
                      <a:pt x="18931" y="8689"/>
                      <a:pt x="18872" y="8927"/>
                      <a:pt x="18836" y="9142"/>
                    </a:cubicBezTo>
                    <a:cubicBezTo>
                      <a:pt x="18193" y="10320"/>
                      <a:pt x="17562" y="11499"/>
                      <a:pt x="16955" y="12678"/>
                    </a:cubicBezTo>
                    <a:cubicBezTo>
                      <a:pt x="17384" y="11082"/>
                      <a:pt x="18003" y="9082"/>
                      <a:pt x="18550" y="8523"/>
                    </a:cubicBezTo>
                    <a:cubicBezTo>
                      <a:pt x="18681" y="8487"/>
                      <a:pt x="18812" y="8451"/>
                      <a:pt x="18955" y="8403"/>
                    </a:cubicBezTo>
                    <a:close/>
                    <a:moveTo>
                      <a:pt x="18455" y="10809"/>
                    </a:moveTo>
                    <a:lnTo>
                      <a:pt x="18455" y="10809"/>
                    </a:lnTo>
                    <a:cubicBezTo>
                      <a:pt x="18336" y="11356"/>
                      <a:pt x="18205" y="11904"/>
                      <a:pt x="18086" y="12452"/>
                    </a:cubicBezTo>
                    <a:cubicBezTo>
                      <a:pt x="17503" y="13368"/>
                      <a:pt x="16895" y="14285"/>
                      <a:pt x="16336" y="15202"/>
                    </a:cubicBezTo>
                    <a:cubicBezTo>
                      <a:pt x="16360" y="15035"/>
                      <a:pt x="16407" y="14880"/>
                      <a:pt x="16431" y="14714"/>
                    </a:cubicBezTo>
                    <a:cubicBezTo>
                      <a:pt x="16467" y="14583"/>
                      <a:pt x="16574" y="14166"/>
                      <a:pt x="16705" y="13607"/>
                    </a:cubicBezTo>
                    <a:cubicBezTo>
                      <a:pt x="16753" y="13607"/>
                      <a:pt x="16776" y="13595"/>
                      <a:pt x="16812" y="13547"/>
                    </a:cubicBezTo>
                    <a:cubicBezTo>
                      <a:pt x="17372" y="12642"/>
                      <a:pt x="17919" y="11737"/>
                      <a:pt x="18455" y="10809"/>
                    </a:cubicBezTo>
                    <a:close/>
                    <a:moveTo>
                      <a:pt x="16110" y="13154"/>
                    </a:moveTo>
                    <a:lnTo>
                      <a:pt x="16110" y="13154"/>
                    </a:lnTo>
                    <a:cubicBezTo>
                      <a:pt x="16014" y="13702"/>
                      <a:pt x="15955" y="14166"/>
                      <a:pt x="15872" y="14499"/>
                    </a:cubicBezTo>
                    <a:cubicBezTo>
                      <a:pt x="15502" y="16023"/>
                      <a:pt x="15121" y="17559"/>
                      <a:pt x="14740" y="19071"/>
                    </a:cubicBezTo>
                    <a:cubicBezTo>
                      <a:pt x="14654" y="18985"/>
                      <a:pt x="14531" y="18935"/>
                      <a:pt x="14413" y="18935"/>
                    </a:cubicBezTo>
                    <a:cubicBezTo>
                      <a:pt x="14352" y="18935"/>
                      <a:pt x="14293" y="18948"/>
                      <a:pt x="14240" y="18976"/>
                    </a:cubicBezTo>
                    <a:cubicBezTo>
                      <a:pt x="14621" y="17714"/>
                      <a:pt x="15002" y="16452"/>
                      <a:pt x="15371" y="15178"/>
                    </a:cubicBezTo>
                    <a:cubicBezTo>
                      <a:pt x="15645" y="15083"/>
                      <a:pt x="15764" y="14714"/>
                      <a:pt x="15717" y="14023"/>
                    </a:cubicBezTo>
                    <a:cubicBezTo>
                      <a:pt x="15741" y="13964"/>
                      <a:pt x="15752" y="13904"/>
                      <a:pt x="15776" y="13845"/>
                    </a:cubicBezTo>
                    <a:cubicBezTo>
                      <a:pt x="15895" y="13642"/>
                      <a:pt x="16002" y="13404"/>
                      <a:pt x="16110" y="13154"/>
                    </a:cubicBezTo>
                    <a:close/>
                    <a:moveTo>
                      <a:pt x="17741" y="14059"/>
                    </a:moveTo>
                    <a:lnTo>
                      <a:pt x="17741" y="14059"/>
                    </a:lnTo>
                    <a:cubicBezTo>
                      <a:pt x="17681" y="14309"/>
                      <a:pt x="17622" y="14583"/>
                      <a:pt x="17562" y="14845"/>
                    </a:cubicBezTo>
                    <a:cubicBezTo>
                      <a:pt x="17538" y="14880"/>
                      <a:pt x="17526" y="14892"/>
                      <a:pt x="17503" y="14940"/>
                    </a:cubicBezTo>
                    <a:cubicBezTo>
                      <a:pt x="16931" y="16404"/>
                      <a:pt x="16169" y="17750"/>
                      <a:pt x="15371" y="19071"/>
                    </a:cubicBezTo>
                    <a:cubicBezTo>
                      <a:pt x="15586" y="18250"/>
                      <a:pt x="15776" y="17417"/>
                      <a:pt x="15991" y="16595"/>
                    </a:cubicBezTo>
                    <a:cubicBezTo>
                      <a:pt x="16610" y="15785"/>
                      <a:pt x="17193" y="14940"/>
                      <a:pt x="17741" y="14059"/>
                    </a:cubicBezTo>
                    <a:close/>
                    <a:moveTo>
                      <a:pt x="16407" y="20453"/>
                    </a:moveTo>
                    <a:lnTo>
                      <a:pt x="16407" y="20453"/>
                    </a:lnTo>
                    <a:cubicBezTo>
                      <a:pt x="16395" y="20500"/>
                      <a:pt x="16372" y="20536"/>
                      <a:pt x="16372" y="20560"/>
                    </a:cubicBezTo>
                    <a:lnTo>
                      <a:pt x="16348" y="20560"/>
                    </a:lnTo>
                    <a:cubicBezTo>
                      <a:pt x="16360" y="20536"/>
                      <a:pt x="16372" y="20488"/>
                      <a:pt x="16407" y="20453"/>
                    </a:cubicBezTo>
                    <a:close/>
                    <a:moveTo>
                      <a:pt x="17134" y="16988"/>
                    </a:moveTo>
                    <a:lnTo>
                      <a:pt x="16907" y="18059"/>
                    </a:lnTo>
                    <a:cubicBezTo>
                      <a:pt x="16229" y="19548"/>
                      <a:pt x="15360" y="20917"/>
                      <a:pt x="14574" y="22346"/>
                    </a:cubicBezTo>
                    <a:cubicBezTo>
                      <a:pt x="14633" y="22096"/>
                      <a:pt x="14705" y="21822"/>
                      <a:pt x="14764" y="21572"/>
                    </a:cubicBezTo>
                    <a:cubicBezTo>
                      <a:pt x="14871" y="21143"/>
                      <a:pt x="14979" y="20691"/>
                      <a:pt x="15098" y="20262"/>
                    </a:cubicBezTo>
                    <a:cubicBezTo>
                      <a:pt x="15919" y="19274"/>
                      <a:pt x="16574" y="18155"/>
                      <a:pt x="17134" y="16988"/>
                    </a:cubicBezTo>
                    <a:close/>
                    <a:moveTo>
                      <a:pt x="15586" y="21917"/>
                    </a:moveTo>
                    <a:lnTo>
                      <a:pt x="15586" y="21917"/>
                    </a:lnTo>
                    <a:cubicBezTo>
                      <a:pt x="14919" y="23251"/>
                      <a:pt x="14217" y="24608"/>
                      <a:pt x="13669" y="26001"/>
                    </a:cubicBezTo>
                    <a:lnTo>
                      <a:pt x="14240" y="23643"/>
                    </a:lnTo>
                    <a:cubicBezTo>
                      <a:pt x="14288" y="23643"/>
                      <a:pt x="14348" y="23608"/>
                      <a:pt x="14383" y="23572"/>
                    </a:cubicBezTo>
                    <a:cubicBezTo>
                      <a:pt x="14824" y="23072"/>
                      <a:pt x="15217" y="22512"/>
                      <a:pt x="15586" y="21917"/>
                    </a:cubicBezTo>
                    <a:close/>
                    <a:moveTo>
                      <a:pt x="12719" y="27351"/>
                    </a:moveTo>
                    <a:lnTo>
                      <a:pt x="12719" y="27351"/>
                    </a:lnTo>
                    <a:cubicBezTo>
                      <a:pt x="12654" y="27621"/>
                      <a:pt x="12587" y="27897"/>
                      <a:pt x="12526" y="28168"/>
                    </a:cubicBezTo>
                    <a:cubicBezTo>
                      <a:pt x="12502" y="28168"/>
                      <a:pt x="12502" y="28156"/>
                      <a:pt x="12490" y="28156"/>
                    </a:cubicBezTo>
                    <a:cubicBezTo>
                      <a:pt x="12570" y="27891"/>
                      <a:pt x="12649" y="27626"/>
                      <a:pt x="12719" y="27351"/>
                    </a:cubicBezTo>
                    <a:close/>
                    <a:moveTo>
                      <a:pt x="15157" y="7737"/>
                    </a:moveTo>
                    <a:cubicBezTo>
                      <a:pt x="15169" y="7772"/>
                      <a:pt x="15169" y="7808"/>
                      <a:pt x="15205" y="7856"/>
                    </a:cubicBezTo>
                    <a:cubicBezTo>
                      <a:pt x="15574" y="8427"/>
                      <a:pt x="16514" y="8582"/>
                      <a:pt x="17169" y="8630"/>
                    </a:cubicBezTo>
                    <a:lnTo>
                      <a:pt x="17312" y="8630"/>
                    </a:lnTo>
                    <a:lnTo>
                      <a:pt x="17181" y="8844"/>
                    </a:lnTo>
                    <a:cubicBezTo>
                      <a:pt x="17113" y="8714"/>
                      <a:pt x="16961" y="8632"/>
                      <a:pt x="16818" y="8632"/>
                    </a:cubicBezTo>
                    <a:cubicBezTo>
                      <a:pt x="16686" y="8632"/>
                      <a:pt x="16560" y="8702"/>
                      <a:pt x="16514" y="8868"/>
                    </a:cubicBezTo>
                    <a:cubicBezTo>
                      <a:pt x="16419" y="9142"/>
                      <a:pt x="16348" y="9416"/>
                      <a:pt x="16253" y="9701"/>
                    </a:cubicBezTo>
                    <a:cubicBezTo>
                      <a:pt x="16133" y="9892"/>
                      <a:pt x="16038" y="10082"/>
                      <a:pt x="15919" y="10273"/>
                    </a:cubicBezTo>
                    <a:cubicBezTo>
                      <a:pt x="16014" y="9797"/>
                      <a:pt x="16110" y="9344"/>
                      <a:pt x="16217" y="8868"/>
                    </a:cubicBezTo>
                    <a:cubicBezTo>
                      <a:pt x="16241" y="8725"/>
                      <a:pt x="16122" y="8642"/>
                      <a:pt x="15991" y="8642"/>
                    </a:cubicBezTo>
                    <a:cubicBezTo>
                      <a:pt x="15945" y="8617"/>
                      <a:pt x="15892" y="8604"/>
                      <a:pt x="15839" y="8604"/>
                    </a:cubicBezTo>
                    <a:cubicBezTo>
                      <a:pt x="15740" y="8604"/>
                      <a:pt x="15645" y="8652"/>
                      <a:pt x="15621" y="8761"/>
                    </a:cubicBezTo>
                    <a:cubicBezTo>
                      <a:pt x="14693" y="11380"/>
                      <a:pt x="13895" y="13892"/>
                      <a:pt x="13574" y="16619"/>
                    </a:cubicBezTo>
                    <a:cubicBezTo>
                      <a:pt x="12621" y="19322"/>
                      <a:pt x="11871" y="22084"/>
                      <a:pt x="11311" y="24894"/>
                    </a:cubicBezTo>
                    <a:cubicBezTo>
                      <a:pt x="11061" y="26013"/>
                      <a:pt x="10835" y="27156"/>
                      <a:pt x="10645" y="28287"/>
                    </a:cubicBezTo>
                    <a:cubicBezTo>
                      <a:pt x="10061" y="30335"/>
                      <a:pt x="9514" y="32406"/>
                      <a:pt x="8966" y="34478"/>
                    </a:cubicBezTo>
                    <a:cubicBezTo>
                      <a:pt x="8418" y="35657"/>
                      <a:pt x="7942" y="36847"/>
                      <a:pt x="7549" y="38050"/>
                    </a:cubicBezTo>
                    <a:cubicBezTo>
                      <a:pt x="7942" y="36562"/>
                      <a:pt x="8311" y="35085"/>
                      <a:pt x="8692" y="33597"/>
                    </a:cubicBezTo>
                    <a:cubicBezTo>
                      <a:pt x="10883" y="25060"/>
                      <a:pt x="13716" y="16440"/>
                      <a:pt x="15157" y="7737"/>
                    </a:cubicBezTo>
                    <a:close/>
                    <a:moveTo>
                      <a:pt x="115253" y="45444"/>
                    </a:moveTo>
                    <a:lnTo>
                      <a:pt x="115396" y="45539"/>
                    </a:lnTo>
                    <a:cubicBezTo>
                      <a:pt x="115455" y="45575"/>
                      <a:pt x="115503" y="45610"/>
                      <a:pt x="115551" y="45658"/>
                    </a:cubicBezTo>
                    <a:cubicBezTo>
                      <a:pt x="115336" y="45980"/>
                      <a:pt x="115122" y="46325"/>
                      <a:pt x="114920" y="46682"/>
                    </a:cubicBezTo>
                    <a:cubicBezTo>
                      <a:pt x="115074" y="46253"/>
                      <a:pt x="115217" y="45837"/>
                      <a:pt x="115253" y="45444"/>
                    </a:cubicBezTo>
                    <a:close/>
                    <a:moveTo>
                      <a:pt x="115872" y="45837"/>
                    </a:moveTo>
                    <a:cubicBezTo>
                      <a:pt x="116086" y="45980"/>
                      <a:pt x="116360" y="46111"/>
                      <a:pt x="116610" y="46194"/>
                    </a:cubicBezTo>
                    <a:cubicBezTo>
                      <a:pt x="116491" y="46408"/>
                      <a:pt x="116384" y="46622"/>
                      <a:pt x="116289" y="46849"/>
                    </a:cubicBezTo>
                    <a:cubicBezTo>
                      <a:pt x="116241" y="46825"/>
                      <a:pt x="116194" y="46801"/>
                      <a:pt x="116170" y="46789"/>
                    </a:cubicBezTo>
                    <a:cubicBezTo>
                      <a:pt x="116139" y="46772"/>
                      <a:pt x="116101" y="46764"/>
                      <a:pt x="116061" y="46764"/>
                    </a:cubicBezTo>
                    <a:cubicBezTo>
                      <a:pt x="115993" y="46764"/>
                      <a:pt x="115922" y="46787"/>
                      <a:pt x="115884" y="46825"/>
                    </a:cubicBezTo>
                    <a:cubicBezTo>
                      <a:pt x="115884" y="46611"/>
                      <a:pt x="115884" y="46372"/>
                      <a:pt x="115836" y="46158"/>
                    </a:cubicBezTo>
                    <a:cubicBezTo>
                      <a:pt x="115836" y="46134"/>
                      <a:pt x="115813" y="46111"/>
                      <a:pt x="115789" y="46087"/>
                    </a:cubicBezTo>
                    <a:cubicBezTo>
                      <a:pt x="115824" y="45991"/>
                      <a:pt x="115848" y="45920"/>
                      <a:pt x="115872" y="45837"/>
                    </a:cubicBezTo>
                    <a:close/>
                    <a:moveTo>
                      <a:pt x="117491" y="46146"/>
                    </a:moveTo>
                    <a:lnTo>
                      <a:pt x="117003" y="46992"/>
                    </a:lnTo>
                    <a:cubicBezTo>
                      <a:pt x="117075" y="46742"/>
                      <a:pt x="117134" y="46492"/>
                      <a:pt x="117206" y="46253"/>
                    </a:cubicBezTo>
                    <a:cubicBezTo>
                      <a:pt x="117265" y="46218"/>
                      <a:pt x="117325" y="46218"/>
                      <a:pt x="117384" y="46206"/>
                    </a:cubicBezTo>
                    <a:cubicBezTo>
                      <a:pt x="117432" y="46194"/>
                      <a:pt x="117456" y="46170"/>
                      <a:pt x="117491" y="46146"/>
                    </a:cubicBezTo>
                    <a:close/>
                    <a:moveTo>
                      <a:pt x="115988" y="47529"/>
                    </a:moveTo>
                    <a:lnTo>
                      <a:pt x="115988" y="47529"/>
                    </a:lnTo>
                    <a:cubicBezTo>
                      <a:pt x="115967" y="47542"/>
                      <a:pt x="115967" y="47575"/>
                      <a:pt x="115955" y="47587"/>
                    </a:cubicBezTo>
                    <a:cubicBezTo>
                      <a:pt x="115884" y="47658"/>
                      <a:pt x="115801" y="47765"/>
                      <a:pt x="115717" y="47837"/>
                    </a:cubicBezTo>
                    <a:cubicBezTo>
                      <a:pt x="115753" y="47742"/>
                      <a:pt x="115765" y="47646"/>
                      <a:pt x="115789" y="47539"/>
                    </a:cubicBezTo>
                    <a:cubicBezTo>
                      <a:pt x="115816" y="47556"/>
                      <a:pt x="115844" y="47565"/>
                      <a:pt x="115874" y="47565"/>
                    </a:cubicBezTo>
                    <a:cubicBezTo>
                      <a:pt x="115908" y="47565"/>
                      <a:pt x="115945" y="47553"/>
                      <a:pt x="115988" y="47529"/>
                    </a:cubicBezTo>
                    <a:close/>
                    <a:moveTo>
                      <a:pt x="114027" y="48456"/>
                    </a:moveTo>
                    <a:lnTo>
                      <a:pt x="114027" y="48456"/>
                    </a:lnTo>
                    <a:cubicBezTo>
                      <a:pt x="113943" y="48635"/>
                      <a:pt x="113860" y="48789"/>
                      <a:pt x="113789" y="48968"/>
                    </a:cubicBezTo>
                    <a:cubicBezTo>
                      <a:pt x="113729" y="49004"/>
                      <a:pt x="113693" y="49051"/>
                      <a:pt x="113646" y="49075"/>
                    </a:cubicBezTo>
                    <a:cubicBezTo>
                      <a:pt x="113765" y="48873"/>
                      <a:pt x="113908" y="48670"/>
                      <a:pt x="114027" y="48456"/>
                    </a:cubicBezTo>
                    <a:close/>
                    <a:moveTo>
                      <a:pt x="6216" y="43158"/>
                    </a:moveTo>
                    <a:cubicBezTo>
                      <a:pt x="6001" y="44206"/>
                      <a:pt x="5811" y="45265"/>
                      <a:pt x="5644" y="46349"/>
                    </a:cubicBezTo>
                    <a:cubicBezTo>
                      <a:pt x="5596" y="46563"/>
                      <a:pt x="5537" y="46765"/>
                      <a:pt x="5501" y="46992"/>
                    </a:cubicBezTo>
                    <a:cubicBezTo>
                      <a:pt x="5144" y="47920"/>
                      <a:pt x="4811" y="48849"/>
                      <a:pt x="4501" y="49801"/>
                    </a:cubicBezTo>
                    <a:cubicBezTo>
                      <a:pt x="5061" y="47587"/>
                      <a:pt x="5644" y="45372"/>
                      <a:pt x="6216" y="43158"/>
                    </a:cubicBezTo>
                    <a:close/>
                    <a:moveTo>
                      <a:pt x="114646" y="51016"/>
                    </a:moveTo>
                    <a:cubicBezTo>
                      <a:pt x="114646" y="51028"/>
                      <a:pt x="114634" y="51040"/>
                      <a:pt x="114634" y="51040"/>
                    </a:cubicBezTo>
                    <a:cubicBezTo>
                      <a:pt x="114634" y="51028"/>
                      <a:pt x="114646" y="51028"/>
                      <a:pt x="114646" y="51016"/>
                    </a:cubicBezTo>
                    <a:close/>
                    <a:moveTo>
                      <a:pt x="112455" y="41753"/>
                    </a:moveTo>
                    <a:lnTo>
                      <a:pt x="112455" y="41753"/>
                    </a:lnTo>
                    <a:cubicBezTo>
                      <a:pt x="112693" y="41765"/>
                      <a:pt x="112919" y="41789"/>
                      <a:pt x="113157" y="41812"/>
                    </a:cubicBezTo>
                    <a:cubicBezTo>
                      <a:pt x="113693" y="41884"/>
                      <a:pt x="114241" y="42098"/>
                      <a:pt x="114777" y="42170"/>
                    </a:cubicBezTo>
                    <a:cubicBezTo>
                      <a:pt x="113086" y="44837"/>
                      <a:pt x="111467" y="47551"/>
                      <a:pt x="109883" y="50325"/>
                    </a:cubicBezTo>
                    <a:cubicBezTo>
                      <a:pt x="109867" y="50209"/>
                      <a:pt x="109757" y="50109"/>
                      <a:pt x="109635" y="50109"/>
                    </a:cubicBezTo>
                    <a:cubicBezTo>
                      <a:pt x="109583" y="50109"/>
                      <a:pt x="109528" y="50128"/>
                      <a:pt x="109478" y="50171"/>
                    </a:cubicBezTo>
                    <a:cubicBezTo>
                      <a:pt x="108157" y="51314"/>
                      <a:pt x="106942" y="52528"/>
                      <a:pt x="105835" y="53861"/>
                    </a:cubicBezTo>
                    <a:cubicBezTo>
                      <a:pt x="105287" y="54552"/>
                      <a:pt x="104752" y="55243"/>
                      <a:pt x="104168" y="55897"/>
                    </a:cubicBezTo>
                    <a:cubicBezTo>
                      <a:pt x="104097" y="55981"/>
                      <a:pt x="104037" y="56005"/>
                      <a:pt x="103978" y="56052"/>
                    </a:cubicBezTo>
                    <a:lnTo>
                      <a:pt x="105228" y="53195"/>
                    </a:lnTo>
                    <a:cubicBezTo>
                      <a:pt x="106407" y="52183"/>
                      <a:pt x="107454" y="50992"/>
                      <a:pt x="108562" y="49897"/>
                    </a:cubicBezTo>
                    <a:cubicBezTo>
                      <a:pt x="109574" y="48873"/>
                      <a:pt x="110657" y="47885"/>
                      <a:pt x="111550" y="46742"/>
                    </a:cubicBezTo>
                    <a:cubicBezTo>
                      <a:pt x="111671" y="46587"/>
                      <a:pt x="111524" y="46419"/>
                      <a:pt x="111370" y="46419"/>
                    </a:cubicBezTo>
                    <a:cubicBezTo>
                      <a:pt x="111311" y="46419"/>
                      <a:pt x="111251" y="46444"/>
                      <a:pt x="111205" y="46503"/>
                    </a:cubicBezTo>
                    <a:cubicBezTo>
                      <a:pt x="109586" y="48527"/>
                      <a:pt x="107514" y="50147"/>
                      <a:pt x="105728" y="52028"/>
                    </a:cubicBezTo>
                    <a:cubicBezTo>
                      <a:pt x="106073" y="51254"/>
                      <a:pt x="106407" y="50456"/>
                      <a:pt x="106728" y="49682"/>
                    </a:cubicBezTo>
                    <a:cubicBezTo>
                      <a:pt x="106754" y="49760"/>
                      <a:pt x="106835" y="49818"/>
                      <a:pt x="106923" y="49818"/>
                    </a:cubicBezTo>
                    <a:cubicBezTo>
                      <a:pt x="106957" y="49818"/>
                      <a:pt x="106993" y="49809"/>
                      <a:pt x="107026" y="49790"/>
                    </a:cubicBezTo>
                    <a:cubicBezTo>
                      <a:pt x="109038" y="48349"/>
                      <a:pt x="110788" y="46337"/>
                      <a:pt x="112598" y="44646"/>
                    </a:cubicBezTo>
                    <a:cubicBezTo>
                      <a:pt x="112786" y="44468"/>
                      <a:pt x="112618" y="44185"/>
                      <a:pt x="112422" y="44185"/>
                    </a:cubicBezTo>
                    <a:cubicBezTo>
                      <a:pt x="112369" y="44185"/>
                      <a:pt x="112315" y="44205"/>
                      <a:pt x="112265" y="44253"/>
                    </a:cubicBezTo>
                    <a:cubicBezTo>
                      <a:pt x="110479" y="45932"/>
                      <a:pt x="108395" y="47563"/>
                      <a:pt x="106835" y="49444"/>
                    </a:cubicBezTo>
                    <a:cubicBezTo>
                      <a:pt x="107395" y="48111"/>
                      <a:pt x="107954" y="46765"/>
                      <a:pt x="108514" y="45432"/>
                    </a:cubicBezTo>
                    <a:cubicBezTo>
                      <a:pt x="108514" y="45495"/>
                      <a:pt x="108582" y="45564"/>
                      <a:pt x="108661" y="45564"/>
                    </a:cubicBezTo>
                    <a:cubicBezTo>
                      <a:pt x="108687" y="45564"/>
                      <a:pt x="108714" y="45557"/>
                      <a:pt x="108740" y="45539"/>
                    </a:cubicBezTo>
                    <a:cubicBezTo>
                      <a:pt x="110157" y="44527"/>
                      <a:pt x="111383" y="43301"/>
                      <a:pt x="112538" y="41991"/>
                    </a:cubicBezTo>
                    <a:cubicBezTo>
                      <a:pt x="112622" y="41884"/>
                      <a:pt x="112550" y="41800"/>
                      <a:pt x="112455" y="41753"/>
                    </a:cubicBezTo>
                    <a:close/>
                    <a:moveTo>
                      <a:pt x="4144" y="60839"/>
                    </a:moveTo>
                    <a:cubicBezTo>
                      <a:pt x="4406" y="60958"/>
                      <a:pt x="4692" y="61077"/>
                      <a:pt x="4965" y="61196"/>
                    </a:cubicBezTo>
                    <a:cubicBezTo>
                      <a:pt x="4668" y="61100"/>
                      <a:pt x="4370" y="61005"/>
                      <a:pt x="4072" y="60910"/>
                    </a:cubicBezTo>
                    <a:cubicBezTo>
                      <a:pt x="4096" y="60910"/>
                      <a:pt x="4132" y="60874"/>
                      <a:pt x="4144" y="60839"/>
                    </a:cubicBezTo>
                    <a:close/>
                    <a:moveTo>
                      <a:pt x="109705" y="50671"/>
                    </a:moveTo>
                    <a:lnTo>
                      <a:pt x="109705" y="50671"/>
                    </a:lnTo>
                    <a:cubicBezTo>
                      <a:pt x="109288" y="51397"/>
                      <a:pt x="108871" y="52135"/>
                      <a:pt x="108466" y="52873"/>
                    </a:cubicBezTo>
                    <a:cubicBezTo>
                      <a:pt x="108446" y="52867"/>
                      <a:pt x="108425" y="52864"/>
                      <a:pt x="108402" y="52864"/>
                    </a:cubicBezTo>
                    <a:cubicBezTo>
                      <a:pt x="108333" y="52864"/>
                      <a:pt x="108259" y="52893"/>
                      <a:pt x="108204" y="52957"/>
                    </a:cubicBezTo>
                    <a:cubicBezTo>
                      <a:pt x="106442" y="54897"/>
                      <a:pt x="104335" y="56802"/>
                      <a:pt x="102870" y="58957"/>
                    </a:cubicBezTo>
                    <a:cubicBezTo>
                      <a:pt x="102778" y="59096"/>
                      <a:pt x="102894" y="59249"/>
                      <a:pt x="103028" y="59249"/>
                    </a:cubicBezTo>
                    <a:cubicBezTo>
                      <a:pt x="103067" y="59249"/>
                      <a:pt x="103107" y="59237"/>
                      <a:pt x="103144" y="59207"/>
                    </a:cubicBezTo>
                    <a:cubicBezTo>
                      <a:pt x="104764" y="57874"/>
                      <a:pt x="106180" y="56112"/>
                      <a:pt x="107573" y="54457"/>
                    </a:cubicBezTo>
                    <a:lnTo>
                      <a:pt x="107573" y="54457"/>
                    </a:lnTo>
                    <a:cubicBezTo>
                      <a:pt x="107216" y="55112"/>
                      <a:pt x="106859" y="55790"/>
                      <a:pt x="106502" y="56445"/>
                    </a:cubicBezTo>
                    <a:cubicBezTo>
                      <a:pt x="106448" y="56403"/>
                      <a:pt x="106380" y="56377"/>
                      <a:pt x="106308" y="56377"/>
                    </a:cubicBezTo>
                    <a:cubicBezTo>
                      <a:pt x="106237" y="56377"/>
                      <a:pt x="106163" y="56403"/>
                      <a:pt x="106097" y="56469"/>
                    </a:cubicBezTo>
                    <a:cubicBezTo>
                      <a:pt x="104585" y="58172"/>
                      <a:pt x="102787" y="59838"/>
                      <a:pt x="101477" y="61696"/>
                    </a:cubicBezTo>
                    <a:cubicBezTo>
                      <a:pt x="102263" y="59946"/>
                      <a:pt x="103025" y="58195"/>
                      <a:pt x="103799" y="56457"/>
                    </a:cubicBezTo>
                    <a:cubicBezTo>
                      <a:pt x="103811" y="56552"/>
                      <a:pt x="103859" y="56612"/>
                      <a:pt x="103942" y="56648"/>
                    </a:cubicBezTo>
                    <a:cubicBezTo>
                      <a:pt x="104008" y="56678"/>
                      <a:pt x="104061" y="56693"/>
                      <a:pt x="104110" y="56693"/>
                    </a:cubicBezTo>
                    <a:cubicBezTo>
                      <a:pt x="104192" y="56693"/>
                      <a:pt x="104261" y="56651"/>
                      <a:pt x="104359" y="56576"/>
                    </a:cubicBezTo>
                    <a:cubicBezTo>
                      <a:pt x="104442" y="56517"/>
                      <a:pt x="104454" y="56409"/>
                      <a:pt x="104418" y="56326"/>
                    </a:cubicBezTo>
                    <a:cubicBezTo>
                      <a:pt x="104418" y="56326"/>
                      <a:pt x="104418" y="56302"/>
                      <a:pt x="104406" y="56302"/>
                    </a:cubicBezTo>
                    <a:cubicBezTo>
                      <a:pt x="104573" y="56231"/>
                      <a:pt x="104752" y="56159"/>
                      <a:pt x="104787" y="56124"/>
                    </a:cubicBezTo>
                    <a:cubicBezTo>
                      <a:pt x="105335" y="55743"/>
                      <a:pt x="105823" y="54683"/>
                      <a:pt x="106252" y="54183"/>
                    </a:cubicBezTo>
                    <a:cubicBezTo>
                      <a:pt x="107288" y="52897"/>
                      <a:pt x="108455" y="51754"/>
                      <a:pt x="109705" y="50671"/>
                    </a:cubicBezTo>
                    <a:close/>
                    <a:moveTo>
                      <a:pt x="2679" y="56850"/>
                    </a:moveTo>
                    <a:cubicBezTo>
                      <a:pt x="2715" y="56921"/>
                      <a:pt x="2763" y="56981"/>
                      <a:pt x="2834" y="57040"/>
                    </a:cubicBezTo>
                    <a:cubicBezTo>
                      <a:pt x="2477" y="58255"/>
                      <a:pt x="2120" y="59493"/>
                      <a:pt x="1798" y="60731"/>
                    </a:cubicBezTo>
                    <a:cubicBezTo>
                      <a:pt x="1727" y="61005"/>
                      <a:pt x="1846" y="61231"/>
                      <a:pt x="2025" y="61362"/>
                    </a:cubicBezTo>
                    <a:cubicBezTo>
                      <a:pt x="2025" y="61446"/>
                      <a:pt x="2036" y="61517"/>
                      <a:pt x="2072" y="61577"/>
                    </a:cubicBezTo>
                    <a:cubicBezTo>
                      <a:pt x="1989" y="61589"/>
                      <a:pt x="1917" y="61660"/>
                      <a:pt x="1941" y="61767"/>
                    </a:cubicBezTo>
                    <a:lnTo>
                      <a:pt x="1977" y="61946"/>
                    </a:lnTo>
                    <a:cubicBezTo>
                      <a:pt x="1786" y="61743"/>
                      <a:pt x="1644" y="61517"/>
                      <a:pt x="1536" y="61279"/>
                    </a:cubicBezTo>
                    <a:cubicBezTo>
                      <a:pt x="1917" y="59803"/>
                      <a:pt x="2298" y="58314"/>
                      <a:pt x="2679" y="56850"/>
                    </a:cubicBezTo>
                    <a:close/>
                    <a:moveTo>
                      <a:pt x="11359" y="32835"/>
                    </a:moveTo>
                    <a:cubicBezTo>
                      <a:pt x="9192" y="41681"/>
                      <a:pt x="6989" y="50504"/>
                      <a:pt x="4799" y="59338"/>
                    </a:cubicBezTo>
                    <a:cubicBezTo>
                      <a:pt x="4572" y="59493"/>
                      <a:pt x="4513" y="59815"/>
                      <a:pt x="4727" y="59981"/>
                    </a:cubicBezTo>
                    <a:cubicBezTo>
                      <a:pt x="4739" y="60017"/>
                      <a:pt x="4751" y="60041"/>
                      <a:pt x="4787" y="60077"/>
                    </a:cubicBezTo>
                    <a:cubicBezTo>
                      <a:pt x="4787" y="60077"/>
                      <a:pt x="4787" y="60088"/>
                      <a:pt x="4763" y="60088"/>
                    </a:cubicBezTo>
                    <a:cubicBezTo>
                      <a:pt x="4706" y="60137"/>
                      <a:pt x="4765" y="60191"/>
                      <a:pt x="4812" y="60191"/>
                    </a:cubicBezTo>
                    <a:cubicBezTo>
                      <a:pt x="4835" y="60191"/>
                      <a:pt x="4854" y="60179"/>
                      <a:pt x="4858" y="60148"/>
                    </a:cubicBezTo>
                    <a:cubicBezTo>
                      <a:pt x="4933" y="60208"/>
                      <a:pt x="5017" y="60235"/>
                      <a:pt x="5096" y="60235"/>
                    </a:cubicBezTo>
                    <a:cubicBezTo>
                      <a:pt x="5143" y="60235"/>
                      <a:pt x="5187" y="60225"/>
                      <a:pt x="5227" y="60207"/>
                    </a:cubicBezTo>
                    <a:cubicBezTo>
                      <a:pt x="7323" y="61053"/>
                      <a:pt x="9442" y="61886"/>
                      <a:pt x="11550" y="62708"/>
                    </a:cubicBezTo>
                    <a:cubicBezTo>
                      <a:pt x="9168" y="61851"/>
                      <a:pt x="6775" y="61029"/>
                      <a:pt x="4346" y="60255"/>
                    </a:cubicBezTo>
                    <a:cubicBezTo>
                      <a:pt x="4442" y="59957"/>
                      <a:pt x="4513" y="59660"/>
                      <a:pt x="4584" y="59374"/>
                    </a:cubicBezTo>
                    <a:cubicBezTo>
                      <a:pt x="5168" y="57171"/>
                      <a:pt x="5620" y="54969"/>
                      <a:pt x="5894" y="52695"/>
                    </a:cubicBezTo>
                    <a:cubicBezTo>
                      <a:pt x="5918" y="52588"/>
                      <a:pt x="5894" y="52516"/>
                      <a:pt x="5870" y="52421"/>
                    </a:cubicBezTo>
                    <a:cubicBezTo>
                      <a:pt x="6108" y="51480"/>
                      <a:pt x="6311" y="50552"/>
                      <a:pt x="6525" y="49599"/>
                    </a:cubicBezTo>
                    <a:lnTo>
                      <a:pt x="6525" y="49575"/>
                    </a:lnTo>
                    <a:cubicBezTo>
                      <a:pt x="6537" y="49540"/>
                      <a:pt x="6537" y="49492"/>
                      <a:pt x="6549" y="49444"/>
                    </a:cubicBezTo>
                    <a:cubicBezTo>
                      <a:pt x="6585" y="49278"/>
                      <a:pt x="6537" y="49147"/>
                      <a:pt x="6454" y="49063"/>
                    </a:cubicBezTo>
                    <a:cubicBezTo>
                      <a:pt x="6775" y="48146"/>
                      <a:pt x="7085" y="47254"/>
                      <a:pt x="7406" y="46349"/>
                    </a:cubicBezTo>
                    <a:cubicBezTo>
                      <a:pt x="8156" y="44217"/>
                      <a:pt x="9144" y="42158"/>
                      <a:pt x="9144" y="39895"/>
                    </a:cubicBezTo>
                    <a:cubicBezTo>
                      <a:pt x="9442" y="38931"/>
                      <a:pt x="9740" y="37943"/>
                      <a:pt x="10049" y="36978"/>
                    </a:cubicBezTo>
                    <a:cubicBezTo>
                      <a:pt x="10097" y="36919"/>
                      <a:pt x="10145" y="36847"/>
                      <a:pt x="10157" y="36752"/>
                    </a:cubicBezTo>
                    <a:cubicBezTo>
                      <a:pt x="10168" y="36645"/>
                      <a:pt x="10204" y="36550"/>
                      <a:pt x="10228" y="36431"/>
                    </a:cubicBezTo>
                    <a:cubicBezTo>
                      <a:pt x="10597" y="35240"/>
                      <a:pt x="10990" y="34026"/>
                      <a:pt x="11359" y="32835"/>
                    </a:cubicBezTo>
                    <a:close/>
                    <a:moveTo>
                      <a:pt x="2370" y="61815"/>
                    </a:moveTo>
                    <a:cubicBezTo>
                      <a:pt x="2423" y="61842"/>
                      <a:pt x="2490" y="61855"/>
                      <a:pt x="2551" y="61855"/>
                    </a:cubicBezTo>
                    <a:cubicBezTo>
                      <a:pt x="2571" y="61855"/>
                      <a:pt x="2590" y="61854"/>
                      <a:pt x="2608" y="61851"/>
                    </a:cubicBezTo>
                    <a:cubicBezTo>
                      <a:pt x="2656" y="61874"/>
                      <a:pt x="2691" y="61922"/>
                      <a:pt x="2763" y="61934"/>
                    </a:cubicBezTo>
                    <a:cubicBezTo>
                      <a:pt x="3013" y="62029"/>
                      <a:pt x="3263" y="62112"/>
                      <a:pt x="3537" y="62220"/>
                    </a:cubicBezTo>
                    <a:cubicBezTo>
                      <a:pt x="4311" y="62636"/>
                      <a:pt x="5096" y="63041"/>
                      <a:pt x="5894" y="63410"/>
                    </a:cubicBezTo>
                    <a:cubicBezTo>
                      <a:pt x="4549" y="63232"/>
                      <a:pt x="3251" y="62886"/>
                      <a:pt x="2370" y="61815"/>
                    </a:cubicBezTo>
                    <a:close/>
                    <a:moveTo>
                      <a:pt x="16074" y="21905"/>
                    </a:moveTo>
                    <a:lnTo>
                      <a:pt x="16074" y="21905"/>
                    </a:lnTo>
                    <a:cubicBezTo>
                      <a:pt x="15895" y="22762"/>
                      <a:pt x="15717" y="23632"/>
                      <a:pt x="15538" y="24477"/>
                    </a:cubicBezTo>
                    <a:cubicBezTo>
                      <a:pt x="15482" y="24415"/>
                      <a:pt x="15399" y="24377"/>
                      <a:pt x="15318" y="24377"/>
                    </a:cubicBezTo>
                    <a:cubicBezTo>
                      <a:pt x="15228" y="24377"/>
                      <a:pt x="15141" y="24424"/>
                      <a:pt x="15098" y="24536"/>
                    </a:cubicBezTo>
                    <a:cubicBezTo>
                      <a:pt x="14490" y="26084"/>
                      <a:pt x="13633" y="27501"/>
                      <a:pt x="13014" y="29025"/>
                    </a:cubicBezTo>
                    <a:cubicBezTo>
                      <a:pt x="12965" y="29163"/>
                      <a:pt x="13072" y="29262"/>
                      <a:pt x="13182" y="29262"/>
                    </a:cubicBezTo>
                    <a:cubicBezTo>
                      <a:pt x="13233" y="29262"/>
                      <a:pt x="13286" y="29241"/>
                      <a:pt x="13324" y="29192"/>
                    </a:cubicBezTo>
                    <a:cubicBezTo>
                      <a:pt x="14228" y="28013"/>
                      <a:pt x="14848" y="26572"/>
                      <a:pt x="15395" y="25191"/>
                    </a:cubicBezTo>
                    <a:lnTo>
                      <a:pt x="15395" y="25191"/>
                    </a:lnTo>
                    <a:cubicBezTo>
                      <a:pt x="14967" y="27263"/>
                      <a:pt x="14514" y="29311"/>
                      <a:pt x="14038" y="31371"/>
                    </a:cubicBezTo>
                    <a:cubicBezTo>
                      <a:pt x="12085" y="39848"/>
                      <a:pt x="9966" y="48289"/>
                      <a:pt x="7740" y="56695"/>
                    </a:cubicBezTo>
                    <a:cubicBezTo>
                      <a:pt x="7673" y="56973"/>
                      <a:pt x="7855" y="57199"/>
                      <a:pt x="8121" y="57199"/>
                    </a:cubicBezTo>
                    <a:cubicBezTo>
                      <a:pt x="8141" y="57199"/>
                      <a:pt x="8160" y="57198"/>
                      <a:pt x="8180" y="57195"/>
                    </a:cubicBezTo>
                    <a:cubicBezTo>
                      <a:pt x="8422" y="57179"/>
                      <a:pt x="8666" y="57170"/>
                      <a:pt x="8913" y="57170"/>
                    </a:cubicBezTo>
                    <a:cubicBezTo>
                      <a:pt x="12706" y="57170"/>
                      <a:pt x="16998" y="59072"/>
                      <a:pt x="20408" y="60469"/>
                    </a:cubicBezTo>
                    <a:cubicBezTo>
                      <a:pt x="23265" y="61648"/>
                      <a:pt x="26051" y="62946"/>
                      <a:pt x="28861" y="64232"/>
                    </a:cubicBezTo>
                    <a:cubicBezTo>
                      <a:pt x="29433" y="64482"/>
                      <a:pt x="29980" y="64732"/>
                      <a:pt x="30540" y="64982"/>
                    </a:cubicBezTo>
                    <a:cubicBezTo>
                      <a:pt x="30528" y="65030"/>
                      <a:pt x="30540" y="65065"/>
                      <a:pt x="30564" y="65101"/>
                    </a:cubicBezTo>
                    <a:cubicBezTo>
                      <a:pt x="31254" y="66256"/>
                      <a:pt x="31957" y="67375"/>
                      <a:pt x="32659" y="68530"/>
                    </a:cubicBezTo>
                    <a:cubicBezTo>
                      <a:pt x="32921" y="68959"/>
                      <a:pt x="33183" y="69423"/>
                      <a:pt x="33433" y="69863"/>
                    </a:cubicBezTo>
                    <a:cubicBezTo>
                      <a:pt x="32826" y="69661"/>
                      <a:pt x="32195" y="69435"/>
                      <a:pt x="31588" y="69232"/>
                    </a:cubicBezTo>
                    <a:cubicBezTo>
                      <a:pt x="31183" y="68744"/>
                      <a:pt x="30754" y="68280"/>
                      <a:pt x="30397" y="67768"/>
                    </a:cubicBezTo>
                    <a:cubicBezTo>
                      <a:pt x="29588" y="66625"/>
                      <a:pt x="28933" y="65399"/>
                      <a:pt x="28385" y="64137"/>
                    </a:cubicBezTo>
                    <a:cubicBezTo>
                      <a:pt x="28345" y="64048"/>
                      <a:pt x="28275" y="64011"/>
                      <a:pt x="28203" y="64011"/>
                    </a:cubicBezTo>
                    <a:cubicBezTo>
                      <a:pt x="28063" y="64011"/>
                      <a:pt x="27917" y="64153"/>
                      <a:pt x="27980" y="64327"/>
                    </a:cubicBezTo>
                    <a:cubicBezTo>
                      <a:pt x="28480" y="65541"/>
                      <a:pt x="29076" y="66684"/>
                      <a:pt x="29766" y="67780"/>
                    </a:cubicBezTo>
                    <a:cubicBezTo>
                      <a:pt x="29980" y="68113"/>
                      <a:pt x="30207" y="68470"/>
                      <a:pt x="30457" y="68828"/>
                    </a:cubicBezTo>
                    <a:cubicBezTo>
                      <a:pt x="29802" y="68589"/>
                      <a:pt x="29135" y="68351"/>
                      <a:pt x="28480" y="68113"/>
                    </a:cubicBezTo>
                    <a:cubicBezTo>
                      <a:pt x="27623" y="66744"/>
                      <a:pt x="26790" y="65387"/>
                      <a:pt x="26099" y="63934"/>
                    </a:cubicBezTo>
                    <a:cubicBezTo>
                      <a:pt x="26063" y="63858"/>
                      <a:pt x="25999" y="63826"/>
                      <a:pt x="25935" y="63826"/>
                    </a:cubicBezTo>
                    <a:cubicBezTo>
                      <a:pt x="25810" y="63826"/>
                      <a:pt x="25683" y="63947"/>
                      <a:pt x="25754" y="64089"/>
                    </a:cubicBezTo>
                    <a:cubicBezTo>
                      <a:pt x="26301" y="65315"/>
                      <a:pt x="26897" y="66589"/>
                      <a:pt x="27587" y="67804"/>
                    </a:cubicBezTo>
                    <a:lnTo>
                      <a:pt x="25706" y="67125"/>
                    </a:lnTo>
                    <a:cubicBezTo>
                      <a:pt x="25599" y="66970"/>
                      <a:pt x="25504" y="66815"/>
                      <a:pt x="25408" y="66649"/>
                    </a:cubicBezTo>
                    <a:cubicBezTo>
                      <a:pt x="24873" y="65684"/>
                      <a:pt x="24456" y="64684"/>
                      <a:pt x="24111" y="63636"/>
                    </a:cubicBezTo>
                    <a:cubicBezTo>
                      <a:pt x="24074" y="63517"/>
                      <a:pt x="23972" y="63463"/>
                      <a:pt x="23875" y="63463"/>
                    </a:cubicBezTo>
                    <a:cubicBezTo>
                      <a:pt x="23749" y="63463"/>
                      <a:pt x="23630" y="63553"/>
                      <a:pt x="23670" y="63708"/>
                    </a:cubicBezTo>
                    <a:cubicBezTo>
                      <a:pt x="23968" y="64708"/>
                      <a:pt x="24349" y="65803"/>
                      <a:pt x="24873" y="66827"/>
                    </a:cubicBezTo>
                    <a:cubicBezTo>
                      <a:pt x="24384" y="66649"/>
                      <a:pt x="23896" y="66470"/>
                      <a:pt x="23384" y="66292"/>
                    </a:cubicBezTo>
                    <a:cubicBezTo>
                      <a:pt x="23361" y="66256"/>
                      <a:pt x="23325" y="66220"/>
                      <a:pt x="23313" y="66173"/>
                    </a:cubicBezTo>
                    <a:cubicBezTo>
                      <a:pt x="22718" y="65137"/>
                      <a:pt x="22206" y="64065"/>
                      <a:pt x="21765" y="62946"/>
                    </a:cubicBezTo>
                    <a:cubicBezTo>
                      <a:pt x="21732" y="62864"/>
                      <a:pt x="21668" y="62830"/>
                      <a:pt x="21601" y="62830"/>
                    </a:cubicBezTo>
                    <a:cubicBezTo>
                      <a:pt x="21473" y="62830"/>
                      <a:pt x="21337" y="62956"/>
                      <a:pt x="21408" y="63113"/>
                    </a:cubicBezTo>
                    <a:cubicBezTo>
                      <a:pt x="21753" y="64017"/>
                      <a:pt x="22146" y="65030"/>
                      <a:pt x="22646" y="66018"/>
                    </a:cubicBezTo>
                    <a:cubicBezTo>
                      <a:pt x="22372" y="65911"/>
                      <a:pt x="22110" y="65815"/>
                      <a:pt x="21837" y="65720"/>
                    </a:cubicBezTo>
                    <a:cubicBezTo>
                      <a:pt x="21015" y="64172"/>
                      <a:pt x="20063" y="62648"/>
                      <a:pt x="19253" y="61148"/>
                    </a:cubicBezTo>
                    <a:cubicBezTo>
                      <a:pt x="19217" y="61085"/>
                      <a:pt x="19159" y="61058"/>
                      <a:pt x="19101" y="61058"/>
                    </a:cubicBezTo>
                    <a:cubicBezTo>
                      <a:pt x="18984" y="61058"/>
                      <a:pt x="18868" y="61164"/>
                      <a:pt x="18931" y="61291"/>
                    </a:cubicBezTo>
                    <a:cubicBezTo>
                      <a:pt x="19634" y="62636"/>
                      <a:pt x="20289" y="64053"/>
                      <a:pt x="21003" y="65422"/>
                    </a:cubicBezTo>
                    <a:cubicBezTo>
                      <a:pt x="20444" y="65208"/>
                      <a:pt x="19860" y="65006"/>
                      <a:pt x="19289" y="64791"/>
                    </a:cubicBezTo>
                    <a:cubicBezTo>
                      <a:pt x="18443" y="63410"/>
                      <a:pt x="17586" y="62029"/>
                      <a:pt x="16836" y="60565"/>
                    </a:cubicBezTo>
                    <a:cubicBezTo>
                      <a:pt x="16796" y="60489"/>
                      <a:pt x="16730" y="60457"/>
                      <a:pt x="16665" y="60457"/>
                    </a:cubicBezTo>
                    <a:cubicBezTo>
                      <a:pt x="16536" y="60457"/>
                      <a:pt x="16408" y="60581"/>
                      <a:pt x="16479" y="60731"/>
                    </a:cubicBezTo>
                    <a:cubicBezTo>
                      <a:pt x="17074" y="61934"/>
                      <a:pt x="17681" y="63220"/>
                      <a:pt x="18360" y="64446"/>
                    </a:cubicBezTo>
                    <a:cubicBezTo>
                      <a:pt x="18015" y="64315"/>
                      <a:pt x="17669" y="64196"/>
                      <a:pt x="17324" y="64065"/>
                    </a:cubicBezTo>
                    <a:cubicBezTo>
                      <a:pt x="17110" y="63672"/>
                      <a:pt x="16872" y="63291"/>
                      <a:pt x="16657" y="62898"/>
                    </a:cubicBezTo>
                    <a:cubicBezTo>
                      <a:pt x="15943" y="61636"/>
                      <a:pt x="15181" y="60398"/>
                      <a:pt x="14395" y="59195"/>
                    </a:cubicBezTo>
                    <a:cubicBezTo>
                      <a:pt x="14348" y="59127"/>
                      <a:pt x="14289" y="59098"/>
                      <a:pt x="14229" y="59098"/>
                    </a:cubicBezTo>
                    <a:cubicBezTo>
                      <a:pt x="14060" y="59098"/>
                      <a:pt x="13891" y="59327"/>
                      <a:pt x="14014" y="59529"/>
                    </a:cubicBezTo>
                    <a:cubicBezTo>
                      <a:pt x="14848" y="60850"/>
                      <a:pt x="15645" y="62184"/>
                      <a:pt x="16395" y="63553"/>
                    </a:cubicBezTo>
                    <a:cubicBezTo>
                      <a:pt x="16419" y="63613"/>
                      <a:pt x="16455" y="63696"/>
                      <a:pt x="16491" y="63756"/>
                    </a:cubicBezTo>
                    <a:cubicBezTo>
                      <a:pt x="16133" y="63613"/>
                      <a:pt x="15764" y="63482"/>
                      <a:pt x="15407" y="63339"/>
                    </a:cubicBezTo>
                    <a:cubicBezTo>
                      <a:pt x="15217" y="63041"/>
                      <a:pt x="15026" y="62744"/>
                      <a:pt x="14848" y="62422"/>
                    </a:cubicBezTo>
                    <a:cubicBezTo>
                      <a:pt x="14228" y="61350"/>
                      <a:pt x="13657" y="60267"/>
                      <a:pt x="13085" y="59172"/>
                    </a:cubicBezTo>
                    <a:cubicBezTo>
                      <a:pt x="13057" y="59102"/>
                      <a:pt x="13004" y="59073"/>
                      <a:pt x="12950" y="59073"/>
                    </a:cubicBezTo>
                    <a:cubicBezTo>
                      <a:pt x="12848" y="59073"/>
                      <a:pt x="12741" y="59178"/>
                      <a:pt x="12788" y="59303"/>
                    </a:cubicBezTo>
                    <a:cubicBezTo>
                      <a:pt x="13276" y="60505"/>
                      <a:pt x="13812" y="61684"/>
                      <a:pt x="14443" y="62827"/>
                    </a:cubicBezTo>
                    <a:cubicBezTo>
                      <a:pt x="14467" y="62886"/>
                      <a:pt x="14502" y="62934"/>
                      <a:pt x="14526" y="62994"/>
                    </a:cubicBezTo>
                    <a:cubicBezTo>
                      <a:pt x="14217" y="62874"/>
                      <a:pt x="13907" y="62755"/>
                      <a:pt x="13574" y="62636"/>
                    </a:cubicBezTo>
                    <a:cubicBezTo>
                      <a:pt x="13455" y="62458"/>
                      <a:pt x="13335" y="62267"/>
                      <a:pt x="13240" y="62089"/>
                    </a:cubicBezTo>
                    <a:cubicBezTo>
                      <a:pt x="12681" y="61172"/>
                      <a:pt x="12181" y="59981"/>
                      <a:pt x="11407" y="59255"/>
                    </a:cubicBezTo>
                    <a:cubicBezTo>
                      <a:pt x="11350" y="59213"/>
                      <a:pt x="11286" y="59183"/>
                      <a:pt x="11222" y="59183"/>
                    </a:cubicBezTo>
                    <a:cubicBezTo>
                      <a:pt x="11179" y="59183"/>
                      <a:pt x="11136" y="59197"/>
                      <a:pt x="11097" y="59231"/>
                    </a:cubicBezTo>
                    <a:cubicBezTo>
                      <a:pt x="10954" y="59350"/>
                      <a:pt x="10930" y="59410"/>
                      <a:pt x="11038" y="59553"/>
                    </a:cubicBezTo>
                    <a:cubicBezTo>
                      <a:pt x="11049" y="59565"/>
                      <a:pt x="11061" y="59565"/>
                      <a:pt x="11073" y="59565"/>
                    </a:cubicBezTo>
                    <a:cubicBezTo>
                      <a:pt x="11097" y="59553"/>
                      <a:pt x="11121" y="59553"/>
                      <a:pt x="11133" y="59541"/>
                    </a:cubicBezTo>
                    <a:cubicBezTo>
                      <a:pt x="11240" y="59826"/>
                      <a:pt x="12073" y="61446"/>
                      <a:pt x="12478" y="62220"/>
                    </a:cubicBezTo>
                    <a:cubicBezTo>
                      <a:pt x="10157" y="61339"/>
                      <a:pt x="7823" y="60446"/>
                      <a:pt x="5501" y="59541"/>
                    </a:cubicBezTo>
                    <a:cubicBezTo>
                      <a:pt x="7585" y="50992"/>
                      <a:pt x="9633" y="42443"/>
                      <a:pt x="11716" y="33895"/>
                    </a:cubicBezTo>
                    <a:cubicBezTo>
                      <a:pt x="12288" y="31585"/>
                      <a:pt x="12847" y="29299"/>
                      <a:pt x="13419" y="26989"/>
                    </a:cubicBezTo>
                    <a:cubicBezTo>
                      <a:pt x="13442" y="27007"/>
                      <a:pt x="13468" y="27017"/>
                      <a:pt x="13495" y="27017"/>
                    </a:cubicBezTo>
                    <a:cubicBezTo>
                      <a:pt x="13537" y="27017"/>
                      <a:pt x="13580" y="26993"/>
                      <a:pt x="13609" y="26941"/>
                    </a:cubicBezTo>
                    <a:cubicBezTo>
                      <a:pt x="14574" y="25370"/>
                      <a:pt x="15324" y="23596"/>
                      <a:pt x="16074" y="21905"/>
                    </a:cubicBezTo>
                    <a:close/>
                    <a:moveTo>
                      <a:pt x="25635" y="4272"/>
                    </a:moveTo>
                    <a:cubicBezTo>
                      <a:pt x="26575" y="5344"/>
                      <a:pt x="27921" y="5987"/>
                      <a:pt x="29326" y="6213"/>
                    </a:cubicBezTo>
                    <a:cubicBezTo>
                      <a:pt x="24932" y="20500"/>
                      <a:pt x="20717" y="34728"/>
                      <a:pt x="15098" y="48670"/>
                    </a:cubicBezTo>
                    <a:cubicBezTo>
                      <a:pt x="15050" y="48778"/>
                      <a:pt x="15062" y="48885"/>
                      <a:pt x="15121" y="48956"/>
                    </a:cubicBezTo>
                    <a:cubicBezTo>
                      <a:pt x="14812" y="50242"/>
                      <a:pt x="16062" y="51242"/>
                      <a:pt x="17050" y="52183"/>
                    </a:cubicBezTo>
                    <a:cubicBezTo>
                      <a:pt x="20039" y="55040"/>
                      <a:pt x="23551" y="57410"/>
                      <a:pt x="27206" y="59303"/>
                    </a:cubicBezTo>
                    <a:cubicBezTo>
                      <a:pt x="31219" y="61362"/>
                      <a:pt x="35576" y="62160"/>
                      <a:pt x="39636" y="63958"/>
                    </a:cubicBezTo>
                    <a:cubicBezTo>
                      <a:pt x="42589" y="65268"/>
                      <a:pt x="44613" y="67696"/>
                      <a:pt x="46733" y="69994"/>
                    </a:cubicBezTo>
                    <a:cubicBezTo>
                      <a:pt x="42327" y="67018"/>
                      <a:pt x="37315" y="64970"/>
                      <a:pt x="32493" y="62767"/>
                    </a:cubicBezTo>
                    <a:cubicBezTo>
                      <a:pt x="25516" y="59600"/>
                      <a:pt x="18562" y="56016"/>
                      <a:pt x="11359" y="53409"/>
                    </a:cubicBezTo>
                    <a:cubicBezTo>
                      <a:pt x="16062" y="37038"/>
                      <a:pt x="21527" y="20798"/>
                      <a:pt x="25635" y="4272"/>
                    </a:cubicBezTo>
                    <a:close/>
                    <a:moveTo>
                      <a:pt x="31171" y="65280"/>
                    </a:moveTo>
                    <a:lnTo>
                      <a:pt x="31171" y="65280"/>
                    </a:lnTo>
                    <a:cubicBezTo>
                      <a:pt x="31885" y="65601"/>
                      <a:pt x="32612" y="65922"/>
                      <a:pt x="33338" y="66256"/>
                    </a:cubicBezTo>
                    <a:cubicBezTo>
                      <a:pt x="33957" y="67506"/>
                      <a:pt x="34552" y="68744"/>
                      <a:pt x="35160" y="70006"/>
                    </a:cubicBezTo>
                    <a:cubicBezTo>
                      <a:pt x="35231" y="70161"/>
                      <a:pt x="35303" y="70363"/>
                      <a:pt x="35398" y="70554"/>
                    </a:cubicBezTo>
                    <a:cubicBezTo>
                      <a:pt x="35064" y="70435"/>
                      <a:pt x="34731" y="70316"/>
                      <a:pt x="34398" y="70209"/>
                    </a:cubicBezTo>
                    <a:cubicBezTo>
                      <a:pt x="33993" y="69542"/>
                      <a:pt x="33517" y="68899"/>
                      <a:pt x="33100" y="68280"/>
                    </a:cubicBezTo>
                    <a:cubicBezTo>
                      <a:pt x="32469" y="67280"/>
                      <a:pt x="31814" y="66280"/>
                      <a:pt x="31171" y="65280"/>
                    </a:cubicBezTo>
                    <a:close/>
                    <a:moveTo>
                      <a:pt x="9049" y="65006"/>
                    </a:moveTo>
                    <a:lnTo>
                      <a:pt x="9049" y="65006"/>
                    </a:lnTo>
                    <a:cubicBezTo>
                      <a:pt x="12895" y="66101"/>
                      <a:pt x="16455" y="67839"/>
                      <a:pt x="20289" y="69113"/>
                    </a:cubicBezTo>
                    <a:cubicBezTo>
                      <a:pt x="20979" y="69328"/>
                      <a:pt x="21670" y="69542"/>
                      <a:pt x="22360" y="69732"/>
                    </a:cubicBezTo>
                    <a:cubicBezTo>
                      <a:pt x="22360" y="69792"/>
                      <a:pt x="22384" y="69852"/>
                      <a:pt x="22444" y="69887"/>
                    </a:cubicBezTo>
                    <a:cubicBezTo>
                      <a:pt x="22980" y="70137"/>
                      <a:pt x="23539" y="70387"/>
                      <a:pt x="24075" y="70637"/>
                    </a:cubicBezTo>
                    <a:cubicBezTo>
                      <a:pt x="22860" y="70209"/>
                      <a:pt x="21658" y="69768"/>
                      <a:pt x="20467" y="69316"/>
                    </a:cubicBezTo>
                    <a:cubicBezTo>
                      <a:pt x="16931" y="67958"/>
                      <a:pt x="13383" y="66625"/>
                      <a:pt x="9847" y="65268"/>
                    </a:cubicBezTo>
                    <a:cubicBezTo>
                      <a:pt x="9609" y="65172"/>
                      <a:pt x="9335" y="65089"/>
                      <a:pt x="9049" y="65006"/>
                    </a:cubicBezTo>
                    <a:close/>
                    <a:moveTo>
                      <a:pt x="31362" y="962"/>
                    </a:moveTo>
                    <a:cubicBezTo>
                      <a:pt x="35350" y="4939"/>
                      <a:pt x="39958" y="8892"/>
                      <a:pt x="44804" y="11702"/>
                    </a:cubicBezTo>
                    <a:cubicBezTo>
                      <a:pt x="44853" y="11720"/>
                      <a:pt x="44900" y="11729"/>
                      <a:pt x="44944" y="11729"/>
                    </a:cubicBezTo>
                    <a:cubicBezTo>
                      <a:pt x="45174" y="11729"/>
                      <a:pt x="45305" y="11495"/>
                      <a:pt x="45125" y="11344"/>
                    </a:cubicBezTo>
                    <a:cubicBezTo>
                      <a:pt x="44518" y="10844"/>
                      <a:pt x="43911" y="10356"/>
                      <a:pt x="43280" y="9856"/>
                    </a:cubicBezTo>
                    <a:lnTo>
                      <a:pt x="43280" y="9856"/>
                    </a:lnTo>
                    <a:cubicBezTo>
                      <a:pt x="44911" y="10809"/>
                      <a:pt x="46590" y="11666"/>
                      <a:pt x="48340" y="12404"/>
                    </a:cubicBezTo>
                    <a:cubicBezTo>
                      <a:pt x="51138" y="13595"/>
                      <a:pt x="54031" y="14511"/>
                      <a:pt x="56948" y="15333"/>
                    </a:cubicBezTo>
                    <a:cubicBezTo>
                      <a:pt x="60222" y="16250"/>
                      <a:pt x="63854" y="16762"/>
                      <a:pt x="66235" y="19441"/>
                    </a:cubicBezTo>
                    <a:cubicBezTo>
                      <a:pt x="66949" y="20357"/>
                      <a:pt x="67497" y="21381"/>
                      <a:pt x="67902" y="22453"/>
                    </a:cubicBezTo>
                    <a:cubicBezTo>
                      <a:pt x="67866" y="22524"/>
                      <a:pt x="67842" y="22584"/>
                      <a:pt x="67795" y="22655"/>
                    </a:cubicBezTo>
                    <a:cubicBezTo>
                      <a:pt x="67616" y="22727"/>
                      <a:pt x="67449" y="22810"/>
                      <a:pt x="67295" y="22893"/>
                    </a:cubicBezTo>
                    <a:lnTo>
                      <a:pt x="67628" y="22548"/>
                    </a:lnTo>
                    <a:cubicBezTo>
                      <a:pt x="67750" y="22427"/>
                      <a:pt x="67643" y="22239"/>
                      <a:pt x="67517" y="22239"/>
                    </a:cubicBezTo>
                    <a:cubicBezTo>
                      <a:pt x="67483" y="22239"/>
                      <a:pt x="67447" y="22253"/>
                      <a:pt x="67414" y="22286"/>
                    </a:cubicBezTo>
                    <a:cubicBezTo>
                      <a:pt x="67092" y="22596"/>
                      <a:pt x="66783" y="22893"/>
                      <a:pt x="66497" y="23251"/>
                    </a:cubicBezTo>
                    <a:cubicBezTo>
                      <a:pt x="66437" y="23322"/>
                      <a:pt x="66485" y="23405"/>
                      <a:pt x="66556" y="23441"/>
                    </a:cubicBezTo>
                    <a:cubicBezTo>
                      <a:pt x="66485" y="23524"/>
                      <a:pt x="66414" y="23608"/>
                      <a:pt x="66354" y="23703"/>
                    </a:cubicBezTo>
                    <a:cubicBezTo>
                      <a:pt x="66430" y="23562"/>
                      <a:pt x="66348" y="23352"/>
                      <a:pt x="66179" y="23352"/>
                    </a:cubicBezTo>
                    <a:cubicBezTo>
                      <a:pt x="66163" y="23352"/>
                      <a:pt x="66146" y="23354"/>
                      <a:pt x="66128" y="23358"/>
                    </a:cubicBezTo>
                    <a:cubicBezTo>
                      <a:pt x="66104" y="23370"/>
                      <a:pt x="66068" y="23370"/>
                      <a:pt x="66021" y="23382"/>
                    </a:cubicBezTo>
                    <a:cubicBezTo>
                      <a:pt x="65902" y="23417"/>
                      <a:pt x="65830" y="23501"/>
                      <a:pt x="65818" y="23620"/>
                    </a:cubicBezTo>
                    <a:cubicBezTo>
                      <a:pt x="65729" y="24037"/>
                      <a:pt x="65878" y="24175"/>
                      <a:pt x="66116" y="24175"/>
                    </a:cubicBezTo>
                    <a:cubicBezTo>
                      <a:pt x="66481" y="24175"/>
                      <a:pt x="67056" y="23847"/>
                      <a:pt x="67295" y="23703"/>
                    </a:cubicBezTo>
                    <a:lnTo>
                      <a:pt x="67295" y="23703"/>
                    </a:lnTo>
                    <a:cubicBezTo>
                      <a:pt x="66675" y="24965"/>
                      <a:pt x="66104" y="26251"/>
                      <a:pt x="65521" y="27537"/>
                    </a:cubicBezTo>
                    <a:cubicBezTo>
                      <a:pt x="64854" y="28120"/>
                      <a:pt x="64175" y="28835"/>
                      <a:pt x="64211" y="29561"/>
                    </a:cubicBezTo>
                    <a:cubicBezTo>
                      <a:pt x="64217" y="29670"/>
                      <a:pt x="64296" y="29727"/>
                      <a:pt x="64373" y="29727"/>
                    </a:cubicBezTo>
                    <a:cubicBezTo>
                      <a:pt x="64439" y="29727"/>
                      <a:pt x="64504" y="29685"/>
                      <a:pt x="64520" y="29597"/>
                    </a:cubicBezTo>
                    <a:cubicBezTo>
                      <a:pt x="64580" y="29227"/>
                      <a:pt x="64806" y="28870"/>
                      <a:pt x="65092" y="28525"/>
                    </a:cubicBezTo>
                    <a:lnTo>
                      <a:pt x="65092" y="28525"/>
                    </a:lnTo>
                    <a:cubicBezTo>
                      <a:pt x="60937" y="37979"/>
                      <a:pt x="57543" y="47777"/>
                      <a:pt x="54162" y="57564"/>
                    </a:cubicBezTo>
                    <a:cubicBezTo>
                      <a:pt x="54102" y="57660"/>
                      <a:pt x="54043" y="57755"/>
                      <a:pt x="53995" y="57862"/>
                    </a:cubicBezTo>
                    <a:cubicBezTo>
                      <a:pt x="53721" y="55540"/>
                      <a:pt x="52686" y="53278"/>
                      <a:pt x="51305" y="51433"/>
                    </a:cubicBezTo>
                    <a:cubicBezTo>
                      <a:pt x="51286" y="51404"/>
                      <a:pt x="51261" y="51393"/>
                      <a:pt x="51236" y="51393"/>
                    </a:cubicBezTo>
                    <a:cubicBezTo>
                      <a:pt x="51167" y="51393"/>
                      <a:pt x="51097" y="51485"/>
                      <a:pt x="51150" y="51564"/>
                    </a:cubicBezTo>
                    <a:cubicBezTo>
                      <a:pt x="52757" y="53992"/>
                      <a:pt x="53352" y="56540"/>
                      <a:pt x="53531" y="59362"/>
                    </a:cubicBezTo>
                    <a:lnTo>
                      <a:pt x="53269" y="60124"/>
                    </a:lnTo>
                    <a:cubicBezTo>
                      <a:pt x="52817" y="58541"/>
                      <a:pt x="51947" y="56993"/>
                      <a:pt x="51209" y="55778"/>
                    </a:cubicBezTo>
                    <a:cubicBezTo>
                      <a:pt x="51189" y="55741"/>
                      <a:pt x="51156" y="55725"/>
                      <a:pt x="51124" y="55725"/>
                    </a:cubicBezTo>
                    <a:cubicBezTo>
                      <a:pt x="51065" y="55725"/>
                      <a:pt x="51007" y="55780"/>
                      <a:pt x="51031" y="55850"/>
                    </a:cubicBezTo>
                    <a:cubicBezTo>
                      <a:pt x="51650" y="57088"/>
                      <a:pt x="52305" y="58362"/>
                      <a:pt x="52674" y="59684"/>
                    </a:cubicBezTo>
                    <a:cubicBezTo>
                      <a:pt x="52805" y="60136"/>
                      <a:pt x="52876" y="60577"/>
                      <a:pt x="52912" y="61005"/>
                    </a:cubicBezTo>
                    <a:cubicBezTo>
                      <a:pt x="52638" y="61601"/>
                      <a:pt x="52388" y="62220"/>
                      <a:pt x="52150" y="62839"/>
                    </a:cubicBezTo>
                    <a:cubicBezTo>
                      <a:pt x="51852" y="61684"/>
                      <a:pt x="51388" y="60553"/>
                      <a:pt x="50816" y="59517"/>
                    </a:cubicBezTo>
                    <a:cubicBezTo>
                      <a:pt x="50789" y="59469"/>
                      <a:pt x="50744" y="59449"/>
                      <a:pt x="50699" y="59449"/>
                    </a:cubicBezTo>
                    <a:cubicBezTo>
                      <a:pt x="50610" y="59449"/>
                      <a:pt x="50523" y="59529"/>
                      <a:pt x="50578" y="59624"/>
                    </a:cubicBezTo>
                    <a:cubicBezTo>
                      <a:pt x="51245" y="60981"/>
                      <a:pt x="51602" y="62339"/>
                      <a:pt x="51793" y="63767"/>
                    </a:cubicBezTo>
                    <a:cubicBezTo>
                      <a:pt x="51769" y="63851"/>
                      <a:pt x="51733" y="63934"/>
                      <a:pt x="51709" y="64017"/>
                    </a:cubicBezTo>
                    <a:cubicBezTo>
                      <a:pt x="50852" y="66387"/>
                      <a:pt x="49471" y="68530"/>
                      <a:pt x="48566" y="70852"/>
                    </a:cubicBezTo>
                    <a:cubicBezTo>
                      <a:pt x="44863" y="67042"/>
                      <a:pt x="41910" y="63720"/>
                      <a:pt x="36386" y="62065"/>
                    </a:cubicBezTo>
                    <a:cubicBezTo>
                      <a:pt x="32695" y="60969"/>
                      <a:pt x="29123" y="59648"/>
                      <a:pt x="25730" y="57767"/>
                    </a:cubicBezTo>
                    <a:cubicBezTo>
                      <a:pt x="23944" y="56790"/>
                      <a:pt x="15586" y="52242"/>
                      <a:pt x="15360" y="49135"/>
                    </a:cubicBezTo>
                    <a:cubicBezTo>
                      <a:pt x="15479" y="49123"/>
                      <a:pt x="15586" y="49063"/>
                      <a:pt x="15645" y="48932"/>
                    </a:cubicBezTo>
                    <a:cubicBezTo>
                      <a:pt x="21848" y="33466"/>
                      <a:pt x="27909" y="17321"/>
                      <a:pt x="31362" y="962"/>
                    </a:cubicBezTo>
                    <a:close/>
                    <a:moveTo>
                      <a:pt x="34040" y="66565"/>
                    </a:moveTo>
                    <a:lnTo>
                      <a:pt x="34040" y="66565"/>
                    </a:lnTo>
                    <a:cubicBezTo>
                      <a:pt x="34564" y="66815"/>
                      <a:pt x="35088" y="67054"/>
                      <a:pt x="35600" y="67280"/>
                    </a:cubicBezTo>
                    <a:cubicBezTo>
                      <a:pt x="35898" y="68351"/>
                      <a:pt x="36279" y="69387"/>
                      <a:pt x="36743" y="70387"/>
                    </a:cubicBezTo>
                    <a:cubicBezTo>
                      <a:pt x="36874" y="70625"/>
                      <a:pt x="36993" y="70875"/>
                      <a:pt x="37100" y="71149"/>
                    </a:cubicBezTo>
                    <a:cubicBezTo>
                      <a:pt x="36791" y="71042"/>
                      <a:pt x="36493" y="70935"/>
                      <a:pt x="36184" y="70816"/>
                    </a:cubicBezTo>
                    <a:cubicBezTo>
                      <a:pt x="36005" y="70518"/>
                      <a:pt x="35886" y="70185"/>
                      <a:pt x="35755" y="69923"/>
                    </a:cubicBezTo>
                    <a:cubicBezTo>
                      <a:pt x="35517" y="69447"/>
                      <a:pt x="35279" y="68994"/>
                      <a:pt x="35041" y="68506"/>
                    </a:cubicBezTo>
                    <a:cubicBezTo>
                      <a:pt x="34707" y="67851"/>
                      <a:pt x="34386" y="67220"/>
                      <a:pt x="34040" y="66565"/>
                    </a:cubicBezTo>
                    <a:close/>
                    <a:moveTo>
                      <a:pt x="49947" y="69673"/>
                    </a:moveTo>
                    <a:lnTo>
                      <a:pt x="49947" y="69673"/>
                    </a:lnTo>
                    <a:cubicBezTo>
                      <a:pt x="49804" y="70090"/>
                      <a:pt x="49650" y="70506"/>
                      <a:pt x="49495" y="70923"/>
                    </a:cubicBezTo>
                    <a:cubicBezTo>
                      <a:pt x="49459" y="71018"/>
                      <a:pt x="49459" y="71102"/>
                      <a:pt x="49507" y="71173"/>
                    </a:cubicBezTo>
                    <a:cubicBezTo>
                      <a:pt x="49459" y="71292"/>
                      <a:pt x="49411" y="71435"/>
                      <a:pt x="49376" y="71554"/>
                    </a:cubicBezTo>
                    <a:cubicBezTo>
                      <a:pt x="49316" y="71495"/>
                      <a:pt x="49257" y="71411"/>
                      <a:pt x="49197" y="71352"/>
                    </a:cubicBezTo>
                    <a:cubicBezTo>
                      <a:pt x="49435" y="70792"/>
                      <a:pt x="49685" y="70221"/>
                      <a:pt x="49947" y="69673"/>
                    </a:cubicBezTo>
                    <a:close/>
                    <a:moveTo>
                      <a:pt x="36148" y="67542"/>
                    </a:moveTo>
                    <a:cubicBezTo>
                      <a:pt x="36541" y="67708"/>
                      <a:pt x="36910" y="67875"/>
                      <a:pt x="37267" y="68042"/>
                    </a:cubicBezTo>
                    <a:cubicBezTo>
                      <a:pt x="37767" y="69292"/>
                      <a:pt x="38291" y="70661"/>
                      <a:pt x="38970" y="71887"/>
                    </a:cubicBezTo>
                    <a:cubicBezTo>
                      <a:pt x="38636" y="71745"/>
                      <a:pt x="38327" y="71626"/>
                      <a:pt x="38041" y="71506"/>
                    </a:cubicBezTo>
                    <a:cubicBezTo>
                      <a:pt x="37767" y="71054"/>
                      <a:pt x="37469" y="70625"/>
                      <a:pt x="37219" y="70161"/>
                    </a:cubicBezTo>
                    <a:cubicBezTo>
                      <a:pt x="36791" y="69316"/>
                      <a:pt x="36446" y="68435"/>
                      <a:pt x="36148" y="67542"/>
                    </a:cubicBezTo>
                    <a:close/>
                    <a:moveTo>
                      <a:pt x="46173" y="72054"/>
                    </a:moveTo>
                    <a:lnTo>
                      <a:pt x="46173" y="72054"/>
                    </a:lnTo>
                    <a:cubicBezTo>
                      <a:pt x="46280" y="72102"/>
                      <a:pt x="46375" y="72161"/>
                      <a:pt x="46494" y="72209"/>
                    </a:cubicBezTo>
                    <a:cubicBezTo>
                      <a:pt x="46411" y="72233"/>
                      <a:pt x="46352" y="72280"/>
                      <a:pt x="46292" y="72316"/>
                    </a:cubicBezTo>
                    <a:cubicBezTo>
                      <a:pt x="46244" y="72233"/>
                      <a:pt x="46197" y="72138"/>
                      <a:pt x="46173" y="72054"/>
                    </a:cubicBezTo>
                    <a:close/>
                    <a:moveTo>
                      <a:pt x="37970" y="68351"/>
                    </a:moveTo>
                    <a:lnTo>
                      <a:pt x="37970" y="68351"/>
                    </a:lnTo>
                    <a:cubicBezTo>
                      <a:pt x="38434" y="68554"/>
                      <a:pt x="38874" y="68768"/>
                      <a:pt x="39339" y="68970"/>
                    </a:cubicBezTo>
                    <a:cubicBezTo>
                      <a:pt x="39708" y="70018"/>
                      <a:pt x="40125" y="71042"/>
                      <a:pt x="40625" y="72042"/>
                    </a:cubicBezTo>
                    <a:cubicBezTo>
                      <a:pt x="40720" y="72268"/>
                      <a:pt x="40827" y="72483"/>
                      <a:pt x="40946" y="72721"/>
                    </a:cubicBezTo>
                    <a:cubicBezTo>
                      <a:pt x="40684" y="72614"/>
                      <a:pt x="40410" y="72507"/>
                      <a:pt x="40125" y="72388"/>
                    </a:cubicBezTo>
                    <a:cubicBezTo>
                      <a:pt x="39767" y="71768"/>
                      <a:pt x="39374" y="71173"/>
                      <a:pt x="39041" y="70566"/>
                    </a:cubicBezTo>
                    <a:cubicBezTo>
                      <a:pt x="38660" y="69840"/>
                      <a:pt x="38315" y="69090"/>
                      <a:pt x="37970" y="68351"/>
                    </a:cubicBezTo>
                    <a:close/>
                    <a:moveTo>
                      <a:pt x="48721" y="72530"/>
                    </a:moveTo>
                    <a:cubicBezTo>
                      <a:pt x="48792" y="72590"/>
                      <a:pt x="48864" y="72649"/>
                      <a:pt x="48923" y="72709"/>
                    </a:cubicBezTo>
                    <a:cubicBezTo>
                      <a:pt x="48876" y="72780"/>
                      <a:pt x="48852" y="72876"/>
                      <a:pt x="48864" y="72947"/>
                    </a:cubicBezTo>
                    <a:lnTo>
                      <a:pt x="48864" y="72995"/>
                    </a:lnTo>
                    <a:cubicBezTo>
                      <a:pt x="48733" y="73007"/>
                      <a:pt x="48602" y="73019"/>
                      <a:pt x="48495" y="73054"/>
                    </a:cubicBezTo>
                    <a:cubicBezTo>
                      <a:pt x="48483" y="72995"/>
                      <a:pt x="48459" y="72947"/>
                      <a:pt x="48435" y="72900"/>
                    </a:cubicBezTo>
                    <a:cubicBezTo>
                      <a:pt x="48518" y="72888"/>
                      <a:pt x="48602" y="72828"/>
                      <a:pt x="48626" y="72721"/>
                    </a:cubicBezTo>
                    <a:cubicBezTo>
                      <a:pt x="48673" y="72649"/>
                      <a:pt x="48697" y="72590"/>
                      <a:pt x="48721" y="72530"/>
                    </a:cubicBezTo>
                    <a:close/>
                    <a:moveTo>
                      <a:pt x="43649" y="70911"/>
                    </a:moveTo>
                    <a:cubicBezTo>
                      <a:pt x="44220" y="71173"/>
                      <a:pt x="44792" y="71423"/>
                      <a:pt x="45351" y="71685"/>
                    </a:cubicBezTo>
                    <a:cubicBezTo>
                      <a:pt x="45470" y="72007"/>
                      <a:pt x="45601" y="72352"/>
                      <a:pt x="45720" y="72697"/>
                    </a:cubicBezTo>
                    <a:cubicBezTo>
                      <a:pt x="45447" y="72888"/>
                      <a:pt x="45173" y="73066"/>
                      <a:pt x="44887" y="73197"/>
                    </a:cubicBezTo>
                    <a:cubicBezTo>
                      <a:pt x="44768" y="73007"/>
                      <a:pt x="44649" y="72816"/>
                      <a:pt x="44542" y="72638"/>
                    </a:cubicBezTo>
                    <a:cubicBezTo>
                      <a:pt x="44232" y="72066"/>
                      <a:pt x="43935" y="71483"/>
                      <a:pt x="43649" y="70911"/>
                    </a:cubicBezTo>
                    <a:close/>
                    <a:moveTo>
                      <a:pt x="39982" y="69244"/>
                    </a:moveTo>
                    <a:lnTo>
                      <a:pt x="39982" y="69244"/>
                    </a:lnTo>
                    <a:cubicBezTo>
                      <a:pt x="40386" y="69435"/>
                      <a:pt x="40756" y="69613"/>
                      <a:pt x="41137" y="69780"/>
                    </a:cubicBezTo>
                    <a:cubicBezTo>
                      <a:pt x="41518" y="70673"/>
                      <a:pt x="41887" y="71554"/>
                      <a:pt x="42268" y="72423"/>
                    </a:cubicBezTo>
                    <a:cubicBezTo>
                      <a:pt x="42387" y="72709"/>
                      <a:pt x="42530" y="73007"/>
                      <a:pt x="42649" y="73292"/>
                    </a:cubicBezTo>
                    <a:cubicBezTo>
                      <a:pt x="42411" y="73233"/>
                      <a:pt x="42172" y="73161"/>
                      <a:pt x="41910" y="73078"/>
                    </a:cubicBezTo>
                    <a:cubicBezTo>
                      <a:pt x="41637" y="72590"/>
                      <a:pt x="41303" y="72114"/>
                      <a:pt x="41053" y="71637"/>
                    </a:cubicBezTo>
                    <a:cubicBezTo>
                      <a:pt x="40648" y="70864"/>
                      <a:pt x="40303" y="70054"/>
                      <a:pt x="39982" y="69244"/>
                    </a:cubicBezTo>
                    <a:close/>
                    <a:moveTo>
                      <a:pt x="41839" y="70102"/>
                    </a:moveTo>
                    <a:lnTo>
                      <a:pt x="41839" y="70102"/>
                    </a:lnTo>
                    <a:cubicBezTo>
                      <a:pt x="42315" y="70316"/>
                      <a:pt x="42792" y="70530"/>
                      <a:pt x="43268" y="70744"/>
                    </a:cubicBezTo>
                    <a:cubicBezTo>
                      <a:pt x="43184" y="70804"/>
                      <a:pt x="43101" y="70923"/>
                      <a:pt x="43161" y="71054"/>
                    </a:cubicBezTo>
                    <a:cubicBezTo>
                      <a:pt x="43446" y="71697"/>
                      <a:pt x="43756" y="72340"/>
                      <a:pt x="44089" y="72971"/>
                    </a:cubicBezTo>
                    <a:lnTo>
                      <a:pt x="44316" y="73423"/>
                    </a:lnTo>
                    <a:cubicBezTo>
                      <a:pt x="44208" y="73459"/>
                      <a:pt x="44089" y="73471"/>
                      <a:pt x="43970" y="73483"/>
                    </a:cubicBezTo>
                    <a:cubicBezTo>
                      <a:pt x="43929" y="73486"/>
                      <a:pt x="43885" y="73487"/>
                      <a:pt x="43841" y="73487"/>
                    </a:cubicBezTo>
                    <a:cubicBezTo>
                      <a:pt x="43709" y="73487"/>
                      <a:pt x="43568" y="73474"/>
                      <a:pt x="43434" y="73447"/>
                    </a:cubicBezTo>
                    <a:cubicBezTo>
                      <a:pt x="43196" y="72971"/>
                      <a:pt x="42934" y="72519"/>
                      <a:pt x="42720" y="72054"/>
                    </a:cubicBezTo>
                    <a:cubicBezTo>
                      <a:pt x="42422" y="71411"/>
                      <a:pt x="42125" y="70756"/>
                      <a:pt x="41839" y="70102"/>
                    </a:cubicBezTo>
                    <a:close/>
                    <a:moveTo>
                      <a:pt x="44697" y="74495"/>
                    </a:moveTo>
                    <a:cubicBezTo>
                      <a:pt x="44792" y="74495"/>
                      <a:pt x="44887" y="74507"/>
                      <a:pt x="44982" y="74507"/>
                    </a:cubicBezTo>
                    <a:cubicBezTo>
                      <a:pt x="45006" y="74554"/>
                      <a:pt x="45042" y="74602"/>
                      <a:pt x="45089" y="74626"/>
                    </a:cubicBezTo>
                    <a:cubicBezTo>
                      <a:pt x="44947" y="74590"/>
                      <a:pt x="44816" y="74543"/>
                      <a:pt x="44697" y="74495"/>
                    </a:cubicBezTo>
                    <a:close/>
                    <a:moveTo>
                      <a:pt x="45709" y="74424"/>
                    </a:moveTo>
                    <a:cubicBezTo>
                      <a:pt x="45613" y="74531"/>
                      <a:pt x="45518" y="74650"/>
                      <a:pt x="45423" y="74745"/>
                    </a:cubicBezTo>
                    <a:cubicBezTo>
                      <a:pt x="45399" y="74733"/>
                      <a:pt x="45363" y="74733"/>
                      <a:pt x="45351" y="74721"/>
                    </a:cubicBezTo>
                    <a:cubicBezTo>
                      <a:pt x="45470" y="74685"/>
                      <a:pt x="45542" y="74590"/>
                      <a:pt x="45530" y="74447"/>
                    </a:cubicBezTo>
                    <a:cubicBezTo>
                      <a:pt x="45578" y="74447"/>
                      <a:pt x="45625" y="74447"/>
                      <a:pt x="45685" y="74435"/>
                    </a:cubicBezTo>
                    <a:cubicBezTo>
                      <a:pt x="45697" y="74435"/>
                      <a:pt x="45697" y="74424"/>
                      <a:pt x="45709" y="74424"/>
                    </a:cubicBezTo>
                    <a:close/>
                    <a:moveTo>
                      <a:pt x="45875" y="77329"/>
                    </a:moveTo>
                    <a:cubicBezTo>
                      <a:pt x="45899" y="77329"/>
                      <a:pt x="45923" y="77341"/>
                      <a:pt x="45935" y="77341"/>
                    </a:cubicBezTo>
                    <a:cubicBezTo>
                      <a:pt x="45935" y="77341"/>
                      <a:pt x="45911" y="77341"/>
                      <a:pt x="45911" y="77352"/>
                    </a:cubicBezTo>
                    <a:cubicBezTo>
                      <a:pt x="45899" y="77341"/>
                      <a:pt x="45887" y="77329"/>
                      <a:pt x="45875" y="77329"/>
                    </a:cubicBezTo>
                    <a:close/>
                    <a:moveTo>
                      <a:pt x="52209" y="75436"/>
                    </a:moveTo>
                    <a:lnTo>
                      <a:pt x="52209" y="75436"/>
                    </a:lnTo>
                    <a:cubicBezTo>
                      <a:pt x="52959" y="75638"/>
                      <a:pt x="53698" y="75852"/>
                      <a:pt x="54436" y="76055"/>
                    </a:cubicBezTo>
                    <a:cubicBezTo>
                      <a:pt x="54019" y="76555"/>
                      <a:pt x="53602" y="77043"/>
                      <a:pt x="53186" y="77543"/>
                    </a:cubicBezTo>
                    <a:cubicBezTo>
                      <a:pt x="52805" y="76948"/>
                      <a:pt x="52543" y="76138"/>
                      <a:pt x="52209" y="75436"/>
                    </a:cubicBezTo>
                    <a:close/>
                    <a:moveTo>
                      <a:pt x="51114" y="77293"/>
                    </a:moveTo>
                    <a:cubicBezTo>
                      <a:pt x="51138" y="77424"/>
                      <a:pt x="51174" y="77531"/>
                      <a:pt x="51233" y="77602"/>
                    </a:cubicBezTo>
                    <a:cubicBezTo>
                      <a:pt x="51245" y="77626"/>
                      <a:pt x="51257" y="77650"/>
                      <a:pt x="51281" y="77662"/>
                    </a:cubicBezTo>
                    <a:cubicBezTo>
                      <a:pt x="51257" y="77698"/>
                      <a:pt x="51245" y="77710"/>
                      <a:pt x="51245" y="77722"/>
                    </a:cubicBezTo>
                    <a:cubicBezTo>
                      <a:pt x="51197" y="77710"/>
                      <a:pt x="51162" y="77686"/>
                      <a:pt x="51114" y="77650"/>
                    </a:cubicBezTo>
                    <a:cubicBezTo>
                      <a:pt x="51066" y="77626"/>
                      <a:pt x="51019" y="77626"/>
                      <a:pt x="50983" y="77626"/>
                    </a:cubicBezTo>
                    <a:cubicBezTo>
                      <a:pt x="51019" y="77519"/>
                      <a:pt x="51066" y="77400"/>
                      <a:pt x="51114" y="77293"/>
                    </a:cubicBezTo>
                    <a:close/>
                    <a:moveTo>
                      <a:pt x="42911" y="78103"/>
                    </a:moveTo>
                    <a:cubicBezTo>
                      <a:pt x="42970" y="78114"/>
                      <a:pt x="43030" y="78126"/>
                      <a:pt x="43089" y="78162"/>
                    </a:cubicBezTo>
                    <a:cubicBezTo>
                      <a:pt x="43101" y="78186"/>
                      <a:pt x="43101" y="78198"/>
                      <a:pt x="43125" y="78234"/>
                    </a:cubicBezTo>
                    <a:cubicBezTo>
                      <a:pt x="43042" y="78186"/>
                      <a:pt x="42982" y="78138"/>
                      <a:pt x="42911" y="78103"/>
                    </a:cubicBezTo>
                    <a:close/>
                    <a:moveTo>
                      <a:pt x="72010" y="22187"/>
                    </a:moveTo>
                    <a:cubicBezTo>
                      <a:pt x="75066" y="22187"/>
                      <a:pt x="77836" y="23861"/>
                      <a:pt x="80558" y="25096"/>
                    </a:cubicBezTo>
                    <a:cubicBezTo>
                      <a:pt x="83332" y="26346"/>
                      <a:pt x="86142" y="27513"/>
                      <a:pt x="89047" y="28394"/>
                    </a:cubicBezTo>
                    <a:cubicBezTo>
                      <a:pt x="90881" y="28942"/>
                      <a:pt x="92714" y="29382"/>
                      <a:pt x="94572" y="29680"/>
                    </a:cubicBezTo>
                    <a:lnTo>
                      <a:pt x="92202" y="29644"/>
                    </a:lnTo>
                    <a:cubicBezTo>
                      <a:pt x="91941" y="29644"/>
                      <a:pt x="91905" y="30013"/>
                      <a:pt x="92179" y="30061"/>
                    </a:cubicBezTo>
                    <a:cubicBezTo>
                      <a:pt x="95241" y="30590"/>
                      <a:pt x="98476" y="30800"/>
                      <a:pt x="101711" y="30800"/>
                    </a:cubicBezTo>
                    <a:cubicBezTo>
                      <a:pt x="104298" y="30800"/>
                      <a:pt x="106886" y="30665"/>
                      <a:pt x="109383" y="30454"/>
                    </a:cubicBezTo>
                    <a:lnTo>
                      <a:pt x="109383" y="30454"/>
                    </a:lnTo>
                    <a:cubicBezTo>
                      <a:pt x="101525" y="45218"/>
                      <a:pt x="95774" y="61493"/>
                      <a:pt x="90583" y="77305"/>
                    </a:cubicBezTo>
                    <a:cubicBezTo>
                      <a:pt x="90548" y="77400"/>
                      <a:pt x="90571" y="77460"/>
                      <a:pt x="90595" y="77531"/>
                    </a:cubicBezTo>
                    <a:cubicBezTo>
                      <a:pt x="89559" y="78186"/>
                      <a:pt x="87071" y="78484"/>
                      <a:pt x="86202" y="78531"/>
                    </a:cubicBezTo>
                    <a:cubicBezTo>
                      <a:pt x="86042" y="78540"/>
                      <a:pt x="85880" y="78544"/>
                      <a:pt x="85718" y="78544"/>
                    </a:cubicBezTo>
                    <a:cubicBezTo>
                      <a:pt x="85021" y="78544"/>
                      <a:pt x="84304" y="78472"/>
                      <a:pt x="83618" y="78424"/>
                    </a:cubicBezTo>
                    <a:cubicBezTo>
                      <a:pt x="81665" y="78305"/>
                      <a:pt x="79737" y="78055"/>
                      <a:pt x="77808" y="77698"/>
                    </a:cubicBezTo>
                    <a:cubicBezTo>
                      <a:pt x="73795" y="76936"/>
                      <a:pt x="69997" y="75638"/>
                      <a:pt x="66247" y="74019"/>
                    </a:cubicBezTo>
                    <a:cubicBezTo>
                      <a:pt x="63392" y="72785"/>
                      <a:pt x="60782" y="72408"/>
                      <a:pt x="58148" y="72408"/>
                    </a:cubicBezTo>
                    <a:cubicBezTo>
                      <a:pt x="55599" y="72408"/>
                      <a:pt x="53026" y="72761"/>
                      <a:pt x="50185" y="73030"/>
                    </a:cubicBezTo>
                    <a:cubicBezTo>
                      <a:pt x="50209" y="72995"/>
                      <a:pt x="50221" y="72935"/>
                      <a:pt x="50221" y="72876"/>
                    </a:cubicBezTo>
                    <a:cubicBezTo>
                      <a:pt x="50340" y="72757"/>
                      <a:pt x="50400" y="72554"/>
                      <a:pt x="50245" y="72411"/>
                    </a:cubicBezTo>
                    <a:lnTo>
                      <a:pt x="50245" y="72411"/>
                    </a:lnTo>
                    <a:cubicBezTo>
                      <a:pt x="50275" y="72421"/>
                      <a:pt x="50304" y="72425"/>
                      <a:pt x="50331" y="72425"/>
                    </a:cubicBezTo>
                    <a:cubicBezTo>
                      <a:pt x="50608" y="72425"/>
                      <a:pt x="50738" y="71973"/>
                      <a:pt x="50423" y="71876"/>
                    </a:cubicBezTo>
                    <a:lnTo>
                      <a:pt x="50162" y="71780"/>
                    </a:lnTo>
                    <a:cubicBezTo>
                      <a:pt x="50114" y="71768"/>
                      <a:pt x="50090" y="71768"/>
                      <a:pt x="50054" y="71768"/>
                    </a:cubicBezTo>
                    <a:cubicBezTo>
                      <a:pt x="50781" y="69732"/>
                      <a:pt x="51495" y="67696"/>
                      <a:pt x="52197" y="65637"/>
                    </a:cubicBezTo>
                    <a:cubicBezTo>
                      <a:pt x="52237" y="65655"/>
                      <a:pt x="52280" y="65664"/>
                      <a:pt x="52323" y="65664"/>
                    </a:cubicBezTo>
                    <a:cubicBezTo>
                      <a:pt x="52448" y="65664"/>
                      <a:pt x="52567" y="65588"/>
                      <a:pt x="52567" y="65446"/>
                    </a:cubicBezTo>
                    <a:cubicBezTo>
                      <a:pt x="52567" y="65160"/>
                      <a:pt x="52567" y="64899"/>
                      <a:pt x="52543" y="64613"/>
                    </a:cubicBezTo>
                    <a:lnTo>
                      <a:pt x="52948" y="63410"/>
                    </a:lnTo>
                    <a:lnTo>
                      <a:pt x="52948" y="63410"/>
                    </a:lnTo>
                    <a:cubicBezTo>
                      <a:pt x="52948" y="63482"/>
                      <a:pt x="52924" y="63541"/>
                      <a:pt x="52924" y="63613"/>
                    </a:cubicBezTo>
                    <a:cubicBezTo>
                      <a:pt x="52917" y="63724"/>
                      <a:pt x="53003" y="63786"/>
                      <a:pt x="53092" y="63786"/>
                    </a:cubicBezTo>
                    <a:cubicBezTo>
                      <a:pt x="53156" y="63786"/>
                      <a:pt x="53222" y="63754"/>
                      <a:pt x="53257" y="63684"/>
                    </a:cubicBezTo>
                    <a:cubicBezTo>
                      <a:pt x="53436" y="63267"/>
                      <a:pt x="53531" y="62851"/>
                      <a:pt x="53579" y="62410"/>
                    </a:cubicBezTo>
                    <a:cubicBezTo>
                      <a:pt x="54126" y="61648"/>
                      <a:pt x="54710" y="60910"/>
                      <a:pt x="55365" y="60196"/>
                    </a:cubicBezTo>
                    <a:cubicBezTo>
                      <a:pt x="55420" y="60122"/>
                      <a:pt x="55353" y="60026"/>
                      <a:pt x="55282" y="60026"/>
                    </a:cubicBezTo>
                    <a:cubicBezTo>
                      <a:pt x="55261" y="60026"/>
                      <a:pt x="55240" y="60034"/>
                      <a:pt x="55222" y="60053"/>
                    </a:cubicBezTo>
                    <a:cubicBezTo>
                      <a:pt x="54662" y="60624"/>
                      <a:pt x="54114" y="61208"/>
                      <a:pt x="53614" y="61815"/>
                    </a:cubicBezTo>
                    <a:cubicBezTo>
                      <a:pt x="53614" y="61529"/>
                      <a:pt x="53579" y="61243"/>
                      <a:pt x="53531" y="60946"/>
                    </a:cubicBezTo>
                    <a:cubicBezTo>
                      <a:pt x="53531" y="60934"/>
                      <a:pt x="53555" y="60922"/>
                      <a:pt x="53555" y="60922"/>
                    </a:cubicBezTo>
                    <a:cubicBezTo>
                      <a:pt x="54400" y="59541"/>
                      <a:pt x="55293" y="58374"/>
                      <a:pt x="56734" y="57410"/>
                    </a:cubicBezTo>
                    <a:cubicBezTo>
                      <a:pt x="56794" y="57370"/>
                      <a:pt x="56745" y="57279"/>
                      <a:pt x="56685" y="57279"/>
                    </a:cubicBezTo>
                    <a:cubicBezTo>
                      <a:pt x="56674" y="57279"/>
                      <a:pt x="56662" y="57283"/>
                      <a:pt x="56650" y="57290"/>
                    </a:cubicBezTo>
                    <a:cubicBezTo>
                      <a:pt x="55793" y="57826"/>
                      <a:pt x="54948" y="58505"/>
                      <a:pt x="54245" y="59315"/>
                    </a:cubicBezTo>
                    <a:cubicBezTo>
                      <a:pt x="54662" y="58386"/>
                      <a:pt x="55103" y="57469"/>
                      <a:pt x="55579" y="56564"/>
                    </a:cubicBezTo>
                    <a:cubicBezTo>
                      <a:pt x="56948" y="55016"/>
                      <a:pt x="58567" y="53826"/>
                      <a:pt x="60734" y="53195"/>
                    </a:cubicBezTo>
                    <a:cubicBezTo>
                      <a:pt x="60866" y="53173"/>
                      <a:pt x="60836" y="52988"/>
                      <a:pt x="60727" y="52988"/>
                    </a:cubicBezTo>
                    <a:cubicBezTo>
                      <a:pt x="60718" y="52988"/>
                      <a:pt x="60709" y="52990"/>
                      <a:pt x="60699" y="52992"/>
                    </a:cubicBezTo>
                    <a:cubicBezTo>
                      <a:pt x="58698" y="53480"/>
                      <a:pt x="56686" y="54564"/>
                      <a:pt x="55257" y="56124"/>
                    </a:cubicBezTo>
                    <a:lnTo>
                      <a:pt x="55841" y="54612"/>
                    </a:lnTo>
                    <a:cubicBezTo>
                      <a:pt x="56531" y="53921"/>
                      <a:pt x="57210" y="53242"/>
                      <a:pt x="57912" y="52576"/>
                    </a:cubicBezTo>
                    <a:cubicBezTo>
                      <a:pt x="57930" y="52549"/>
                      <a:pt x="57915" y="52510"/>
                      <a:pt x="57892" y="52510"/>
                    </a:cubicBezTo>
                    <a:cubicBezTo>
                      <a:pt x="57884" y="52510"/>
                      <a:pt x="57874" y="52515"/>
                      <a:pt x="57865" y="52528"/>
                    </a:cubicBezTo>
                    <a:cubicBezTo>
                      <a:pt x="57210" y="53195"/>
                      <a:pt x="56543" y="53850"/>
                      <a:pt x="55888" y="54516"/>
                    </a:cubicBezTo>
                    <a:cubicBezTo>
                      <a:pt x="58174" y="48468"/>
                      <a:pt x="60615" y="42467"/>
                      <a:pt x="63032" y="36466"/>
                    </a:cubicBezTo>
                    <a:cubicBezTo>
                      <a:pt x="63044" y="36466"/>
                      <a:pt x="63056" y="36466"/>
                      <a:pt x="63080" y="36455"/>
                    </a:cubicBezTo>
                    <a:cubicBezTo>
                      <a:pt x="63937" y="35740"/>
                      <a:pt x="64663" y="34835"/>
                      <a:pt x="65306" y="33907"/>
                    </a:cubicBezTo>
                    <a:cubicBezTo>
                      <a:pt x="65351" y="33844"/>
                      <a:pt x="65288" y="33774"/>
                      <a:pt x="65229" y="33774"/>
                    </a:cubicBezTo>
                    <a:cubicBezTo>
                      <a:pt x="65209" y="33774"/>
                      <a:pt x="65190" y="33782"/>
                      <a:pt x="65175" y="33799"/>
                    </a:cubicBezTo>
                    <a:cubicBezTo>
                      <a:pt x="64580" y="34561"/>
                      <a:pt x="63925" y="35228"/>
                      <a:pt x="63258" y="35907"/>
                    </a:cubicBezTo>
                    <a:cubicBezTo>
                      <a:pt x="63461" y="35371"/>
                      <a:pt x="63687" y="34835"/>
                      <a:pt x="63889" y="34311"/>
                    </a:cubicBezTo>
                    <a:cubicBezTo>
                      <a:pt x="65235" y="32609"/>
                      <a:pt x="66616" y="31025"/>
                      <a:pt x="68283" y="29573"/>
                    </a:cubicBezTo>
                    <a:cubicBezTo>
                      <a:pt x="68360" y="29515"/>
                      <a:pt x="68297" y="29410"/>
                      <a:pt x="68219" y="29410"/>
                    </a:cubicBezTo>
                    <a:cubicBezTo>
                      <a:pt x="68201" y="29410"/>
                      <a:pt x="68182" y="29416"/>
                      <a:pt x="68164" y="29430"/>
                    </a:cubicBezTo>
                    <a:cubicBezTo>
                      <a:pt x="66866" y="30442"/>
                      <a:pt x="65604" y="31561"/>
                      <a:pt x="64509" y="32787"/>
                    </a:cubicBezTo>
                    <a:cubicBezTo>
                      <a:pt x="64580" y="32609"/>
                      <a:pt x="64651" y="32418"/>
                      <a:pt x="64723" y="32240"/>
                    </a:cubicBezTo>
                    <a:cubicBezTo>
                      <a:pt x="65318" y="31597"/>
                      <a:pt x="65902" y="30942"/>
                      <a:pt x="66545" y="30335"/>
                    </a:cubicBezTo>
                    <a:cubicBezTo>
                      <a:pt x="67509" y="29418"/>
                      <a:pt x="68569" y="28585"/>
                      <a:pt x="69569" y="27692"/>
                    </a:cubicBezTo>
                    <a:cubicBezTo>
                      <a:pt x="69648" y="27612"/>
                      <a:pt x="69595" y="27458"/>
                      <a:pt x="69492" y="27458"/>
                    </a:cubicBezTo>
                    <a:cubicBezTo>
                      <a:pt x="69472" y="27458"/>
                      <a:pt x="69449" y="27464"/>
                      <a:pt x="69426" y="27477"/>
                    </a:cubicBezTo>
                    <a:cubicBezTo>
                      <a:pt x="68033" y="28299"/>
                      <a:pt x="66604" y="29394"/>
                      <a:pt x="65378" y="30632"/>
                    </a:cubicBezTo>
                    <a:cubicBezTo>
                      <a:pt x="65521" y="30311"/>
                      <a:pt x="65640" y="29978"/>
                      <a:pt x="65771" y="29656"/>
                    </a:cubicBezTo>
                    <a:cubicBezTo>
                      <a:pt x="66080" y="29263"/>
                      <a:pt x="66414" y="28894"/>
                      <a:pt x="66783" y="28549"/>
                    </a:cubicBezTo>
                    <a:cubicBezTo>
                      <a:pt x="67640" y="27775"/>
                      <a:pt x="68604" y="27120"/>
                      <a:pt x="69569" y="26477"/>
                    </a:cubicBezTo>
                    <a:cubicBezTo>
                      <a:pt x="69673" y="26414"/>
                      <a:pt x="69594" y="26278"/>
                      <a:pt x="69493" y="26278"/>
                    </a:cubicBezTo>
                    <a:cubicBezTo>
                      <a:pt x="69479" y="26278"/>
                      <a:pt x="69464" y="26281"/>
                      <a:pt x="69450" y="26287"/>
                    </a:cubicBezTo>
                    <a:cubicBezTo>
                      <a:pt x="68450" y="26691"/>
                      <a:pt x="67330" y="27346"/>
                      <a:pt x="66354" y="28144"/>
                    </a:cubicBezTo>
                    <a:cubicBezTo>
                      <a:pt x="66485" y="27787"/>
                      <a:pt x="66640" y="27418"/>
                      <a:pt x="66771" y="27061"/>
                    </a:cubicBezTo>
                    <a:cubicBezTo>
                      <a:pt x="67021" y="26870"/>
                      <a:pt x="67259" y="26691"/>
                      <a:pt x="67449" y="26537"/>
                    </a:cubicBezTo>
                    <a:cubicBezTo>
                      <a:pt x="68450" y="25787"/>
                      <a:pt x="69521" y="25132"/>
                      <a:pt x="70640" y="24572"/>
                    </a:cubicBezTo>
                    <a:cubicBezTo>
                      <a:pt x="70815" y="24490"/>
                      <a:pt x="70732" y="24230"/>
                      <a:pt x="70568" y="24230"/>
                    </a:cubicBezTo>
                    <a:cubicBezTo>
                      <a:pt x="70542" y="24230"/>
                      <a:pt x="70515" y="24236"/>
                      <a:pt x="70485" y="24251"/>
                    </a:cubicBezTo>
                    <a:cubicBezTo>
                      <a:pt x="69271" y="24834"/>
                      <a:pt x="68104" y="25525"/>
                      <a:pt x="67033" y="26346"/>
                    </a:cubicBezTo>
                    <a:cubicBezTo>
                      <a:pt x="67437" y="25310"/>
                      <a:pt x="67830" y="24263"/>
                      <a:pt x="68211" y="23227"/>
                    </a:cubicBezTo>
                    <a:cubicBezTo>
                      <a:pt x="68223" y="23227"/>
                      <a:pt x="68247" y="23203"/>
                      <a:pt x="68247" y="23203"/>
                    </a:cubicBezTo>
                    <a:cubicBezTo>
                      <a:pt x="68390" y="23548"/>
                      <a:pt x="68604" y="23917"/>
                      <a:pt x="68819" y="23977"/>
                    </a:cubicBezTo>
                    <a:cubicBezTo>
                      <a:pt x="68676" y="24144"/>
                      <a:pt x="68509" y="24298"/>
                      <a:pt x="68378" y="24489"/>
                    </a:cubicBezTo>
                    <a:cubicBezTo>
                      <a:pt x="68323" y="24554"/>
                      <a:pt x="68397" y="24662"/>
                      <a:pt x="68466" y="24662"/>
                    </a:cubicBezTo>
                    <a:cubicBezTo>
                      <a:pt x="68486" y="24662"/>
                      <a:pt x="68505" y="24653"/>
                      <a:pt x="68521" y="24632"/>
                    </a:cubicBezTo>
                    <a:cubicBezTo>
                      <a:pt x="69271" y="23846"/>
                      <a:pt x="70188" y="23239"/>
                      <a:pt x="71236" y="22941"/>
                    </a:cubicBezTo>
                    <a:cubicBezTo>
                      <a:pt x="71392" y="22896"/>
                      <a:pt x="71370" y="22664"/>
                      <a:pt x="71220" y="22664"/>
                    </a:cubicBezTo>
                    <a:cubicBezTo>
                      <a:pt x="71210" y="22664"/>
                      <a:pt x="71199" y="22665"/>
                      <a:pt x="71188" y="22667"/>
                    </a:cubicBezTo>
                    <a:cubicBezTo>
                      <a:pt x="70474" y="22846"/>
                      <a:pt x="69819" y="23167"/>
                      <a:pt x="69271" y="23608"/>
                    </a:cubicBezTo>
                    <a:cubicBezTo>
                      <a:pt x="69295" y="23536"/>
                      <a:pt x="69295" y="23441"/>
                      <a:pt x="69235" y="23370"/>
                    </a:cubicBezTo>
                    <a:cubicBezTo>
                      <a:pt x="69223" y="23346"/>
                      <a:pt x="69200" y="23310"/>
                      <a:pt x="69176" y="23286"/>
                    </a:cubicBezTo>
                    <a:cubicBezTo>
                      <a:pt x="69134" y="23228"/>
                      <a:pt x="69078" y="23203"/>
                      <a:pt x="69022" y="23203"/>
                    </a:cubicBezTo>
                    <a:cubicBezTo>
                      <a:pt x="68916" y="23203"/>
                      <a:pt x="68810" y="23289"/>
                      <a:pt x="68795" y="23405"/>
                    </a:cubicBezTo>
                    <a:cubicBezTo>
                      <a:pt x="68807" y="23298"/>
                      <a:pt x="68807" y="23191"/>
                      <a:pt x="68795" y="23072"/>
                    </a:cubicBezTo>
                    <a:lnTo>
                      <a:pt x="68795" y="23072"/>
                    </a:lnTo>
                    <a:cubicBezTo>
                      <a:pt x="68806" y="23074"/>
                      <a:pt x="68817" y="23075"/>
                      <a:pt x="68829" y="23075"/>
                    </a:cubicBezTo>
                    <a:cubicBezTo>
                      <a:pt x="68893" y="23075"/>
                      <a:pt x="68961" y="23045"/>
                      <a:pt x="68961" y="22965"/>
                    </a:cubicBezTo>
                    <a:lnTo>
                      <a:pt x="68961" y="22893"/>
                    </a:lnTo>
                    <a:cubicBezTo>
                      <a:pt x="69521" y="22620"/>
                      <a:pt x="70164" y="22405"/>
                      <a:pt x="70819" y="22274"/>
                    </a:cubicBezTo>
                    <a:cubicBezTo>
                      <a:pt x="71221" y="22215"/>
                      <a:pt x="71618" y="22187"/>
                      <a:pt x="72010" y="22187"/>
                    </a:cubicBezTo>
                    <a:close/>
                    <a:moveTo>
                      <a:pt x="46649" y="78674"/>
                    </a:moveTo>
                    <a:cubicBezTo>
                      <a:pt x="46661" y="78698"/>
                      <a:pt x="46673" y="78710"/>
                      <a:pt x="46709" y="78710"/>
                    </a:cubicBezTo>
                    <a:cubicBezTo>
                      <a:pt x="46375" y="78769"/>
                      <a:pt x="46197" y="79150"/>
                      <a:pt x="46244" y="79484"/>
                    </a:cubicBezTo>
                    <a:cubicBezTo>
                      <a:pt x="46113" y="79424"/>
                      <a:pt x="45971" y="79365"/>
                      <a:pt x="45851" y="79293"/>
                    </a:cubicBezTo>
                    <a:cubicBezTo>
                      <a:pt x="46101" y="79210"/>
                      <a:pt x="46304" y="79019"/>
                      <a:pt x="46399" y="78781"/>
                    </a:cubicBezTo>
                    <a:cubicBezTo>
                      <a:pt x="46482" y="78734"/>
                      <a:pt x="46554" y="78710"/>
                      <a:pt x="46649" y="78674"/>
                    </a:cubicBezTo>
                    <a:close/>
                    <a:moveTo>
                      <a:pt x="100299" y="75864"/>
                    </a:moveTo>
                    <a:cubicBezTo>
                      <a:pt x="100275" y="75971"/>
                      <a:pt x="100251" y="76055"/>
                      <a:pt x="100227" y="76162"/>
                    </a:cubicBezTo>
                    <a:cubicBezTo>
                      <a:pt x="99644" y="77329"/>
                      <a:pt x="99060" y="78484"/>
                      <a:pt x="98465" y="79650"/>
                    </a:cubicBezTo>
                    <a:cubicBezTo>
                      <a:pt x="98453" y="79662"/>
                      <a:pt x="98441" y="79674"/>
                      <a:pt x="98429" y="79674"/>
                    </a:cubicBezTo>
                    <a:cubicBezTo>
                      <a:pt x="99060" y="78412"/>
                      <a:pt x="99680" y="77150"/>
                      <a:pt x="100299" y="75864"/>
                    </a:cubicBezTo>
                    <a:close/>
                    <a:moveTo>
                      <a:pt x="54388" y="79412"/>
                    </a:moveTo>
                    <a:lnTo>
                      <a:pt x="54960" y="79627"/>
                    </a:lnTo>
                    <a:cubicBezTo>
                      <a:pt x="54948" y="79662"/>
                      <a:pt x="54936" y="79686"/>
                      <a:pt x="54912" y="79710"/>
                    </a:cubicBezTo>
                    <a:cubicBezTo>
                      <a:pt x="54734" y="79603"/>
                      <a:pt x="54567" y="79496"/>
                      <a:pt x="54388" y="79412"/>
                    </a:cubicBezTo>
                    <a:close/>
                    <a:moveTo>
                      <a:pt x="55210" y="79722"/>
                    </a:moveTo>
                    <a:cubicBezTo>
                      <a:pt x="55484" y="79829"/>
                      <a:pt x="55769" y="79948"/>
                      <a:pt x="56055" y="80043"/>
                    </a:cubicBezTo>
                    <a:cubicBezTo>
                      <a:pt x="55984" y="80139"/>
                      <a:pt x="55924" y="80198"/>
                      <a:pt x="55865" y="80269"/>
                    </a:cubicBezTo>
                    <a:cubicBezTo>
                      <a:pt x="55603" y="80127"/>
                      <a:pt x="55365" y="79972"/>
                      <a:pt x="55115" y="79829"/>
                    </a:cubicBezTo>
                    <a:cubicBezTo>
                      <a:pt x="55150" y="79793"/>
                      <a:pt x="55174" y="79769"/>
                      <a:pt x="55210" y="79722"/>
                    </a:cubicBezTo>
                    <a:close/>
                    <a:moveTo>
                      <a:pt x="56412" y="80210"/>
                    </a:moveTo>
                    <a:cubicBezTo>
                      <a:pt x="56936" y="80424"/>
                      <a:pt x="57448" y="80627"/>
                      <a:pt x="57972" y="80817"/>
                    </a:cubicBezTo>
                    <a:cubicBezTo>
                      <a:pt x="57889" y="80901"/>
                      <a:pt x="57805" y="80984"/>
                      <a:pt x="57734" y="81079"/>
                    </a:cubicBezTo>
                    <a:cubicBezTo>
                      <a:pt x="57305" y="80924"/>
                      <a:pt x="56877" y="80793"/>
                      <a:pt x="56436" y="80627"/>
                    </a:cubicBezTo>
                    <a:cubicBezTo>
                      <a:pt x="56353" y="80567"/>
                      <a:pt x="56258" y="80508"/>
                      <a:pt x="56174" y="80460"/>
                    </a:cubicBezTo>
                    <a:cubicBezTo>
                      <a:pt x="56246" y="80377"/>
                      <a:pt x="56341" y="80281"/>
                      <a:pt x="56412" y="80210"/>
                    </a:cubicBezTo>
                    <a:close/>
                    <a:moveTo>
                      <a:pt x="98251" y="80127"/>
                    </a:moveTo>
                    <a:lnTo>
                      <a:pt x="97536" y="81555"/>
                    </a:lnTo>
                    <a:cubicBezTo>
                      <a:pt x="97536" y="81555"/>
                      <a:pt x="97522" y="81555"/>
                      <a:pt x="97516" y="81561"/>
                    </a:cubicBezTo>
                    <a:lnTo>
                      <a:pt x="97516" y="81561"/>
                    </a:lnTo>
                    <a:cubicBezTo>
                      <a:pt x="97753" y="81075"/>
                      <a:pt x="97978" y="80613"/>
                      <a:pt x="98215" y="80139"/>
                    </a:cubicBezTo>
                    <a:cubicBezTo>
                      <a:pt x="98227" y="80139"/>
                      <a:pt x="98251" y="80127"/>
                      <a:pt x="98251" y="80127"/>
                    </a:cubicBezTo>
                    <a:close/>
                    <a:moveTo>
                      <a:pt x="58377" y="80972"/>
                    </a:moveTo>
                    <a:cubicBezTo>
                      <a:pt x="58865" y="81162"/>
                      <a:pt x="59377" y="81353"/>
                      <a:pt x="59865" y="81532"/>
                    </a:cubicBezTo>
                    <a:cubicBezTo>
                      <a:pt x="59806" y="81591"/>
                      <a:pt x="59746" y="81639"/>
                      <a:pt x="59698" y="81698"/>
                    </a:cubicBezTo>
                    <a:cubicBezTo>
                      <a:pt x="59163" y="81532"/>
                      <a:pt x="58627" y="81353"/>
                      <a:pt x="58091" y="81198"/>
                    </a:cubicBezTo>
                    <a:cubicBezTo>
                      <a:pt x="58186" y="81115"/>
                      <a:pt x="58282" y="81055"/>
                      <a:pt x="58377" y="80972"/>
                    </a:cubicBezTo>
                    <a:close/>
                    <a:moveTo>
                      <a:pt x="60282" y="81698"/>
                    </a:moveTo>
                    <a:cubicBezTo>
                      <a:pt x="60627" y="81829"/>
                      <a:pt x="60960" y="81948"/>
                      <a:pt x="61306" y="82091"/>
                    </a:cubicBezTo>
                    <a:cubicBezTo>
                      <a:pt x="61258" y="82115"/>
                      <a:pt x="61234" y="82151"/>
                      <a:pt x="61175" y="82174"/>
                    </a:cubicBezTo>
                    <a:cubicBezTo>
                      <a:pt x="60830" y="82055"/>
                      <a:pt x="60472" y="81936"/>
                      <a:pt x="60115" y="81829"/>
                    </a:cubicBezTo>
                    <a:cubicBezTo>
                      <a:pt x="60175" y="81793"/>
                      <a:pt x="60222" y="81746"/>
                      <a:pt x="60282" y="81698"/>
                    </a:cubicBezTo>
                    <a:close/>
                    <a:moveTo>
                      <a:pt x="107621" y="35907"/>
                    </a:moveTo>
                    <a:cubicBezTo>
                      <a:pt x="108600" y="36460"/>
                      <a:pt x="109746" y="36823"/>
                      <a:pt x="110896" y="36823"/>
                    </a:cubicBezTo>
                    <a:cubicBezTo>
                      <a:pt x="111158" y="36823"/>
                      <a:pt x="111420" y="36804"/>
                      <a:pt x="111681" y="36764"/>
                    </a:cubicBezTo>
                    <a:lnTo>
                      <a:pt x="111681" y="36764"/>
                    </a:lnTo>
                    <a:cubicBezTo>
                      <a:pt x="104216" y="52064"/>
                      <a:pt x="97965" y="68018"/>
                      <a:pt x="91048" y="83579"/>
                    </a:cubicBezTo>
                    <a:lnTo>
                      <a:pt x="91048" y="83591"/>
                    </a:lnTo>
                    <a:cubicBezTo>
                      <a:pt x="83844" y="80936"/>
                      <a:pt x="76200" y="79234"/>
                      <a:pt x="68819" y="77174"/>
                    </a:cubicBezTo>
                    <a:cubicBezTo>
                      <a:pt x="63723" y="75745"/>
                      <a:pt x="58567" y="74102"/>
                      <a:pt x="53269" y="73554"/>
                    </a:cubicBezTo>
                    <a:cubicBezTo>
                      <a:pt x="55155" y="73323"/>
                      <a:pt x="57037" y="73030"/>
                      <a:pt x="58922" y="73030"/>
                    </a:cubicBezTo>
                    <a:cubicBezTo>
                      <a:pt x="60143" y="73030"/>
                      <a:pt x="61366" y="73153"/>
                      <a:pt x="62592" y="73495"/>
                    </a:cubicBezTo>
                    <a:cubicBezTo>
                      <a:pt x="66878" y="74709"/>
                      <a:pt x="70712" y="76936"/>
                      <a:pt x="75105" y="77924"/>
                    </a:cubicBezTo>
                    <a:cubicBezTo>
                      <a:pt x="78404" y="78663"/>
                      <a:pt x="81798" y="79069"/>
                      <a:pt x="85197" y="79069"/>
                    </a:cubicBezTo>
                    <a:cubicBezTo>
                      <a:pt x="85956" y="79069"/>
                      <a:pt x="86716" y="79049"/>
                      <a:pt x="87476" y="79007"/>
                    </a:cubicBezTo>
                    <a:cubicBezTo>
                      <a:pt x="88809" y="78936"/>
                      <a:pt x="90417" y="78948"/>
                      <a:pt x="91012" y="77769"/>
                    </a:cubicBezTo>
                    <a:cubicBezTo>
                      <a:pt x="91107" y="77745"/>
                      <a:pt x="91179" y="77686"/>
                      <a:pt x="91226" y="77579"/>
                    </a:cubicBezTo>
                    <a:cubicBezTo>
                      <a:pt x="95882" y="63291"/>
                      <a:pt x="101787" y="49682"/>
                      <a:pt x="107621" y="35907"/>
                    </a:cubicBezTo>
                    <a:close/>
                    <a:moveTo>
                      <a:pt x="61080" y="83603"/>
                    </a:moveTo>
                    <a:lnTo>
                      <a:pt x="61080" y="83603"/>
                    </a:lnTo>
                    <a:cubicBezTo>
                      <a:pt x="61639" y="83829"/>
                      <a:pt x="62175" y="84032"/>
                      <a:pt x="62723" y="84258"/>
                    </a:cubicBezTo>
                    <a:lnTo>
                      <a:pt x="61163" y="83818"/>
                    </a:lnTo>
                    <a:cubicBezTo>
                      <a:pt x="61139" y="83734"/>
                      <a:pt x="61127" y="83663"/>
                      <a:pt x="61080" y="83603"/>
                    </a:cubicBezTo>
                    <a:close/>
                    <a:moveTo>
                      <a:pt x="114146" y="44206"/>
                    </a:moveTo>
                    <a:cubicBezTo>
                      <a:pt x="114217" y="44336"/>
                      <a:pt x="114289" y="44467"/>
                      <a:pt x="114384" y="44587"/>
                    </a:cubicBezTo>
                    <a:cubicBezTo>
                      <a:pt x="114467" y="45896"/>
                      <a:pt x="112205" y="50242"/>
                      <a:pt x="112003" y="50671"/>
                    </a:cubicBezTo>
                    <a:cubicBezTo>
                      <a:pt x="111062" y="52552"/>
                      <a:pt x="110121" y="54457"/>
                      <a:pt x="109181" y="56362"/>
                    </a:cubicBezTo>
                    <a:cubicBezTo>
                      <a:pt x="108705" y="57338"/>
                      <a:pt x="108228" y="58302"/>
                      <a:pt x="107752" y="59255"/>
                    </a:cubicBezTo>
                    <a:cubicBezTo>
                      <a:pt x="107097" y="60458"/>
                      <a:pt x="106466" y="61660"/>
                      <a:pt x="105835" y="62886"/>
                    </a:cubicBezTo>
                    <a:cubicBezTo>
                      <a:pt x="104323" y="65851"/>
                      <a:pt x="102668" y="68851"/>
                      <a:pt x="101477" y="71995"/>
                    </a:cubicBezTo>
                    <a:cubicBezTo>
                      <a:pt x="99692" y="75614"/>
                      <a:pt x="97894" y="79234"/>
                      <a:pt x="96108" y="82841"/>
                    </a:cubicBezTo>
                    <a:cubicBezTo>
                      <a:pt x="95072" y="83782"/>
                      <a:pt x="94036" y="84699"/>
                      <a:pt x="92988" y="85615"/>
                    </a:cubicBezTo>
                    <a:cubicBezTo>
                      <a:pt x="96286" y="78686"/>
                      <a:pt x="99632" y="71780"/>
                      <a:pt x="103109" y="64958"/>
                    </a:cubicBezTo>
                    <a:cubicBezTo>
                      <a:pt x="106669" y="57993"/>
                      <a:pt x="110586" y="51206"/>
                      <a:pt x="114086" y="44206"/>
                    </a:cubicBezTo>
                    <a:close/>
                    <a:moveTo>
                      <a:pt x="105954" y="57445"/>
                    </a:moveTo>
                    <a:cubicBezTo>
                      <a:pt x="105478" y="58338"/>
                      <a:pt x="105014" y="59231"/>
                      <a:pt x="104537" y="60124"/>
                    </a:cubicBezTo>
                    <a:cubicBezTo>
                      <a:pt x="104502" y="60067"/>
                      <a:pt x="104445" y="60027"/>
                      <a:pt x="104387" y="60027"/>
                    </a:cubicBezTo>
                    <a:cubicBezTo>
                      <a:pt x="104348" y="60027"/>
                      <a:pt x="104309" y="60045"/>
                      <a:pt x="104275" y="60088"/>
                    </a:cubicBezTo>
                    <a:cubicBezTo>
                      <a:pt x="103168" y="61696"/>
                      <a:pt x="101918" y="63125"/>
                      <a:pt x="100668" y="64613"/>
                    </a:cubicBezTo>
                    <a:cubicBezTo>
                      <a:pt x="100576" y="64733"/>
                      <a:pt x="100691" y="64881"/>
                      <a:pt x="100808" y="64881"/>
                    </a:cubicBezTo>
                    <a:cubicBezTo>
                      <a:pt x="100842" y="64881"/>
                      <a:pt x="100876" y="64869"/>
                      <a:pt x="100906" y="64839"/>
                    </a:cubicBezTo>
                    <a:cubicBezTo>
                      <a:pt x="102144" y="63648"/>
                      <a:pt x="103204" y="62232"/>
                      <a:pt x="104168" y="60803"/>
                    </a:cubicBezTo>
                    <a:lnTo>
                      <a:pt x="104168" y="60803"/>
                    </a:lnTo>
                    <a:cubicBezTo>
                      <a:pt x="103192" y="62696"/>
                      <a:pt x="102239" y="64577"/>
                      <a:pt x="101287" y="66494"/>
                    </a:cubicBezTo>
                    <a:cubicBezTo>
                      <a:pt x="101251" y="66506"/>
                      <a:pt x="101239" y="66506"/>
                      <a:pt x="101204" y="66518"/>
                    </a:cubicBezTo>
                    <a:cubicBezTo>
                      <a:pt x="100299" y="67637"/>
                      <a:pt x="99299" y="68839"/>
                      <a:pt x="98727" y="70161"/>
                    </a:cubicBezTo>
                    <a:cubicBezTo>
                      <a:pt x="98694" y="70244"/>
                      <a:pt x="98759" y="70310"/>
                      <a:pt x="98826" y="70310"/>
                    </a:cubicBezTo>
                    <a:cubicBezTo>
                      <a:pt x="98855" y="70310"/>
                      <a:pt x="98884" y="70297"/>
                      <a:pt x="98906" y="70268"/>
                    </a:cubicBezTo>
                    <a:cubicBezTo>
                      <a:pt x="99477" y="69530"/>
                      <a:pt x="100001" y="68732"/>
                      <a:pt x="100537" y="67958"/>
                    </a:cubicBezTo>
                    <a:lnTo>
                      <a:pt x="100537" y="67958"/>
                    </a:lnTo>
                    <a:cubicBezTo>
                      <a:pt x="97953" y="73197"/>
                      <a:pt x="95465" y="78484"/>
                      <a:pt x="92988" y="83675"/>
                    </a:cubicBezTo>
                    <a:cubicBezTo>
                      <a:pt x="92679" y="84353"/>
                      <a:pt x="92322" y="85734"/>
                      <a:pt x="91786" y="86223"/>
                    </a:cubicBezTo>
                    <a:cubicBezTo>
                      <a:pt x="91339" y="86641"/>
                      <a:pt x="90906" y="86805"/>
                      <a:pt x="90431" y="86805"/>
                    </a:cubicBezTo>
                    <a:cubicBezTo>
                      <a:pt x="89919" y="86805"/>
                      <a:pt x="89358" y="86614"/>
                      <a:pt x="88678" y="86342"/>
                    </a:cubicBezTo>
                    <a:cubicBezTo>
                      <a:pt x="87297" y="85794"/>
                      <a:pt x="85976" y="84841"/>
                      <a:pt x="84594" y="84234"/>
                    </a:cubicBezTo>
                    <a:cubicBezTo>
                      <a:pt x="81237" y="82758"/>
                      <a:pt x="77665" y="81746"/>
                      <a:pt x="74141" y="80746"/>
                    </a:cubicBezTo>
                    <a:cubicBezTo>
                      <a:pt x="66604" y="78615"/>
                      <a:pt x="59055" y="76519"/>
                      <a:pt x="51531" y="74412"/>
                    </a:cubicBezTo>
                    <a:cubicBezTo>
                      <a:pt x="51519" y="74352"/>
                      <a:pt x="51483" y="74293"/>
                      <a:pt x="51471" y="74245"/>
                    </a:cubicBezTo>
                    <a:lnTo>
                      <a:pt x="51471" y="74245"/>
                    </a:lnTo>
                    <a:cubicBezTo>
                      <a:pt x="57972" y="74650"/>
                      <a:pt x="64223" y="76686"/>
                      <a:pt x="70485" y="78400"/>
                    </a:cubicBezTo>
                    <a:cubicBezTo>
                      <a:pt x="77260" y="80246"/>
                      <a:pt x="84059" y="82460"/>
                      <a:pt x="90964" y="83770"/>
                    </a:cubicBezTo>
                    <a:cubicBezTo>
                      <a:pt x="91055" y="83939"/>
                      <a:pt x="91231" y="84037"/>
                      <a:pt x="91396" y="84037"/>
                    </a:cubicBezTo>
                    <a:cubicBezTo>
                      <a:pt x="91533" y="84037"/>
                      <a:pt x="91661" y="83969"/>
                      <a:pt x="91726" y="83818"/>
                    </a:cubicBezTo>
                    <a:cubicBezTo>
                      <a:pt x="92869" y="81139"/>
                      <a:pt x="94048" y="78460"/>
                      <a:pt x="95227" y="75781"/>
                    </a:cubicBezTo>
                    <a:cubicBezTo>
                      <a:pt x="95250" y="75804"/>
                      <a:pt x="95294" y="75828"/>
                      <a:pt x="95335" y="75828"/>
                    </a:cubicBezTo>
                    <a:cubicBezTo>
                      <a:pt x="95356" y="75828"/>
                      <a:pt x="95377" y="75821"/>
                      <a:pt x="95393" y="75805"/>
                    </a:cubicBezTo>
                    <a:cubicBezTo>
                      <a:pt x="95989" y="75257"/>
                      <a:pt x="96405" y="74435"/>
                      <a:pt x="96858" y="73781"/>
                    </a:cubicBezTo>
                    <a:cubicBezTo>
                      <a:pt x="96927" y="73694"/>
                      <a:pt x="96852" y="73608"/>
                      <a:pt x="96769" y="73608"/>
                    </a:cubicBezTo>
                    <a:cubicBezTo>
                      <a:pt x="96738" y="73608"/>
                      <a:pt x="96705" y="73620"/>
                      <a:pt x="96679" y="73650"/>
                    </a:cubicBezTo>
                    <a:cubicBezTo>
                      <a:pt x="96310" y="74138"/>
                      <a:pt x="95846" y="74650"/>
                      <a:pt x="95489" y="75186"/>
                    </a:cubicBezTo>
                    <a:cubicBezTo>
                      <a:pt x="97429" y="70804"/>
                      <a:pt x="99394" y="66434"/>
                      <a:pt x="101323" y="62041"/>
                    </a:cubicBezTo>
                    <a:cubicBezTo>
                      <a:pt x="101348" y="62124"/>
                      <a:pt x="101424" y="62190"/>
                      <a:pt x="101509" y="62190"/>
                    </a:cubicBezTo>
                    <a:cubicBezTo>
                      <a:pt x="101546" y="62190"/>
                      <a:pt x="101584" y="62177"/>
                      <a:pt x="101620" y="62148"/>
                    </a:cubicBezTo>
                    <a:cubicBezTo>
                      <a:pt x="103216" y="60803"/>
                      <a:pt x="104585" y="59029"/>
                      <a:pt x="105954" y="57445"/>
                    </a:cubicBezTo>
                    <a:close/>
                    <a:moveTo>
                      <a:pt x="95667" y="83758"/>
                    </a:moveTo>
                    <a:cubicBezTo>
                      <a:pt x="95477" y="84139"/>
                      <a:pt x="95298" y="84508"/>
                      <a:pt x="95108" y="84901"/>
                    </a:cubicBezTo>
                    <a:cubicBezTo>
                      <a:pt x="94179" y="85627"/>
                      <a:pt x="93226" y="86354"/>
                      <a:pt x="92310" y="87104"/>
                    </a:cubicBezTo>
                    <a:cubicBezTo>
                      <a:pt x="92429" y="86830"/>
                      <a:pt x="92548" y="86580"/>
                      <a:pt x="92667" y="86330"/>
                    </a:cubicBezTo>
                    <a:cubicBezTo>
                      <a:pt x="93703" y="85508"/>
                      <a:pt x="94703" y="84651"/>
                      <a:pt x="95667" y="83758"/>
                    </a:cubicBezTo>
                    <a:close/>
                    <a:moveTo>
                      <a:pt x="64163" y="86127"/>
                    </a:moveTo>
                    <a:lnTo>
                      <a:pt x="64163" y="86127"/>
                    </a:lnTo>
                    <a:cubicBezTo>
                      <a:pt x="65223" y="86437"/>
                      <a:pt x="66283" y="86746"/>
                      <a:pt x="67295" y="87068"/>
                    </a:cubicBezTo>
                    <a:cubicBezTo>
                      <a:pt x="69974" y="87937"/>
                      <a:pt x="72664" y="88794"/>
                      <a:pt x="75343" y="89663"/>
                    </a:cubicBezTo>
                    <a:cubicBezTo>
                      <a:pt x="75486" y="89783"/>
                      <a:pt x="75653" y="89890"/>
                      <a:pt x="75819" y="89985"/>
                    </a:cubicBezTo>
                    <a:cubicBezTo>
                      <a:pt x="73986" y="89378"/>
                      <a:pt x="72140" y="88771"/>
                      <a:pt x="70307" y="88175"/>
                    </a:cubicBezTo>
                    <a:cubicBezTo>
                      <a:pt x="68259" y="87508"/>
                      <a:pt x="66199" y="86818"/>
                      <a:pt x="64163" y="86127"/>
                    </a:cubicBezTo>
                    <a:close/>
                    <a:moveTo>
                      <a:pt x="54841" y="76233"/>
                    </a:moveTo>
                    <a:cubicBezTo>
                      <a:pt x="60103" y="77710"/>
                      <a:pt x="65354" y="79186"/>
                      <a:pt x="70605" y="80674"/>
                    </a:cubicBezTo>
                    <a:cubicBezTo>
                      <a:pt x="73569" y="81508"/>
                      <a:pt x="76558" y="82294"/>
                      <a:pt x="79499" y="83246"/>
                    </a:cubicBezTo>
                    <a:cubicBezTo>
                      <a:pt x="83142" y="84401"/>
                      <a:pt x="87857" y="85758"/>
                      <a:pt x="90750" y="88401"/>
                    </a:cubicBezTo>
                    <a:cubicBezTo>
                      <a:pt x="90274" y="88794"/>
                      <a:pt x="89809" y="89199"/>
                      <a:pt x="89357" y="89616"/>
                    </a:cubicBezTo>
                    <a:cubicBezTo>
                      <a:pt x="89234" y="89748"/>
                      <a:pt x="89381" y="89978"/>
                      <a:pt x="89578" y="89978"/>
                    </a:cubicBezTo>
                    <a:cubicBezTo>
                      <a:pt x="89629" y="89978"/>
                      <a:pt x="89684" y="89962"/>
                      <a:pt x="89738" y="89925"/>
                    </a:cubicBezTo>
                    <a:cubicBezTo>
                      <a:pt x="91369" y="88818"/>
                      <a:pt x="92905" y="87532"/>
                      <a:pt x="94441" y="86270"/>
                    </a:cubicBezTo>
                    <a:lnTo>
                      <a:pt x="94441" y="86270"/>
                    </a:lnTo>
                    <a:cubicBezTo>
                      <a:pt x="94262" y="86639"/>
                      <a:pt x="94084" y="86996"/>
                      <a:pt x="93881" y="87366"/>
                    </a:cubicBezTo>
                    <a:cubicBezTo>
                      <a:pt x="93868" y="87363"/>
                      <a:pt x="93854" y="87361"/>
                      <a:pt x="93840" y="87361"/>
                    </a:cubicBezTo>
                    <a:cubicBezTo>
                      <a:pt x="93790" y="87361"/>
                      <a:pt x="93737" y="87379"/>
                      <a:pt x="93691" y="87425"/>
                    </a:cubicBezTo>
                    <a:cubicBezTo>
                      <a:pt x="92310" y="88842"/>
                      <a:pt x="90762" y="89997"/>
                      <a:pt x="89274" y="91271"/>
                    </a:cubicBezTo>
                    <a:cubicBezTo>
                      <a:pt x="81487" y="88592"/>
                      <a:pt x="73736" y="85830"/>
                      <a:pt x="66021" y="82948"/>
                    </a:cubicBezTo>
                    <a:cubicBezTo>
                      <a:pt x="64878" y="82520"/>
                      <a:pt x="63723" y="82067"/>
                      <a:pt x="62568" y="81639"/>
                    </a:cubicBezTo>
                    <a:cubicBezTo>
                      <a:pt x="63294" y="81031"/>
                      <a:pt x="63913" y="80269"/>
                      <a:pt x="64389" y="79472"/>
                    </a:cubicBezTo>
                    <a:cubicBezTo>
                      <a:pt x="64442" y="79384"/>
                      <a:pt x="64360" y="79284"/>
                      <a:pt x="64284" y="79284"/>
                    </a:cubicBezTo>
                    <a:cubicBezTo>
                      <a:pt x="64256" y="79284"/>
                      <a:pt x="64230" y="79297"/>
                      <a:pt x="64211" y="79329"/>
                    </a:cubicBezTo>
                    <a:cubicBezTo>
                      <a:pt x="63663" y="80222"/>
                      <a:pt x="62973" y="80901"/>
                      <a:pt x="62187" y="81496"/>
                    </a:cubicBezTo>
                    <a:cubicBezTo>
                      <a:pt x="61794" y="81341"/>
                      <a:pt x="61413" y="81198"/>
                      <a:pt x="61008" y="81043"/>
                    </a:cubicBezTo>
                    <a:lnTo>
                      <a:pt x="61282" y="80781"/>
                    </a:lnTo>
                    <a:cubicBezTo>
                      <a:pt x="61818" y="80246"/>
                      <a:pt x="62306" y="79674"/>
                      <a:pt x="62770" y="79091"/>
                    </a:cubicBezTo>
                    <a:cubicBezTo>
                      <a:pt x="62855" y="78988"/>
                      <a:pt x="62758" y="78874"/>
                      <a:pt x="62651" y="78874"/>
                    </a:cubicBezTo>
                    <a:cubicBezTo>
                      <a:pt x="62609" y="78874"/>
                      <a:pt x="62566" y="78892"/>
                      <a:pt x="62532" y="78936"/>
                    </a:cubicBezTo>
                    <a:cubicBezTo>
                      <a:pt x="61984" y="79555"/>
                      <a:pt x="61425" y="80139"/>
                      <a:pt x="60830" y="80698"/>
                    </a:cubicBezTo>
                    <a:cubicBezTo>
                      <a:pt x="60758" y="80781"/>
                      <a:pt x="60687" y="80841"/>
                      <a:pt x="60591" y="80912"/>
                    </a:cubicBezTo>
                    <a:cubicBezTo>
                      <a:pt x="60246" y="80781"/>
                      <a:pt x="59901" y="80639"/>
                      <a:pt x="59556" y="80520"/>
                    </a:cubicBezTo>
                    <a:cubicBezTo>
                      <a:pt x="59377" y="80460"/>
                      <a:pt x="59198" y="80389"/>
                      <a:pt x="59008" y="80329"/>
                    </a:cubicBezTo>
                    <a:cubicBezTo>
                      <a:pt x="59413" y="79888"/>
                      <a:pt x="59782" y="79388"/>
                      <a:pt x="60115" y="78936"/>
                    </a:cubicBezTo>
                    <a:cubicBezTo>
                      <a:pt x="60209" y="78790"/>
                      <a:pt x="60081" y="78651"/>
                      <a:pt x="59954" y="78651"/>
                    </a:cubicBezTo>
                    <a:cubicBezTo>
                      <a:pt x="59904" y="78651"/>
                      <a:pt x="59854" y="78672"/>
                      <a:pt x="59817" y="78722"/>
                    </a:cubicBezTo>
                    <a:cubicBezTo>
                      <a:pt x="59425" y="79257"/>
                      <a:pt x="58996" y="79722"/>
                      <a:pt x="58555" y="80186"/>
                    </a:cubicBezTo>
                    <a:cubicBezTo>
                      <a:pt x="57996" y="80008"/>
                      <a:pt x="57436" y="79829"/>
                      <a:pt x="56865" y="79650"/>
                    </a:cubicBezTo>
                    <a:cubicBezTo>
                      <a:pt x="57270" y="79150"/>
                      <a:pt x="57627" y="78650"/>
                      <a:pt x="57984" y="78162"/>
                    </a:cubicBezTo>
                    <a:cubicBezTo>
                      <a:pt x="58061" y="78051"/>
                      <a:pt x="57960" y="77934"/>
                      <a:pt x="57857" y="77934"/>
                    </a:cubicBezTo>
                    <a:cubicBezTo>
                      <a:pt x="57817" y="77934"/>
                      <a:pt x="57776" y="77952"/>
                      <a:pt x="57746" y="77995"/>
                    </a:cubicBezTo>
                    <a:cubicBezTo>
                      <a:pt x="57365" y="78531"/>
                      <a:pt x="56924" y="79031"/>
                      <a:pt x="56496" y="79531"/>
                    </a:cubicBezTo>
                    <a:cubicBezTo>
                      <a:pt x="56186" y="79424"/>
                      <a:pt x="55877" y="79305"/>
                      <a:pt x="55579" y="79186"/>
                    </a:cubicBezTo>
                    <a:cubicBezTo>
                      <a:pt x="55841" y="78769"/>
                      <a:pt x="56067" y="78305"/>
                      <a:pt x="56246" y="77864"/>
                    </a:cubicBezTo>
                    <a:cubicBezTo>
                      <a:pt x="56260" y="77813"/>
                      <a:pt x="56229" y="77784"/>
                      <a:pt x="56195" y="77784"/>
                    </a:cubicBezTo>
                    <a:cubicBezTo>
                      <a:pt x="56174" y="77784"/>
                      <a:pt x="56152" y="77794"/>
                      <a:pt x="56138" y="77817"/>
                    </a:cubicBezTo>
                    <a:cubicBezTo>
                      <a:pt x="55912" y="78281"/>
                      <a:pt x="55650" y="78698"/>
                      <a:pt x="55353" y="79091"/>
                    </a:cubicBezTo>
                    <a:cubicBezTo>
                      <a:pt x="54995" y="78948"/>
                      <a:pt x="54650" y="78793"/>
                      <a:pt x="54341" y="78638"/>
                    </a:cubicBezTo>
                    <a:cubicBezTo>
                      <a:pt x="54698" y="78234"/>
                      <a:pt x="55043" y="77781"/>
                      <a:pt x="55341" y="77388"/>
                    </a:cubicBezTo>
                    <a:cubicBezTo>
                      <a:pt x="55429" y="77265"/>
                      <a:pt x="55308" y="77129"/>
                      <a:pt x="55187" y="77129"/>
                    </a:cubicBezTo>
                    <a:cubicBezTo>
                      <a:pt x="55144" y="77129"/>
                      <a:pt x="55101" y="77145"/>
                      <a:pt x="55067" y="77186"/>
                    </a:cubicBezTo>
                    <a:cubicBezTo>
                      <a:pt x="54757" y="77602"/>
                      <a:pt x="54424" y="78007"/>
                      <a:pt x="54067" y="78376"/>
                    </a:cubicBezTo>
                    <a:lnTo>
                      <a:pt x="54007" y="78436"/>
                    </a:lnTo>
                    <a:cubicBezTo>
                      <a:pt x="53924" y="78376"/>
                      <a:pt x="53817" y="78341"/>
                      <a:pt x="53733" y="78281"/>
                    </a:cubicBezTo>
                    <a:cubicBezTo>
                      <a:pt x="53614" y="78186"/>
                      <a:pt x="53495" y="78079"/>
                      <a:pt x="53388" y="77960"/>
                    </a:cubicBezTo>
                    <a:cubicBezTo>
                      <a:pt x="53876" y="77400"/>
                      <a:pt x="54353" y="76817"/>
                      <a:pt x="54829" y="76257"/>
                    </a:cubicBezTo>
                    <a:cubicBezTo>
                      <a:pt x="54829" y="76257"/>
                      <a:pt x="54829" y="76233"/>
                      <a:pt x="54841" y="76233"/>
                    </a:cubicBezTo>
                    <a:close/>
                    <a:moveTo>
                      <a:pt x="93286" y="88592"/>
                    </a:moveTo>
                    <a:lnTo>
                      <a:pt x="93286" y="88592"/>
                    </a:lnTo>
                    <a:cubicBezTo>
                      <a:pt x="93048" y="89056"/>
                      <a:pt x="92810" y="89533"/>
                      <a:pt x="92572" y="90009"/>
                    </a:cubicBezTo>
                    <a:cubicBezTo>
                      <a:pt x="91881" y="90568"/>
                      <a:pt x="91143" y="91104"/>
                      <a:pt x="90428" y="91652"/>
                    </a:cubicBezTo>
                    <a:cubicBezTo>
                      <a:pt x="90286" y="91616"/>
                      <a:pt x="90155" y="91557"/>
                      <a:pt x="90000" y="91509"/>
                    </a:cubicBezTo>
                    <a:cubicBezTo>
                      <a:pt x="91190" y="90676"/>
                      <a:pt x="92274" y="89628"/>
                      <a:pt x="93286" y="88592"/>
                    </a:cubicBezTo>
                    <a:close/>
                    <a:moveTo>
                      <a:pt x="61711" y="82234"/>
                    </a:moveTo>
                    <a:cubicBezTo>
                      <a:pt x="63270" y="82817"/>
                      <a:pt x="64830" y="83413"/>
                      <a:pt x="66402" y="83996"/>
                    </a:cubicBezTo>
                    <a:cubicBezTo>
                      <a:pt x="73772" y="86723"/>
                      <a:pt x="81189" y="89354"/>
                      <a:pt x="88654" y="91830"/>
                    </a:cubicBezTo>
                    <a:cubicBezTo>
                      <a:pt x="88631" y="91830"/>
                      <a:pt x="88631" y="91866"/>
                      <a:pt x="88631" y="91890"/>
                    </a:cubicBezTo>
                    <a:cubicBezTo>
                      <a:pt x="82868" y="89842"/>
                      <a:pt x="77034" y="87949"/>
                      <a:pt x="71295" y="85877"/>
                    </a:cubicBezTo>
                    <a:cubicBezTo>
                      <a:pt x="68223" y="84770"/>
                      <a:pt x="65163" y="83639"/>
                      <a:pt x="62092" y="82508"/>
                    </a:cubicBezTo>
                    <a:cubicBezTo>
                      <a:pt x="61913" y="82448"/>
                      <a:pt x="61734" y="82365"/>
                      <a:pt x="61556" y="82305"/>
                    </a:cubicBezTo>
                    <a:cubicBezTo>
                      <a:pt x="61603" y="82282"/>
                      <a:pt x="61651" y="82270"/>
                      <a:pt x="61711" y="82234"/>
                    </a:cubicBezTo>
                    <a:close/>
                    <a:moveTo>
                      <a:pt x="91881" y="91390"/>
                    </a:moveTo>
                    <a:cubicBezTo>
                      <a:pt x="91774" y="91616"/>
                      <a:pt x="91667" y="91819"/>
                      <a:pt x="91560" y="92045"/>
                    </a:cubicBezTo>
                    <a:cubicBezTo>
                      <a:pt x="91464" y="92009"/>
                      <a:pt x="91369" y="91973"/>
                      <a:pt x="91262" y="91938"/>
                    </a:cubicBezTo>
                    <a:cubicBezTo>
                      <a:pt x="91476" y="91759"/>
                      <a:pt x="91679" y="91580"/>
                      <a:pt x="91881" y="91390"/>
                    </a:cubicBezTo>
                    <a:close/>
                    <a:moveTo>
                      <a:pt x="89226" y="92009"/>
                    </a:moveTo>
                    <a:cubicBezTo>
                      <a:pt x="89393" y="92057"/>
                      <a:pt x="89559" y="92116"/>
                      <a:pt x="89714" y="92176"/>
                    </a:cubicBezTo>
                    <a:cubicBezTo>
                      <a:pt x="89690" y="92211"/>
                      <a:pt x="89655" y="92223"/>
                      <a:pt x="89631" y="92247"/>
                    </a:cubicBezTo>
                    <a:lnTo>
                      <a:pt x="89143" y="92069"/>
                    </a:lnTo>
                    <a:cubicBezTo>
                      <a:pt x="89166" y="92057"/>
                      <a:pt x="89202" y="92033"/>
                      <a:pt x="89226" y="92009"/>
                    </a:cubicBezTo>
                    <a:close/>
                    <a:moveTo>
                      <a:pt x="91821" y="92902"/>
                    </a:moveTo>
                    <a:cubicBezTo>
                      <a:pt x="91811" y="92921"/>
                      <a:pt x="91800" y="92940"/>
                      <a:pt x="91790" y="92958"/>
                    </a:cubicBezTo>
                    <a:lnTo>
                      <a:pt x="91790" y="92958"/>
                    </a:lnTo>
                    <a:cubicBezTo>
                      <a:pt x="91789" y="92952"/>
                      <a:pt x="91788" y="92945"/>
                      <a:pt x="91786" y="92938"/>
                    </a:cubicBezTo>
                    <a:lnTo>
                      <a:pt x="91786" y="92902"/>
                    </a:lnTo>
                    <a:close/>
                    <a:moveTo>
                      <a:pt x="90631" y="92485"/>
                    </a:moveTo>
                    <a:cubicBezTo>
                      <a:pt x="90881" y="92569"/>
                      <a:pt x="91119" y="92640"/>
                      <a:pt x="91357" y="92711"/>
                    </a:cubicBezTo>
                    <a:cubicBezTo>
                      <a:pt x="91417" y="92831"/>
                      <a:pt x="91536" y="92902"/>
                      <a:pt x="91679" y="92926"/>
                    </a:cubicBezTo>
                    <a:cubicBezTo>
                      <a:pt x="91658" y="92968"/>
                      <a:pt x="91711" y="93006"/>
                      <a:pt x="91751" y="93006"/>
                    </a:cubicBezTo>
                    <a:cubicBezTo>
                      <a:pt x="91756" y="93006"/>
                      <a:pt x="91761" y="93005"/>
                      <a:pt x="91766" y="93003"/>
                    </a:cubicBezTo>
                    <a:lnTo>
                      <a:pt x="91766" y="93003"/>
                    </a:lnTo>
                    <a:cubicBezTo>
                      <a:pt x="91696" y="93137"/>
                      <a:pt x="91635" y="93272"/>
                      <a:pt x="91560" y="93414"/>
                    </a:cubicBezTo>
                    <a:cubicBezTo>
                      <a:pt x="91560" y="93152"/>
                      <a:pt x="91429" y="92902"/>
                      <a:pt x="91107" y="92783"/>
                    </a:cubicBezTo>
                    <a:cubicBezTo>
                      <a:pt x="90905" y="92711"/>
                      <a:pt x="90714" y="92652"/>
                      <a:pt x="90524" y="92581"/>
                    </a:cubicBezTo>
                    <a:cubicBezTo>
                      <a:pt x="90548" y="92545"/>
                      <a:pt x="90595" y="92521"/>
                      <a:pt x="90631" y="92485"/>
                    </a:cubicBezTo>
                    <a:close/>
                    <a:moveTo>
                      <a:pt x="82213" y="92128"/>
                    </a:moveTo>
                    <a:lnTo>
                      <a:pt x="82213" y="92128"/>
                    </a:lnTo>
                    <a:cubicBezTo>
                      <a:pt x="82487" y="92188"/>
                      <a:pt x="82749" y="92247"/>
                      <a:pt x="83023" y="92330"/>
                    </a:cubicBezTo>
                    <a:cubicBezTo>
                      <a:pt x="83189" y="92366"/>
                      <a:pt x="84487" y="92962"/>
                      <a:pt x="85964" y="93604"/>
                    </a:cubicBezTo>
                    <a:cubicBezTo>
                      <a:pt x="84416" y="93021"/>
                      <a:pt x="82999" y="92450"/>
                      <a:pt x="82213" y="92128"/>
                    </a:cubicBezTo>
                    <a:close/>
                    <a:moveTo>
                      <a:pt x="91071" y="94390"/>
                    </a:moveTo>
                    <a:cubicBezTo>
                      <a:pt x="91059" y="94438"/>
                      <a:pt x="91059" y="94450"/>
                      <a:pt x="91048" y="94474"/>
                    </a:cubicBezTo>
                    <a:cubicBezTo>
                      <a:pt x="91024" y="94438"/>
                      <a:pt x="91012" y="94426"/>
                      <a:pt x="91000" y="94414"/>
                    </a:cubicBezTo>
                    <a:cubicBezTo>
                      <a:pt x="91024" y="94414"/>
                      <a:pt x="91048" y="94390"/>
                      <a:pt x="91071" y="94390"/>
                    </a:cubicBezTo>
                    <a:close/>
                    <a:moveTo>
                      <a:pt x="92453" y="94914"/>
                    </a:moveTo>
                    <a:cubicBezTo>
                      <a:pt x="92476" y="95045"/>
                      <a:pt x="92512" y="95164"/>
                      <a:pt x="92595" y="95259"/>
                    </a:cubicBezTo>
                    <a:cubicBezTo>
                      <a:pt x="92475" y="95293"/>
                      <a:pt x="92327" y="95308"/>
                      <a:pt x="92158" y="95308"/>
                    </a:cubicBezTo>
                    <a:cubicBezTo>
                      <a:pt x="92027" y="95308"/>
                      <a:pt x="91882" y="95299"/>
                      <a:pt x="91726" y="95283"/>
                    </a:cubicBezTo>
                    <a:cubicBezTo>
                      <a:pt x="91881" y="95283"/>
                      <a:pt x="92024" y="95248"/>
                      <a:pt x="92143" y="95164"/>
                    </a:cubicBezTo>
                    <a:cubicBezTo>
                      <a:pt x="92250" y="95093"/>
                      <a:pt x="92357" y="95009"/>
                      <a:pt x="92453" y="94914"/>
                    </a:cubicBezTo>
                    <a:close/>
                    <a:moveTo>
                      <a:pt x="97917" y="86639"/>
                    </a:moveTo>
                    <a:cubicBezTo>
                      <a:pt x="96501" y="89616"/>
                      <a:pt x="95072" y="92592"/>
                      <a:pt x="93679" y="95557"/>
                    </a:cubicBezTo>
                    <a:cubicBezTo>
                      <a:pt x="93667" y="95486"/>
                      <a:pt x="93631" y="95426"/>
                      <a:pt x="93584" y="95367"/>
                    </a:cubicBezTo>
                    <a:cubicBezTo>
                      <a:pt x="93667" y="95307"/>
                      <a:pt x="93738" y="95212"/>
                      <a:pt x="93774" y="95093"/>
                    </a:cubicBezTo>
                    <a:cubicBezTo>
                      <a:pt x="95167" y="92283"/>
                      <a:pt x="96536" y="89449"/>
                      <a:pt x="97917" y="86639"/>
                    </a:cubicBezTo>
                    <a:close/>
                    <a:moveTo>
                      <a:pt x="31417" y="0"/>
                    </a:moveTo>
                    <a:cubicBezTo>
                      <a:pt x="31339" y="0"/>
                      <a:pt x="31260" y="40"/>
                      <a:pt x="31231" y="129"/>
                    </a:cubicBezTo>
                    <a:cubicBezTo>
                      <a:pt x="31207" y="129"/>
                      <a:pt x="31207" y="105"/>
                      <a:pt x="31195" y="105"/>
                    </a:cubicBezTo>
                    <a:cubicBezTo>
                      <a:pt x="31160" y="75"/>
                      <a:pt x="31121" y="62"/>
                      <a:pt x="31082" y="62"/>
                    </a:cubicBezTo>
                    <a:cubicBezTo>
                      <a:pt x="30922" y="62"/>
                      <a:pt x="30763" y="283"/>
                      <a:pt x="30897" y="426"/>
                    </a:cubicBezTo>
                    <a:cubicBezTo>
                      <a:pt x="30957" y="486"/>
                      <a:pt x="31016" y="522"/>
                      <a:pt x="31064" y="581"/>
                    </a:cubicBezTo>
                    <a:cubicBezTo>
                      <a:pt x="30492" y="2391"/>
                      <a:pt x="29945" y="4189"/>
                      <a:pt x="29397" y="5987"/>
                    </a:cubicBezTo>
                    <a:cubicBezTo>
                      <a:pt x="29397" y="5987"/>
                      <a:pt x="29397" y="5975"/>
                      <a:pt x="29385" y="5975"/>
                    </a:cubicBezTo>
                    <a:cubicBezTo>
                      <a:pt x="27909" y="5606"/>
                      <a:pt x="26825" y="4784"/>
                      <a:pt x="25825" y="3653"/>
                    </a:cubicBezTo>
                    <a:cubicBezTo>
                      <a:pt x="25763" y="3579"/>
                      <a:pt x="25689" y="3548"/>
                      <a:pt x="25618" y="3548"/>
                    </a:cubicBezTo>
                    <a:cubicBezTo>
                      <a:pt x="25414" y="3548"/>
                      <a:pt x="25229" y="3799"/>
                      <a:pt x="25397" y="4010"/>
                    </a:cubicBezTo>
                    <a:lnTo>
                      <a:pt x="25408" y="4022"/>
                    </a:lnTo>
                    <a:cubicBezTo>
                      <a:pt x="19860" y="20155"/>
                      <a:pt x="15610" y="36812"/>
                      <a:pt x="10657" y="53135"/>
                    </a:cubicBezTo>
                    <a:cubicBezTo>
                      <a:pt x="10580" y="53423"/>
                      <a:pt x="10819" y="53625"/>
                      <a:pt x="11040" y="53625"/>
                    </a:cubicBezTo>
                    <a:cubicBezTo>
                      <a:pt x="11093" y="53625"/>
                      <a:pt x="11146" y="53613"/>
                      <a:pt x="11192" y="53588"/>
                    </a:cubicBezTo>
                    <a:cubicBezTo>
                      <a:pt x="17324" y="57017"/>
                      <a:pt x="23968" y="59684"/>
                      <a:pt x="30338" y="62613"/>
                    </a:cubicBezTo>
                    <a:cubicBezTo>
                      <a:pt x="36267" y="65339"/>
                      <a:pt x="42411" y="67827"/>
                      <a:pt x="47661" y="71721"/>
                    </a:cubicBezTo>
                    <a:cubicBezTo>
                      <a:pt x="47578" y="71721"/>
                      <a:pt x="47506" y="71745"/>
                      <a:pt x="47435" y="71757"/>
                    </a:cubicBezTo>
                    <a:cubicBezTo>
                      <a:pt x="40494" y="68613"/>
                      <a:pt x="33564" y="65458"/>
                      <a:pt x="26623" y="62339"/>
                    </a:cubicBezTo>
                    <a:cubicBezTo>
                      <a:pt x="23277" y="60839"/>
                      <a:pt x="19920" y="59303"/>
                      <a:pt x="16407" y="58219"/>
                    </a:cubicBezTo>
                    <a:cubicBezTo>
                      <a:pt x="14931" y="57755"/>
                      <a:pt x="13407" y="57540"/>
                      <a:pt x="11954" y="57112"/>
                    </a:cubicBezTo>
                    <a:cubicBezTo>
                      <a:pt x="11049" y="56850"/>
                      <a:pt x="9264" y="56636"/>
                      <a:pt x="8847" y="55600"/>
                    </a:cubicBezTo>
                    <a:cubicBezTo>
                      <a:pt x="8573" y="54957"/>
                      <a:pt x="9573" y="52826"/>
                      <a:pt x="9752" y="52183"/>
                    </a:cubicBezTo>
                    <a:cubicBezTo>
                      <a:pt x="13193" y="39050"/>
                      <a:pt x="16741" y="25548"/>
                      <a:pt x="18967" y="12047"/>
                    </a:cubicBezTo>
                    <a:cubicBezTo>
                      <a:pt x="19098" y="11821"/>
                      <a:pt x="19217" y="11618"/>
                      <a:pt x="19348" y="11392"/>
                    </a:cubicBezTo>
                    <a:cubicBezTo>
                      <a:pt x="19467" y="11201"/>
                      <a:pt x="19301" y="10987"/>
                      <a:pt x="19122" y="10987"/>
                    </a:cubicBezTo>
                    <a:cubicBezTo>
                      <a:pt x="19360" y="9475"/>
                      <a:pt x="19586" y="7939"/>
                      <a:pt x="19801" y="6427"/>
                    </a:cubicBezTo>
                    <a:cubicBezTo>
                      <a:pt x="20253" y="6725"/>
                      <a:pt x="20813" y="6903"/>
                      <a:pt x="21265" y="7201"/>
                    </a:cubicBezTo>
                    <a:cubicBezTo>
                      <a:pt x="21848" y="7558"/>
                      <a:pt x="22372" y="7987"/>
                      <a:pt x="22896" y="8415"/>
                    </a:cubicBezTo>
                    <a:cubicBezTo>
                      <a:pt x="22946" y="8455"/>
                      <a:pt x="22996" y="8472"/>
                      <a:pt x="23044" y="8472"/>
                    </a:cubicBezTo>
                    <a:cubicBezTo>
                      <a:pt x="23225" y="8472"/>
                      <a:pt x="23362" y="8226"/>
                      <a:pt x="23230" y="8046"/>
                    </a:cubicBezTo>
                    <a:cubicBezTo>
                      <a:pt x="22513" y="7064"/>
                      <a:pt x="21035" y="5769"/>
                      <a:pt x="19719" y="5769"/>
                    </a:cubicBezTo>
                    <a:cubicBezTo>
                      <a:pt x="19678" y="5769"/>
                      <a:pt x="19638" y="5770"/>
                      <a:pt x="19598" y="5772"/>
                    </a:cubicBezTo>
                    <a:cubicBezTo>
                      <a:pt x="19360" y="5784"/>
                      <a:pt x="19360" y="6082"/>
                      <a:pt x="19503" y="6213"/>
                    </a:cubicBezTo>
                    <a:cubicBezTo>
                      <a:pt x="19515" y="6225"/>
                      <a:pt x="19527" y="6225"/>
                      <a:pt x="19539" y="6248"/>
                    </a:cubicBezTo>
                    <a:cubicBezTo>
                      <a:pt x="19396" y="6808"/>
                      <a:pt x="19265" y="7368"/>
                      <a:pt x="19122" y="7939"/>
                    </a:cubicBezTo>
                    <a:cubicBezTo>
                      <a:pt x="19098" y="7880"/>
                      <a:pt x="19050" y="7820"/>
                      <a:pt x="19027" y="7761"/>
                    </a:cubicBezTo>
                    <a:cubicBezTo>
                      <a:pt x="18974" y="7666"/>
                      <a:pt x="18894" y="7627"/>
                      <a:pt x="18795" y="7627"/>
                    </a:cubicBezTo>
                    <a:cubicBezTo>
                      <a:pt x="18781" y="7627"/>
                      <a:pt x="18767" y="7628"/>
                      <a:pt x="18753" y="7630"/>
                    </a:cubicBezTo>
                    <a:cubicBezTo>
                      <a:pt x="18408" y="7653"/>
                      <a:pt x="18110" y="7796"/>
                      <a:pt x="17848" y="7987"/>
                    </a:cubicBezTo>
                    <a:cubicBezTo>
                      <a:pt x="17669" y="7975"/>
                      <a:pt x="17503" y="7951"/>
                      <a:pt x="17324" y="7927"/>
                    </a:cubicBezTo>
                    <a:cubicBezTo>
                      <a:pt x="16698" y="7811"/>
                      <a:pt x="16084" y="7402"/>
                      <a:pt x="15459" y="7402"/>
                    </a:cubicBezTo>
                    <a:cubicBezTo>
                      <a:pt x="15442" y="7402"/>
                      <a:pt x="15424" y="7403"/>
                      <a:pt x="15407" y="7403"/>
                    </a:cubicBezTo>
                    <a:cubicBezTo>
                      <a:pt x="15300" y="7403"/>
                      <a:pt x="15229" y="7463"/>
                      <a:pt x="15181" y="7522"/>
                    </a:cubicBezTo>
                    <a:cubicBezTo>
                      <a:pt x="15217" y="7380"/>
                      <a:pt x="15240" y="7225"/>
                      <a:pt x="15252" y="7082"/>
                    </a:cubicBezTo>
                    <a:cubicBezTo>
                      <a:pt x="15267" y="7018"/>
                      <a:pt x="15217" y="6979"/>
                      <a:pt x="15164" y="6979"/>
                    </a:cubicBezTo>
                    <a:cubicBezTo>
                      <a:pt x="15129" y="6979"/>
                      <a:pt x="15093" y="6996"/>
                      <a:pt x="15074" y="7034"/>
                    </a:cubicBezTo>
                    <a:cubicBezTo>
                      <a:pt x="11883" y="15690"/>
                      <a:pt x="10097" y="25060"/>
                      <a:pt x="7751" y="33990"/>
                    </a:cubicBezTo>
                    <a:cubicBezTo>
                      <a:pt x="5465" y="42777"/>
                      <a:pt x="3132" y="51564"/>
                      <a:pt x="834" y="60362"/>
                    </a:cubicBezTo>
                    <a:cubicBezTo>
                      <a:pt x="572" y="60898"/>
                      <a:pt x="298" y="61446"/>
                      <a:pt x="72" y="61993"/>
                    </a:cubicBezTo>
                    <a:cubicBezTo>
                      <a:pt x="0" y="62172"/>
                      <a:pt x="120" y="62363"/>
                      <a:pt x="286" y="62422"/>
                    </a:cubicBezTo>
                    <a:cubicBezTo>
                      <a:pt x="7037" y="65268"/>
                      <a:pt x="13978" y="67744"/>
                      <a:pt x="20825" y="70340"/>
                    </a:cubicBezTo>
                    <a:cubicBezTo>
                      <a:pt x="27599" y="72911"/>
                      <a:pt x="34445" y="76209"/>
                      <a:pt x="41446" y="78043"/>
                    </a:cubicBezTo>
                    <a:cubicBezTo>
                      <a:pt x="41477" y="78051"/>
                      <a:pt x="41505" y="78055"/>
                      <a:pt x="41532" y="78055"/>
                    </a:cubicBezTo>
                    <a:cubicBezTo>
                      <a:pt x="41746" y="78055"/>
                      <a:pt x="41839" y="77821"/>
                      <a:pt x="41744" y="77662"/>
                    </a:cubicBezTo>
                    <a:lnTo>
                      <a:pt x="41744" y="77662"/>
                    </a:lnTo>
                    <a:lnTo>
                      <a:pt x="42018" y="77757"/>
                    </a:lnTo>
                    <a:cubicBezTo>
                      <a:pt x="42018" y="77781"/>
                      <a:pt x="42018" y="77817"/>
                      <a:pt x="42041" y="77829"/>
                    </a:cubicBezTo>
                    <a:cubicBezTo>
                      <a:pt x="42458" y="78222"/>
                      <a:pt x="42911" y="78555"/>
                      <a:pt x="43375" y="78841"/>
                    </a:cubicBezTo>
                    <a:cubicBezTo>
                      <a:pt x="44488" y="81013"/>
                      <a:pt x="47024" y="82582"/>
                      <a:pt x="49457" y="82582"/>
                    </a:cubicBezTo>
                    <a:cubicBezTo>
                      <a:pt x="49758" y="82582"/>
                      <a:pt x="50057" y="82558"/>
                      <a:pt x="50352" y="82508"/>
                    </a:cubicBezTo>
                    <a:cubicBezTo>
                      <a:pt x="50622" y="82544"/>
                      <a:pt x="50896" y="82558"/>
                      <a:pt x="51175" y="82558"/>
                    </a:cubicBezTo>
                    <a:cubicBezTo>
                      <a:pt x="51351" y="82558"/>
                      <a:pt x="51529" y="82553"/>
                      <a:pt x="51709" y="82544"/>
                    </a:cubicBezTo>
                    <a:cubicBezTo>
                      <a:pt x="51793" y="82603"/>
                      <a:pt x="51900" y="82663"/>
                      <a:pt x="51983" y="82746"/>
                    </a:cubicBezTo>
                    <a:cubicBezTo>
                      <a:pt x="51924" y="82853"/>
                      <a:pt x="51959" y="83020"/>
                      <a:pt x="52126" y="83103"/>
                    </a:cubicBezTo>
                    <a:cubicBezTo>
                      <a:pt x="57020" y="85437"/>
                      <a:pt x="62389" y="87068"/>
                      <a:pt x="67664" y="88759"/>
                    </a:cubicBezTo>
                    <a:cubicBezTo>
                      <a:pt x="67926" y="88842"/>
                      <a:pt x="68211" y="88937"/>
                      <a:pt x="68473" y="89032"/>
                    </a:cubicBezTo>
                    <a:cubicBezTo>
                      <a:pt x="71807" y="90187"/>
                      <a:pt x="75141" y="91307"/>
                      <a:pt x="78498" y="92461"/>
                    </a:cubicBezTo>
                    <a:cubicBezTo>
                      <a:pt x="83535" y="94247"/>
                      <a:pt x="88583" y="96045"/>
                      <a:pt x="93691" y="97629"/>
                    </a:cubicBezTo>
                    <a:cubicBezTo>
                      <a:pt x="93721" y="97635"/>
                      <a:pt x="93753" y="97639"/>
                      <a:pt x="93785" y="97639"/>
                    </a:cubicBezTo>
                    <a:cubicBezTo>
                      <a:pt x="93930" y="97639"/>
                      <a:pt x="94080" y="97570"/>
                      <a:pt x="94119" y="97414"/>
                    </a:cubicBezTo>
                    <a:cubicBezTo>
                      <a:pt x="94298" y="96831"/>
                      <a:pt x="94453" y="96260"/>
                      <a:pt x="94584" y="95676"/>
                    </a:cubicBezTo>
                    <a:cubicBezTo>
                      <a:pt x="98489" y="87473"/>
                      <a:pt x="102359" y="79246"/>
                      <a:pt x="106240" y="71030"/>
                    </a:cubicBezTo>
                    <a:cubicBezTo>
                      <a:pt x="108800" y="65625"/>
                      <a:pt x="111622" y="60255"/>
                      <a:pt x="114170" y="54790"/>
                    </a:cubicBezTo>
                    <a:cubicBezTo>
                      <a:pt x="114300" y="54564"/>
                      <a:pt x="114420" y="54302"/>
                      <a:pt x="114515" y="54028"/>
                    </a:cubicBezTo>
                    <a:cubicBezTo>
                      <a:pt x="115777" y="51266"/>
                      <a:pt x="116956" y="48480"/>
                      <a:pt x="117980" y="45658"/>
                    </a:cubicBezTo>
                    <a:cubicBezTo>
                      <a:pt x="118005" y="45590"/>
                      <a:pt x="117939" y="45534"/>
                      <a:pt x="117878" y="45534"/>
                    </a:cubicBezTo>
                    <a:cubicBezTo>
                      <a:pt x="117853" y="45534"/>
                      <a:pt x="117830" y="45543"/>
                      <a:pt x="117813" y="45563"/>
                    </a:cubicBezTo>
                    <a:cubicBezTo>
                      <a:pt x="117741" y="45694"/>
                      <a:pt x="117670" y="45825"/>
                      <a:pt x="117587" y="45956"/>
                    </a:cubicBezTo>
                    <a:cubicBezTo>
                      <a:pt x="117610" y="45872"/>
                      <a:pt x="117575" y="45789"/>
                      <a:pt x="117503" y="45706"/>
                    </a:cubicBezTo>
                    <a:cubicBezTo>
                      <a:pt x="117456" y="45670"/>
                      <a:pt x="117384" y="45634"/>
                      <a:pt x="117325" y="45587"/>
                    </a:cubicBezTo>
                    <a:cubicBezTo>
                      <a:pt x="117297" y="45485"/>
                      <a:pt x="117219" y="45412"/>
                      <a:pt x="117130" y="45412"/>
                    </a:cubicBezTo>
                    <a:cubicBezTo>
                      <a:pt x="117104" y="45412"/>
                      <a:pt x="117078" y="45418"/>
                      <a:pt x="117051" y="45432"/>
                    </a:cubicBezTo>
                    <a:cubicBezTo>
                      <a:pt x="116622" y="45218"/>
                      <a:pt x="116098" y="45098"/>
                      <a:pt x="115682" y="44872"/>
                    </a:cubicBezTo>
                    <a:cubicBezTo>
                      <a:pt x="115539" y="44789"/>
                      <a:pt x="115384" y="44694"/>
                      <a:pt x="115241" y="44598"/>
                    </a:cubicBezTo>
                    <a:cubicBezTo>
                      <a:pt x="115170" y="44277"/>
                      <a:pt x="115027" y="43979"/>
                      <a:pt x="114777" y="43741"/>
                    </a:cubicBezTo>
                    <a:cubicBezTo>
                      <a:pt x="114725" y="43690"/>
                      <a:pt x="114670" y="43666"/>
                      <a:pt x="114609" y="43666"/>
                    </a:cubicBezTo>
                    <a:cubicBezTo>
                      <a:pt x="114572" y="43666"/>
                      <a:pt x="114532" y="43675"/>
                      <a:pt x="114491" y="43694"/>
                    </a:cubicBezTo>
                    <a:cubicBezTo>
                      <a:pt x="114431" y="43717"/>
                      <a:pt x="114360" y="43729"/>
                      <a:pt x="114300" y="43765"/>
                    </a:cubicBezTo>
                    <a:cubicBezTo>
                      <a:pt x="114562" y="43241"/>
                      <a:pt x="114824" y="42717"/>
                      <a:pt x="115074" y="42205"/>
                    </a:cubicBezTo>
                    <a:lnTo>
                      <a:pt x="115134" y="42205"/>
                    </a:lnTo>
                    <a:cubicBezTo>
                      <a:pt x="115313" y="42205"/>
                      <a:pt x="115503" y="41955"/>
                      <a:pt x="115348" y="41800"/>
                    </a:cubicBezTo>
                    <a:cubicBezTo>
                      <a:pt x="114740" y="41222"/>
                      <a:pt x="113717" y="41018"/>
                      <a:pt x="112735" y="41018"/>
                    </a:cubicBezTo>
                    <a:cubicBezTo>
                      <a:pt x="112140" y="41018"/>
                      <a:pt x="111560" y="41093"/>
                      <a:pt x="111098" y="41205"/>
                    </a:cubicBezTo>
                    <a:cubicBezTo>
                      <a:pt x="110836" y="41265"/>
                      <a:pt x="110824" y="41705"/>
                      <a:pt x="111133" y="41705"/>
                    </a:cubicBezTo>
                    <a:cubicBezTo>
                      <a:pt x="111550" y="41705"/>
                      <a:pt x="111955" y="41729"/>
                      <a:pt x="112372" y="41753"/>
                    </a:cubicBezTo>
                    <a:cubicBezTo>
                      <a:pt x="112336" y="41753"/>
                      <a:pt x="112288" y="41765"/>
                      <a:pt x="112276" y="41800"/>
                    </a:cubicBezTo>
                    <a:cubicBezTo>
                      <a:pt x="111133" y="43074"/>
                      <a:pt x="109871" y="44194"/>
                      <a:pt x="108574" y="45313"/>
                    </a:cubicBezTo>
                    <a:cubicBezTo>
                      <a:pt x="108538" y="45337"/>
                      <a:pt x="108538" y="45372"/>
                      <a:pt x="108526" y="45384"/>
                    </a:cubicBezTo>
                    <a:cubicBezTo>
                      <a:pt x="109717" y="42503"/>
                      <a:pt x="110895" y="39610"/>
                      <a:pt x="112014" y="36705"/>
                    </a:cubicBezTo>
                    <a:lnTo>
                      <a:pt x="112038" y="36705"/>
                    </a:lnTo>
                    <a:cubicBezTo>
                      <a:pt x="112380" y="36636"/>
                      <a:pt x="112318" y="36142"/>
                      <a:pt x="111978" y="36142"/>
                    </a:cubicBezTo>
                    <a:cubicBezTo>
                      <a:pt x="111963" y="36142"/>
                      <a:pt x="111947" y="36143"/>
                      <a:pt x="111931" y="36145"/>
                    </a:cubicBezTo>
                    <a:cubicBezTo>
                      <a:pt x="111452" y="36218"/>
                      <a:pt x="110990" y="36258"/>
                      <a:pt x="110536" y="36258"/>
                    </a:cubicBezTo>
                    <a:cubicBezTo>
                      <a:pt x="109580" y="36258"/>
                      <a:pt x="108665" y="36077"/>
                      <a:pt x="107728" y="35633"/>
                    </a:cubicBezTo>
                    <a:lnTo>
                      <a:pt x="107716" y="35633"/>
                    </a:lnTo>
                    <a:cubicBezTo>
                      <a:pt x="108443" y="33907"/>
                      <a:pt x="109169" y="32168"/>
                      <a:pt x="109895" y="30430"/>
                    </a:cubicBezTo>
                    <a:cubicBezTo>
                      <a:pt x="109979" y="30430"/>
                      <a:pt x="110062" y="30418"/>
                      <a:pt x="110133" y="30418"/>
                    </a:cubicBezTo>
                    <a:cubicBezTo>
                      <a:pt x="110371" y="30394"/>
                      <a:pt x="110360" y="29978"/>
                      <a:pt x="110121" y="29978"/>
                    </a:cubicBezTo>
                    <a:lnTo>
                      <a:pt x="110098" y="29978"/>
                    </a:lnTo>
                    <a:cubicBezTo>
                      <a:pt x="110147" y="29838"/>
                      <a:pt x="110009" y="29715"/>
                      <a:pt x="109884" y="29715"/>
                    </a:cubicBezTo>
                    <a:cubicBezTo>
                      <a:pt x="109827" y="29715"/>
                      <a:pt x="109774" y="29740"/>
                      <a:pt x="109740" y="29799"/>
                    </a:cubicBezTo>
                    <a:lnTo>
                      <a:pt x="109645" y="29978"/>
                    </a:lnTo>
                    <a:cubicBezTo>
                      <a:pt x="109163" y="29984"/>
                      <a:pt x="108681" y="29987"/>
                      <a:pt x="108199" y="29987"/>
                    </a:cubicBezTo>
                    <a:cubicBezTo>
                      <a:pt x="106955" y="29987"/>
                      <a:pt x="105710" y="29968"/>
                      <a:pt x="104466" y="29942"/>
                    </a:cubicBezTo>
                    <a:cubicBezTo>
                      <a:pt x="104656" y="29906"/>
                      <a:pt x="104871" y="29894"/>
                      <a:pt x="105061" y="29859"/>
                    </a:cubicBezTo>
                    <a:cubicBezTo>
                      <a:pt x="105265" y="29836"/>
                      <a:pt x="105221" y="29534"/>
                      <a:pt x="105033" y="29534"/>
                    </a:cubicBezTo>
                    <a:cubicBezTo>
                      <a:pt x="105023" y="29534"/>
                      <a:pt x="105013" y="29535"/>
                      <a:pt x="105002" y="29537"/>
                    </a:cubicBezTo>
                    <a:cubicBezTo>
                      <a:pt x="103670" y="29709"/>
                      <a:pt x="102347" y="29789"/>
                      <a:pt x="101033" y="29789"/>
                    </a:cubicBezTo>
                    <a:cubicBezTo>
                      <a:pt x="95415" y="29789"/>
                      <a:pt x="89958" y="28319"/>
                      <a:pt x="84690" y="26215"/>
                    </a:cubicBezTo>
                    <a:cubicBezTo>
                      <a:pt x="80939" y="24719"/>
                      <a:pt x="76853" y="21769"/>
                      <a:pt x="72688" y="21769"/>
                    </a:cubicBezTo>
                    <a:cubicBezTo>
                      <a:pt x="72145" y="21769"/>
                      <a:pt x="71601" y="21819"/>
                      <a:pt x="71057" y="21929"/>
                    </a:cubicBezTo>
                    <a:cubicBezTo>
                      <a:pt x="70485" y="21977"/>
                      <a:pt x="69938" y="22048"/>
                      <a:pt x="69390" y="22179"/>
                    </a:cubicBezTo>
                    <a:cubicBezTo>
                      <a:pt x="69235" y="22227"/>
                      <a:pt x="69057" y="22274"/>
                      <a:pt x="68878" y="22310"/>
                    </a:cubicBezTo>
                    <a:cubicBezTo>
                      <a:pt x="68866" y="22096"/>
                      <a:pt x="68854" y="21869"/>
                      <a:pt x="68819" y="21643"/>
                    </a:cubicBezTo>
                    <a:cubicBezTo>
                      <a:pt x="68813" y="21545"/>
                      <a:pt x="68750" y="21500"/>
                      <a:pt x="68679" y="21500"/>
                    </a:cubicBezTo>
                    <a:cubicBezTo>
                      <a:pt x="68588" y="21500"/>
                      <a:pt x="68485" y="21575"/>
                      <a:pt x="68485" y="21703"/>
                    </a:cubicBezTo>
                    <a:cubicBezTo>
                      <a:pt x="68470" y="21700"/>
                      <a:pt x="68455" y="21698"/>
                      <a:pt x="68441" y="21698"/>
                    </a:cubicBezTo>
                    <a:cubicBezTo>
                      <a:pt x="68396" y="21698"/>
                      <a:pt x="68351" y="21712"/>
                      <a:pt x="68307" y="21738"/>
                    </a:cubicBezTo>
                    <a:cubicBezTo>
                      <a:pt x="68033" y="21215"/>
                      <a:pt x="67676" y="20703"/>
                      <a:pt x="67390" y="20310"/>
                    </a:cubicBezTo>
                    <a:cubicBezTo>
                      <a:pt x="67068" y="19845"/>
                      <a:pt x="66675" y="19429"/>
                      <a:pt x="66271" y="19024"/>
                    </a:cubicBezTo>
                    <a:cubicBezTo>
                      <a:pt x="63258" y="15273"/>
                      <a:pt x="57424" y="14988"/>
                      <a:pt x="53090" y="13559"/>
                    </a:cubicBezTo>
                    <a:cubicBezTo>
                      <a:pt x="46435" y="11356"/>
                      <a:pt x="40184" y="8261"/>
                      <a:pt x="35398" y="3058"/>
                    </a:cubicBezTo>
                    <a:cubicBezTo>
                      <a:pt x="35359" y="3016"/>
                      <a:pt x="35314" y="2999"/>
                      <a:pt x="35271" y="2999"/>
                    </a:cubicBezTo>
                    <a:cubicBezTo>
                      <a:pt x="35143" y="2999"/>
                      <a:pt x="35029" y="3153"/>
                      <a:pt x="35136" y="3260"/>
                    </a:cubicBezTo>
                    <a:cubicBezTo>
                      <a:pt x="35279" y="3415"/>
                      <a:pt x="35422" y="3546"/>
                      <a:pt x="35553" y="3701"/>
                    </a:cubicBezTo>
                    <a:cubicBezTo>
                      <a:pt x="34219" y="2605"/>
                      <a:pt x="32874" y="1522"/>
                      <a:pt x="31564" y="403"/>
                    </a:cubicBezTo>
                    <a:cubicBezTo>
                      <a:pt x="31588" y="343"/>
                      <a:pt x="31600" y="272"/>
                      <a:pt x="31612" y="212"/>
                    </a:cubicBezTo>
                    <a:cubicBezTo>
                      <a:pt x="31639" y="80"/>
                      <a:pt x="31529" y="0"/>
                      <a:pt x="314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838;p31"/>
              <p:cNvSpPr/>
              <p:nvPr/>
            </p:nvSpPr>
            <p:spPr>
              <a:xfrm rot="1144468">
                <a:off x="7322386" y="2113949"/>
                <a:ext cx="614844" cy="781276"/>
              </a:xfrm>
              <a:custGeom>
                <a:avLst/>
                <a:gdLst/>
                <a:ahLst/>
                <a:cxnLst/>
                <a:rect l="l" t="t" r="r" b="b"/>
                <a:pathLst>
                  <a:path w="51062" h="64884" extrusionOk="0">
                    <a:moveTo>
                      <a:pt x="47949" y="3049"/>
                    </a:moveTo>
                    <a:lnTo>
                      <a:pt x="47949" y="3049"/>
                    </a:lnTo>
                    <a:cubicBezTo>
                      <a:pt x="46163" y="5133"/>
                      <a:pt x="44413" y="7240"/>
                      <a:pt x="42663" y="9335"/>
                    </a:cubicBezTo>
                    <a:lnTo>
                      <a:pt x="42710" y="8716"/>
                    </a:lnTo>
                    <a:cubicBezTo>
                      <a:pt x="42782" y="7907"/>
                      <a:pt x="42937" y="7097"/>
                      <a:pt x="42889" y="6287"/>
                    </a:cubicBezTo>
                    <a:cubicBezTo>
                      <a:pt x="43020" y="6204"/>
                      <a:pt x="43151" y="6121"/>
                      <a:pt x="43306" y="6037"/>
                    </a:cubicBezTo>
                    <a:lnTo>
                      <a:pt x="43306" y="6037"/>
                    </a:lnTo>
                    <a:cubicBezTo>
                      <a:pt x="43151" y="6895"/>
                      <a:pt x="42949" y="7752"/>
                      <a:pt x="42758" y="8609"/>
                    </a:cubicBezTo>
                    <a:cubicBezTo>
                      <a:pt x="42715" y="8737"/>
                      <a:pt x="42804" y="8810"/>
                      <a:pt x="42898" y="8810"/>
                    </a:cubicBezTo>
                    <a:cubicBezTo>
                      <a:pt x="42961" y="8810"/>
                      <a:pt x="43027" y="8776"/>
                      <a:pt x="43056" y="8704"/>
                    </a:cubicBezTo>
                    <a:cubicBezTo>
                      <a:pt x="43425" y="7776"/>
                      <a:pt x="43603" y="6776"/>
                      <a:pt x="43699" y="5787"/>
                    </a:cubicBezTo>
                    <a:cubicBezTo>
                      <a:pt x="45139" y="4906"/>
                      <a:pt x="46568" y="4001"/>
                      <a:pt x="47949" y="3049"/>
                    </a:cubicBezTo>
                    <a:close/>
                    <a:moveTo>
                      <a:pt x="50045" y="1513"/>
                    </a:moveTo>
                    <a:lnTo>
                      <a:pt x="50045" y="1513"/>
                    </a:lnTo>
                    <a:cubicBezTo>
                      <a:pt x="49902" y="1942"/>
                      <a:pt x="49140" y="3609"/>
                      <a:pt x="48961" y="4275"/>
                    </a:cubicBezTo>
                    <a:cubicBezTo>
                      <a:pt x="48533" y="5883"/>
                      <a:pt x="48223" y="7609"/>
                      <a:pt x="47818" y="9312"/>
                    </a:cubicBezTo>
                    <a:lnTo>
                      <a:pt x="47771" y="9312"/>
                    </a:lnTo>
                    <a:cubicBezTo>
                      <a:pt x="46092" y="9716"/>
                      <a:pt x="44270" y="10252"/>
                      <a:pt x="42603" y="11026"/>
                    </a:cubicBezTo>
                    <a:cubicBezTo>
                      <a:pt x="43353" y="10074"/>
                      <a:pt x="44115" y="9133"/>
                      <a:pt x="44854" y="8181"/>
                    </a:cubicBezTo>
                    <a:cubicBezTo>
                      <a:pt x="46342" y="6287"/>
                      <a:pt x="48294" y="4359"/>
                      <a:pt x="49497" y="2287"/>
                    </a:cubicBezTo>
                    <a:cubicBezTo>
                      <a:pt x="49664" y="1989"/>
                      <a:pt x="49795" y="1775"/>
                      <a:pt x="49878" y="1644"/>
                    </a:cubicBezTo>
                    <a:cubicBezTo>
                      <a:pt x="49949" y="1596"/>
                      <a:pt x="49997" y="1561"/>
                      <a:pt x="50045" y="1513"/>
                    </a:cubicBezTo>
                    <a:close/>
                    <a:moveTo>
                      <a:pt x="42603" y="6454"/>
                    </a:moveTo>
                    <a:cubicBezTo>
                      <a:pt x="42389" y="7049"/>
                      <a:pt x="42306" y="7704"/>
                      <a:pt x="42234" y="8359"/>
                    </a:cubicBezTo>
                    <a:cubicBezTo>
                      <a:pt x="42175" y="8895"/>
                      <a:pt x="42115" y="9443"/>
                      <a:pt x="42115" y="9990"/>
                    </a:cubicBezTo>
                    <a:cubicBezTo>
                      <a:pt x="41817" y="10371"/>
                      <a:pt x="41508" y="10717"/>
                      <a:pt x="41210" y="11098"/>
                    </a:cubicBezTo>
                    <a:cubicBezTo>
                      <a:pt x="41532" y="9740"/>
                      <a:pt x="41770" y="8312"/>
                      <a:pt x="41817" y="6930"/>
                    </a:cubicBezTo>
                    <a:cubicBezTo>
                      <a:pt x="42091" y="6764"/>
                      <a:pt x="42341" y="6609"/>
                      <a:pt x="42603" y="6454"/>
                    </a:cubicBezTo>
                    <a:close/>
                    <a:moveTo>
                      <a:pt x="41377" y="7192"/>
                    </a:moveTo>
                    <a:lnTo>
                      <a:pt x="41377" y="7192"/>
                    </a:lnTo>
                    <a:cubicBezTo>
                      <a:pt x="41032" y="8597"/>
                      <a:pt x="40865" y="10086"/>
                      <a:pt x="40805" y="11514"/>
                    </a:cubicBezTo>
                    <a:cubicBezTo>
                      <a:pt x="40805" y="11526"/>
                      <a:pt x="40817" y="11538"/>
                      <a:pt x="40817" y="11562"/>
                    </a:cubicBezTo>
                    <a:cubicBezTo>
                      <a:pt x="40698" y="11705"/>
                      <a:pt x="40567" y="11860"/>
                      <a:pt x="40448" y="12002"/>
                    </a:cubicBezTo>
                    <a:cubicBezTo>
                      <a:pt x="40567" y="11300"/>
                      <a:pt x="40627" y="10586"/>
                      <a:pt x="40674" y="9871"/>
                    </a:cubicBezTo>
                    <a:cubicBezTo>
                      <a:pt x="40722" y="9181"/>
                      <a:pt x="40817" y="8323"/>
                      <a:pt x="40746" y="7561"/>
                    </a:cubicBezTo>
                    <a:cubicBezTo>
                      <a:pt x="40948" y="7454"/>
                      <a:pt x="41163" y="7311"/>
                      <a:pt x="41377" y="7192"/>
                    </a:cubicBezTo>
                    <a:close/>
                    <a:moveTo>
                      <a:pt x="40210" y="7895"/>
                    </a:moveTo>
                    <a:cubicBezTo>
                      <a:pt x="40186" y="8383"/>
                      <a:pt x="40198" y="8883"/>
                      <a:pt x="40151" y="9324"/>
                    </a:cubicBezTo>
                    <a:cubicBezTo>
                      <a:pt x="40067" y="10455"/>
                      <a:pt x="39912" y="11574"/>
                      <a:pt x="39805" y="12693"/>
                    </a:cubicBezTo>
                    <a:cubicBezTo>
                      <a:pt x="39662" y="12812"/>
                      <a:pt x="39496" y="12931"/>
                      <a:pt x="39365" y="13062"/>
                    </a:cubicBezTo>
                    <a:cubicBezTo>
                      <a:pt x="39627" y="11479"/>
                      <a:pt x="39710" y="9847"/>
                      <a:pt x="39603" y="8264"/>
                    </a:cubicBezTo>
                    <a:cubicBezTo>
                      <a:pt x="39805" y="8145"/>
                      <a:pt x="40008" y="8014"/>
                      <a:pt x="40210" y="7895"/>
                    </a:cubicBezTo>
                    <a:close/>
                    <a:moveTo>
                      <a:pt x="11076" y="46590"/>
                    </a:moveTo>
                    <a:cubicBezTo>
                      <a:pt x="10849" y="46959"/>
                      <a:pt x="10623" y="47340"/>
                      <a:pt x="10397" y="47685"/>
                    </a:cubicBezTo>
                    <a:cubicBezTo>
                      <a:pt x="10325" y="47721"/>
                      <a:pt x="10278" y="47733"/>
                      <a:pt x="10218" y="47757"/>
                    </a:cubicBezTo>
                    <a:lnTo>
                      <a:pt x="11076" y="46590"/>
                    </a:lnTo>
                    <a:close/>
                    <a:moveTo>
                      <a:pt x="9766" y="48674"/>
                    </a:moveTo>
                    <a:cubicBezTo>
                      <a:pt x="9528" y="49019"/>
                      <a:pt x="9290" y="49376"/>
                      <a:pt x="9016" y="49733"/>
                    </a:cubicBezTo>
                    <a:cubicBezTo>
                      <a:pt x="8980" y="49706"/>
                      <a:pt x="8958" y="49693"/>
                      <a:pt x="8924" y="49693"/>
                    </a:cubicBezTo>
                    <a:cubicBezTo>
                      <a:pt x="8912" y="49693"/>
                      <a:pt x="8900" y="49695"/>
                      <a:pt x="8885" y="49698"/>
                    </a:cubicBezTo>
                    <a:cubicBezTo>
                      <a:pt x="9111" y="49364"/>
                      <a:pt x="9325" y="49019"/>
                      <a:pt x="9563" y="48686"/>
                    </a:cubicBezTo>
                    <a:cubicBezTo>
                      <a:pt x="9623" y="48686"/>
                      <a:pt x="9706" y="48674"/>
                      <a:pt x="9766" y="48674"/>
                    </a:cubicBezTo>
                    <a:close/>
                    <a:moveTo>
                      <a:pt x="39329" y="8454"/>
                    </a:moveTo>
                    <a:lnTo>
                      <a:pt x="39329" y="8454"/>
                    </a:lnTo>
                    <a:cubicBezTo>
                      <a:pt x="39198" y="10395"/>
                      <a:pt x="38936" y="12300"/>
                      <a:pt x="38650" y="14205"/>
                    </a:cubicBezTo>
                    <a:cubicBezTo>
                      <a:pt x="38377" y="14538"/>
                      <a:pt x="38103" y="14860"/>
                      <a:pt x="37829" y="15193"/>
                    </a:cubicBezTo>
                    <a:cubicBezTo>
                      <a:pt x="37960" y="14598"/>
                      <a:pt x="38007" y="13943"/>
                      <a:pt x="38019" y="13372"/>
                    </a:cubicBezTo>
                    <a:cubicBezTo>
                      <a:pt x="38019" y="13282"/>
                      <a:pt x="37954" y="13238"/>
                      <a:pt x="37888" y="13238"/>
                    </a:cubicBezTo>
                    <a:cubicBezTo>
                      <a:pt x="37823" y="13238"/>
                      <a:pt x="37757" y="13282"/>
                      <a:pt x="37757" y="13372"/>
                    </a:cubicBezTo>
                    <a:cubicBezTo>
                      <a:pt x="37710" y="14265"/>
                      <a:pt x="37424" y="15050"/>
                      <a:pt x="37245" y="15884"/>
                    </a:cubicBezTo>
                    <a:cubicBezTo>
                      <a:pt x="37210" y="15932"/>
                      <a:pt x="37174" y="15979"/>
                      <a:pt x="37126" y="16027"/>
                    </a:cubicBezTo>
                    <a:cubicBezTo>
                      <a:pt x="37341" y="15086"/>
                      <a:pt x="37531" y="14146"/>
                      <a:pt x="37769" y="13205"/>
                    </a:cubicBezTo>
                    <a:cubicBezTo>
                      <a:pt x="37806" y="13075"/>
                      <a:pt x="37687" y="12984"/>
                      <a:pt x="37576" y="12984"/>
                    </a:cubicBezTo>
                    <a:cubicBezTo>
                      <a:pt x="37504" y="12984"/>
                      <a:pt x="37435" y="13021"/>
                      <a:pt x="37412" y="13110"/>
                    </a:cubicBezTo>
                    <a:cubicBezTo>
                      <a:pt x="37126" y="14277"/>
                      <a:pt x="36817" y="15467"/>
                      <a:pt x="36591" y="16658"/>
                    </a:cubicBezTo>
                    <a:cubicBezTo>
                      <a:pt x="36460" y="16824"/>
                      <a:pt x="36305" y="16991"/>
                      <a:pt x="36174" y="17158"/>
                    </a:cubicBezTo>
                    <a:cubicBezTo>
                      <a:pt x="36352" y="16146"/>
                      <a:pt x="36472" y="15134"/>
                      <a:pt x="36555" y="14098"/>
                    </a:cubicBezTo>
                    <a:cubicBezTo>
                      <a:pt x="36561" y="14023"/>
                      <a:pt x="36506" y="13988"/>
                      <a:pt x="36446" y="13988"/>
                    </a:cubicBezTo>
                    <a:cubicBezTo>
                      <a:pt x="36392" y="13988"/>
                      <a:pt x="36334" y="14017"/>
                      <a:pt x="36317" y="14074"/>
                    </a:cubicBezTo>
                    <a:cubicBezTo>
                      <a:pt x="36281" y="14157"/>
                      <a:pt x="36233" y="14241"/>
                      <a:pt x="36210" y="14324"/>
                    </a:cubicBezTo>
                    <a:cubicBezTo>
                      <a:pt x="36174" y="14384"/>
                      <a:pt x="36222" y="14431"/>
                      <a:pt x="36269" y="14455"/>
                    </a:cubicBezTo>
                    <a:cubicBezTo>
                      <a:pt x="36150" y="15515"/>
                      <a:pt x="35983" y="16574"/>
                      <a:pt x="35793" y="17634"/>
                    </a:cubicBezTo>
                    <a:cubicBezTo>
                      <a:pt x="35579" y="17872"/>
                      <a:pt x="35376" y="18122"/>
                      <a:pt x="35162" y="18360"/>
                    </a:cubicBezTo>
                    <a:cubicBezTo>
                      <a:pt x="35567" y="16074"/>
                      <a:pt x="35936" y="13800"/>
                      <a:pt x="36388" y="11526"/>
                    </a:cubicBezTo>
                    <a:cubicBezTo>
                      <a:pt x="36403" y="11455"/>
                      <a:pt x="36344" y="11404"/>
                      <a:pt x="36287" y="11404"/>
                    </a:cubicBezTo>
                    <a:cubicBezTo>
                      <a:pt x="36249" y="11404"/>
                      <a:pt x="36212" y="11426"/>
                      <a:pt x="36198" y="11479"/>
                    </a:cubicBezTo>
                    <a:cubicBezTo>
                      <a:pt x="35495" y="13884"/>
                      <a:pt x="34948" y="16396"/>
                      <a:pt x="34686" y="18896"/>
                    </a:cubicBezTo>
                    <a:cubicBezTo>
                      <a:pt x="33900" y="19813"/>
                      <a:pt x="33114" y="20742"/>
                      <a:pt x="32304" y="21646"/>
                    </a:cubicBezTo>
                    <a:cubicBezTo>
                      <a:pt x="32935" y="18860"/>
                      <a:pt x="33590" y="15812"/>
                      <a:pt x="33543" y="12991"/>
                    </a:cubicBezTo>
                    <a:cubicBezTo>
                      <a:pt x="33543" y="12919"/>
                      <a:pt x="33492" y="12884"/>
                      <a:pt x="33441" y="12884"/>
                    </a:cubicBezTo>
                    <a:cubicBezTo>
                      <a:pt x="33391" y="12884"/>
                      <a:pt x="33340" y="12919"/>
                      <a:pt x="33340" y="12991"/>
                    </a:cubicBezTo>
                    <a:cubicBezTo>
                      <a:pt x="33340" y="13145"/>
                      <a:pt x="33340" y="13324"/>
                      <a:pt x="33316" y="13491"/>
                    </a:cubicBezTo>
                    <a:cubicBezTo>
                      <a:pt x="33316" y="13515"/>
                      <a:pt x="33340" y="13515"/>
                      <a:pt x="33352" y="13538"/>
                    </a:cubicBezTo>
                    <a:cubicBezTo>
                      <a:pt x="33043" y="13646"/>
                      <a:pt x="32923" y="13896"/>
                      <a:pt x="33043" y="14324"/>
                    </a:cubicBezTo>
                    <a:cubicBezTo>
                      <a:pt x="32995" y="14574"/>
                      <a:pt x="32959" y="14836"/>
                      <a:pt x="32935" y="15086"/>
                    </a:cubicBezTo>
                    <a:cubicBezTo>
                      <a:pt x="32804" y="15991"/>
                      <a:pt x="32697" y="16896"/>
                      <a:pt x="32566" y="17813"/>
                    </a:cubicBezTo>
                    <a:cubicBezTo>
                      <a:pt x="32364" y="19194"/>
                      <a:pt x="32161" y="20587"/>
                      <a:pt x="31995" y="21992"/>
                    </a:cubicBezTo>
                    <a:cubicBezTo>
                      <a:pt x="31804" y="22194"/>
                      <a:pt x="31614" y="22420"/>
                      <a:pt x="31435" y="22635"/>
                    </a:cubicBezTo>
                    <a:cubicBezTo>
                      <a:pt x="31638" y="20789"/>
                      <a:pt x="31554" y="18908"/>
                      <a:pt x="31221" y="17063"/>
                    </a:cubicBezTo>
                    <a:cubicBezTo>
                      <a:pt x="31216" y="17012"/>
                      <a:pt x="31172" y="16989"/>
                      <a:pt x="31124" y="16989"/>
                    </a:cubicBezTo>
                    <a:cubicBezTo>
                      <a:pt x="31059" y="16989"/>
                      <a:pt x="30988" y="17030"/>
                      <a:pt x="30995" y="17098"/>
                    </a:cubicBezTo>
                    <a:cubicBezTo>
                      <a:pt x="31233" y="19158"/>
                      <a:pt x="31197" y="21146"/>
                      <a:pt x="30959" y="23170"/>
                    </a:cubicBezTo>
                    <a:cubicBezTo>
                      <a:pt x="30757" y="23385"/>
                      <a:pt x="30566" y="23611"/>
                      <a:pt x="30376" y="23825"/>
                    </a:cubicBezTo>
                    <a:cubicBezTo>
                      <a:pt x="30483" y="22420"/>
                      <a:pt x="30376" y="20968"/>
                      <a:pt x="30256" y="19622"/>
                    </a:cubicBezTo>
                    <a:cubicBezTo>
                      <a:pt x="30256" y="19585"/>
                      <a:pt x="30224" y="19564"/>
                      <a:pt x="30194" y="19564"/>
                    </a:cubicBezTo>
                    <a:cubicBezTo>
                      <a:pt x="30165" y="19564"/>
                      <a:pt x="30137" y="19582"/>
                      <a:pt x="30137" y="19622"/>
                    </a:cubicBezTo>
                    <a:cubicBezTo>
                      <a:pt x="30078" y="21230"/>
                      <a:pt x="29840" y="22873"/>
                      <a:pt x="29768" y="24480"/>
                    </a:cubicBezTo>
                    <a:cubicBezTo>
                      <a:pt x="29602" y="24659"/>
                      <a:pt x="29423" y="24837"/>
                      <a:pt x="29256" y="25028"/>
                    </a:cubicBezTo>
                    <a:cubicBezTo>
                      <a:pt x="29375" y="23849"/>
                      <a:pt x="29364" y="22647"/>
                      <a:pt x="29328" y="21480"/>
                    </a:cubicBezTo>
                    <a:cubicBezTo>
                      <a:pt x="29328" y="21385"/>
                      <a:pt x="29253" y="21337"/>
                      <a:pt x="29179" y="21337"/>
                    </a:cubicBezTo>
                    <a:cubicBezTo>
                      <a:pt x="29105" y="21337"/>
                      <a:pt x="29030" y="21385"/>
                      <a:pt x="29030" y="21480"/>
                    </a:cubicBezTo>
                    <a:cubicBezTo>
                      <a:pt x="29066" y="22849"/>
                      <a:pt x="28935" y="24194"/>
                      <a:pt x="28780" y="25552"/>
                    </a:cubicBezTo>
                    <a:cubicBezTo>
                      <a:pt x="28649" y="25695"/>
                      <a:pt x="28518" y="25826"/>
                      <a:pt x="28375" y="25980"/>
                    </a:cubicBezTo>
                    <a:cubicBezTo>
                      <a:pt x="28459" y="25206"/>
                      <a:pt x="28411" y="24397"/>
                      <a:pt x="28363" y="23682"/>
                    </a:cubicBezTo>
                    <a:cubicBezTo>
                      <a:pt x="28357" y="23563"/>
                      <a:pt x="28262" y="23504"/>
                      <a:pt x="28170" y="23504"/>
                    </a:cubicBezTo>
                    <a:cubicBezTo>
                      <a:pt x="28078" y="23504"/>
                      <a:pt x="27988" y="23563"/>
                      <a:pt x="27994" y="23682"/>
                    </a:cubicBezTo>
                    <a:cubicBezTo>
                      <a:pt x="28054" y="24683"/>
                      <a:pt x="27935" y="25623"/>
                      <a:pt x="27828" y="26588"/>
                    </a:cubicBezTo>
                    <a:cubicBezTo>
                      <a:pt x="27685" y="26742"/>
                      <a:pt x="27542" y="26897"/>
                      <a:pt x="27411" y="27052"/>
                    </a:cubicBezTo>
                    <a:cubicBezTo>
                      <a:pt x="27006" y="27481"/>
                      <a:pt x="26589" y="27909"/>
                      <a:pt x="26196" y="28350"/>
                    </a:cubicBezTo>
                    <a:cubicBezTo>
                      <a:pt x="26411" y="26838"/>
                      <a:pt x="26458" y="25278"/>
                      <a:pt x="26470" y="23802"/>
                    </a:cubicBezTo>
                    <a:cubicBezTo>
                      <a:pt x="26470" y="23706"/>
                      <a:pt x="26396" y="23659"/>
                      <a:pt x="26321" y="23659"/>
                    </a:cubicBezTo>
                    <a:cubicBezTo>
                      <a:pt x="26247" y="23659"/>
                      <a:pt x="26173" y="23706"/>
                      <a:pt x="26173" y="23802"/>
                    </a:cubicBezTo>
                    <a:cubicBezTo>
                      <a:pt x="26149" y="25516"/>
                      <a:pt x="25923" y="27183"/>
                      <a:pt x="25696" y="28850"/>
                    </a:cubicBezTo>
                    <a:cubicBezTo>
                      <a:pt x="25042" y="29552"/>
                      <a:pt x="24375" y="30255"/>
                      <a:pt x="23720" y="30933"/>
                    </a:cubicBezTo>
                    <a:cubicBezTo>
                      <a:pt x="24018" y="29124"/>
                      <a:pt x="24184" y="27254"/>
                      <a:pt x="24327" y="25445"/>
                    </a:cubicBezTo>
                    <a:cubicBezTo>
                      <a:pt x="24339" y="25337"/>
                      <a:pt x="24262" y="25284"/>
                      <a:pt x="24180" y="25284"/>
                    </a:cubicBezTo>
                    <a:cubicBezTo>
                      <a:pt x="24098" y="25284"/>
                      <a:pt x="24012" y="25337"/>
                      <a:pt x="24006" y="25445"/>
                    </a:cubicBezTo>
                    <a:cubicBezTo>
                      <a:pt x="23815" y="27492"/>
                      <a:pt x="23482" y="29505"/>
                      <a:pt x="23160" y="31529"/>
                    </a:cubicBezTo>
                    <a:cubicBezTo>
                      <a:pt x="22708" y="31993"/>
                      <a:pt x="22267" y="32469"/>
                      <a:pt x="21815" y="32945"/>
                    </a:cubicBezTo>
                    <a:cubicBezTo>
                      <a:pt x="21946" y="31041"/>
                      <a:pt x="21732" y="29076"/>
                      <a:pt x="21922" y="27183"/>
                    </a:cubicBezTo>
                    <a:cubicBezTo>
                      <a:pt x="21929" y="27104"/>
                      <a:pt x="21856" y="27058"/>
                      <a:pt x="21787" y="27058"/>
                    </a:cubicBezTo>
                    <a:cubicBezTo>
                      <a:pt x="21731" y="27058"/>
                      <a:pt x="21677" y="27089"/>
                      <a:pt x="21672" y="27159"/>
                    </a:cubicBezTo>
                    <a:cubicBezTo>
                      <a:pt x="21351" y="29255"/>
                      <a:pt x="21315" y="31422"/>
                      <a:pt x="21232" y="33553"/>
                    </a:cubicBezTo>
                    <a:cubicBezTo>
                      <a:pt x="21017" y="33791"/>
                      <a:pt x="20791" y="34017"/>
                      <a:pt x="20565" y="34255"/>
                    </a:cubicBezTo>
                    <a:cubicBezTo>
                      <a:pt x="20565" y="34184"/>
                      <a:pt x="20565" y="34088"/>
                      <a:pt x="20577" y="34017"/>
                    </a:cubicBezTo>
                    <a:cubicBezTo>
                      <a:pt x="20660" y="33065"/>
                      <a:pt x="20731" y="32112"/>
                      <a:pt x="20803" y="31148"/>
                    </a:cubicBezTo>
                    <a:cubicBezTo>
                      <a:pt x="20809" y="31064"/>
                      <a:pt x="20749" y="31023"/>
                      <a:pt x="20685" y="31023"/>
                    </a:cubicBezTo>
                    <a:cubicBezTo>
                      <a:pt x="20621" y="31023"/>
                      <a:pt x="20553" y="31064"/>
                      <a:pt x="20541" y="31148"/>
                    </a:cubicBezTo>
                    <a:cubicBezTo>
                      <a:pt x="20446" y="31957"/>
                      <a:pt x="20362" y="32779"/>
                      <a:pt x="20255" y="33600"/>
                    </a:cubicBezTo>
                    <a:cubicBezTo>
                      <a:pt x="20220" y="33827"/>
                      <a:pt x="20220" y="34208"/>
                      <a:pt x="20196" y="34624"/>
                    </a:cubicBezTo>
                    <a:cubicBezTo>
                      <a:pt x="19981" y="34850"/>
                      <a:pt x="19779" y="35053"/>
                      <a:pt x="19565" y="35279"/>
                    </a:cubicBezTo>
                    <a:cubicBezTo>
                      <a:pt x="19624" y="34696"/>
                      <a:pt x="19660" y="34100"/>
                      <a:pt x="19731" y="33553"/>
                    </a:cubicBezTo>
                    <a:cubicBezTo>
                      <a:pt x="19738" y="33459"/>
                      <a:pt x="19650" y="33406"/>
                      <a:pt x="19568" y="33406"/>
                    </a:cubicBezTo>
                    <a:cubicBezTo>
                      <a:pt x="19504" y="33406"/>
                      <a:pt x="19444" y="33438"/>
                      <a:pt x="19434" y="33505"/>
                    </a:cubicBezTo>
                    <a:cubicBezTo>
                      <a:pt x="19327" y="34255"/>
                      <a:pt x="19148" y="35041"/>
                      <a:pt x="19041" y="35815"/>
                    </a:cubicBezTo>
                    <a:cubicBezTo>
                      <a:pt x="18862" y="36005"/>
                      <a:pt x="18684" y="36208"/>
                      <a:pt x="18493" y="36386"/>
                    </a:cubicBezTo>
                    <a:cubicBezTo>
                      <a:pt x="18553" y="35934"/>
                      <a:pt x="18588" y="35470"/>
                      <a:pt x="18612" y="35089"/>
                    </a:cubicBezTo>
                    <a:cubicBezTo>
                      <a:pt x="18618" y="34955"/>
                      <a:pt x="18527" y="34892"/>
                      <a:pt x="18430" y="34892"/>
                    </a:cubicBezTo>
                    <a:cubicBezTo>
                      <a:pt x="18328" y="34892"/>
                      <a:pt x="18220" y="34961"/>
                      <a:pt x="18207" y="35089"/>
                    </a:cubicBezTo>
                    <a:cubicBezTo>
                      <a:pt x="18172" y="35612"/>
                      <a:pt x="18088" y="36113"/>
                      <a:pt x="17969" y="36625"/>
                    </a:cubicBezTo>
                    <a:cubicBezTo>
                      <a:pt x="17945" y="36767"/>
                      <a:pt x="17898" y="36898"/>
                      <a:pt x="17850" y="37053"/>
                    </a:cubicBezTo>
                    <a:cubicBezTo>
                      <a:pt x="17600" y="37315"/>
                      <a:pt x="17338" y="37589"/>
                      <a:pt x="17076" y="37875"/>
                    </a:cubicBezTo>
                    <a:cubicBezTo>
                      <a:pt x="17172" y="37541"/>
                      <a:pt x="17255" y="37220"/>
                      <a:pt x="17350" y="36898"/>
                    </a:cubicBezTo>
                    <a:cubicBezTo>
                      <a:pt x="17386" y="36777"/>
                      <a:pt x="17279" y="36693"/>
                      <a:pt x="17181" y="36693"/>
                    </a:cubicBezTo>
                    <a:cubicBezTo>
                      <a:pt x="17116" y="36693"/>
                      <a:pt x="17055" y="36730"/>
                      <a:pt x="17041" y="36815"/>
                    </a:cubicBezTo>
                    <a:cubicBezTo>
                      <a:pt x="16886" y="37339"/>
                      <a:pt x="16731" y="37851"/>
                      <a:pt x="16600" y="38375"/>
                    </a:cubicBezTo>
                    <a:cubicBezTo>
                      <a:pt x="16529" y="38470"/>
                      <a:pt x="16445" y="38541"/>
                      <a:pt x="16362" y="38625"/>
                    </a:cubicBezTo>
                    <a:lnTo>
                      <a:pt x="16326" y="38672"/>
                    </a:lnTo>
                    <a:cubicBezTo>
                      <a:pt x="16529" y="37529"/>
                      <a:pt x="16660" y="36363"/>
                      <a:pt x="16874" y="35231"/>
                    </a:cubicBezTo>
                    <a:cubicBezTo>
                      <a:pt x="16902" y="35098"/>
                      <a:pt x="16794" y="35015"/>
                      <a:pt x="16690" y="35015"/>
                    </a:cubicBezTo>
                    <a:cubicBezTo>
                      <a:pt x="16618" y="35015"/>
                      <a:pt x="16548" y="35055"/>
                      <a:pt x="16529" y="35148"/>
                    </a:cubicBezTo>
                    <a:cubicBezTo>
                      <a:pt x="16279" y="36517"/>
                      <a:pt x="15921" y="37922"/>
                      <a:pt x="15731" y="39327"/>
                    </a:cubicBezTo>
                    <a:cubicBezTo>
                      <a:pt x="15719" y="39339"/>
                      <a:pt x="15719" y="39351"/>
                      <a:pt x="15695" y="39351"/>
                    </a:cubicBezTo>
                    <a:cubicBezTo>
                      <a:pt x="15576" y="39470"/>
                      <a:pt x="15457" y="39613"/>
                      <a:pt x="15338" y="39744"/>
                    </a:cubicBezTo>
                    <a:cubicBezTo>
                      <a:pt x="15648" y="38006"/>
                      <a:pt x="15874" y="36220"/>
                      <a:pt x="16124" y="34481"/>
                    </a:cubicBezTo>
                    <a:cubicBezTo>
                      <a:pt x="16145" y="34361"/>
                      <a:pt x="16052" y="34287"/>
                      <a:pt x="15969" y="34287"/>
                    </a:cubicBezTo>
                    <a:cubicBezTo>
                      <a:pt x="15912" y="34287"/>
                      <a:pt x="15860" y="34321"/>
                      <a:pt x="15850" y="34398"/>
                    </a:cubicBezTo>
                    <a:cubicBezTo>
                      <a:pt x="15505" y="36410"/>
                      <a:pt x="15076" y="38410"/>
                      <a:pt x="14731" y="40411"/>
                    </a:cubicBezTo>
                    <a:cubicBezTo>
                      <a:pt x="14421" y="40756"/>
                      <a:pt x="14100" y="41101"/>
                      <a:pt x="13790" y="41458"/>
                    </a:cubicBezTo>
                    <a:cubicBezTo>
                      <a:pt x="13969" y="40042"/>
                      <a:pt x="14100" y="38613"/>
                      <a:pt x="14207" y="37196"/>
                    </a:cubicBezTo>
                    <a:cubicBezTo>
                      <a:pt x="14213" y="37138"/>
                      <a:pt x="14173" y="37111"/>
                      <a:pt x="14130" y="37111"/>
                    </a:cubicBezTo>
                    <a:cubicBezTo>
                      <a:pt x="14084" y="37111"/>
                      <a:pt x="14034" y="37141"/>
                      <a:pt x="14028" y="37196"/>
                    </a:cubicBezTo>
                    <a:cubicBezTo>
                      <a:pt x="13850" y="38803"/>
                      <a:pt x="13600" y="40399"/>
                      <a:pt x="13314" y="41994"/>
                    </a:cubicBezTo>
                    <a:cubicBezTo>
                      <a:pt x="12611" y="42780"/>
                      <a:pt x="11945" y="43602"/>
                      <a:pt x="11290" y="44435"/>
                    </a:cubicBezTo>
                    <a:cubicBezTo>
                      <a:pt x="11349" y="43006"/>
                      <a:pt x="11349" y="41578"/>
                      <a:pt x="11623" y="40113"/>
                    </a:cubicBezTo>
                    <a:cubicBezTo>
                      <a:pt x="11645" y="39954"/>
                      <a:pt x="11508" y="39847"/>
                      <a:pt x="11384" y="39847"/>
                    </a:cubicBezTo>
                    <a:cubicBezTo>
                      <a:pt x="11304" y="39847"/>
                      <a:pt x="11230" y="39891"/>
                      <a:pt x="11206" y="39994"/>
                    </a:cubicBezTo>
                    <a:cubicBezTo>
                      <a:pt x="10873" y="41613"/>
                      <a:pt x="10552" y="43494"/>
                      <a:pt x="10683" y="45221"/>
                    </a:cubicBezTo>
                    <a:lnTo>
                      <a:pt x="10325" y="45709"/>
                    </a:lnTo>
                    <a:cubicBezTo>
                      <a:pt x="10373" y="43935"/>
                      <a:pt x="10254" y="42173"/>
                      <a:pt x="10456" y="40387"/>
                    </a:cubicBezTo>
                    <a:cubicBezTo>
                      <a:pt x="10476" y="40260"/>
                      <a:pt x="10362" y="40189"/>
                      <a:pt x="10253" y="40189"/>
                    </a:cubicBezTo>
                    <a:cubicBezTo>
                      <a:pt x="10168" y="40189"/>
                      <a:pt x="10086" y="40233"/>
                      <a:pt x="10075" y="40327"/>
                    </a:cubicBezTo>
                    <a:cubicBezTo>
                      <a:pt x="9730" y="42232"/>
                      <a:pt x="9421" y="44471"/>
                      <a:pt x="9802" y="46411"/>
                    </a:cubicBezTo>
                    <a:cubicBezTo>
                      <a:pt x="8944" y="47626"/>
                      <a:pt x="8135" y="48900"/>
                      <a:pt x="7361" y="50162"/>
                    </a:cubicBezTo>
                    <a:cubicBezTo>
                      <a:pt x="6396" y="47423"/>
                      <a:pt x="8468" y="45018"/>
                      <a:pt x="9182" y="42542"/>
                    </a:cubicBezTo>
                    <a:cubicBezTo>
                      <a:pt x="9790" y="40435"/>
                      <a:pt x="8968" y="39792"/>
                      <a:pt x="11552" y="39446"/>
                    </a:cubicBezTo>
                    <a:cubicBezTo>
                      <a:pt x="11766" y="39422"/>
                      <a:pt x="12004" y="39172"/>
                      <a:pt x="11849" y="38946"/>
                    </a:cubicBezTo>
                    <a:cubicBezTo>
                      <a:pt x="9718" y="35934"/>
                      <a:pt x="15243" y="32231"/>
                      <a:pt x="16921" y="30707"/>
                    </a:cubicBezTo>
                    <a:cubicBezTo>
                      <a:pt x="18529" y="29255"/>
                      <a:pt x="20184" y="27826"/>
                      <a:pt x="21755" y="26326"/>
                    </a:cubicBezTo>
                    <a:cubicBezTo>
                      <a:pt x="25161" y="23075"/>
                      <a:pt x="27161" y="18825"/>
                      <a:pt x="30376" y="15408"/>
                    </a:cubicBezTo>
                    <a:cubicBezTo>
                      <a:pt x="33007" y="12610"/>
                      <a:pt x="36114" y="10467"/>
                      <a:pt x="39329" y="8454"/>
                    </a:cubicBezTo>
                    <a:close/>
                    <a:moveTo>
                      <a:pt x="47663" y="9693"/>
                    </a:moveTo>
                    <a:lnTo>
                      <a:pt x="47663" y="9693"/>
                    </a:lnTo>
                    <a:cubicBezTo>
                      <a:pt x="46949" y="12812"/>
                      <a:pt x="45842" y="15789"/>
                      <a:pt x="43103" y="17753"/>
                    </a:cubicBezTo>
                    <a:cubicBezTo>
                      <a:pt x="42091" y="18479"/>
                      <a:pt x="41032" y="18920"/>
                      <a:pt x="40305" y="19980"/>
                    </a:cubicBezTo>
                    <a:cubicBezTo>
                      <a:pt x="39183" y="21591"/>
                      <a:pt x="38632" y="26162"/>
                      <a:pt x="36132" y="26162"/>
                    </a:cubicBezTo>
                    <a:cubicBezTo>
                      <a:pt x="35769" y="26162"/>
                      <a:pt x="35365" y="26065"/>
                      <a:pt x="34912" y="25849"/>
                    </a:cubicBezTo>
                    <a:cubicBezTo>
                      <a:pt x="34847" y="25818"/>
                      <a:pt x="34782" y="25804"/>
                      <a:pt x="34720" y="25804"/>
                    </a:cubicBezTo>
                    <a:cubicBezTo>
                      <a:pt x="34448" y="25804"/>
                      <a:pt x="34233" y="26071"/>
                      <a:pt x="34388" y="26361"/>
                    </a:cubicBezTo>
                    <a:cubicBezTo>
                      <a:pt x="35364" y="28147"/>
                      <a:pt x="34436" y="28469"/>
                      <a:pt x="33078" y="29540"/>
                    </a:cubicBezTo>
                    <a:cubicBezTo>
                      <a:pt x="31792" y="30552"/>
                      <a:pt x="30566" y="31660"/>
                      <a:pt x="29435" y="32850"/>
                    </a:cubicBezTo>
                    <a:cubicBezTo>
                      <a:pt x="27506" y="34898"/>
                      <a:pt x="25780" y="37184"/>
                      <a:pt x="24363" y="39625"/>
                    </a:cubicBezTo>
                    <a:cubicBezTo>
                      <a:pt x="23649" y="40863"/>
                      <a:pt x="23113" y="42197"/>
                      <a:pt x="22303" y="43375"/>
                    </a:cubicBezTo>
                    <a:cubicBezTo>
                      <a:pt x="21255" y="44935"/>
                      <a:pt x="19791" y="45566"/>
                      <a:pt x="18398" y="46685"/>
                    </a:cubicBezTo>
                    <a:cubicBezTo>
                      <a:pt x="16314" y="48352"/>
                      <a:pt x="16231" y="49888"/>
                      <a:pt x="13016" y="50448"/>
                    </a:cubicBezTo>
                    <a:cubicBezTo>
                      <a:pt x="11576" y="50698"/>
                      <a:pt x="10040" y="50686"/>
                      <a:pt x="8551" y="50710"/>
                    </a:cubicBezTo>
                    <a:cubicBezTo>
                      <a:pt x="8647" y="50626"/>
                      <a:pt x="8730" y="50531"/>
                      <a:pt x="8813" y="50436"/>
                    </a:cubicBezTo>
                    <a:cubicBezTo>
                      <a:pt x="8894" y="50529"/>
                      <a:pt x="9026" y="50589"/>
                      <a:pt x="9161" y="50589"/>
                    </a:cubicBezTo>
                    <a:cubicBezTo>
                      <a:pt x="9285" y="50589"/>
                      <a:pt x="9412" y="50538"/>
                      <a:pt x="9504" y="50412"/>
                    </a:cubicBezTo>
                    <a:cubicBezTo>
                      <a:pt x="9587" y="50329"/>
                      <a:pt x="9659" y="50221"/>
                      <a:pt x="9730" y="50138"/>
                    </a:cubicBezTo>
                    <a:cubicBezTo>
                      <a:pt x="11349" y="49876"/>
                      <a:pt x="12957" y="49400"/>
                      <a:pt x="14588" y="49138"/>
                    </a:cubicBezTo>
                    <a:cubicBezTo>
                      <a:pt x="14926" y="49082"/>
                      <a:pt x="14794" y="48598"/>
                      <a:pt x="14486" y="48598"/>
                    </a:cubicBezTo>
                    <a:cubicBezTo>
                      <a:pt x="14469" y="48598"/>
                      <a:pt x="14451" y="48599"/>
                      <a:pt x="14433" y="48602"/>
                    </a:cubicBezTo>
                    <a:cubicBezTo>
                      <a:pt x="13076" y="48781"/>
                      <a:pt x="11671" y="48959"/>
                      <a:pt x="10325" y="49352"/>
                    </a:cubicBezTo>
                    <a:cubicBezTo>
                      <a:pt x="10552" y="49078"/>
                      <a:pt x="10754" y="48781"/>
                      <a:pt x="10968" y="48483"/>
                    </a:cubicBezTo>
                    <a:cubicBezTo>
                      <a:pt x="13540" y="47983"/>
                      <a:pt x="16088" y="46769"/>
                      <a:pt x="18291" y="45578"/>
                    </a:cubicBezTo>
                    <a:cubicBezTo>
                      <a:pt x="18548" y="45434"/>
                      <a:pt x="18378" y="45086"/>
                      <a:pt x="18136" y="45086"/>
                    </a:cubicBezTo>
                    <a:cubicBezTo>
                      <a:pt x="18097" y="45086"/>
                      <a:pt x="18057" y="45094"/>
                      <a:pt x="18017" y="45114"/>
                    </a:cubicBezTo>
                    <a:cubicBezTo>
                      <a:pt x="15981" y="46078"/>
                      <a:pt x="13897" y="46661"/>
                      <a:pt x="11802" y="47269"/>
                    </a:cubicBezTo>
                    <a:cubicBezTo>
                      <a:pt x="12123" y="46769"/>
                      <a:pt x="12445" y="46257"/>
                      <a:pt x="12719" y="45721"/>
                    </a:cubicBezTo>
                    <a:cubicBezTo>
                      <a:pt x="13909" y="45054"/>
                      <a:pt x="15016" y="44149"/>
                      <a:pt x="16159" y="43447"/>
                    </a:cubicBezTo>
                    <a:cubicBezTo>
                      <a:pt x="17624" y="42554"/>
                      <a:pt x="19112" y="41708"/>
                      <a:pt x="20601" y="40887"/>
                    </a:cubicBezTo>
                    <a:cubicBezTo>
                      <a:pt x="20708" y="40833"/>
                      <a:pt x="20651" y="40654"/>
                      <a:pt x="20534" y="40654"/>
                    </a:cubicBezTo>
                    <a:cubicBezTo>
                      <a:pt x="20521" y="40654"/>
                      <a:pt x="20507" y="40656"/>
                      <a:pt x="20493" y="40661"/>
                    </a:cubicBezTo>
                    <a:cubicBezTo>
                      <a:pt x="18898" y="41316"/>
                      <a:pt x="17338" y="42066"/>
                      <a:pt x="15838" y="42911"/>
                    </a:cubicBezTo>
                    <a:cubicBezTo>
                      <a:pt x="15076" y="43340"/>
                      <a:pt x="14254" y="43780"/>
                      <a:pt x="13469" y="44268"/>
                    </a:cubicBezTo>
                    <a:cubicBezTo>
                      <a:pt x="13671" y="43852"/>
                      <a:pt x="13885" y="43447"/>
                      <a:pt x="14112" y="43066"/>
                    </a:cubicBezTo>
                    <a:cubicBezTo>
                      <a:pt x="17541" y="41304"/>
                      <a:pt x="20672" y="39041"/>
                      <a:pt x="24244" y="37482"/>
                    </a:cubicBezTo>
                    <a:cubicBezTo>
                      <a:pt x="24372" y="37428"/>
                      <a:pt x="24308" y="37211"/>
                      <a:pt x="24173" y="37211"/>
                    </a:cubicBezTo>
                    <a:cubicBezTo>
                      <a:pt x="24158" y="37211"/>
                      <a:pt x="24142" y="37214"/>
                      <a:pt x="24125" y="37220"/>
                    </a:cubicBezTo>
                    <a:cubicBezTo>
                      <a:pt x="21101" y="38327"/>
                      <a:pt x="17719" y="39696"/>
                      <a:pt x="15064" y="41708"/>
                    </a:cubicBezTo>
                    <a:cubicBezTo>
                      <a:pt x="15386" y="41351"/>
                      <a:pt x="15719" y="40994"/>
                      <a:pt x="16052" y="40649"/>
                    </a:cubicBezTo>
                    <a:cubicBezTo>
                      <a:pt x="17302" y="39375"/>
                      <a:pt x="18541" y="38101"/>
                      <a:pt x="19791" y="36827"/>
                    </a:cubicBezTo>
                    <a:cubicBezTo>
                      <a:pt x="21196" y="36327"/>
                      <a:pt x="22482" y="35505"/>
                      <a:pt x="23827" y="34850"/>
                    </a:cubicBezTo>
                    <a:cubicBezTo>
                      <a:pt x="25327" y="34100"/>
                      <a:pt x="26935" y="33493"/>
                      <a:pt x="28316" y="32541"/>
                    </a:cubicBezTo>
                    <a:cubicBezTo>
                      <a:pt x="28351" y="32505"/>
                      <a:pt x="28340" y="32469"/>
                      <a:pt x="28292" y="32469"/>
                    </a:cubicBezTo>
                    <a:cubicBezTo>
                      <a:pt x="26827" y="32767"/>
                      <a:pt x="25446" y="33434"/>
                      <a:pt x="24089" y="34053"/>
                    </a:cubicBezTo>
                    <a:cubicBezTo>
                      <a:pt x="23077" y="34529"/>
                      <a:pt x="22005" y="34993"/>
                      <a:pt x="21005" y="35565"/>
                    </a:cubicBezTo>
                    <a:cubicBezTo>
                      <a:pt x="21624" y="34934"/>
                      <a:pt x="22232" y="34291"/>
                      <a:pt x="22839" y="33672"/>
                    </a:cubicBezTo>
                    <a:cubicBezTo>
                      <a:pt x="25935" y="32195"/>
                      <a:pt x="28852" y="30279"/>
                      <a:pt x="31923" y="28778"/>
                    </a:cubicBezTo>
                    <a:cubicBezTo>
                      <a:pt x="32139" y="28675"/>
                      <a:pt x="32000" y="28386"/>
                      <a:pt x="31797" y="28386"/>
                    </a:cubicBezTo>
                    <a:cubicBezTo>
                      <a:pt x="31765" y="28386"/>
                      <a:pt x="31731" y="28393"/>
                      <a:pt x="31697" y="28409"/>
                    </a:cubicBezTo>
                    <a:cubicBezTo>
                      <a:pt x="29316" y="29540"/>
                      <a:pt x="26768" y="30648"/>
                      <a:pt x="24434" y="32017"/>
                    </a:cubicBezTo>
                    <a:lnTo>
                      <a:pt x="26220" y="30148"/>
                    </a:lnTo>
                    <a:cubicBezTo>
                      <a:pt x="26248" y="30161"/>
                      <a:pt x="26279" y="30175"/>
                      <a:pt x="26315" y="30175"/>
                    </a:cubicBezTo>
                    <a:cubicBezTo>
                      <a:pt x="26341" y="30175"/>
                      <a:pt x="26369" y="30168"/>
                      <a:pt x="26399" y="30148"/>
                    </a:cubicBezTo>
                    <a:cubicBezTo>
                      <a:pt x="29566" y="28552"/>
                      <a:pt x="32578" y="26540"/>
                      <a:pt x="35686" y="24837"/>
                    </a:cubicBezTo>
                    <a:cubicBezTo>
                      <a:pt x="35777" y="24787"/>
                      <a:pt x="35721" y="24658"/>
                      <a:pt x="35629" y="24658"/>
                    </a:cubicBezTo>
                    <a:cubicBezTo>
                      <a:pt x="35613" y="24658"/>
                      <a:pt x="35596" y="24662"/>
                      <a:pt x="35579" y="24671"/>
                    </a:cubicBezTo>
                    <a:cubicBezTo>
                      <a:pt x="32721" y="25945"/>
                      <a:pt x="29733" y="27350"/>
                      <a:pt x="27149" y="29147"/>
                    </a:cubicBezTo>
                    <a:cubicBezTo>
                      <a:pt x="28613" y="27564"/>
                      <a:pt x="30090" y="25980"/>
                      <a:pt x="31519" y="24361"/>
                    </a:cubicBezTo>
                    <a:cubicBezTo>
                      <a:pt x="32959" y="23718"/>
                      <a:pt x="34352" y="22885"/>
                      <a:pt x="35721" y="22158"/>
                    </a:cubicBezTo>
                    <a:cubicBezTo>
                      <a:pt x="36150" y="21932"/>
                      <a:pt x="38043" y="21313"/>
                      <a:pt x="37841" y="20623"/>
                    </a:cubicBezTo>
                    <a:cubicBezTo>
                      <a:pt x="37829" y="20575"/>
                      <a:pt x="37781" y="20527"/>
                      <a:pt x="37746" y="20515"/>
                    </a:cubicBezTo>
                    <a:cubicBezTo>
                      <a:pt x="37710" y="20503"/>
                      <a:pt x="37674" y="20503"/>
                      <a:pt x="37638" y="20492"/>
                    </a:cubicBezTo>
                    <a:cubicBezTo>
                      <a:pt x="37624" y="20487"/>
                      <a:pt x="37611" y="20485"/>
                      <a:pt x="37598" y="20485"/>
                    </a:cubicBezTo>
                    <a:cubicBezTo>
                      <a:pt x="37469" y="20485"/>
                      <a:pt x="37393" y="20680"/>
                      <a:pt x="37524" y="20739"/>
                    </a:cubicBezTo>
                    <a:lnTo>
                      <a:pt x="37524" y="20739"/>
                    </a:lnTo>
                    <a:cubicBezTo>
                      <a:pt x="37511" y="20734"/>
                      <a:pt x="37495" y="20732"/>
                      <a:pt x="37476" y="20732"/>
                    </a:cubicBezTo>
                    <a:cubicBezTo>
                      <a:pt x="37113" y="20732"/>
                      <a:pt x="35765" y="21608"/>
                      <a:pt x="35495" y="21754"/>
                    </a:cubicBezTo>
                    <a:cubicBezTo>
                      <a:pt x="34995" y="22004"/>
                      <a:pt x="34507" y="22254"/>
                      <a:pt x="34031" y="22516"/>
                    </a:cubicBezTo>
                    <a:cubicBezTo>
                      <a:pt x="33495" y="22789"/>
                      <a:pt x="32947" y="23063"/>
                      <a:pt x="32412" y="23325"/>
                    </a:cubicBezTo>
                    <a:cubicBezTo>
                      <a:pt x="32638" y="23075"/>
                      <a:pt x="32876" y="22813"/>
                      <a:pt x="33090" y="22551"/>
                    </a:cubicBezTo>
                    <a:lnTo>
                      <a:pt x="33126" y="22551"/>
                    </a:lnTo>
                    <a:cubicBezTo>
                      <a:pt x="35269" y="21468"/>
                      <a:pt x="37245" y="20075"/>
                      <a:pt x="39389" y="18968"/>
                    </a:cubicBezTo>
                    <a:cubicBezTo>
                      <a:pt x="39470" y="18927"/>
                      <a:pt x="39421" y="18826"/>
                      <a:pt x="39354" y="18826"/>
                    </a:cubicBezTo>
                    <a:cubicBezTo>
                      <a:pt x="39342" y="18826"/>
                      <a:pt x="39330" y="18829"/>
                      <a:pt x="39317" y="18837"/>
                    </a:cubicBezTo>
                    <a:cubicBezTo>
                      <a:pt x="37495" y="19670"/>
                      <a:pt x="35579" y="20503"/>
                      <a:pt x="33900" y="21623"/>
                    </a:cubicBezTo>
                    <a:cubicBezTo>
                      <a:pt x="34436" y="20992"/>
                      <a:pt x="34971" y="20373"/>
                      <a:pt x="35507" y="19730"/>
                    </a:cubicBezTo>
                    <a:cubicBezTo>
                      <a:pt x="38567" y="18122"/>
                      <a:pt x="41603" y="16420"/>
                      <a:pt x="44639" y="14741"/>
                    </a:cubicBezTo>
                    <a:cubicBezTo>
                      <a:pt x="44712" y="14699"/>
                      <a:pt x="44675" y="14630"/>
                      <a:pt x="44609" y="14630"/>
                    </a:cubicBezTo>
                    <a:cubicBezTo>
                      <a:pt x="44599" y="14630"/>
                      <a:pt x="44590" y="14631"/>
                      <a:pt x="44580" y="14634"/>
                    </a:cubicBezTo>
                    <a:cubicBezTo>
                      <a:pt x="41782" y="15824"/>
                      <a:pt x="39008" y="17182"/>
                      <a:pt x="36352" y="18706"/>
                    </a:cubicBezTo>
                    <a:cubicBezTo>
                      <a:pt x="36936" y="18003"/>
                      <a:pt x="37495" y="17301"/>
                      <a:pt x="38067" y="16598"/>
                    </a:cubicBezTo>
                    <a:cubicBezTo>
                      <a:pt x="39972" y="15491"/>
                      <a:pt x="41984" y="14598"/>
                      <a:pt x="44080" y="13884"/>
                    </a:cubicBezTo>
                    <a:cubicBezTo>
                      <a:pt x="44212" y="13829"/>
                      <a:pt x="44171" y="13642"/>
                      <a:pt x="44051" y="13642"/>
                    </a:cubicBezTo>
                    <a:cubicBezTo>
                      <a:pt x="44041" y="13642"/>
                      <a:pt x="44031" y="13643"/>
                      <a:pt x="44020" y="13646"/>
                    </a:cubicBezTo>
                    <a:cubicBezTo>
                      <a:pt x="42175" y="13991"/>
                      <a:pt x="40460" y="14658"/>
                      <a:pt x="38900" y="15586"/>
                    </a:cubicBezTo>
                    <a:cubicBezTo>
                      <a:pt x="39043" y="15408"/>
                      <a:pt x="39198" y="15229"/>
                      <a:pt x="39329" y="15050"/>
                    </a:cubicBezTo>
                    <a:cubicBezTo>
                      <a:pt x="41294" y="13919"/>
                      <a:pt x="43246" y="12907"/>
                      <a:pt x="45437" y="12252"/>
                    </a:cubicBezTo>
                    <a:cubicBezTo>
                      <a:pt x="45684" y="12185"/>
                      <a:pt x="45592" y="11832"/>
                      <a:pt x="45361" y="11832"/>
                    </a:cubicBezTo>
                    <a:cubicBezTo>
                      <a:pt x="45347" y="11832"/>
                      <a:pt x="45333" y="11833"/>
                      <a:pt x="45318" y="11836"/>
                    </a:cubicBezTo>
                    <a:cubicBezTo>
                      <a:pt x="43615" y="12169"/>
                      <a:pt x="41948" y="12753"/>
                      <a:pt x="40472" y="13646"/>
                    </a:cubicBezTo>
                    <a:cubicBezTo>
                      <a:pt x="40770" y="13265"/>
                      <a:pt x="41067" y="12895"/>
                      <a:pt x="41353" y="12526"/>
                    </a:cubicBezTo>
                    <a:cubicBezTo>
                      <a:pt x="43425" y="11514"/>
                      <a:pt x="45413" y="10407"/>
                      <a:pt x="47663" y="9693"/>
                    </a:cubicBezTo>
                    <a:close/>
                    <a:moveTo>
                      <a:pt x="50719" y="1"/>
                    </a:moveTo>
                    <a:cubicBezTo>
                      <a:pt x="50658" y="1"/>
                      <a:pt x="50597" y="29"/>
                      <a:pt x="50545" y="96"/>
                    </a:cubicBezTo>
                    <a:cubicBezTo>
                      <a:pt x="50330" y="370"/>
                      <a:pt x="50128" y="632"/>
                      <a:pt x="49914" y="882"/>
                    </a:cubicBezTo>
                    <a:cubicBezTo>
                      <a:pt x="46901" y="2930"/>
                      <a:pt x="43711" y="4799"/>
                      <a:pt x="40579" y="6752"/>
                    </a:cubicBezTo>
                    <a:lnTo>
                      <a:pt x="40543" y="6621"/>
                    </a:lnTo>
                    <a:cubicBezTo>
                      <a:pt x="40528" y="6598"/>
                      <a:pt x="40503" y="6585"/>
                      <a:pt x="40484" y="6585"/>
                    </a:cubicBezTo>
                    <a:cubicBezTo>
                      <a:pt x="40473" y="6585"/>
                      <a:pt x="40464" y="6589"/>
                      <a:pt x="40460" y="6597"/>
                    </a:cubicBezTo>
                    <a:cubicBezTo>
                      <a:pt x="40424" y="6692"/>
                      <a:pt x="40389" y="6799"/>
                      <a:pt x="40353" y="6883"/>
                    </a:cubicBezTo>
                    <a:cubicBezTo>
                      <a:pt x="35281" y="10086"/>
                      <a:pt x="30447" y="13550"/>
                      <a:pt x="26982" y="18527"/>
                    </a:cubicBezTo>
                    <a:cubicBezTo>
                      <a:pt x="25196" y="21087"/>
                      <a:pt x="23541" y="23647"/>
                      <a:pt x="21243" y="25814"/>
                    </a:cubicBezTo>
                    <a:cubicBezTo>
                      <a:pt x="19100" y="27838"/>
                      <a:pt x="16886" y="29778"/>
                      <a:pt x="14695" y="31755"/>
                    </a:cubicBezTo>
                    <a:cubicBezTo>
                      <a:pt x="13266" y="33053"/>
                      <a:pt x="11242" y="34398"/>
                      <a:pt x="10683" y="36351"/>
                    </a:cubicBezTo>
                    <a:cubicBezTo>
                      <a:pt x="10099" y="38375"/>
                      <a:pt x="11623" y="38732"/>
                      <a:pt x="8920" y="39101"/>
                    </a:cubicBezTo>
                    <a:cubicBezTo>
                      <a:pt x="8730" y="39137"/>
                      <a:pt x="8659" y="39363"/>
                      <a:pt x="8682" y="39518"/>
                    </a:cubicBezTo>
                    <a:cubicBezTo>
                      <a:pt x="9397" y="43506"/>
                      <a:pt x="5253" y="46650"/>
                      <a:pt x="6754" y="50626"/>
                    </a:cubicBezTo>
                    <a:cubicBezTo>
                      <a:pt x="6801" y="50733"/>
                      <a:pt x="6861" y="50805"/>
                      <a:pt x="6944" y="50852"/>
                    </a:cubicBezTo>
                    <a:cubicBezTo>
                      <a:pt x="4325" y="55270"/>
                      <a:pt x="2134" y="59937"/>
                      <a:pt x="50" y="64640"/>
                    </a:cubicBezTo>
                    <a:cubicBezTo>
                      <a:pt x="1" y="64764"/>
                      <a:pt x="107" y="64883"/>
                      <a:pt x="212" y="64883"/>
                    </a:cubicBezTo>
                    <a:cubicBezTo>
                      <a:pt x="258" y="64883"/>
                      <a:pt x="304" y="64861"/>
                      <a:pt x="336" y="64807"/>
                    </a:cubicBezTo>
                    <a:cubicBezTo>
                      <a:pt x="2670" y="60389"/>
                      <a:pt x="4956" y="55972"/>
                      <a:pt x="7575" y="51769"/>
                    </a:cubicBezTo>
                    <a:cubicBezTo>
                      <a:pt x="7881" y="51761"/>
                      <a:pt x="8203" y="51758"/>
                      <a:pt x="8536" y="51758"/>
                    </a:cubicBezTo>
                    <a:cubicBezTo>
                      <a:pt x="8926" y="51758"/>
                      <a:pt x="9332" y="51762"/>
                      <a:pt x="9746" y="51762"/>
                    </a:cubicBezTo>
                    <a:cubicBezTo>
                      <a:pt x="11964" y="51762"/>
                      <a:pt x="14425" y="51672"/>
                      <a:pt x="16052" y="50531"/>
                    </a:cubicBezTo>
                    <a:cubicBezTo>
                      <a:pt x="17231" y="49698"/>
                      <a:pt x="17945" y="48364"/>
                      <a:pt x="19065" y="47459"/>
                    </a:cubicBezTo>
                    <a:cubicBezTo>
                      <a:pt x="20231" y="46507"/>
                      <a:pt x="21529" y="45888"/>
                      <a:pt x="22494" y="44697"/>
                    </a:cubicBezTo>
                    <a:cubicBezTo>
                      <a:pt x="24315" y="42470"/>
                      <a:pt x="25208" y="39482"/>
                      <a:pt x="26875" y="37101"/>
                    </a:cubicBezTo>
                    <a:cubicBezTo>
                      <a:pt x="29304" y="33624"/>
                      <a:pt x="32376" y="30683"/>
                      <a:pt x="35912" y="28362"/>
                    </a:cubicBezTo>
                    <a:cubicBezTo>
                      <a:pt x="36067" y="28254"/>
                      <a:pt x="36126" y="28052"/>
                      <a:pt x="36043" y="27873"/>
                    </a:cubicBezTo>
                    <a:cubicBezTo>
                      <a:pt x="35852" y="27516"/>
                      <a:pt x="35674" y="27135"/>
                      <a:pt x="35483" y="26778"/>
                    </a:cubicBezTo>
                    <a:lnTo>
                      <a:pt x="35483" y="26778"/>
                    </a:lnTo>
                    <a:cubicBezTo>
                      <a:pt x="35636" y="26802"/>
                      <a:pt x="35787" y="26814"/>
                      <a:pt x="35936" y="26814"/>
                    </a:cubicBezTo>
                    <a:cubicBezTo>
                      <a:pt x="36898" y="26814"/>
                      <a:pt x="37768" y="26323"/>
                      <a:pt x="38531" y="25456"/>
                    </a:cubicBezTo>
                    <a:cubicBezTo>
                      <a:pt x="39139" y="24754"/>
                      <a:pt x="39448" y="23956"/>
                      <a:pt x="39781" y="23087"/>
                    </a:cubicBezTo>
                    <a:cubicBezTo>
                      <a:pt x="40198" y="22004"/>
                      <a:pt x="40615" y="20611"/>
                      <a:pt x="41436" y="19741"/>
                    </a:cubicBezTo>
                    <a:cubicBezTo>
                      <a:pt x="42056" y="19087"/>
                      <a:pt x="42841" y="18801"/>
                      <a:pt x="43520" y="18265"/>
                    </a:cubicBezTo>
                    <a:cubicBezTo>
                      <a:pt x="48890" y="14038"/>
                      <a:pt x="48342" y="6776"/>
                      <a:pt x="50747" y="930"/>
                    </a:cubicBezTo>
                    <a:cubicBezTo>
                      <a:pt x="50807" y="882"/>
                      <a:pt x="50854" y="846"/>
                      <a:pt x="50914" y="799"/>
                    </a:cubicBezTo>
                    <a:cubicBezTo>
                      <a:pt x="51009" y="703"/>
                      <a:pt x="50997" y="584"/>
                      <a:pt x="50938" y="489"/>
                    </a:cubicBezTo>
                    <a:cubicBezTo>
                      <a:pt x="50961" y="489"/>
                      <a:pt x="50961" y="453"/>
                      <a:pt x="50973" y="430"/>
                    </a:cubicBezTo>
                    <a:cubicBezTo>
                      <a:pt x="51062" y="235"/>
                      <a:pt x="50894" y="1"/>
                      <a:pt x="507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839;p31"/>
              <p:cNvSpPr/>
              <p:nvPr/>
            </p:nvSpPr>
            <p:spPr>
              <a:xfrm rot="537698">
                <a:off x="5955704" y="2179387"/>
                <a:ext cx="1759411" cy="1455749"/>
              </a:xfrm>
              <a:custGeom>
                <a:avLst/>
                <a:gdLst/>
                <a:ahLst/>
                <a:cxnLst/>
                <a:rect l="l" t="t" r="r" b="b"/>
                <a:pathLst>
                  <a:path w="118006" h="97639" extrusionOk="0">
                    <a:moveTo>
                      <a:pt x="18955" y="8403"/>
                    </a:moveTo>
                    <a:lnTo>
                      <a:pt x="18991" y="8451"/>
                    </a:lnTo>
                    <a:cubicBezTo>
                      <a:pt x="18931" y="8689"/>
                      <a:pt x="18872" y="8927"/>
                      <a:pt x="18836" y="9142"/>
                    </a:cubicBezTo>
                    <a:cubicBezTo>
                      <a:pt x="18193" y="10320"/>
                      <a:pt x="17562" y="11499"/>
                      <a:pt x="16955" y="12678"/>
                    </a:cubicBezTo>
                    <a:cubicBezTo>
                      <a:pt x="17384" y="11082"/>
                      <a:pt x="18003" y="9082"/>
                      <a:pt x="18550" y="8523"/>
                    </a:cubicBezTo>
                    <a:cubicBezTo>
                      <a:pt x="18681" y="8487"/>
                      <a:pt x="18812" y="8451"/>
                      <a:pt x="18955" y="8403"/>
                    </a:cubicBezTo>
                    <a:close/>
                    <a:moveTo>
                      <a:pt x="18455" y="10809"/>
                    </a:moveTo>
                    <a:lnTo>
                      <a:pt x="18455" y="10809"/>
                    </a:lnTo>
                    <a:cubicBezTo>
                      <a:pt x="18336" y="11356"/>
                      <a:pt x="18205" y="11904"/>
                      <a:pt x="18086" y="12452"/>
                    </a:cubicBezTo>
                    <a:cubicBezTo>
                      <a:pt x="17503" y="13368"/>
                      <a:pt x="16895" y="14285"/>
                      <a:pt x="16336" y="15202"/>
                    </a:cubicBezTo>
                    <a:cubicBezTo>
                      <a:pt x="16360" y="15035"/>
                      <a:pt x="16407" y="14880"/>
                      <a:pt x="16431" y="14714"/>
                    </a:cubicBezTo>
                    <a:cubicBezTo>
                      <a:pt x="16467" y="14583"/>
                      <a:pt x="16574" y="14166"/>
                      <a:pt x="16705" y="13607"/>
                    </a:cubicBezTo>
                    <a:cubicBezTo>
                      <a:pt x="16753" y="13607"/>
                      <a:pt x="16776" y="13595"/>
                      <a:pt x="16812" y="13547"/>
                    </a:cubicBezTo>
                    <a:cubicBezTo>
                      <a:pt x="17372" y="12642"/>
                      <a:pt x="17919" y="11737"/>
                      <a:pt x="18455" y="10809"/>
                    </a:cubicBezTo>
                    <a:close/>
                    <a:moveTo>
                      <a:pt x="16110" y="13154"/>
                    </a:moveTo>
                    <a:lnTo>
                      <a:pt x="16110" y="13154"/>
                    </a:lnTo>
                    <a:cubicBezTo>
                      <a:pt x="16014" y="13702"/>
                      <a:pt x="15955" y="14166"/>
                      <a:pt x="15872" y="14499"/>
                    </a:cubicBezTo>
                    <a:cubicBezTo>
                      <a:pt x="15502" y="16023"/>
                      <a:pt x="15121" y="17559"/>
                      <a:pt x="14740" y="19071"/>
                    </a:cubicBezTo>
                    <a:cubicBezTo>
                      <a:pt x="14654" y="18985"/>
                      <a:pt x="14531" y="18935"/>
                      <a:pt x="14413" y="18935"/>
                    </a:cubicBezTo>
                    <a:cubicBezTo>
                      <a:pt x="14352" y="18935"/>
                      <a:pt x="14293" y="18948"/>
                      <a:pt x="14240" y="18976"/>
                    </a:cubicBezTo>
                    <a:cubicBezTo>
                      <a:pt x="14621" y="17714"/>
                      <a:pt x="15002" y="16452"/>
                      <a:pt x="15371" y="15178"/>
                    </a:cubicBezTo>
                    <a:cubicBezTo>
                      <a:pt x="15645" y="15083"/>
                      <a:pt x="15764" y="14714"/>
                      <a:pt x="15717" y="14023"/>
                    </a:cubicBezTo>
                    <a:cubicBezTo>
                      <a:pt x="15741" y="13964"/>
                      <a:pt x="15752" y="13904"/>
                      <a:pt x="15776" y="13845"/>
                    </a:cubicBezTo>
                    <a:cubicBezTo>
                      <a:pt x="15895" y="13642"/>
                      <a:pt x="16002" y="13404"/>
                      <a:pt x="16110" y="13154"/>
                    </a:cubicBezTo>
                    <a:close/>
                    <a:moveTo>
                      <a:pt x="17741" y="14059"/>
                    </a:moveTo>
                    <a:lnTo>
                      <a:pt x="17741" y="14059"/>
                    </a:lnTo>
                    <a:cubicBezTo>
                      <a:pt x="17681" y="14309"/>
                      <a:pt x="17622" y="14583"/>
                      <a:pt x="17562" y="14845"/>
                    </a:cubicBezTo>
                    <a:cubicBezTo>
                      <a:pt x="17538" y="14880"/>
                      <a:pt x="17526" y="14892"/>
                      <a:pt x="17503" y="14940"/>
                    </a:cubicBezTo>
                    <a:cubicBezTo>
                      <a:pt x="16931" y="16404"/>
                      <a:pt x="16169" y="17750"/>
                      <a:pt x="15371" y="19071"/>
                    </a:cubicBezTo>
                    <a:cubicBezTo>
                      <a:pt x="15586" y="18250"/>
                      <a:pt x="15776" y="17417"/>
                      <a:pt x="15991" y="16595"/>
                    </a:cubicBezTo>
                    <a:cubicBezTo>
                      <a:pt x="16610" y="15785"/>
                      <a:pt x="17193" y="14940"/>
                      <a:pt x="17741" y="14059"/>
                    </a:cubicBezTo>
                    <a:close/>
                    <a:moveTo>
                      <a:pt x="16407" y="20453"/>
                    </a:moveTo>
                    <a:lnTo>
                      <a:pt x="16407" y="20453"/>
                    </a:lnTo>
                    <a:cubicBezTo>
                      <a:pt x="16395" y="20500"/>
                      <a:pt x="16372" y="20536"/>
                      <a:pt x="16372" y="20560"/>
                    </a:cubicBezTo>
                    <a:lnTo>
                      <a:pt x="16348" y="20560"/>
                    </a:lnTo>
                    <a:cubicBezTo>
                      <a:pt x="16360" y="20536"/>
                      <a:pt x="16372" y="20488"/>
                      <a:pt x="16407" y="20453"/>
                    </a:cubicBezTo>
                    <a:close/>
                    <a:moveTo>
                      <a:pt x="17134" y="16988"/>
                    </a:moveTo>
                    <a:lnTo>
                      <a:pt x="16907" y="18059"/>
                    </a:lnTo>
                    <a:cubicBezTo>
                      <a:pt x="16229" y="19548"/>
                      <a:pt x="15360" y="20917"/>
                      <a:pt x="14574" y="22346"/>
                    </a:cubicBezTo>
                    <a:cubicBezTo>
                      <a:pt x="14633" y="22096"/>
                      <a:pt x="14705" y="21822"/>
                      <a:pt x="14764" y="21572"/>
                    </a:cubicBezTo>
                    <a:cubicBezTo>
                      <a:pt x="14871" y="21143"/>
                      <a:pt x="14979" y="20691"/>
                      <a:pt x="15098" y="20262"/>
                    </a:cubicBezTo>
                    <a:cubicBezTo>
                      <a:pt x="15919" y="19274"/>
                      <a:pt x="16574" y="18155"/>
                      <a:pt x="17134" y="16988"/>
                    </a:cubicBezTo>
                    <a:close/>
                    <a:moveTo>
                      <a:pt x="15586" y="21917"/>
                    </a:moveTo>
                    <a:lnTo>
                      <a:pt x="15586" y="21917"/>
                    </a:lnTo>
                    <a:cubicBezTo>
                      <a:pt x="14919" y="23251"/>
                      <a:pt x="14217" y="24608"/>
                      <a:pt x="13669" y="26001"/>
                    </a:cubicBezTo>
                    <a:lnTo>
                      <a:pt x="14240" y="23643"/>
                    </a:lnTo>
                    <a:cubicBezTo>
                      <a:pt x="14288" y="23643"/>
                      <a:pt x="14348" y="23608"/>
                      <a:pt x="14383" y="23572"/>
                    </a:cubicBezTo>
                    <a:cubicBezTo>
                      <a:pt x="14824" y="23072"/>
                      <a:pt x="15217" y="22512"/>
                      <a:pt x="15586" y="21917"/>
                    </a:cubicBezTo>
                    <a:close/>
                    <a:moveTo>
                      <a:pt x="12719" y="27351"/>
                    </a:moveTo>
                    <a:lnTo>
                      <a:pt x="12719" y="27351"/>
                    </a:lnTo>
                    <a:cubicBezTo>
                      <a:pt x="12654" y="27621"/>
                      <a:pt x="12587" y="27897"/>
                      <a:pt x="12526" y="28168"/>
                    </a:cubicBezTo>
                    <a:cubicBezTo>
                      <a:pt x="12502" y="28168"/>
                      <a:pt x="12502" y="28156"/>
                      <a:pt x="12490" y="28156"/>
                    </a:cubicBezTo>
                    <a:cubicBezTo>
                      <a:pt x="12570" y="27891"/>
                      <a:pt x="12649" y="27626"/>
                      <a:pt x="12719" y="27351"/>
                    </a:cubicBezTo>
                    <a:close/>
                    <a:moveTo>
                      <a:pt x="15157" y="7737"/>
                    </a:moveTo>
                    <a:cubicBezTo>
                      <a:pt x="15169" y="7772"/>
                      <a:pt x="15169" y="7808"/>
                      <a:pt x="15205" y="7856"/>
                    </a:cubicBezTo>
                    <a:cubicBezTo>
                      <a:pt x="15574" y="8427"/>
                      <a:pt x="16514" y="8582"/>
                      <a:pt x="17169" y="8630"/>
                    </a:cubicBezTo>
                    <a:lnTo>
                      <a:pt x="17312" y="8630"/>
                    </a:lnTo>
                    <a:lnTo>
                      <a:pt x="17181" y="8844"/>
                    </a:lnTo>
                    <a:cubicBezTo>
                      <a:pt x="17113" y="8714"/>
                      <a:pt x="16961" y="8632"/>
                      <a:pt x="16818" y="8632"/>
                    </a:cubicBezTo>
                    <a:cubicBezTo>
                      <a:pt x="16686" y="8632"/>
                      <a:pt x="16560" y="8702"/>
                      <a:pt x="16514" y="8868"/>
                    </a:cubicBezTo>
                    <a:cubicBezTo>
                      <a:pt x="16419" y="9142"/>
                      <a:pt x="16348" y="9416"/>
                      <a:pt x="16253" y="9701"/>
                    </a:cubicBezTo>
                    <a:cubicBezTo>
                      <a:pt x="16133" y="9892"/>
                      <a:pt x="16038" y="10082"/>
                      <a:pt x="15919" y="10273"/>
                    </a:cubicBezTo>
                    <a:cubicBezTo>
                      <a:pt x="16014" y="9797"/>
                      <a:pt x="16110" y="9344"/>
                      <a:pt x="16217" y="8868"/>
                    </a:cubicBezTo>
                    <a:cubicBezTo>
                      <a:pt x="16241" y="8725"/>
                      <a:pt x="16122" y="8642"/>
                      <a:pt x="15991" y="8642"/>
                    </a:cubicBezTo>
                    <a:cubicBezTo>
                      <a:pt x="15945" y="8617"/>
                      <a:pt x="15892" y="8604"/>
                      <a:pt x="15839" y="8604"/>
                    </a:cubicBezTo>
                    <a:cubicBezTo>
                      <a:pt x="15740" y="8604"/>
                      <a:pt x="15645" y="8652"/>
                      <a:pt x="15621" y="8761"/>
                    </a:cubicBezTo>
                    <a:cubicBezTo>
                      <a:pt x="14693" y="11380"/>
                      <a:pt x="13895" y="13892"/>
                      <a:pt x="13574" y="16619"/>
                    </a:cubicBezTo>
                    <a:cubicBezTo>
                      <a:pt x="12621" y="19322"/>
                      <a:pt x="11871" y="22084"/>
                      <a:pt x="11311" y="24894"/>
                    </a:cubicBezTo>
                    <a:cubicBezTo>
                      <a:pt x="11061" y="26013"/>
                      <a:pt x="10835" y="27156"/>
                      <a:pt x="10645" y="28287"/>
                    </a:cubicBezTo>
                    <a:cubicBezTo>
                      <a:pt x="10061" y="30335"/>
                      <a:pt x="9514" y="32406"/>
                      <a:pt x="8966" y="34478"/>
                    </a:cubicBezTo>
                    <a:cubicBezTo>
                      <a:pt x="8418" y="35657"/>
                      <a:pt x="7942" y="36847"/>
                      <a:pt x="7549" y="38050"/>
                    </a:cubicBezTo>
                    <a:cubicBezTo>
                      <a:pt x="7942" y="36562"/>
                      <a:pt x="8311" y="35085"/>
                      <a:pt x="8692" y="33597"/>
                    </a:cubicBezTo>
                    <a:cubicBezTo>
                      <a:pt x="10883" y="25060"/>
                      <a:pt x="13716" y="16440"/>
                      <a:pt x="15157" y="7737"/>
                    </a:cubicBezTo>
                    <a:close/>
                    <a:moveTo>
                      <a:pt x="115253" y="45444"/>
                    </a:moveTo>
                    <a:lnTo>
                      <a:pt x="115396" y="45539"/>
                    </a:lnTo>
                    <a:cubicBezTo>
                      <a:pt x="115455" y="45575"/>
                      <a:pt x="115503" y="45610"/>
                      <a:pt x="115551" y="45658"/>
                    </a:cubicBezTo>
                    <a:cubicBezTo>
                      <a:pt x="115336" y="45980"/>
                      <a:pt x="115122" y="46325"/>
                      <a:pt x="114920" y="46682"/>
                    </a:cubicBezTo>
                    <a:cubicBezTo>
                      <a:pt x="115074" y="46253"/>
                      <a:pt x="115217" y="45837"/>
                      <a:pt x="115253" y="45444"/>
                    </a:cubicBezTo>
                    <a:close/>
                    <a:moveTo>
                      <a:pt x="115872" y="45837"/>
                    </a:moveTo>
                    <a:cubicBezTo>
                      <a:pt x="116086" y="45980"/>
                      <a:pt x="116360" y="46111"/>
                      <a:pt x="116610" y="46194"/>
                    </a:cubicBezTo>
                    <a:cubicBezTo>
                      <a:pt x="116491" y="46408"/>
                      <a:pt x="116384" y="46622"/>
                      <a:pt x="116289" y="46849"/>
                    </a:cubicBezTo>
                    <a:cubicBezTo>
                      <a:pt x="116241" y="46825"/>
                      <a:pt x="116194" y="46801"/>
                      <a:pt x="116170" y="46789"/>
                    </a:cubicBezTo>
                    <a:cubicBezTo>
                      <a:pt x="116139" y="46772"/>
                      <a:pt x="116101" y="46764"/>
                      <a:pt x="116061" y="46764"/>
                    </a:cubicBezTo>
                    <a:cubicBezTo>
                      <a:pt x="115993" y="46764"/>
                      <a:pt x="115922" y="46787"/>
                      <a:pt x="115884" y="46825"/>
                    </a:cubicBezTo>
                    <a:cubicBezTo>
                      <a:pt x="115884" y="46611"/>
                      <a:pt x="115884" y="46372"/>
                      <a:pt x="115836" y="46158"/>
                    </a:cubicBezTo>
                    <a:cubicBezTo>
                      <a:pt x="115836" y="46134"/>
                      <a:pt x="115813" y="46111"/>
                      <a:pt x="115789" y="46087"/>
                    </a:cubicBezTo>
                    <a:cubicBezTo>
                      <a:pt x="115824" y="45991"/>
                      <a:pt x="115848" y="45920"/>
                      <a:pt x="115872" y="45837"/>
                    </a:cubicBezTo>
                    <a:close/>
                    <a:moveTo>
                      <a:pt x="117491" y="46146"/>
                    </a:moveTo>
                    <a:lnTo>
                      <a:pt x="117003" y="46992"/>
                    </a:lnTo>
                    <a:cubicBezTo>
                      <a:pt x="117075" y="46742"/>
                      <a:pt x="117134" y="46492"/>
                      <a:pt x="117206" y="46253"/>
                    </a:cubicBezTo>
                    <a:cubicBezTo>
                      <a:pt x="117265" y="46218"/>
                      <a:pt x="117325" y="46218"/>
                      <a:pt x="117384" y="46206"/>
                    </a:cubicBezTo>
                    <a:cubicBezTo>
                      <a:pt x="117432" y="46194"/>
                      <a:pt x="117456" y="46170"/>
                      <a:pt x="117491" y="46146"/>
                    </a:cubicBezTo>
                    <a:close/>
                    <a:moveTo>
                      <a:pt x="115988" y="47529"/>
                    </a:moveTo>
                    <a:lnTo>
                      <a:pt x="115988" y="47529"/>
                    </a:lnTo>
                    <a:cubicBezTo>
                      <a:pt x="115967" y="47542"/>
                      <a:pt x="115967" y="47575"/>
                      <a:pt x="115955" y="47587"/>
                    </a:cubicBezTo>
                    <a:cubicBezTo>
                      <a:pt x="115884" y="47658"/>
                      <a:pt x="115801" y="47765"/>
                      <a:pt x="115717" y="47837"/>
                    </a:cubicBezTo>
                    <a:cubicBezTo>
                      <a:pt x="115753" y="47742"/>
                      <a:pt x="115765" y="47646"/>
                      <a:pt x="115789" y="47539"/>
                    </a:cubicBezTo>
                    <a:cubicBezTo>
                      <a:pt x="115816" y="47556"/>
                      <a:pt x="115844" y="47565"/>
                      <a:pt x="115874" y="47565"/>
                    </a:cubicBezTo>
                    <a:cubicBezTo>
                      <a:pt x="115908" y="47565"/>
                      <a:pt x="115945" y="47553"/>
                      <a:pt x="115988" y="47529"/>
                    </a:cubicBezTo>
                    <a:close/>
                    <a:moveTo>
                      <a:pt x="114027" y="48456"/>
                    </a:moveTo>
                    <a:lnTo>
                      <a:pt x="114027" y="48456"/>
                    </a:lnTo>
                    <a:cubicBezTo>
                      <a:pt x="113943" y="48635"/>
                      <a:pt x="113860" y="48789"/>
                      <a:pt x="113789" y="48968"/>
                    </a:cubicBezTo>
                    <a:cubicBezTo>
                      <a:pt x="113729" y="49004"/>
                      <a:pt x="113693" y="49051"/>
                      <a:pt x="113646" y="49075"/>
                    </a:cubicBezTo>
                    <a:cubicBezTo>
                      <a:pt x="113765" y="48873"/>
                      <a:pt x="113908" y="48670"/>
                      <a:pt x="114027" y="48456"/>
                    </a:cubicBezTo>
                    <a:close/>
                    <a:moveTo>
                      <a:pt x="6216" y="43158"/>
                    </a:moveTo>
                    <a:cubicBezTo>
                      <a:pt x="6001" y="44206"/>
                      <a:pt x="5811" y="45265"/>
                      <a:pt x="5644" y="46349"/>
                    </a:cubicBezTo>
                    <a:cubicBezTo>
                      <a:pt x="5596" y="46563"/>
                      <a:pt x="5537" y="46765"/>
                      <a:pt x="5501" y="46992"/>
                    </a:cubicBezTo>
                    <a:cubicBezTo>
                      <a:pt x="5144" y="47920"/>
                      <a:pt x="4811" y="48849"/>
                      <a:pt x="4501" y="49801"/>
                    </a:cubicBezTo>
                    <a:cubicBezTo>
                      <a:pt x="5061" y="47587"/>
                      <a:pt x="5644" y="45372"/>
                      <a:pt x="6216" y="43158"/>
                    </a:cubicBezTo>
                    <a:close/>
                    <a:moveTo>
                      <a:pt x="114646" y="51016"/>
                    </a:moveTo>
                    <a:cubicBezTo>
                      <a:pt x="114646" y="51028"/>
                      <a:pt x="114634" y="51040"/>
                      <a:pt x="114634" y="51040"/>
                    </a:cubicBezTo>
                    <a:cubicBezTo>
                      <a:pt x="114634" y="51028"/>
                      <a:pt x="114646" y="51028"/>
                      <a:pt x="114646" y="51016"/>
                    </a:cubicBezTo>
                    <a:close/>
                    <a:moveTo>
                      <a:pt x="112455" y="41753"/>
                    </a:moveTo>
                    <a:lnTo>
                      <a:pt x="112455" y="41753"/>
                    </a:lnTo>
                    <a:cubicBezTo>
                      <a:pt x="112693" y="41765"/>
                      <a:pt x="112919" y="41789"/>
                      <a:pt x="113157" y="41812"/>
                    </a:cubicBezTo>
                    <a:cubicBezTo>
                      <a:pt x="113693" y="41884"/>
                      <a:pt x="114241" y="42098"/>
                      <a:pt x="114777" y="42170"/>
                    </a:cubicBezTo>
                    <a:cubicBezTo>
                      <a:pt x="113086" y="44837"/>
                      <a:pt x="111467" y="47551"/>
                      <a:pt x="109883" y="50325"/>
                    </a:cubicBezTo>
                    <a:cubicBezTo>
                      <a:pt x="109867" y="50209"/>
                      <a:pt x="109757" y="50109"/>
                      <a:pt x="109635" y="50109"/>
                    </a:cubicBezTo>
                    <a:cubicBezTo>
                      <a:pt x="109583" y="50109"/>
                      <a:pt x="109528" y="50128"/>
                      <a:pt x="109478" y="50171"/>
                    </a:cubicBezTo>
                    <a:cubicBezTo>
                      <a:pt x="108157" y="51314"/>
                      <a:pt x="106942" y="52528"/>
                      <a:pt x="105835" y="53861"/>
                    </a:cubicBezTo>
                    <a:cubicBezTo>
                      <a:pt x="105287" y="54552"/>
                      <a:pt x="104752" y="55243"/>
                      <a:pt x="104168" y="55897"/>
                    </a:cubicBezTo>
                    <a:cubicBezTo>
                      <a:pt x="104097" y="55981"/>
                      <a:pt x="104037" y="56005"/>
                      <a:pt x="103978" y="56052"/>
                    </a:cubicBezTo>
                    <a:lnTo>
                      <a:pt x="105228" y="53195"/>
                    </a:lnTo>
                    <a:cubicBezTo>
                      <a:pt x="106407" y="52183"/>
                      <a:pt x="107454" y="50992"/>
                      <a:pt x="108562" y="49897"/>
                    </a:cubicBezTo>
                    <a:cubicBezTo>
                      <a:pt x="109574" y="48873"/>
                      <a:pt x="110657" y="47885"/>
                      <a:pt x="111550" y="46742"/>
                    </a:cubicBezTo>
                    <a:cubicBezTo>
                      <a:pt x="111671" y="46587"/>
                      <a:pt x="111524" y="46419"/>
                      <a:pt x="111370" y="46419"/>
                    </a:cubicBezTo>
                    <a:cubicBezTo>
                      <a:pt x="111311" y="46419"/>
                      <a:pt x="111251" y="46444"/>
                      <a:pt x="111205" y="46503"/>
                    </a:cubicBezTo>
                    <a:cubicBezTo>
                      <a:pt x="109586" y="48527"/>
                      <a:pt x="107514" y="50147"/>
                      <a:pt x="105728" y="52028"/>
                    </a:cubicBezTo>
                    <a:cubicBezTo>
                      <a:pt x="106073" y="51254"/>
                      <a:pt x="106407" y="50456"/>
                      <a:pt x="106728" y="49682"/>
                    </a:cubicBezTo>
                    <a:cubicBezTo>
                      <a:pt x="106754" y="49760"/>
                      <a:pt x="106835" y="49818"/>
                      <a:pt x="106923" y="49818"/>
                    </a:cubicBezTo>
                    <a:cubicBezTo>
                      <a:pt x="106957" y="49818"/>
                      <a:pt x="106993" y="49809"/>
                      <a:pt x="107026" y="49790"/>
                    </a:cubicBezTo>
                    <a:cubicBezTo>
                      <a:pt x="109038" y="48349"/>
                      <a:pt x="110788" y="46337"/>
                      <a:pt x="112598" y="44646"/>
                    </a:cubicBezTo>
                    <a:cubicBezTo>
                      <a:pt x="112786" y="44468"/>
                      <a:pt x="112618" y="44185"/>
                      <a:pt x="112422" y="44185"/>
                    </a:cubicBezTo>
                    <a:cubicBezTo>
                      <a:pt x="112369" y="44185"/>
                      <a:pt x="112315" y="44205"/>
                      <a:pt x="112265" y="44253"/>
                    </a:cubicBezTo>
                    <a:cubicBezTo>
                      <a:pt x="110479" y="45932"/>
                      <a:pt x="108395" y="47563"/>
                      <a:pt x="106835" y="49444"/>
                    </a:cubicBezTo>
                    <a:cubicBezTo>
                      <a:pt x="107395" y="48111"/>
                      <a:pt x="107954" y="46765"/>
                      <a:pt x="108514" y="45432"/>
                    </a:cubicBezTo>
                    <a:cubicBezTo>
                      <a:pt x="108514" y="45495"/>
                      <a:pt x="108582" y="45564"/>
                      <a:pt x="108661" y="45564"/>
                    </a:cubicBezTo>
                    <a:cubicBezTo>
                      <a:pt x="108687" y="45564"/>
                      <a:pt x="108714" y="45557"/>
                      <a:pt x="108740" y="45539"/>
                    </a:cubicBezTo>
                    <a:cubicBezTo>
                      <a:pt x="110157" y="44527"/>
                      <a:pt x="111383" y="43301"/>
                      <a:pt x="112538" y="41991"/>
                    </a:cubicBezTo>
                    <a:cubicBezTo>
                      <a:pt x="112622" y="41884"/>
                      <a:pt x="112550" y="41800"/>
                      <a:pt x="112455" y="41753"/>
                    </a:cubicBezTo>
                    <a:close/>
                    <a:moveTo>
                      <a:pt x="4144" y="60839"/>
                    </a:moveTo>
                    <a:cubicBezTo>
                      <a:pt x="4406" y="60958"/>
                      <a:pt x="4692" y="61077"/>
                      <a:pt x="4965" y="61196"/>
                    </a:cubicBezTo>
                    <a:cubicBezTo>
                      <a:pt x="4668" y="61100"/>
                      <a:pt x="4370" y="61005"/>
                      <a:pt x="4072" y="60910"/>
                    </a:cubicBezTo>
                    <a:cubicBezTo>
                      <a:pt x="4096" y="60910"/>
                      <a:pt x="4132" y="60874"/>
                      <a:pt x="4144" y="60839"/>
                    </a:cubicBezTo>
                    <a:close/>
                    <a:moveTo>
                      <a:pt x="109705" y="50671"/>
                    </a:moveTo>
                    <a:lnTo>
                      <a:pt x="109705" y="50671"/>
                    </a:lnTo>
                    <a:cubicBezTo>
                      <a:pt x="109288" y="51397"/>
                      <a:pt x="108871" y="52135"/>
                      <a:pt x="108466" y="52873"/>
                    </a:cubicBezTo>
                    <a:cubicBezTo>
                      <a:pt x="108446" y="52867"/>
                      <a:pt x="108425" y="52864"/>
                      <a:pt x="108402" y="52864"/>
                    </a:cubicBezTo>
                    <a:cubicBezTo>
                      <a:pt x="108333" y="52864"/>
                      <a:pt x="108259" y="52893"/>
                      <a:pt x="108204" y="52957"/>
                    </a:cubicBezTo>
                    <a:cubicBezTo>
                      <a:pt x="106442" y="54897"/>
                      <a:pt x="104335" y="56802"/>
                      <a:pt x="102870" y="58957"/>
                    </a:cubicBezTo>
                    <a:cubicBezTo>
                      <a:pt x="102778" y="59096"/>
                      <a:pt x="102894" y="59249"/>
                      <a:pt x="103028" y="59249"/>
                    </a:cubicBezTo>
                    <a:cubicBezTo>
                      <a:pt x="103067" y="59249"/>
                      <a:pt x="103107" y="59237"/>
                      <a:pt x="103144" y="59207"/>
                    </a:cubicBezTo>
                    <a:cubicBezTo>
                      <a:pt x="104764" y="57874"/>
                      <a:pt x="106180" y="56112"/>
                      <a:pt x="107573" y="54457"/>
                    </a:cubicBezTo>
                    <a:lnTo>
                      <a:pt x="107573" y="54457"/>
                    </a:lnTo>
                    <a:cubicBezTo>
                      <a:pt x="107216" y="55112"/>
                      <a:pt x="106859" y="55790"/>
                      <a:pt x="106502" y="56445"/>
                    </a:cubicBezTo>
                    <a:cubicBezTo>
                      <a:pt x="106448" y="56403"/>
                      <a:pt x="106380" y="56377"/>
                      <a:pt x="106308" y="56377"/>
                    </a:cubicBezTo>
                    <a:cubicBezTo>
                      <a:pt x="106237" y="56377"/>
                      <a:pt x="106163" y="56403"/>
                      <a:pt x="106097" y="56469"/>
                    </a:cubicBezTo>
                    <a:cubicBezTo>
                      <a:pt x="104585" y="58172"/>
                      <a:pt x="102787" y="59838"/>
                      <a:pt x="101477" y="61696"/>
                    </a:cubicBezTo>
                    <a:cubicBezTo>
                      <a:pt x="102263" y="59946"/>
                      <a:pt x="103025" y="58195"/>
                      <a:pt x="103799" y="56457"/>
                    </a:cubicBezTo>
                    <a:cubicBezTo>
                      <a:pt x="103811" y="56552"/>
                      <a:pt x="103859" y="56612"/>
                      <a:pt x="103942" y="56648"/>
                    </a:cubicBezTo>
                    <a:cubicBezTo>
                      <a:pt x="104008" y="56678"/>
                      <a:pt x="104061" y="56693"/>
                      <a:pt x="104110" y="56693"/>
                    </a:cubicBezTo>
                    <a:cubicBezTo>
                      <a:pt x="104192" y="56693"/>
                      <a:pt x="104261" y="56651"/>
                      <a:pt x="104359" y="56576"/>
                    </a:cubicBezTo>
                    <a:cubicBezTo>
                      <a:pt x="104442" y="56517"/>
                      <a:pt x="104454" y="56409"/>
                      <a:pt x="104418" y="56326"/>
                    </a:cubicBezTo>
                    <a:cubicBezTo>
                      <a:pt x="104418" y="56326"/>
                      <a:pt x="104418" y="56302"/>
                      <a:pt x="104406" y="56302"/>
                    </a:cubicBezTo>
                    <a:cubicBezTo>
                      <a:pt x="104573" y="56231"/>
                      <a:pt x="104752" y="56159"/>
                      <a:pt x="104787" y="56124"/>
                    </a:cubicBezTo>
                    <a:cubicBezTo>
                      <a:pt x="105335" y="55743"/>
                      <a:pt x="105823" y="54683"/>
                      <a:pt x="106252" y="54183"/>
                    </a:cubicBezTo>
                    <a:cubicBezTo>
                      <a:pt x="107288" y="52897"/>
                      <a:pt x="108455" y="51754"/>
                      <a:pt x="109705" y="50671"/>
                    </a:cubicBezTo>
                    <a:close/>
                    <a:moveTo>
                      <a:pt x="2679" y="56850"/>
                    </a:moveTo>
                    <a:cubicBezTo>
                      <a:pt x="2715" y="56921"/>
                      <a:pt x="2763" y="56981"/>
                      <a:pt x="2834" y="57040"/>
                    </a:cubicBezTo>
                    <a:cubicBezTo>
                      <a:pt x="2477" y="58255"/>
                      <a:pt x="2120" y="59493"/>
                      <a:pt x="1798" y="60731"/>
                    </a:cubicBezTo>
                    <a:cubicBezTo>
                      <a:pt x="1727" y="61005"/>
                      <a:pt x="1846" y="61231"/>
                      <a:pt x="2025" y="61362"/>
                    </a:cubicBezTo>
                    <a:cubicBezTo>
                      <a:pt x="2025" y="61446"/>
                      <a:pt x="2036" y="61517"/>
                      <a:pt x="2072" y="61577"/>
                    </a:cubicBezTo>
                    <a:cubicBezTo>
                      <a:pt x="1989" y="61589"/>
                      <a:pt x="1917" y="61660"/>
                      <a:pt x="1941" y="61767"/>
                    </a:cubicBezTo>
                    <a:lnTo>
                      <a:pt x="1977" y="61946"/>
                    </a:lnTo>
                    <a:cubicBezTo>
                      <a:pt x="1786" y="61743"/>
                      <a:pt x="1644" y="61517"/>
                      <a:pt x="1536" y="61279"/>
                    </a:cubicBezTo>
                    <a:cubicBezTo>
                      <a:pt x="1917" y="59803"/>
                      <a:pt x="2298" y="58314"/>
                      <a:pt x="2679" y="56850"/>
                    </a:cubicBezTo>
                    <a:close/>
                    <a:moveTo>
                      <a:pt x="11359" y="32835"/>
                    </a:moveTo>
                    <a:cubicBezTo>
                      <a:pt x="9192" y="41681"/>
                      <a:pt x="6989" y="50504"/>
                      <a:pt x="4799" y="59338"/>
                    </a:cubicBezTo>
                    <a:cubicBezTo>
                      <a:pt x="4572" y="59493"/>
                      <a:pt x="4513" y="59815"/>
                      <a:pt x="4727" y="59981"/>
                    </a:cubicBezTo>
                    <a:cubicBezTo>
                      <a:pt x="4739" y="60017"/>
                      <a:pt x="4751" y="60041"/>
                      <a:pt x="4787" y="60077"/>
                    </a:cubicBezTo>
                    <a:cubicBezTo>
                      <a:pt x="4787" y="60077"/>
                      <a:pt x="4787" y="60088"/>
                      <a:pt x="4763" y="60088"/>
                    </a:cubicBezTo>
                    <a:cubicBezTo>
                      <a:pt x="4706" y="60137"/>
                      <a:pt x="4765" y="60191"/>
                      <a:pt x="4812" y="60191"/>
                    </a:cubicBezTo>
                    <a:cubicBezTo>
                      <a:pt x="4835" y="60191"/>
                      <a:pt x="4854" y="60179"/>
                      <a:pt x="4858" y="60148"/>
                    </a:cubicBezTo>
                    <a:cubicBezTo>
                      <a:pt x="4933" y="60208"/>
                      <a:pt x="5017" y="60235"/>
                      <a:pt x="5096" y="60235"/>
                    </a:cubicBezTo>
                    <a:cubicBezTo>
                      <a:pt x="5143" y="60235"/>
                      <a:pt x="5187" y="60225"/>
                      <a:pt x="5227" y="60207"/>
                    </a:cubicBezTo>
                    <a:cubicBezTo>
                      <a:pt x="7323" y="61053"/>
                      <a:pt x="9442" y="61886"/>
                      <a:pt x="11550" y="62708"/>
                    </a:cubicBezTo>
                    <a:cubicBezTo>
                      <a:pt x="9168" y="61851"/>
                      <a:pt x="6775" y="61029"/>
                      <a:pt x="4346" y="60255"/>
                    </a:cubicBezTo>
                    <a:cubicBezTo>
                      <a:pt x="4442" y="59957"/>
                      <a:pt x="4513" y="59660"/>
                      <a:pt x="4584" y="59374"/>
                    </a:cubicBezTo>
                    <a:cubicBezTo>
                      <a:pt x="5168" y="57171"/>
                      <a:pt x="5620" y="54969"/>
                      <a:pt x="5894" y="52695"/>
                    </a:cubicBezTo>
                    <a:cubicBezTo>
                      <a:pt x="5918" y="52588"/>
                      <a:pt x="5894" y="52516"/>
                      <a:pt x="5870" y="52421"/>
                    </a:cubicBezTo>
                    <a:cubicBezTo>
                      <a:pt x="6108" y="51480"/>
                      <a:pt x="6311" y="50552"/>
                      <a:pt x="6525" y="49599"/>
                    </a:cubicBezTo>
                    <a:lnTo>
                      <a:pt x="6525" y="49575"/>
                    </a:lnTo>
                    <a:cubicBezTo>
                      <a:pt x="6537" y="49540"/>
                      <a:pt x="6537" y="49492"/>
                      <a:pt x="6549" y="49444"/>
                    </a:cubicBezTo>
                    <a:cubicBezTo>
                      <a:pt x="6585" y="49278"/>
                      <a:pt x="6537" y="49147"/>
                      <a:pt x="6454" y="49063"/>
                    </a:cubicBezTo>
                    <a:cubicBezTo>
                      <a:pt x="6775" y="48146"/>
                      <a:pt x="7085" y="47254"/>
                      <a:pt x="7406" y="46349"/>
                    </a:cubicBezTo>
                    <a:cubicBezTo>
                      <a:pt x="8156" y="44217"/>
                      <a:pt x="9144" y="42158"/>
                      <a:pt x="9144" y="39895"/>
                    </a:cubicBezTo>
                    <a:cubicBezTo>
                      <a:pt x="9442" y="38931"/>
                      <a:pt x="9740" y="37943"/>
                      <a:pt x="10049" y="36978"/>
                    </a:cubicBezTo>
                    <a:cubicBezTo>
                      <a:pt x="10097" y="36919"/>
                      <a:pt x="10145" y="36847"/>
                      <a:pt x="10157" y="36752"/>
                    </a:cubicBezTo>
                    <a:cubicBezTo>
                      <a:pt x="10168" y="36645"/>
                      <a:pt x="10204" y="36550"/>
                      <a:pt x="10228" y="36431"/>
                    </a:cubicBezTo>
                    <a:cubicBezTo>
                      <a:pt x="10597" y="35240"/>
                      <a:pt x="10990" y="34026"/>
                      <a:pt x="11359" y="32835"/>
                    </a:cubicBezTo>
                    <a:close/>
                    <a:moveTo>
                      <a:pt x="2370" y="61815"/>
                    </a:moveTo>
                    <a:cubicBezTo>
                      <a:pt x="2423" y="61842"/>
                      <a:pt x="2490" y="61855"/>
                      <a:pt x="2551" y="61855"/>
                    </a:cubicBezTo>
                    <a:cubicBezTo>
                      <a:pt x="2571" y="61855"/>
                      <a:pt x="2590" y="61854"/>
                      <a:pt x="2608" y="61851"/>
                    </a:cubicBezTo>
                    <a:cubicBezTo>
                      <a:pt x="2656" y="61874"/>
                      <a:pt x="2691" y="61922"/>
                      <a:pt x="2763" y="61934"/>
                    </a:cubicBezTo>
                    <a:cubicBezTo>
                      <a:pt x="3013" y="62029"/>
                      <a:pt x="3263" y="62112"/>
                      <a:pt x="3537" y="62220"/>
                    </a:cubicBezTo>
                    <a:cubicBezTo>
                      <a:pt x="4311" y="62636"/>
                      <a:pt x="5096" y="63041"/>
                      <a:pt x="5894" y="63410"/>
                    </a:cubicBezTo>
                    <a:cubicBezTo>
                      <a:pt x="4549" y="63232"/>
                      <a:pt x="3251" y="62886"/>
                      <a:pt x="2370" y="61815"/>
                    </a:cubicBezTo>
                    <a:close/>
                    <a:moveTo>
                      <a:pt x="16074" y="21905"/>
                    </a:moveTo>
                    <a:lnTo>
                      <a:pt x="16074" y="21905"/>
                    </a:lnTo>
                    <a:cubicBezTo>
                      <a:pt x="15895" y="22762"/>
                      <a:pt x="15717" y="23632"/>
                      <a:pt x="15538" y="24477"/>
                    </a:cubicBezTo>
                    <a:cubicBezTo>
                      <a:pt x="15482" y="24415"/>
                      <a:pt x="15399" y="24377"/>
                      <a:pt x="15318" y="24377"/>
                    </a:cubicBezTo>
                    <a:cubicBezTo>
                      <a:pt x="15228" y="24377"/>
                      <a:pt x="15141" y="24424"/>
                      <a:pt x="15098" y="24536"/>
                    </a:cubicBezTo>
                    <a:cubicBezTo>
                      <a:pt x="14490" y="26084"/>
                      <a:pt x="13633" y="27501"/>
                      <a:pt x="13014" y="29025"/>
                    </a:cubicBezTo>
                    <a:cubicBezTo>
                      <a:pt x="12965" y="29163"/>
                      <a:pt x="13072" y="29262"/>
                      <a:pt x="13182" y="29262"/>
                    </a:cubicBezTo>
                    <a:cubicBezTo>
                      <a:pt x="13233" y="29262"/>
                      <a:pt x="13286" y="29241"/>
                      <a:pt x="13324" y="29192"/>
                    </a:cubicBezTo>
                    <a:cubicBezTo>
                      <a:pt x="14228" y="28013"/>
                      <a:pt x="14848" y="26572"/>
                      <a:pt x="15395" y="25191"/>
                    </a:cubicBezTo>
                    <a:lnTo>
                      <a:pt x="15395" y="25191"/>
                    </a:lnTo>
                    <a:cubicBezTo>
                      <a:pt x="14967" y="27263"/>
                      <a:pt x="14514" y="29311"/>
                      <a:pt x="14038" y="31371"/>
                    </a:cubicBezTo>
                    <a:cubicBezTo>
                      <a:pt x="12085" y="39848"/>
                      <a:pt x="9966" y="48289"/>
                      <a:pt x="7740" y="56695"/>
                    </a:cubicBezTo>
                    <a:cubicBezTo>
                      <a:pt x="7673" y="56973"/>
                      <a:pt x="7855" y="57199"/>
                      <a:pt x="8121" y="57199"/>
                    </a:cubicBezTo>
                    <a:cubicBezTo>
                      <a:pt x="8141" y="57199"/>
                      <a:pt x="8160" y="57198"/>
                      <a:pt x="8180" y="57195"/>
                    </a:cubicBezTo>
                    <a:cubicBezTo>
                      <a:pt x="8422" y="57179"/>
                      <a:pt x="8666" y="57170"/>
                      <a:pt x="8913" y="57170"/>
                    </a:cubicBezTo>
                    <a:cubicBezTo>
                      <a:pt x="12706" y="57170"/>
                      <a:pt x="16998" y="59072"/>
                      <a:pt x="20408" y="60469"/>
                    </a:cubicBezTo>
                    <a:cubicBezTo>
                      <a:pt x="23265" y="61648"/>
                      <a:pt x="26051" y="62946"/>
                      <a:pt x="28861" y="64232"/>
                    </a:cubicBezTo>
                    <a:cubicBezTo>
                      <a:pt x="29433" y="64482"/>
                      <a:pt x="29980" y="64732"/>
                      <a:pt x="30540" y="64982"/>
                    </a:cubicBezTo>
                    <a:cubicBezTo>
                      <a:pt x="30528" y="65030"/>
                      <a:pt x="30540" y="65065"/>
                      <a:pt x="30564" y="65101"/>
                    </a:cubicBezTo>
                    <a:cubicBezTo>
                      <a:pt x="31254" y="66256"/>
                      <a:pt x="31957" y="67375"/>
                      <a:pt x="32659" y="68530"/>
                    </a:cubicBezTo>
                    <a:cubicBezTo>
                      <a:pt x="32921" y="68959"/>
                      <a:pt x="33183" y="69423"/>
                      <a:pt x="33433" y="69863"/>
                    </a:cubicBezTo>
                    <a:cubicBezTo>
                      <a:pt x="32826" y="69661"/>
                      <a:pt x="32195" y="69435"/>
                      <a:pt x="31588" y="69232"/>
                    </a:cubicBezTo>
                    <a:cubicBezTo>
                      <a:pt x="31183" y="68744"/>
                      <a:pt x="30754" y="68280"/>
                      <a:pt x="30397" y="67768"/>
                    </a:cubicBezTo>
                    <a:cubicBezTo>
                      <a:pt x="29588" y="66625"/>
                      <a:pt x="28933" y="65399"/>
                      <a:pt x="28385" y="64137"/>
                    </a:cubicBezTo>
                    <a:cubicBezTo>
                      <a:pt x="28345" y="64048"/>
                      <a:pt x="28275" y="64011"/>
                      <a:pt x="28203" y="64011"/>
                    </a:cubicBezTo>
                    <a:cubicBezTo>
                      <a:pt x="28063" y="64011"/>
                      <a:pt x="27917" y="64153"/>
                      <a:pt x="27980" y="64327"/>
                    </a:cubicBezTo>
                    <a:cubicBezTo>
                      <a:pt x="28480" y="65541"/>
                      <a:pt x="29076" y="66684"/>
                      <a:pt x="29766" y="67780"/>
                    </a:cubicBezTo>
                    <a:cubicBezTo>
                      <a:pt x="29980" y="68113"/>
                      <a:pt x="30207" y="68470"/>
                      <a:pt x="30457" y="68828"/>
                    </a:cubicBezTo>
                    <a:cubicBezTo>
                      <a:pt x="29802" y="68589"/>
                      <a:pt x="29135" y="68351"/>
                      <a:pt x="28480" y="68113"/>
                    </a:cubicBezTo>
                    <a:cubicBezTo>
                      <a:pt x="27623" y="66744"/>
                      <a:pt x="26790" y="65387"/>
                      <a:pt x="26099" y="63934"/>
                    </a:cubicBezTo>
                    <a:cubicBezTo>
                      <a:pt x="26063" y="63858"/>
                      <a:pt x="25999" y="63826"/>
                      <a:pt x="25935" y="63826"/>
                    </a:cubicBezTo>
                    <a:cubicBezTo>
                      <a:pt x="25810" y="63826"/>
                      <a:pt x="25683" y="63947"/>
                      <a:pt x="25754" y="64089"/>
                    </a:cubicBezTo>
                    <a:cubicBezTo>
                      <a:pt x="26301" y="65315"/>
                      <a:pt x="26897" y="66589"/>
                      <a:pt x="27587" y="67804"/>
                    </a:cubicBezTo>
                    <a:lnTo>
                      <a:pt x="25706" y="67125"/>
                    </a:lnTo>
                    <a:cubicBezTo>
                      <a:pt x="25599" y="66970"/>
                      <a:pt x="25504" y="66815"/>
                      <a:pt x="25408" y="66649"/>
                    </a:cubicBezTo>
                    <a:cubicBezTo>
                      <a:pt x="24873" y="65684"/>
                      <a:pt x="24456" y="64684"/>
                      <a:pt x="24111" y="63636"/>
                    </a:cubicBezTo>
                    <a:cubicBezTo>
                      <a:pt x="24074" y="63517"/>
                      <a:pt x="23972" y="63463"/>
                      <a:pt x="23875" y="63463"/>
                    </a:cubicBezTo>
                    <a:cubicBezTo>
                      <a:pt x="23749" y="63463"/>
                      <a:pt x="23630" y="63553"/>
                      <a:pt x="23670" y="63708"/>
                    </a:cubicBezTo>
                    <a:cubicBezTo>
                      <a:pt x="23968" y="64708"/>
                      <a:pt x="24349" y="65803"/>
                      <a:pt x="24873" y="66827"/>
                    </a:cubicBezTo>
                    <a:cubicBezTo>
                      <a:pt x="24384" y="66649"/>
                      <a:pt x="23896" y="66470"/>
                      <a:pt x="23384" y="66292"/>
                    </a:cubicBezTo>
                    <a:cubicBezTo>
                      <a:pt x="23361" y="66256"/>
                      <a:pt x="23325" y="66220"/>
                      <a:pt x="23313" y="66173"/>
                    </a:cubicBezTo>
                    <a:cubicBezTo>
                      <a:pt x="22718" y="65137"/>
                      <a:pt x="22206" y="64065"/>
                      <a:pt x="21765" y="62946"/>
                    </a:cubicBezTo>
                    <a:cubicBezTo>
                      <a:pt x="21732" y="62864"/>
                      <a:pt x="21668" y="62830"/>
                      <a:pt x="21601" y="62830"/>
                    </a:cubicBezTo>
                    <a:cubicBezTo>
                      <a:pt x="21473" y="62830"/>
                      <a:pt x="21337" y="62956"/>
                      <a:pt x="21408" y="63113"/>
                    </a:cubicBezTo>
                    <a:cubicBezTo>
                      <a:pt x="21753" y="64017"/>
                      <a:pt x="22146" y="65030"/>
                      <a:pt x="22646" y="66018"/>
                    </a:cubicBezTo>
                    <a:cubicBezTo>
                      <a:pt x="22372" y="65911"/>
                      <a:pt x="22110" y="65815"/>
                      <a:pt x="21837" y="65720"/>
                    </a:cubicBezTo>
                    <a:cubicBezTo>
                      <a:pt x="21015" y="64172"/>
                      <a:pt x="20063" y="62648"/>
                      <a:pt x="19253" y="61148"/>
                    </a:cubicBezTo>
                    <a:cubicBezTo>
                      <a:pt x="19217" y="61085"/>
                      <a:pt x="19159" y="61058"/>
                      <a:pt x="19101" y="61058"/>
                    </a:cubicBezTo>
                    <a:cubicBezTo>
                      <a:pt x="18984" y="61058"/>
                      <a:pt x="18868" y="61164"/>
                      <a:pt x="18931" y="61291"/>
                    </a:cubicBezTo>
                    <a:cubicBezTo>
                      <a:pt x="19634" y="62636"/>
                      <a:pt x="20289" y="64053"/>
                      <a:pt x="21003" y="65422"/>
                    </a:cubicBezTo>
                    <a:cubicBezTo>
                      <a:pt x="20444" y="65208"/>
                      <a:pt x="19860" y="65006"/>
                      <a:pt x="19289" y="64791"/>
                    </a:cubicBezTo>
                    <a:cubicBezTo>
                      <a:pt x="18443" y="63410"/>
                      <a:pt x="17586" y="62029"/>
                      <a:pt x="16836" y="60565"/>
                    </a:cubicBezTo>
                    <a:cubicBezTo>
                      <a:pt x="16796" y="60489"/>
                      <a:pt x="16730" y="60457"/>
                      <a:pt x="16665" y="60457"/>
                    </a:cubicBezTo>
                    <a:cubicBezTo>
                      <a:pt x="16536" y="60457"/>
                      <a:pt x="16408" y="60581"/>
                      <a:pt x="16479" y="60731"/>
                    </a:cubicBezTo>
                    <a:cubicBezTo>
                      <a:pt x="17074" y="61934"/>
                      <a:pt x="17681" y="63220"/>
                      <a:pt x="18360" y="64446"/>
                    </a:cubicBezTo>
                    <a:cubicBezTo>
                      <a:pt x="18015" y="64315"/>
                      <a:pt x="17669" y="64196"/>
                      <a:pt x="17324" y="64065"/>
                    </a:cubicBezTo>
                    <a:cubicBezTo>
                      <a:pt x="17110" y="63672"/>
                      <a:pt x="16872" y="63291"/>
                      <a:pt x="16657" y="62898"/>
                    </a:cubicBezTo>
                    <a:cubicBezTo>
                      <a:pt x="15943" y="61636"/>
                      <a:pt x="15181" y="60398"/>
                      <a:pt x="14395" y="59195"/>
                    </a:cubicBezTo>
                    <a:cubicBezTo>
                      <a:pt x="14348" y="59127"/>
                      <a:pt x="14289" y="59098"/>
                      <a:pt x="14229" y="59098"/>
                    </a:cubicBezTo>
                    <a:cubicBezTo>
                      <a:pt x="14060" y="59098"/>
                      <a:pt x="13891" y="59327"/>
                      <a:pt x="14014" y="59529"/>
                    </a:cubicBezTo>
                    <a:cubicBezTo>
                      <a:pt x="14848" y="60850"/>
                      <a:pt x="15645" y="62184"/>
                      <a:pt x="16395" y="63553"/>
                    </a:cubicBezTo>
                    <a:cubicBezTo>
                      <a:pt x="16419" y="63613"/>
                      <a:pt x="16455" y="63696"/>
                      <a:pt x="16491" y="63756"/>
                    </a:cubicBezTo>
                    <a:cubicBezTo>
                      <a:pt x="16133" y="63613"/>
                      <a:pt x="15764" y="63482"/>
                      <a:pt x="15407" y="63339"/>
                    </a:cubicBezTo>
                    <a:cubicBezTo>
                      <a:pt x="15217" y="63041"/>
                      <a:pt x="15026" y="62744"/>
                      <a:pt x="14848" y="62422"/>
                    </a:cubicBezTo>
                    <a:cubicBezTo>
                      <a:pt x="14228" y="61350"/>
                      <a:pt x="13657" y="60267"/>
                      <a:pt x="13085" y="59172"/>
                    </a:cubicBezTo>
                    <a:cubicBezTo>
                      <a:pt x="13057" y="59102"/>
                      <a:pt x="13004" y="59073"/>
                      <a:pt x="12950" y="59073"/>
                    </a:cubicBezTo>
                    <a:cubicBezTo>
                      <a:pt x="12848" y="59073"/>
                      <a:pt x="12741" y="59178"/>
                      <a:pt x="12788" y="59303"/>
                    </a:cubicBezTo>
                    <a:cubicBezTo>
                      <a:pt x="13276" y="60505"/>
                      <a:pt x="13812" y="61684"/>
                      <a:pt x="14443" y="62827"/>
                    </a:cubicBezTo>
                    <a:cubicBezTo>
                      <a:pt x="14467" y="62886"/>
                      <a:pt x="14502" y="62934"/>
                      <a:pt x="14526" y="62994"/>
                    </a:cubicBezTo>
                    <a:cubicBezTo>
                      <a:pt x="14217" y="62874"/>
                      <a:pt x="13907" y="62755"/>
                      <a:pt x="13574" y="62636"/>
                    </a:cubicBezTo>
                    <a:cubicBezTo>
                      <a:pt x="13455" y="62458"/>
                      <a:pt x="13335" y="62267"/>
                      <a:pt x="13240" y="62089"/>
                    </a:cubicBezTo>
                    <a:cubicBezTo>
                      <a:pt x="12681" y="61172"/>
                      <a:pt x="12181" y="59981"/>
                      <a:pt x="11407" y="59255"/>
                    </a:cubicBezTo>
                    <a:cubicBezTo>
                      <a:pt x="11350" y="59213"/>
                      <a:pt x="11286" y="59183"/>
                      <a:pt x="11222" y="59183"/>
                    </a:cubicBezTo>
                    <a:cubicBezTo>
                      <a:pt x="11179" y="59183"/>
                      <a:pt x="11136" y="59197"/>
                      <a:pt x="11097" y="59231"/>
                    </a:cubicBezTo>
                    <a:cubicBezTo>
                      <a:pt x="10954" y="59350"/>
                      <a:pt x="10930" y="59410"/>
                      <a:pt x="11038" y="59553"/>
                    </a:cubicBezTo>
                    <a:cubicBezTo>
                      <a:pt x="11049" y="59565"/>
                      <a:pt x="11061" y="59565"/>
                      <a:pt x="11073" y="59565"/>
                    </a:cubicBezTo>
                    <a:cubicBezTo>
                      <a:pt x="11097" y="59553"/>
                      <a:pt x="11121" y="59553"/>
                      <a:pt x="11133" y="59541"/>
                    </a:cubicBezTo>
                    <a:cubicBezTo>
                      <a:pt x="11240" y="59826"/>
                      <a:pt x="12073" y="61446"/>
                      <a:pt x="12478" y="62220"/>
                    </a:cubicBezTo>
                    <a:cubicBezTo>
                      <a:pt x="10157" y="61339"/>
                      <a:pt x="7823" y="60446"/>
                      <a:pt x="5501" y="59541"/>
                    </a:cubicBezTo>
                    <a:cubicBezTo>
                      <a:pt x="7585" y="50992"/>
                      <a:pt x="9633" y="42443"/>
                      <a:pt x="11716" y="33895"/>
                    </a:cubicBezTo>
                    <a:cubicBezTo>
                      <a:pt x="12288" y="31585"/>
                      <a:pt x="12847" y="29299"/>
                      <a:pt x="13419" y="26989"/>
                    </a:cubicBezTo>
                    <a:cubicBezTo>
                      <a:pt x="13442" y="27007"/>
                      <a:pt x="13468" y="27017"/>
                      <a:pt x="13495" y="27017"/>
                    </a:cubicBezTo>
                    <a:cubicBezTo>
                      <a:pt x="13537" y="27017"/>
                      <a:pt x="13580" y="26993"/>
                      <a:pt x="13609" y="26941"/>
                    </a:cubicBezTo>
                    <a:cubicBezTo>
                      <a:pt x="14574" y="25370"/>
                      <a:pt x="15324" y="23596"/>
                      <a:pt x="16074" y="21905"/>
                    </a:cubicBezTo>
                    <a:close/>
                    <a:moveTo>
                      <a:pt x="25635" y="4272"/>
                    </a:moveTo>
                    <a:cubicBezTo>
                      <a:pt x="26575" y="5344"/>
                      <a:pt x="27921" y="5987"/>
                      <a:pt x="29326" y="6213"/>
                    </a:cubicBezTo>
                    <a:cubicBezTo>
                      <a:pt x="24932" y="20500"/>
                      <a:pt x="20717" y="34728"/>
                      <a:pt x="15098" y="48670"/>
                    </a:cubicBezTo>
                    <a:cubicBezTo>
                      <a:pt x="15050" y="48778"/>
                      <a:pt x="15062" y="48885"/>
                      <a:pt x="15121" y="48956"/>
                    </a:cubicBezTo>
                    <a:cubicBezTo>
                      <a:pt x="14812" y="50242"/>
                      <a:pt x="16062" y="51242"/>
                      <a:pt x="17050" y="52183"/>
                    </a:cubicBezTo>
                    <a:cubicBezTo>
                      <a:pt x="20039" y="55040"/>
                      <a:pt x="23551" y="57410"/>
                      <a:pt x="27206" y="59303"/>
                    </a:cubicBezTo>
                    <a:cubicBezTo>
                      <a:pt x="31219" y="61362"/>
                      <a:pt x="35576" y="62160"/>
                      <a:pt x="39636" y="63958"/>
                    </a:cubicBezTo>
                    <a:cubicBezTo>
                      <a:pt x="42589" y="65268"/>
                      <a:pt x="44613" y="67696"/>
                      <a:pt x="46733" y="69994"/>
                    </a:cubicBezTo>
                    <a:cubicBezTo>
                      <a:pt x="42327" y="67018"/>
                      <a:pt x="37315" y="64970"/>
                      <a:pt x="32493" y="62767"/>
                    </a:cubicBezTo>
                    <a:cubicBezTo>
                      <a:pt x="25516" y="59600"/>
                      <a:pt x="18562" y="56016"/>
                      <a:pt x="11359" y="53409"/>
                    </a:cubicBezTo>
                    <a:cubicBezTo>
                      <a:pt x="16062" y="37038"/>
                      <a:pt x="21527" y="20798"/>
                      <a:pt x="25635" y="4272"/>
                    </a:cubicBezTo>
                    <a:close/>
                    <a:moveTo>
                      <a:pt x="31171" y="65280"/>
                    </a:moveTo>
                    <a:lnTo>
                      <a:pt x="31171" y="65280"/>
                    </a:lnTo>
                    <a:cubicBezTo>
                      <a:pt x="31885" y="65601"/>
                      <a:pt x="32612" y="65922"/>
                      <a:pt x="33338" y="66256"/>
                    </a:cubicBezTo>
                    <a:cubicBezTo>
                      <a:pt x="33957" y="67506"/>
                      <a:pt x="34552" y="68744"/>
                      <a:pt x="35160" y="70006"/>
                    </a:cubicBezTo>
                    <a:cubicBezTo>
                      <a:pt x="35231" y="70161"/>
                      <a:pt x="35303" y="70363"/>
                      <a:pt x="35398" y="70554"/>
                    </a:cubicBezTo>
                    <a:cubicBezTo>
                      <a:pt x="35064" y="70435"/>
                      <a:pt x="34731" y="70316"/>
                      <a:pt x="34398" y="70209"/>
                    </a:cubicBezTo>
                    <a:cubicBezTo>
                      <a:pt x="33993" y="69542"/>
                      <a:pt x="33517" y="68899"/>
                      <a:pt x="33100" y="68280"/>
                    </a:cubicBezTo>
                    <a:cubicBezTo>
                      <a:pt x="32469" y="67280"/>
                      <a:pt x="31814" y="66280"/>
                      <a:pt x="31171" y="65280"/>
                    </a:cubicBezTo>
                    <a:close/>
                    <a:moveTo>
                      <a:pt x="9049" y="65006"/>
                    </a:moveTo>
                    <a:lnTo>
                      <a:pt x="9049" y="65006"/>
                    </a:lnTo>
                    <a:cubicBezTo>
                      <a:pt x="12895" y="66101"/>
                      <a:pt x="16455" y="67839"/>
                      <a:pt x="20289" y="69113"/>
                    </a:cubicBezTo>
                    <a:cubicBezTo>
                      <a:pt x="20979" y="69328"/>
                      <a:pt x="21670" y="69542"/>
                      <a:pt x="22360" y="69732"/>
                    </a:cubicBezTo>
                    <a:cubicBezTo>
                      <a:pt x="22360" y="69792"/>
                      <a:pt x="22384" y="69852"/>
                      <a:pt x="22444" y="69887"/>
                    </a:cubicBezTo>
                    <a:cubicBezTo>
                      <a:pt x="22980" y="70137"/>
                      <a:pt x="23539" y="70387"/>
                      <a:pt x="24075" y="70637"/>
                    </a:cubicBezTo>
                    <a:cubicBezTo>
                      <a:pt x="22860" y="70209"/>
                      <a:pt x="21658" y="69768"/>
                      <a:pt x="20467" y="69316"/>
                    </a:cubicBezTo>
                    <a:cubicBezTo>
                      <a:pt x="16931" y="67958"/>
                      <a:pt x="13383" y="66625"/>
                      <a:pt x="9847" y="65268"/>
                    </a:cubicBezTo>
                    <a:cubicBezTo>
                      <a:pt x="9609" y="65172"/>
                      <a:pt x="9335" y="65089"/>
                      <a:pt x="9049" y="65006"/>
                    </a:cubicBezTo>
                    <a:close/>
                    <a:moveTo>
                      <a:pt x="31362" y="962"/>
                    </a:moveTo>
                    <a:cubicBezTo>
                      <a:pt x="35350" y="4939"/>
                      <a:pt x="39958" y="8892"/>
                      <a:pt x="44804" y="11702"/>
                    </a:cubicBezTo>
                    <a:cubicBezTo>
                      <a:pt x="44853" y="11720"/>
                      <a:pt x="44900" y="11729"/>
                      <a:pt x="44944" y="11729"/>
                    </a:cubicBezTo>
                    <a:cubicBezTo>
                      <a:pt x="45174" y="11729"/>
                      <a:pt x="45305" y="11495"/>
                      <a:pt x="45125" y="11344"/>
                    </a:cubicBezTo>
                    <a:cubicBezTo>
                      <a:pt x="44518" y="10844"/>
                      <a:pt x="43911" y="10356"/>
                      <a:pt x="43280" y="9856"/>
                    </a:cubicBezTo>
                    <a:lnTo>
                      <a:pt x="43280" y="9856"/>
                    </a:lnTo>
                    <a:cubicBezTo>
                      <a:pt x="44911" y="10809"/>
                      <a:pt x="46590" y="11666"/>
                      <a:pt x="48340" y="12404"/>
                    </a:cubicBezTo>
                    <a:cubicBezTo>
                      <a:pt x="51138" y="13595"/>
                      <a:pt x="54031" y="14511"/>
                      <a:pt x="56948" y="15333"/>
                    </a:cubicBezTo>
                    <a:cubicBezTo>
                      <a:pt x="60222" y="16250"/>
                      <a:pt x="63854" y="16762"/>
                      <a:pt x="66235" y="19441"/>
                    </a:cubicBezTo>
                    <a:cubicBezTo>
                      <a:pt x="66949" y="20357"/>
                      <a:pt x="67497" y="21381"/>
                      <a:pt x="67902" y="22453"/>
                    </a:cubicBezTo>
                    <a:cubicBezTo>
                      <a:pt x="67866" y="22524"/>
                      <a:pt x="67842" y="22584"/>
                      <a:pt x="67795" y="22655"/>
                    </a:cubicBezTo>
                    <a:cubicBezTo>
                      <a:pt x="67616" y="22727"/>
                      <a:pt x="67449" y="22810"/>
                      <a:pt x="67295" y="22893"/>
                    </a:cubicBezTo>
                    <a:lnTo>
                      <a:pt x="67628" y="22548"/>
                    </a:lnTo>
                    <a:cubicBezTo>
                      <a:pt x="67750" y="22427"/>
                      <a:pt x="67643" y="22239"/>
                      <a:pt x="67517" y="22239"/>
                    </a:cubicBezTo>
                    <a:cubicBezTo>
                      <a:pt x="67483" y="22239"/>
                      <a:pt x="67447" y="22253"/>
                      <a:pt x="67414" y="22286"/>
                    </a:cubicBezTo>
                    <a:cubicBezTo>
                      <a:pt x="67092" y="22596"/>
                      <a:pt x="66783" y="22893"/>
                      <a:pt x="66497" y="23251"/>
                    </a:cubicBezTo>
                    <a:cubicBezTo>
                      <a:pt x="66437" y="23322"/>
                      <a:pt x="66485" y="23405"/>
                      <a:pt x="66556" y="23441"/>
                    </a:cubicBezTo>
                    <a:cubicBezTo>
                      <a:pt x="66485" y="23524"/>
                      <a:pt x="66414" y="23608"/>
                      <a:pt x="66354" y="23703"/>
                    </a:cubicBezTo>
                    <a:cubicBezTo>
                      <a:pt x="66430" y="23562"/>
                      <a:pt x="66348" y="23352"/>
                      <a:pt x="66179" y="23352"/>
                    </a:cubicBezTo>
                    <a:cubicBezTo>
                      <a:pt x="66163" y="23352"/>
                      <a:pt x="66146" y="23354"/>
                      <a:pt x="66128" y="23358"/>
                    </a:cubicBezTo>
                    <a:cubicBezTo>
                      <a:pt x="66104" y="23370"/>
                      <a:pt x="66068" y="23370"/>
                      <a:pt x="66021" y="23382"/>
                    </a:cubicBezTo>
                    <a:cubicBezTo>
                      <a:pt x="65902" y="23417"/>
                      <a:pt x="65830" y="23501"/>
                      <a:pt x="65818" y="23620"/>
                    </a:cubicBezTo>
                    <a:cubicBezTo>
                      <a:pt x="65729" y="24037"/>
                      <a:pt x="65878" y="24175"/>
                      <a:pt x="66116" y="24175"/>
                    </a:cubicBezTo>
                    <a:cubicBezTo>
                      <a:pt x="66481" y="24175"/>
                      <a:pt x="67056" y="23847"/>
                      <a:pt x="67295" y="23703"/>
                    </a:cubicBezTo>
                    <a:lnTo>
                      <a:pt x="67295" y="23703"/>
                    </a:lnTo>
                    <a:cubicBezTo>
                      <a:pt x="66675" y="24965"/>
                      <a:pt x="66104" y="26251"/>
                      <a:pt x="65521" y="27537"/>
                    </a:cubicBezTo>
                    <a:cubicBezTo>
                      <a:pt x="64854" y="28120"/>
                      <a:pt x="64175" y="28835"/>
                      <a:pt x="64211" y="29561"/>
                    </a:cubicBezTo>
                    <a:cubicBezTo>
                      <a:pt x="64217" y="29670"/>
                      <a:pt x="64296" y="29727"/>
                      <a:pt x="64373" y="29727"/>
                    </a:cubicBezTo>
                    <a:cubicBezTo>
                      <a:pt x="64439" y="29727"/>
                      <a:pt x="64504" y="29685"/>
                      <a:pt x="64520" y="29597"/>
                    </a:cubicBezTo>
                    <a:cubicBezTo>
                      <a:pt x="64580" y="29227"/>
                      <a:pt x="64806" y="28870"/>
                      <a:pt x="65092" y="28525"/>
                    </a:cubicBezTo>
                    <a:lnTo>
                      <a:pt x="65092" y="28525"/>
                    </a:lnTo>
                    <a:cubicBezTo>
                      <a:pt x="60937" y="37979"/>
                      <a:pt x="57543" y="47777"/>
                      <a:pt x="54162" y="57564"/>
                    </a:cubicBezTo>
                    <a:cubicBezTo>
                      <a:pt x="54102" y="57660"/>
                      <a:pt x="54043" y="57755"/>
                      <a:pt x="53995" y="57862"/>
                    </a:cubicBezTo>
                    <a:cubicBezTo>
                      <a:pt x="53721" y="55540"/>
                      <a:pt x="52686" y="53278"/>
                      <a:pt x="51305" y="51433"/>
                    </a:cubicBezTo>
                    <a:cubicBezTo>
                      <a:pt x="51286" y="51404"/>
                      <a:pt x="51261" y="51393"/>
                      <a:pt x="51236" y="51393"/>
                    </a:cubicBezTo>
                    <a:cubicBezTo>
                      <a:pt x="51167" y="51393"/>
                      <a:pt x="51097" y="51485"/>
                      <a:pt x="51150" y="51564"/>
                    </a:cubicBezTo>
                    <a:cubicBezTo>
                      <a:pt x="52757" y="53992"/>
                      <a:pt x="53352" y="56540"/>
                      <a:pt x="53531" y="59362"/>
                    </a:cubicBezTo>
                    <a:lnTo>
                      <a:pt x="53269" y="60124"/>
                    </a:lnTo>
                    <a:cubicBezTo>
                      <a:pt x="52817" y="58541"/>
                      <a:pt x="51947" y="56993"/>
                      <a:pt x="51209" y="55778"/>
                    </a:cubicBezTo>
                    <a:cubicBezTo>
                      <a:pt x="51189" y="55741"/>
                      <a:pt x="51156" y="55725"/>
                      <a:pt x="51124" y="55725"/>
                    </a:cubicBezTo>
                    <a:cubicBezTo>
                      <a:pt x="51065" y="55725"/>
                      <a:pt x="51007" y="55780"/>
                      <a:pt x="51031" y="55850"/>
                    </a:cubicBezTo>
                    <a:cubicBezTo>
                      <a:pt x="51650" y="57088"/>
                      <a:pt x="52305" y="58362"/>
                      <a:pt x="52674" y="59684"/>
                    </a:cubicBezTo>
                    <a:cubicBezTo>
                      <a:pt x="52805" y="60136"/>
                      <a:pt x="52876" y="60577"/>
                      <a:pt x="52912" y="61005"/>
                    </a:cubicBezTo>
                    <a:cubicBezTo>
                      <a:pt x="52638" y="61601"/>
                      <a:pt x="52388" y="62220"/>
                      <a:pt x="52150" y="62839"/>
                    </a:cubicBezTo>
                    <a:cubicBezTo>
                      <a:pt x="51852" y="61684"/>
                      <a:pt x="51388" y="60553"/>
                      <a:pt x="50816" y="59517"/>
                    </a:cubicBezTo>
                    <a:cubicBezTo>
                      <a:pt x="50789" y="59469"/>
                      <a:pt x="50744" y="59449"/>
                      <a:pt x="50699" y="59449"/>
                    </a:cubicBezTo>
                    <a:cubicBezTo>
                      <a:pt x="50610" y="59449"/>
                      <a:pt x="50523" y="59529"/>
                      <a:pt x="50578" y="59624"/>
                    </a:cubicBezTo>
                    <a:cubicBezTo>
                      <a:pt x="51245" y="60981"/>
                      <a:pt x="51602" y="62339"/>
                      <a:pt x="51793" y="63767"/>
                    </a:cubicBezTo>
                    <a:cubicBezTo>
                      <a:pt x="51769" y="63851"/>
                      <a:pt x="51733" y="63934"/>
                      <a:pt x="51709" y="64017"/>
                    </a:cubicBezTo>
                    <a:cubicBezTo>
                      <a:pt x="50852" y="66387"/>
                      <a:pt x="49471" y="68530"/>
                      <a:pt x="48566" y="70852"/>
                    </a:cubicBezTo>
                    <a:cubicBezTo>
                      <a:pt x="44863" y="67042"/>
                      <a:pt x="41910" y="63720"/>
                      <a:pt x="36386" y="62065"/>
                    </a:cubicBezTo>
                    <a:cubicBezTo>
                      <a:pt x="32695" y="60969"/>
                      <a:pt x="29123" y="59648"/>
                      <a:pt x="25730" y="57767"/>
                    </a:cubicBezTo>
                    <a:cubicBezTo>
                      <a:pt x="23944" y="56790"/>
                      <a:pt x="15586" y="52242"/>
                      <a:pt x="15360" y="49135"/>
                    </a:cubicBezTo>
                    <a:cubicBezTo>
                      <a:pt x="15479" y="49123"/>
                      <a:pt x="15586" y="49063"/>
                      <a:pt x="15645" y="48932"/>
                    </a:cubicBezTo>
                    <a:cubicBezTo>
                      <a:pt x="21848" y="33466"/>
                      <a:pt x="27909" y="17321"/>
                      <a:pt x="31362" y="962"/>
                    </a:cubicBezTo>
                    <a:close/>
                    <a:moveTo>
                      <a:pt x="34040" y="66565"/>
                    </a:moveTo>
                    <a:lnTo>
                      <a:pt x="34040" y="66565"/>
                    </a:lnTo>
                    <a:cubicBezTo>
                      <a:pt x="34564" y="66815"/>
                      <a:pt x="35088" y="67054"/>
                      <a:pt x="35600" y="67280"/>
                    </a:cubicBezTo>
                    <a:cubicBezTo>
                      <a:pt x="35898" y="68351"/>
                      <a:pt x="36279" y="69387"/>
                      <a:pt x="36743" y="70387"/>
                    </a:cubicBezTo>
                    <a:cubicBezTo>
                      <a:pt x="36874" y="70625"/>
                      <a:pt x="36993" y="70875"/>
                      <a:pt x="37100" y="71149"/>
                    </a:cubicBezTo>
                    <a:cubicBezTo>
                      <a:pt x="36791" y="71042"/>
                      <a:pt x="36493" y="70935"/>
                      <a:pt x="36184" y="70816"/>
                    </a:cubicBezTo>
                    <a:cubicBezTo>
                      <a:pt x="36005" y="70518"/>
                      <a:pt x="35886" y="70185"/>
                      <a:pt x="35755" y="69923"/>
                    </a:cubicBezTo>
                    <a:cubicBezTo>
                      <a:pt x="35517" y="69447"/>
                      <a:pt x="35279" y="68994"/>
                      <a:pt x="35041" y="68506"/>
                    </a:cubicBezTo>
                    <a:cubicBezTo>
                      <a:pt x="34707" y="67851"/>
                      <a:pt x="34386" y="67220"/>
                      <a:pt x="34040" y="66565"/>
                    </a:cubicBezTo>
                    <a:close/>
                    <a:moveTo>
                      <a:pt x="49947" y="69673"/>
                    </a:moveTo>
                    <a:lnTo>
                      <a:pt x="49947" y="69673"/>
                    </a:lnTo>
                    <a:cubicBezTo>
                      <a:pt x="49804" y="70090"/>
                      <a:pt x="49650" y="70506"/>
                      <a:pt x="49495" y="70923"/>
                    </a:cubicBezTo>
                    <a:cubicBezTo>
                      <a:pt x="49459" y="71018"/>
                      <a:pt x="49459" y="71102"/>
                      <a:pt x="49507" y="71173"/>
                    </a:cubicBezTo>
                    <a:cubicBezTo>
                      <a:pt x="49459" y="71292"/>
                      <a:pt x="49411" y="71435"/>
                      <a:pt x="49376" y="71554"/>
                    </a:cubicBezTo>
                    <a:cubicBezTo>
                      <a:pt x="49316" y="71495"/>
                      <a:pt x="49257" y="71411"/>
                      <a:pt x="49197" y="71352"/>
                    </a:cubicBezTo>
                    <a:cubicBezTo>
                      <a:pt x="49435" y="70792"/>
                      <a:pt x="49685" y="70221"/>
                      <a:pt x="49947" y="69673"/>
                    </a:cubicBezTo>
                    <a:close/>
                    <a:moveTo>
                      <a:pt x="36148" y="67542"/>
                    </a:moveTo>
                    <a:cubicBezTo>
                      <a:pt x="36541" y="67708"/>
                      <a:pt x="36910" y="67875"/>
                      <a:pt x="37267" y="68042"/>
                    </a:cubicBezTo>
                    <a:cubicBezTo>
                      <a:pt x="37767" y="69292"/>
                      <a:pt x="38291" y="70661"/>
                      <a:pt x="38970" y="71887"/>
                    </a:cubicBezTo>
                    <a:cubicBezTo>
                      <a:pt x="38636" y="71745"/>
                      <a:pt x="38327" y="71626"/>
                      <a:pt x="38041" y="71506"/>
                    </a:cubicBezTo>
                    <a:cubicBezTo>
                      <a:pt x="37767" y="71054"/>
                      <a:pt x="37469" y="70625"/>
                      <a:pt x="37219" y="70161"/>
                    </a:cubicBezTo>
                    <a:cubicBezTo>
                      <a:pt x="36791" y="69316"/>
                      <a:pt x="36446" y="68435"/>
                      <a:pt x="36148" y="67542"/>
                    </a:cubicBezTo>
                    <a:close/>
                    <a:moveTo>
                      <a:pt x="46173" y="72054"/>
                    </a:moveTo>
                    <a:lnTo>
                      <a:pt x="46173" y="72054"/>
                    </a:lnTo>
                    <a:cubicBezTo>
                      <a:pt x="46280" y="72102"/>
                      <a:pt x="46375" y="72161"/>
                      <a:pt x="46494" y="72209"/>
                    </a:cubicBezTo>
                    <a:cubicBezTo>
                      <a:pt x="46411" y="72233"/>
                      <a:pt x="46352" y="72280"/>
                      <a:pt x="46292" y="72316"/>
                    </a:cubicBezTo>
                    <a:cubicBezTo>
                      <a:pt x="46244" y="72233"/>
                      <a:pt x="46197" y="72138"/>
                      <a:pt x="46173" y="72054"/>
                    </a:cubicBezTo>
                    <a:close/>
                    <a:moveTo>
                      <a:pt x="37970" y="68351"/>
                    </a:moveTo>
                    <a:lnTo>
                      <a:pt x="37970" y="68351"/>
                    </a:lnTo>
                    <a:cubicBezTo>
                      <a:pt x="38434" y="68554"/>
                      <a:pt x="38874" y="68768"/>
                      <a:pt x="39339" y="68970"/>
                    </a:cubicBezTo>
                    <a:cubicBezTo>
                      <a:pt x="39708" y="70018"/>
                      <a:pt x="40125" y="71042"/>
                      <a:pt x="40625" y="72042"/>
                    </a:cubicBezTo>
                    <a:cubicBezTo>
                      <a:pt x="40720" y="72268"/>
                      <a:pt x="40827" y="72483"/>
                      <a:pt x="40946" y="72721"/>
                    </a:cubicBezTo>
                    <a:cubicBezTo>
                      <a:pt x="40684" y="72614"/>
                      <a:pt x="40410" y="72507"/>
                      <a:pt x="40125" y="72388"/>
                    </a:cubicBezTo>
                    <a:cubicBezTo>
                      <a:pt x="39767" y="71768"/>
                      <a:pt x="39374" y="71173"/>
                      <a:pt x="39041" y="70566"/>
                    </a:cubicBezTo>
                    <a:cubicBezTo>
                      <a:pt x="38660" y="69840"/>
                      <a:pt x="38315" y="69090"/>
                      <a:pt x="37970" y="68351"/>
                    </a:cubicBezTo>
                    <a:close/>
                    <a:moveTo>
                      <a:pt x="48721" y="72530"/>
                    </a:moveTo>
                    <a:cubicBezTo>
                      <a:pt x="48792" y="72590"/>
                      <a:pt x="48864" y="72649"/>
                      <a:pt x="48923" y="72709"/>
                    </a:cubicBezTo>
                    <a:cubicBezTo>
                      <a:pt x="48876" y="72780"/>
                      <a:pt x="48852" y="72876"/>
                      <a:pt x="48864" y="72947"/>
                    </a:cubicBezTo>
                    <a:lnTo>
                      <a:pt x="48864" y="72995"/>
                    </a:lnTo>
                    <a:cubicBezTo>
                      <a:pt x="48733" y="73007"/>
                      <a:pt x="48602" y="73019"/>
                      <a:pt x="48495" y="73054"/>
                    </a:cubicBezTo>
                    <a:cubicBezTo>
                      <a:pt x="48483" y="72995"/>
                      <a:pt x="48459" y="72947"/>
                      <a:pt x="48435" y="72900"/>
                    </a:cubicBezTo>
                    <a:cubicBezTo>
                      <a:pt x="48518" y="72888"/>
                      <a:pt x="48602" y="72828"/>
                      <a:pt x="48626" y="72721"/>
                    </a:cubicBezTo>
                    <a:cubicBezTo>
                      <a:pt x="48673" y="72649"/>
                      <a:pt x="48697" y="72590"/>
                      <a:pt x="48721" y="72530"/>
                    </a:cubicBezTo>
                    <a:close/>
                    <a:moveTo>
                      <a:pt x="43649" y="70911"/>
                    </a:moveTo>
                    <a:cubicBezTo>
                      <a:pt x="44220" y="71173"/>
                      <a:pt x="44792" y="71423"/>
                      <a:pt x="45351" y="71685"/>
                    </a:cubicBezTo>
                    <a:cubicBezTo>
                      <a:pt x="45470" y="72007"/>
                      <a:pt x="45601" y="72352"/>
                      <a:pt x="45720" y="72697"/>
                    </a:cubicBezTo>
                    <a:cubicBezTo>
                      <a:pt x="45447" y="72888"/>
                      <a:pt x="45173" y="73066"/>
                      <a:pt x="44887" y="73197"/>
                    </a:cubicBezTo>
                    <a:cubicBezTo>
                      <a:pt x="44768" y="73007"/>
                      <a:pt x="44649" y="72816"/>
                      <a:pt x="44542" y="72638"/>
                    </a:cubicBezTo>
                    <a:cubicBezTo>
                      <a:pt x="44232" y="72066"/>
                      <a:pt x="43935" y="71483"/>
                      <a:pt x="43649" y="70911"/>
                    </a:cubicBezTo>
                    <a:close/>
                    <a:moveTo>
                      <a:pt x="39982" y="69244"/>
                    </a:moveTo>
                    <a:lnTo>
                      <a:pt x="39982" y="69244"/>
                    </a:lnTo>
                    <a:cubicBezTo>
                      <a:pt x="40386" y="69435"/>
                      <a:pt x="40756" y="69613"/>
                      <a:pt x="41137" y="69780"/>
                    </a:cubicBezTo>
                    <a:cubicBezTo>
                      <a:pt x="41518" y="70673"/>
                      <a:pt x="41887" y="71554"/>
                      <a:pt x="42268" y="72423"/>
                    </a:cubicBezTo>
                    <a:cubicBezTo>
                      <a:pt x="42387" y="72709"/>
                      <a:pt x="42530" y="73007"/>
                      <a:pt x="42649" y="73292"/>
                    </a:cubicBezTo>
                    <a:cubicBezTo>
                      <a:pt x="42411" y="73233"/>
                      <a:pt x="42172" y="73161"/>
                      <a:pt x="41910" y="73078"/>
                    </a:cubicBezTo>
                    <a:cubicBezTo>
                      <a:pt x="41637" y="72590"/>
                      <a:pt x="41303" y="72114"/>
                      <a:pt x="41053" y="71637"/>
                    </a:cubicBezTo>
                    <a:cubicBezTo>
                      <a:pt x="40648" y="70864"/>
                      <a:pt x="40303" y="70054"/>
                      <a:pt x="39982" y="69244"/>
                    </a:cubicBezTo>
                    <a:close/>
                    <a:moveTo>
                      <a:pt x="41839" y="70102"/>
                    </a:moveTo>
                    <a:lnTo>
                      <a:pt x="41839" y="70102"/>
                    </a:lnTo>
                    <a:cubicBezTo>
                      <a:pt x="42315" y="70316"/>
                      <a:pt x="42792" y="70530"/>
                      <a:pt x="43268" y="70744"/>
                    </a:cubicBezTo>
                    <a:cubicBezTo>
                      <a:pt x="43184" y="70804"/>
                      <a:pt x="43101" y="70923"/>
                      <a:pt x="43161" y="71054"/>
                    </a:cubicBezTo>
                    <a:cubicBezTo>
                      <a:pt x="43446" y="71697"/>
                      <a:pt x="43756" y="72340"/>
                      <a:pt x="44089" y="72971"/>
                    </a:cubicBezTo>
                    <a:lnTo>
                      <a:pt x="44316" y="73423"/>
                    </a:lnTo>
                    <a:cubicBezTo>
                      <a:pt x="44208" y="73459"/>
                      <a:pt x="44089" y="73471"/>
                      <a:pt x="43970" y="73483"/>
                    </a:cubicBezTo>
                    <a:cubicBezTo>
                      <a:pt x="43929" y="73486"/>
                      <a:pt x="43885" y="73487"/>
                      <a:pt x="43841" y="73487"/>
                    </a:cubicBezTo>
                    <a:cubicBezTo>
                      <a:pt x="43709" y="73487"/>
                      <a:pt x="43568" y="73474"/>
                      <a:pt x="43434" y="73447"/>
                    </a:cubicBezTo>
                    <a:cubicBezTo>
                      <a:pt x="43196" y="72971"/>
                      <a:pt x="42934" y="72519"/>
                      <a:pt x="42720" y="72054"/>
                    </a:cubicBezTo>
                    <a:cubicBezTo>
                      <a:pt x="42422" y="71411"/>
                      <a:pt x="42125" y="70756"/>
                      <a:pt x="41839" y="70102"/>
                    </a:cubicBezTo>
                    <a:close/>
                    <a:moveTo>
                      <a:pt x="44697" y="74495"/>
                    </a:moveTo>
                    <a:cubicBezTo>
                      <a:pt x="44792" y="74495"/>
                      <a:pt x="44887" y="74507"/>
                      <a:pt x="44982" y="74507"/>
                    </a:cubicBezTo>
                    <a:cubicBezTo>
                      <a:pt x="45006" y="74554"/>
                      <a:pt x="45042" y="74602"/>
                      <a:pt x="45089" y="74626"/>
                    </a:cubicBezTo>
                    <a:cubicBezTo>
                      <a:pt x="44947" y="74590"/>
                      <a:pt x="44816" y="74543"/>
                      <a:pt x="44697" y="74495"/>
                    </a:cubicBezTo>
                    <a:close/>
                    <a:moveTo>
                      <a:pt x="45709" y="74424"/>
                    </a:moveTo>
                    <a:cubicBezTo>
                      <a:pt x="45613" y="74531"/>
                      <a:pt x="45518" y="74650"/>
                      <a:pt x="45423" y="74745"/>
                    </a:cubicBezTo>
                    <a:cubicBezTo>
                      <a:pt x="45399" y="74733"/>
                      <a:pt x="45363" y="74733"/>
                      <a:pt x="45351" y="74721"/>
                    </a:cubicBezTo>
                    <a:cubicBezTo>
                      <a:pt x="45470" y="74685"/>
                      <a:pt x="45542" y="74590"/>
                      <a:pt x="45530" y="74447"/>
                    </a:cubicBezTo>
                    <a:cubicBezTo>
                      <a:pt x="45578" y="74447"/>
                      <a:pt x="45625" y="74447"/>
                      <a:pt x="45685" y="74435"/>
                    </a:cubicBezTo>
                    <a:cubicBezTo>
                      <a:pt x="45697" y="74435"/>
                      <a:pt x="45697" y="74424"/>
                      <a:pt x="45709" y="74424"/>
                    </a:cubicBezTo>
                    <a:close/>
                    <a:moveTo>
                      <a:pt x="45875" y="77329"/>
                    </a:moveTo>
                    <a:cubicBezTo>
                      <a:pt x="45899" y="77329"/>
                      <a:pt x="45923" y="77341"/>
                      <a:pt x="45935" y="77341"/>
                    </a:cubicBezTo>
                    <a:cubicBezTo>
                      <a:pt x="45935" y="77341"/>
                      <a:pt x="45911" y="77341"/>
                      <a:pt x="45911" y="77352"/>
                    </a:cubicBezTo>
                    <a:cubicBezTo>
                      <a:pt x="45899" y="77341"/>
                      <a:pt x="45887" y="77329"/>
                      <a:pt x="45875" y="77329"/>
                    </a:cubicBezTo>
                    <a:close/>
                    <a:moveTo>
                      <a:pt x="52209" y="75436"/>
                    </a:moveTo>
                    <a:lnTo>
                      <a:pt x="52209" y="75436"/>
                    </a:lnTo>
                    <a:cubicBezTo>
                      <a:pt x="52959" y="75638"/>
                      <a:pt x="53698" y="75852"/>
                      <a:pt x="54436" y="76055"/>
                    </a:cubicBezTo>
                    <a:cubicBezTo>
                      <a:pt x="54019" y="76555"/>
                      <a:pt x="53602" y="77043"/>
                      <a:pt x="53186" y="77543"/>
                    </a:cubicBezTo>
                    <a:cubicBezTo>
                      <a:pt x="52805" y="76948"/>
                      <a:pt x="52543" y="76138"/>
                      <a:pt x="52209" y="75436"/>
                    </a:cubicBezTo>
                    <a:close/>
                    <a:moveTo>
                      <a:pt x="51114" y="77293"/>
                    </a:moveTo>
                    <a:cubicBezTo>
                      <a:pt x="51138" y="77424"/>
                      <a:pt x="51174" y="77531"/>
                      <a:pt x="51233" y="77602"/>
                    </a:cubicBezTo>
                    <a:cubicBezTo>
                      <a:pt x="51245" y="77626"/>
                      <a:pt x="51257" y="77650"/>
                      <a:pt x="51281" y="77662"/>
                    </a:cubicBezTo>
                    <a:cubicBezTo>
                      <a:pt x="51257" y="77698"/>
                      <a:pt x="51245" y="77710"/>
                      <a:pt x="51245" y="77722"/>
                    </a:cubicBezTo>
                    <a:cubicBezTo>
                      <a:pt x="51197" y="77710"/>
                      <a:pt x="51162" y="77686"/>
                      <a:pt x="51114" y="77650"/>
                    </a:cubicBezTo>
                    <a:cubicBezTo>
                      <a:pt x="51066" y="77626"/>
                      <a:pt x="51019" y="77626"/>
                      <a:pt x="50983" y="77626"/>
                    </a:cubicBezTo>
                    <a:cubicBezTo>
                      <a:pt x="51019" y="77519"/>
                      <a:pt x="51066" y="77400"/>
                      <a:pt x="51114" y="77293"/>
                    </a:cubicBezTo>
                    <a:close/>
                    <a:moveTo>
                      <a:pt x="42911" y="78103"/>
                    </a:moveTo>
                    <a:cubicBezTo>
                      <a:pt x="42970" y="78114"/>
                      <a:pt x="43030" y="78126"/>
                      <a:pt x="43089" y="78162"/>
                    </a:cubicBezTo>
                    <a:cubicBezTo>
                      <a:pt x="43101" y="78186"/>
                      <a:pt x="43101" y="78198"/>
                      <a:pt x="43125" y="78234"/>
                    </a:cubicBezTo>
                    <a:cubicBezTo>
                      <a:pt x="43042" y="78186"/>
                      <a:pt x="42982" y="78138"/>
                      <a:pt x="42911" y="78103"/>
                    </a:cubicBezTo>
                    <a:close/>
                    <a:moveTo>
                      <a:pt x="72010" y="22187"/>
                    </a:moveTo>
                    <a:cubicBezTo>
                      <a:pt x="75066" y="22187"/>
                      <a:pt x="77836" y="23861"/>
                      <a:pt x="80558" y="25096"/>
                    </a:cubicBezTo>
                    <a:cubicBezTo>
                      <a:pt x="83332" y="26346"/>
                      <a:pt x="86142" y="27513"/>
                      <a:pt x="89047" y="28394"/>
                    </a:cubicBezTo>
                    <a:cubicBezTo>
                      <a:pt x="90881" y="28942"/>
                      <a:pt x="92714" y="29382"/>
                      <a:pt x="94572" y="29680"/>
                    </a:cubicBezTo>
                    <a:lnTo>
                      <a:pt x="92202" y="29644"/>
                    </a:lnTo>
                    <a:cubicBezTo>
                      <a:pt x="91941" y="29644"/>
                      <a:pt x="91905" y="30013"/>
                      <a:pt x="92179" y="30061"/>
                    </a:cubicBezTo>
                    <a:cubicBezTo>
                      <a:pt x="95241" y="30590"/>
                      <a:pt x="98476" y="30800"/>
                      <a:pt x="101711" y="30800"/>
                    </a:cubicBezTo>
                    <a:cubicBezTo>
                      <a:pt x="104298" y="30800"/>
                      <a:pt x="106886" y="30665"/>
                      <a:pt x="109383" y="30454"/>
                    </a:cubicBezTo>
                    <a:lnTo>
                      <a:pt x="109383" y="30454"/>
                    </a:lnTo>
                    <a:cubicBezTo>
                      <a:pt x="101525" y="45218"/>
                      <a:pt x="95774" y="61493"/>
                      <a:pt x="90583" y="77305"/>
                    </a:cubicBezTo>
                    <a:cubicBezTo>
                      <a:pt x="90548" y="77400"/>
                      <a:pt x="90571" y="77460"/>
                      <a:pt x="90595" y="77531"/>
                    </a:cubicBezTo>
                    <a:cubicBezTo>
                      <a:pt x="89559" y="78186"/>
                      <a:pt x="87071" y="78484"/>
                      <a:pt x="86202" y="78531"/>
                    </a:cubicBezTo>
                    <a:cubicBezTo>
                      <a:pt x="86042" y="78540"/>
                      <a:pt x="85880" y="78544"/>
                      <a:pt x="85718" y="78544"/>
                    </a:cubicBezTo>
                    <a:cubicBezTo>
                      <a:pt x="85021" y="78544"/>
                      <a:pt x="84304" y="78472"/>
                      <a:pt x="83618" y="78424"/>
                    </a:cubicBezTo>
                    <a:cubicBezTo>
                      <a:pt x="81665" y="78305"/>
                      <a:pt x="79737" y="78055"/>
                      <a:pt x="77808" y="77698"/>
                    </a:cubicBezTo>
                    <a:cubicBezTo>
                      <a:pt x="73795" y="76936"/>
                      <a:pt x="69997" y="75638"/>
                      <a:pt x="66247" y="74019"/>
                    </a:cubicBezTo>
                    <a:cubicBezTo>
                      <a:pt x="63392" y="72785"/>
                      <a:pt x="60782" y="72408"/>
                      <a:pt x="58148" y="72408"/>
                    </a:cubicBezTo>
                    <a:cubicBezTo>
                      <a:pt x="55599" y="72408"/>
                      <a:pt x="53026" y="72761"/>
                      <a:pt x="50185" y="73030"/>
                    </a:cubicBezTo>
                    <a:cubicBezTo>
                      <a:pt x="50209" y="72995"/>
                      <a:pt x="50221" y="72935"/>
                      <a:pt x="50221" y="72876"/>
                    </a:cubicBezTo>
                    <a:cubicBezTo>
                      <a:pt x="50340" y="72757"/>
                      <a:pt x="50400" y="72554"/>
                      <a:pt x="50245" y="72411"/>
                    </a:cubicBezTo>
                    <a:lnTo>
                      <a:pt x="50245" y="72411"/>
                    </a:lnTo>
                    <a:cubicBezTo>
                      <a:pt x="50275" y="72421"/>
                      <a:pt x="50304" y="72425"/>
                      <a:pt x="50331" y="72425"/>
                    </a:cubicBezTo>
                    <a:cubicBezTo>
                      <a:pt x="50608" y="72425"/>
                      <a:pt x="50738" y="71973"/>
                      <a:pt x="50423" y="71876"/>
                    </a:cubicBezTo>
                    <a:lnTo>
                      <a:pt x="50162" y="71780"/>
                    </a:lnTo>
                    <a:cubicBezTo>
                      <a:pt x="50114" y="71768"/>
                      <a:pt x="50090" y="71768"/>
                      <a:pt x="50054" y="71768"/>
                    </a:cubicBezTo>
                    <a:cubicBezTo>
                      <a:pt x="50781" y="69732"/>
                      <a:pt x="51495" y="67696"/>
                      <a:pt x="52197" y="65637"/>
                    </a:cubicBezTo>
                    <a:cubicBezTo>
                      <a:pt x="52237" y="65655"/>
                      <a:pt x="52280" y="65664"/>
                      <a:pt x="52323" y="65664"/>
                    </a:cubicBezTo>
                    <a:cubicBezTo>
                      <a:pt x="52448" y="65664"/>
                      <a:pt x="52567" y="65588"/>
                      <a:pt x="52567" y="65446"/>
                    </a:cubicBezTo>
                    <a:cubicBezTo>
                      <a:pt x="52567" y="65160"/>
                      <a:pt x="52567" y="64899"/>
                      <a:pt x="52543" y="64613"/>
                    </a:cubicBezTo>
                    <a:lnTo>
                      <a:pt x="52948" y="63410"/>
                    </a:lnTo>
                    <a:lnTo>
                      <a:pt x="52948" y="63410"/>
                    </a:lnTo>
                    <a:cubicBezTo>
                      <a:pt x="52948" y="63482"/>
                      <a:pt x="52924" y="63541"/>
                      <a:pt x="52924" y="63613"/>
                    </a:cubicBezTo>
                    <a:cubicBezTo>
                      <a:pt x="52917" y="63724"/>
                      <a:pt x="53003" y="63786"/>
                      <a:pt x="53092" y="63786"/>
                    </a:cubicBezTo>
                    <a:cubicBezTo>
                      <a:pt x="53156" y="63786"/>
                      <a:pt x="53222" y="63754"/>
                      <a:pt x="53257" y="63684"/>
                    </a:cubicBezTo>
                    <a:cubicBezTo>
                      <a:pt x="53436" y="63267"/>
                      <a:pt x="53531" y="62851"/>
                      <a:pt x="53579" y="62410"/>
                    </a:cubicBezTo>
                    <a:cubicBezTo>
                      <a:pt x="54126" y="61648"/>
                      <a:pt x="54710" y="60910"/>
                      <a:pt x="55365" y="60196"/>
                    </a:cubicBezTo>
                    <a:cubicBezTo>
                      <a:pt x="55420" y="60122"/>
                      <a:pt x="55353" y="60026"/>
                      <a:pt x="55282" y="60026"/>
                    </a:cubicBezTo>
                    <a:cubicBezTo>
                      <a:pt x="55261" y="60026"/>
                      <a:pt x="55240" y="60034"/>
                      <a:pt x="55222" y="60053"/>
                    </a:cubicBezTo>
                    <a:cubicBezTo>
                      <a:pt x="54662" y="60624"/>
                      <a:pt x="54114" y="61208"/>
                      <a:pt x="53614" y="61815"/>
                    </a:cubicBezTo>
                    <a:cubicBezTo>
                      <a:pt x="53614" y="61529"/>
                      <a:pt x="53579" y="61243"/>
                      <a:pt x="53531" y="60946"/>
                    </a:cubicBezTo>
                    <a:cubicBezTo>
                      <a:pt x="53531" y="60934"/>
                      <a:pt x="53555" y="60922"/>
                      <a:pt x="53555" y="60922"/>
                    </a:cubicBezTo>
                    <a:cubicBezTo>
                      <a:pt x="54400" y="59541"/>
                      <a:pt x="55293" y="58374"/>
                      <a:pt x="56734" y="57410"/>
                    </a:cubicBezTo>
                    <a:cubicBezTo>
                      <a:pt x="56794" y="57370"/>
                      <a:pt x="56745" y="57279"/>
                      <a:pt x="56685" y="57279"/>
                    </a:cubicBezTo>
                    <a:cubicBezTo>
                      <a:pt x="56674" y="57279"/>
                      <a:pt x="56662" y="57283"/>
                      <a:pt x="56650" y="57290"/>
                    </a:cubicBezTo>
                    <a:cubicBezTo>
                      <a:pt x="55793" y="57826"/>
                      <a:pt x="54948" y="58505"/>
                      <a:pt x="54245" y="59315"/>
                    </a:cubicBezTo>
                    <a:cubicBezTo>
                      <a:pt x="54662" y="58386"/>
                      <a:pt x="55103" y="57469"/>
                      <a:pt x="55579" y="56564"/>
                    </a:cubicBezTo>
                    <a:cubicBezTo>
                      <a:pt x="56948" y="55016"/>
                      <a:pt x="58567" y="53826"/>
                      <a:pt x="60734" y="53195"/>
                    </a:cubicBezTo>
                    <a:cubicBezTo>
                      <a:pt x="60866" y="53173"/>
                      <a:pt x="60836" y="52988"/>
                      <a:pt x="60727" y="52988"/>
                    </a:cubicBezTo>
                    <a:cubicBezTo>
                      <a:pt x="60718" y="52988"/>
                      <a:pt x="60709" y="52990"/>
                      <a:pt x="60699" y="52992"/>
                    </a:cubicBezTo>
                    <a:cubicBezTo>
                      <a:pt x="58698" y="53480"/>
                      <a:pt x="56686" y="54564"/>
                      <a:pt x="55257" y="56124"/>
                    </a:cubicBezTo>
                    <a:lnTo>
                      <a:pt x="55841" y="54612"/>
                    </a:lnTo>
                    <a:cubicBezTo>
                      <a:pt x="56531" y="53921"/>
                      <a:pt x="57210" y="53242"/>
                      <a:pt x="57912" y="52576"/>
                    </a:cubicBezTo>
                    <a:cubicBezTo>
                      <a:pt x="57930" y="52549"/>
                      <a:pt x="57915" y="52510"/>
                      <a:pt x="57892" y="52510"/>
                    </a:cubicBezTo>
                    <a:cubicBezTo>
                      <a:pt x="57884" y="52510"/>
                      <a:pt x="57874" y="52515"/>
                      <a:pt x="57865" y="52528"/>
                    </a:cubicBezTo>
                    <a:cubicBezTo>
                      <a:pt x="57210" y="53195"/>
                      <a:pt x="56543" y="53850"/>
                      <a:pt x="55888" y="54516"/>
                    </a:cubicBezTo>
                    <a:cubicBezTo>
                      <a:pt x="58174" y="48468"/>
                      <a:pt x="60615" y="42467"/>
                      <a:pt x="63032" y="36466"/>
                    </a:cubicBezTo>
                    <a:cubicBezTo>
                      <a:pt x="63044" y="36466"/>
                      <a:pt x="63056" y="36466"/>
                      <a:pt x="63080" y="36455"/>
                    </a:cubicBezTo>
                    <a:cubicBezTo>
                      <a:pt x="63937" y="35740"/>
                      <a:pt x="64663" y="34835"/>
                      <a:pt x="65306" y="33907"/>
                    </a:cubicBezTo>
                    <a:cubicBezTo>
                      <a:pt x="65351" y="33844"/>
                      <a:pt x="65288" y="33774"/>
                      <a:pt x="65229" y="33774"/>
                    </a:cubicBezTo>
                    <a:cubicBezTo>
                      <a:pt x="65209" y="33774"/>
                      <a:pt x="65190" y="33782"/>
                      <a:pt x="65175" y="33799"/>
                    </a:cubicBezTo>
                    <a:cubicBezTo>
                      <a:pt x="64580" y="34561"/>
                      <a:pt x="63925" y="35228"/>
                      <a:pt x="63258" y="35907"/>
                    </a:cubicBezTo>
                    <a:cubicBezTo>
                      <a:pt x="63461" y="35371"/>
                      <a:pt x="63687" y="34835"/>
                      <a:pt x="63889" y="34311"/>
                    </a:cubicBezTo>
                    <a:cubicBezTo>
                      <a:pt x="65235" y="32609"/>
                      <a:pt x="66616" y="31025"/>
                      <a:pt x="68283" y="29573"/>
                    </a:cubicBezTo>
                    <a:cubicBezTo>
                      <a:pt x="68360" y="29515"/>
                      <a:pt x="68297" y="29410"/>
                      <a:pt x="68219" y="29410"/>
                    </a:cubicBezTo>
                    <a:cubicBezTo>
                      <a:pt x="68201" y="29410"/>
                      <a:pt x="68182" y="29416"/>
                      <a:pt x="68164" y="29430"/>
                    </a:cubicBezTo>
                    <a:cubicBezTo>
                      <a:pt x="66866" y="30442"/>
                      <a:pt x="65604" y="31561"/>
                      <a:pt x="64509" y="32787"/>
                    </a:cubicBezTo>
                    <a:cubicBezTo>
                      <a:pt x="64580" y="32609"/>
                      <a:pt x="64651" y="32418"/>
                      <a:pt x="64723" y="32240"/>
                    </a:cubicBezTo>
                    <a:cubicBezTo>
                      <a:pt x="65318" y="31597"/>
                      <a:pt x="65902" y="30942"/>
                      <a:pt x="66545" y="30335"/>
                    </a:cubicBezTo>
                    <a:cubicBezTo>
                      <a:pt x="67509" y="29418"/>
                      <a:pt x="68569" y="28585"/>
                      <a:pt x="69569" y="27692"/>
                    </a:cubicBezTo>
                    <a:cubicBezTo>
                      <a:pt x="69648" y="27612"/>
                      <a:pt x="69595" y="27458"/>
                      <a:pt x="69492" y="27458"/>
                    </a:cubicBezTo>
                    <a:cubicBezTo>
                      <a:pt x="69472" y="27458"/>
                      <a:pt x="69449" y="27464"/>
                      <a:pt x="69426" y="27477"/>
                    </a:cubicBezTo>
                    <a:cubicBezTo>
                      <a:pt x="68033" y="28299"/>
                      <a:pt x="66604" y="29394"/>
                      <a:pt x="65378" y="30632"/>
                    </a:cubicBezTo>
                    <a:cubicBezTo>
                      <a:pt x="65521" y="30311"/>
                      <a:pt x="65640" y="29978"/>
                      <a:pt x="65771" y="29656"/>
                    </a:cubicBezTo>
                    <a:cubicBezTo>
                      <a:pt x="66080" y="29263"/>
                      <a:pt x="66414" y="28894"/>
                      <a:pt x="66783" y="28549"/>
                    </a:cubicBezTo>
                    <a:cubicBezTo>
                      <a:pt x="67640" y="27775"/>
                      <a:pt x="68604" y="27120"/>
                      <a:pt x="69569" y="26477"/>
                    </a:cubicBezTo>
                    <a:cubicBezTo>
                      <a:pt x="69673" y="26414"/>
                      <a:pt x="69594" y="26278"/>
                      <a:pt x="69493" y="26278"/>
                    </a:cubicBezTo>
                    <a:cubicBezTo>
                      <a:pt x="69479" y="26278"/>
                      <a:pt x="69464" y="26281"/>
                      <a:pt x="69450" y="26287"/>
                    </a:cubicBezTo>
                    <a:cubicBezTo>
                      <a:pt x="68450" y="26691"/>
                      <a:pt x="67330" y="27346"/>
                      <a:pt x="66354" y="28144"/>
                    </a:cubicBezTo>
                    <a:cubicBezTo>
                      <a:pt x="66485" y="27787"/>
                      <a:pt x="66640" y="27418"/>
                      <a:pt x="66771" y="27061"/>
                    </a:cubicBezTo>
                    <a:cubicBezTo>
                      <a:pt x="67021" y="26870"/>
                      <a:pt x="67259" y="26691"/>
                      <a:pt x="67449" y="26537"/>
                    </a:cubicBezTo>
                    <a:cubicBezTo>
                      <a:pt x="68450" y="25787"/>
                      <a:pt x="69521" y="25132"/>
                      <a:pt x="70640" y="24572"/>
                    </a:cubicBezTo>
                    <a:cubicBezTo>
                      <a:pt x="70815" y="24490"/>
                      <a:pt x="70732" y="24230"/>
                      <a:pt x="70568" y="24230"/>
                    </a:cubicBezTo>
                    <a:cubicBezTo>
                      <a:pt x="70542" y="24230"/>
                      <a:pt x="70515" y="24236"/>
                      <a:pt x="70485" y="24251"/>
                    </a:cubicBezTo>
                    <a:cubicBezTo>
                      <a:pt x="69271" y="24834"/>
                      <a:pt x="68104" y="25525"/>
                      <a:pt x="67033" y="26346"/>
                    </a:cubicBezTo>
                    <a:cubicBezTo>
                      <a:pt x="67437" y="25310"/>
                      <a:pt x="67830" y="24263"/>
                      <a:pt x="68211" y="23227"/>
                    </a:cubicBezTo>
                    <a:cubicBezTo>
                      <a:pt x="68223" y="23227"/>
                      <a:pt x="68247" y="23203"/>
                      <a:pt x="68247" y="23203"/>
                    </a:cubicBezTo>
                    <a:cubicBezTo>
                      <a:pt x="68390" y="23548"/>
                      <a:pt x="68604" y="23917"/>
                      <a:pt x="68819" y="23977"/>
                    </a:cubicBezTo>
                    <a:cubicBezTo>
                      <a:pt x="68676" y="24144"/>
                      <a:pt x="68509" y="24298"/>
                      <a:pt x="68378" y="24489"/>
                    </a:cubicBezTo>
                    <a:cubicBezTo>
                      <a:pt x="68323" y="24554"/>
                      <a:pt x="68397" y="24662"/>
                      <a:pt x="68466" y="24662"/>
                    </a:cubicBezTo>
                    <a:cubicBezTo>
                      <a:pt x="68486" y="24662"/>
                      <a:pt x="68505" y="24653"/>
                      <a:pt x="68521" y="24632"/>
                    </a:cubicBezTo>
                    <a:cubicBezTo>
                      <a:pt x="69271" y="23846"/>
                      <a:pt x="70188" y="23239"/>
                      <a:pt x="71236" y="22941"/>
                    </a:cubicBezTo>
                    <a:cubicBezTo>
                      <a:pt x="71392" y="22896"/>
                      <a:pt x="71370" y="22664"/>
                      <a:pt x="71220" y="22664"/>
                    </a:cubicBezTo>
                    <a:cubicBezTo>
                      <a:pt x="71210" y="22664"/>
                      <a:pt x="71199" y="22665"/>
                      <a:pt x="71188" y="22667"/>
                    </a:cubicBezTo>
                    <a:cubicBezTo>
                      <a:pt x="70474" y="22846"/>
                      <a:pt x="69819" y="23167"/>
                      <a:pt x="69271" y="23608"/>
                    </a:cubicBezTo>
                    <a:cubicBezTo>
                      <a:pt x="69295" y="23536"/>
                      <a:pt x="69295" y="23441"/>
                      <a:pt x="69235" y="23370"/>
                    </a:cubicBezTo>
                    <a:cubicBezTo>
                      <a:pt x="69223" y="23346"/>
                      <a:pt x="69200" y="23310"/>
                      <a:pt x="69176" y="23286"/>
                    </a:cubicBezTo>
                    <a:cubicBezTo>
                      <a:pt x="69134" y="23228"/>
                      <a:pt x="69078" y="23203"/>
                      <a:pt x="69022" y="23203"/>
                    </a:cubicBezTo>
                    <a:cubicBezTo>
                      <a:pt x="68916" y="23203"/>
                      <a:pt x="68810" y="23289"/>
                      <a:pt x="68795" y="23405"/>
                    </a:cubicBezTo>
                    <a:cubicBezTo>
                      <a:pt x="68807" y="23298"/>
                      <a:pt x="68807" y="23191"/>
                      <a:pt x="68795" y="23072"/>
                    </a:cubicBezTo>
                    <a:lnTo>
                      <a:pt x="68795" y="23072"/>
                    </a:lnTo>
                    <a:cubicBezTo>
                      <a:pt x="68806" y="23074"/>
                      <a:pt x="68817" y="23075"/>
                      <a:pt x="68829" y="23075"/>
                    </a:cubicBezTo>
                    <a:cubicBezTo>
                      <a:pt x="68893" y="23075"/>
                      <a:pt x="68961" y="23045"/>
                      <a:pt x="68961" y="22965"/>
                    </a:cubicBezTo>
                    <a:lnTo>
                      <a:pt x="68961" y="22893"/>
                    </a:lnTo>
                    <a:cubicBezTo>
                      <a:pt x="69521" y="22620"/>
                      <a:pt x="70164" y="22405"/>
                      <a:pt x="70819" y="22274"/>
                    </a:cubicBezTo>
                    <a:cubicBezTo>
                      <a:pt x="71221" y="22215"/>
                      <a:pt x="71618" y="22187"/>
                      <a:pt x="72010" y="22187"/>
                    </a:cubicBezTo>
                    <a:close/>
                    <a:moveTo>
                      <a:pt x="46649" y="78674"/>
                    </a:moveTo>
                    <a:cubicBezTo>
                      <a:pt x="46661" y="78698"/>
                      <a:pt x="46673" y="78710"/>
                      <a:pt x="46709" y="78710"/>
                    </a:cubicBezTo>
                    <a:cubicBezTo>
                      <a:pt x="46375" y="78769"/>
                      <a:pt x="46197" y="79150"/>
                      <a:pt x="46244" y="79484"/>
                    </a:cubicBezTo>
                    <a:cubicBezTo>
                      <a:pt x="46113" y="79424"/>
                      <a:pt x="45971" y="79365"/>
                      <a:pt x="45851" y="79293"/>
                    </a:cubicBezTo>
                    <a:cubicBezTo>
                      <a:pt x="46101" y="79210"/>
                      <a:pt x="46304" y="79019"/>
                      <a:pt x="46399" y="78781"/>
                    </a:cubicBezTo>
                    <a:cubicBezTo>
                      <a:pt x="46482" y="78734"/>
                      <a:pt x="46554" y="78710"/>
                      <a:pt x="46649" y="78674"/>
                    </a:cubicBezTo>
                    <a:close/>
                    <a:moveTo>
                      <a:pt x="100299" y="75864"/>
                    </a:moveTo>
                    <a:cubicBezTo>
                      <a:pt x="100275" y="75971"/>
                      <a:pt x="100251" y="76055"/>
                      <a:pt x="100227" y="76162"/>
                    </a:cubicBezTo>
                    <a:cubicBezTo>
                      <a:pt x="99644" y="77329"/>
                      <a:pt x="99060" y="78484"/>
                      <a:pt x="98465" y="79650"/>
                    </a:cubicBezTo>
                    <a:cubicBezTo>
                      <a:pt x="98453" y="79662"/>
                      <a:pt x="98441" y="79674"/>
                      <a:pt x="98429" y="79674"/>
                    </a:cubicBezTo>
                    <a:cubicBezTo>
                      <a:pt x="99060" y="78412"/>
                      <a:pt x="99680" y="77150"/>
                      <a:pt x="100299" y="75864"/>
                    </a:cubicBezTo>
                    <a:close/>
                    <a:moveTo>
                      <a:pt x="54388" y="79412"/>
                    </a:moveTo>
                    <a:lnTo>
                      <a:pt x="54960" y="79627"/>
                    </a:lnTo>
                    <a:cubicBezTo>
                      <a:pt x="54948" y="79662"/>
                      <a:pt x="54936" y="79686"/>
                      <a:pt x="54912" y="79710"/>
                    </a:cubicBezTo>
                    <a:cubicBezTo>
                      <a:pt x="54734" y="79603"/>
                      <a:pt x="54567" y="79496"/>
                      <a:pt x="54388" y="79412"/>
                    </a:cubicBezTo>
                    <a:close/>
                    <a:moveTo>
                      <a:pt x="55210" y="79722"/>
                    </a:moveTo>
                    <a:cubicBezTo>
                      <a:pt x="55484" y="79829"/>
                      <a:pt x="55769" y="79948"/>
                      <a:pt x="56055" y="80043"/>
                    </a:cubicBezTo>
                    <a:cubicBezTo>
                      <a:pt x="55984" y="80139"/>
                      <a:pt x="55924" y="80198"/>
                      <a:pt x="55865" y="80269"/>
                    </a:cubicBezTo>
                    <a:cubicBezTo>
                      <a:pt x="55603" y="80127"/>
                      <a:pt x="55365" y="79972"/>
                      <a:pt x="55115" y="79829"/>
                    </a:cubicBezTo>
                    <a:cubicBezTo>
                      <a:pt x="55150" y="79793"/>
                      <a:pt x="55174" y="79769"/>
                      <a:pt x="55210" y="79722"/>
                    </a:cubicBezTo>
                    <a:close/>
                    <a:moveTo>
                      <a:pt x="56412" y="80210"/>
                    </a:moveTo>
                    <a:cubicBezTo>
                      <a:pt x="56936" y="80424"/>
                      <a:pt x="57448" y="80627"/>
                      <a:pt x="57972" y="80817"/>
                    </a:cubicBezTo>
                    <a:cubicBezTo>
                      <a:pt x="57889" y="80901"/>
                      <a:pt x="57805" y="80984"/>
                      <a:pt x="57734" y="81079"/>
                    </a:cubicBezTo>
                    <a:cubicBezTo>
                      <a:pt x="57305" y="80924"/>
                      <a:pt x="56877" y="80793"/>
                      <a:pt x="56436" y="80627"/>
                    </a:cubicBezTo>
                    <a:cubicBezTo>
                      <a:pt x="56353" y="80567"/>
                      <a:pt x="56258" y="80508"/>
                      <a:pt x="56174" y="80460"/>
                    </a:cubicBezTo>
                    <a:cubicBezTo>
                      <a:pt x="56246" y="80377"/>
                      <a:pt x="56341" y="80281"/>
                      <a:pt x="56412" y="80210"/>
                    </a:cubicBezTo>
                    <a:close/>
                    <a:moveTo>
                      <a:pt x="98251" y="80127"/>
                    </a:moveTo>
                    <a:lnTo>
                      <a:pt x="97536" y="81555"/>
                    </a:lnTo>
                    <a:cubicBezTo>
                      <a:pt x="97536" y="81555"/>
                      <a:pt x="97522" y="81555"/>
                      <a:pt x="97516" y="81561"/>
                    </a:cubicBezTo>
                    <a:lnTo>
                      <a:pt x="97516" y="81561"/>
                    </a:lnTo>
                    <a:cubicBezTo>
                      <a:pt x="97753" y="81075"/>
                      <a:pt x="97978" y="80613"/>
                      <a:pt x="98215" y="80139"/>
                    </a:cubicBezTo>
                    <a:cubicBezTo>
                      <a:pt x="98227" y="80139"/>
                      <a:pt x="98251" y="80127"/>
                      <a:pt x="98251" y="80127"/>
                    </a:cubicBezTo>
                    <a:close/>
                    <a:moveTo>
                      <a:pt x="58377" y="80972"/>
                    </a:moveTo>
                    <a:cubicBezTo>
                      <a:pt x="58865" y="81162"/>
                      <a:pt x="59377" y="81353"/>
                      <a:pt x="59865" y="81532"/>
                    </a:cubicBezTo>
                    <a:cubicBezTo>
                      <a:pt x="59806" y="81591"/>
                      <a:pt x="59746" y="81639"/>
                      <a:pt x="59698" y="81698"/>
                    </a:cubicBezTo>
                    <a:cubicBezTo>
                      <a:pt x="59163" y="81532"/>
                      <a:pt x="58627" y="81353"/>
                      <a:pt x="58091" y="81198"/>
                    </a:cubicBezTo>
                    <a:cubicBezTo>
                      <a:pt x="58186" y="81115"/>
                      <a:pt x="58282" y="81055"/>
                      <a:pt x="58377" y="80972"/>
                    </a:cubicBezTo>
                    <a:close/>
                    <a:moveTo>
                      <a:pt x="60282" y="81698"/>
                    </a:moveTo>
                    <a:cubicBezTo>
                      <a:pt x="60627" y="81829"/>
                      <a:pt x="60960" y="81948"/>
                      <a:pt x="61306" y="82091"/>
                    </a:cubicBezTo>
                    <a:cubicBezTo>
                      <a:pt x="61258" y="82115"/>
                      <a:pt x="61234" y="82151"/>
                      <a:pt x="61175" y="82174"/>
                    </a:cubicBezTo>
                    <a:cubicBezTo>
                      <a:pt x="60830" y="82055"/>
                      <a:pt x="60472" y="81936"/>
                      <a:pt x="60115" y="81829"/>
                    </a:cubicBezTo>
                    <a:cubicBezTo>
                      <a:pt x="60175" y="81793"/>
                      <a:pt x="60222" y="81746"/>
                      <a:pt x="60282" y="81698"/>
                    </a:cubicBezTo>
                    <a:close/>
                    <a:moveTo>
                      <a:pt x="107621" y="35907"/>
                    </a:moveTo>
                    <a:cubicBezTo>
                      <a:pt x="108600" y="36460"/>
                      <a:pt x="109746" y="36823"/>
                      <a:pt x="110896" y="36823"/>
                    </a:cubicBezTo>
                    <a:cubicBezTo>
                      <a:pt x="111158" y="36823"/>
                      <a:pt x="111420" y="36804"/>
                      <a:pt x="111681" y="36764"/>
                    </a:cubicBezTo>
                    <a:lnTo>
                      <a:pt x="111681" y="36764"/>
                    </a:lnTo>
                    <a:cubicBezTo>
                      <a:pt x="104216" y="52064"/>
                      <a:pt x="97965" y="68018"/>
                      <a:pt x="91048" y="83579"/>
                    </a:cubicBezTo>
                    <a:lnTo>
                      <a:pt x="91048" y="83591"/>
                    </a:lnTo>
                    <a:cubicBezTo>
                      <a:pt x="83844" y="80936"/>
                      <a:pt x="76200" y="79234"/>
                      <a:pt x="68819" y="77174"/>
                    </a:cubicBezTo>
                    <a:cubicBezTo>
                      <a:pt x="63723" y="75745"/>
                      <a:pt x="58567" y="74102"/>
                      <a:pt x="53269" y="73554"/>
                    </a:cubicBezTo>
                    <a:cubicBezTo>
                      <a:pt x="55155" y="73323"/>
                      <a:pt x="57037" y="73030"/>
                      <a:pt x="58922" y="73030"/>
                    </a:cubicBezTo>
                    <a:cubicBezTo>
                      <a:pt x="60143" y="73030"/>
                      <a:pt x="61366" y="73153"/>
                      <a:pt x="62592" y="73495"/>
                    </a:cubicBezTo>
                    <a:cubicBezTo>
                      <a:pt x="66878" y="74709"/>
                      <a:pt x="70712" y="76936"/>
                      <a:pt x="75105" y="77924"/>
                    </a:cubicBezTo>
                    <a:cubicBezTo>
                      <a:pt x="78404" y="78663"/>
                      <a:pt x="81798" y="79069"/>
                      <a:pt x="85197" y="79069"/>
                    </a:cubicBezTo>
                    <a:cubicBezTo>
                      <a:pt x="85956" y="79069"/>
                      <a:pt x="86716" y="79049"/>
                      <a:pt x="87476" y="79007"/>
                    </a:cubicBezTo>
                    <a:cubicBezTo>
                      <a:pt x="88809" y="78936"/>
                      <a:pt x="90417" y="78948"/>
                      <a:pt x="91012" y="77769"/>
                    </a:cubicBezTo>
                    <a:cubicBezTo>
                      <a:pt x="91107" y="77745"/>
                      <a:pt x="91179" y="77686"/>
                      <a:pt x="91226" y="77579"/>
                    </a:cubicBezTo>
                    <a:cubicBezTo>
                      <a:pt x="95882" y="63291"/>
                      <a:pt x="101787" y="49682"/>
                      <a:pt x="107621" y="35907"/>
                    </a:cubicBezTo>
                    <a:close/>
                    <a:moveTo>
                      <a:pt x="61080" y="83603"/>
                    </a:moveTo>
                    <a:lnTo>
                      <a:pt x="61080" y="83603"/>
                    </a:lnTo>
                    <a:cubicBezTo>
                      <a:pt x="61639" y="83829"/>
                      <a:pt x="62175" y="84032"/>
                      <a:pt x="62723" y="84258"/>
                    </a:cubicBezTo>
                    <a:lnTo>
                      <a:pt x="61163" y="83818"/>
                    </a:lnTo>
                    <a:cubicBezTo>
                      <a:pt x="61139" y="83734"/>
                      <a:pt x="61127" y="83663"/>
                      <a:pt x="61080" y="83603"/>
                    </a:cubicBezTo>
                    <a:close/>
                    <a:moveTo>
                      <a:pt x="114146" y="44206"/>
                    </a:moveTo>
                    <a:cubicBezTo>
                      <a:pt x="114217" y="44336"/>
                      <a:pt x="114289" y="44467"/>
                      <a:pt x="114384" y="44587"/>
                    </a:cubicBezTo>
                    <a:cubicBezTo>
                      <a:pt x="114467" y="45896"/>
                      <a:pt x="112205" y="50242"/>
                      <a:pt x="112003" y="50671"/>
                    </a:cubicBezTo>
                    <a:cubicBezTo>
                      <a:pt x="111062" y="52552"/>
                      <a:pt x="110121" y="54457"/>
                      <a:pt x="109181" y="56362"/>
                    </a:cubicBezTo>
                    <a:cubicBezTo>
                      <a:pt x="108705" y="57338"/>
                      <a:pt x="108228" y="58302"/>
                      <a:pt x="107752" y="59255"/>
                    </a:cubicBezTo>
                    <a:cubicBezTo>
                      <a:pt x="107097" y="60458"/>
                      <a:pt x="106466" y="61660"/>
                      <a:pt x="105835" y="62886"/>
                    </a:cubicBezTo>
                    <a:cubicBezTo>
                      <a:pt x="104323" y="65851"/>
                      <a:pt x="102668" y="68851"/>
                      <a:pt x="101477" y="71995"/>
                    </a:cubicBezTo>
                    <a:cubicBezTo>
                      <a:pt x="99692" y="75614"/>
                      <a:pt x="97894" y="79234"/>
                      <a:pt x="96108" y="82841"/>
                    </a:cubicBezTo>
                    <a:cubicBezTo>
                      <a:pt x="95072" y="83782"/>
                      <a:pt x="94036" y="84699"/>
                      <a:pt x="92988" y="85615"/>
                    </a:cubicBezTo>
                    <a:cubicBezTo>
                      <a:pt x="96286" y="78686"/>
                      <a:pt x="99632" y="71780"/>
                      <a:pt x="103109" y="64958"/>
                    </a:cubicBezTo>
                    <a:cubicBezTo>
                      <a:pt x="106669" y="57993"/>
                      <a:pt x="110586" y="51206"/>
                      <a:pt x="114086" y="44206"/>
                    </a:cubicBezTo>
                    <a:close/>
                    <a:moveTo>
                      <a:pt x="105954" y="57445"/>
                    </a:moveTo>
                    <a:cubicBezTo>
                      <a:pt x="105478" y="58338"/>
                      <a:pt x="105014" y="59231"/>
                      <a:pt x="104537" y="60124"/>
                    </a:cubicBezTo>
                    <a:cubicBezTo>
                      <a:pt x="104502" y="60067"/>
                      <a:pt x="104445" y="60027"/>
                      <a:pt x="104387" y="60027"/>
                    </a:cubicBezTo>
                    <a:cubicBezTo>
                      <a:pt x="104348" y="60027"/>
                      <a:pt x="104309" y="60045"/>
                      <a:pt x="104275" y="60088"/>
                    </a:cubicBezTo>
                    <a:cubicBezTo>
                      <a:pt x="103168" y="61696"/>
                      <a:pt x="101918" y="63125"/>
                      <a:pt x="100668" y="64613"/>
                    </a:cubicBezTo>
                    <a:cubicBezTo>
                      <a:pt x="100576" y="64733"/>
                      <a:pt x="100691" y="64881"/>
                      <a:pt x="100808" y="64881"/>
                    </a:cubicBezTo>
                    <a:cubicBezTo>
                      <a:pt x="100842" y="64881"/>
                      <a:pt x="100876" y="64869"/>
                      <a:pt x="100906" y="64839"/>
                    </a:cubicBezTo>
                    <a:cubicBezTo>
                      <a:pt x="102144" y="63648"/>
                      <a:pt x="103204" y="62232"/>
                      <a:pt x="104168" y="60803"/>
                    </a:cubicBezTo>
                    <a:lnTo>
                      <a:pt x="104168" y="60803"/>
                    </a:lnTo>
                    <a:cubicBezTo>
                      <a:pt x="103192" y="62696"/>
                      <a:pt x="102239" y="64577"/>
                      <a:pt x="101287" y="66494"/>
                    </a:cubicBezTo>
                    <a:cubicBezTo>
                      <a:pt x="101251" y="66506"/>
                      <a:pt x="101239" y="66506"/>
                      <a:pt x="101204" y="66518"/>
                    </a:cubicBezTo>
                    <a:cubicBezTo>
                      <a:pt x="100299" y="67637"/>
                      <a:pt x="99299" y="68839"/>
                      <a:pt x="98727" y="70161"/>
                    </a:cubicBezTo>
                    <a:cubicBezTo>
                      <a:pt x="98694" y="70244"/>
                      <a:pt x="98759" y="70310"/>
                      <a:pt x="98826" y="70310"/>
                    </a:cubicBezTo>
                    <a:cubicBezTo>
                      <a:pt x="98855" y="70310"/>
                      <a:pt x="98884" y="70297"/>
                      <a:pt x="98906" y="70268"/>
                    </a:cubicBezTo>
                    <a:cubicBezTo>
                      <a:pt x="99477" y="69530"/>
                      <a:pt x="100001" y="68732"/>
                      <a:pt x="100537" y="67958"/>
                    </a:cubicBezTo>
                    <a:lnTo>
                      <a:pt x="100537" y="67958"/>
                    </a:lnTo>
                    <a:cubicBezTo>
                      <a:pt x="97953" y="73197"/>
                      <a:pt x="95465" y="78484"/>
                      <a:pt x="92988" y="83675"/>
                    </a:cubicBezTo>
                    <a:cubicBezTo>
                      <a:pt x="92679" y="84353"/>
                      <a:pt x="92322" y="85734"/>
                      <a:pt x="91786" y="86223"/>
                    </a:cubicBezTo>
                    <a:cubicBezTo>
                      <a:pt x="91339" y="86641"/>
                      <a:pt x="90906" y="86805"/>
                      <a:pt x="90431" y="86805"/>
                    </a:cubicBezTo>
                    <a:cubicBezTo>
                      <a:pt x="89919" y="86805"/>
                      <a:pt x="89358" y="86614"/>
                      <a:pt x="88678" y="86342"/>
                    </a:cubicBezTo>
                    <a:cubicBezTo>
                      <a:pt x="87297" y="85794"/>
                      <a:pt x="85976" y="84841"/>
                      <a:pt x="84594" y="84234"/>
                    </a:cubicBezTo>
                    <a:cubicBezTo>
                      <a:pt x="81237" y="82758"/>
                      <a:pt x="77665" y="81746"/>
                      <a:pt x="74141" y="80746"/>
                    </a:cubicBezTo>
                    <a:cubicBezTo>
                      <a:pt x="66604" y="78615"/>
                      <a:pt x="59055" y="76519"/>
                      <a:pt x="51531" y="74412"/>
                    </a:cubicBezTo>
                    <a:cubicBezTo>
                      <a:pt x="51519" y="74352"/>
                      <a:pt x="51483" y="74293"/>
                      <a:pt x="51471" y="74245"/>
                    </a:cubicBezTo>
                    <a:lnTo>
                      <a:pt x="51471" y="74245"/>
                    </a:lnTo>
                    <a:cubicBezTo>
                      <a:pt x="57972" y="74650"/>
                      <a:pt x="64223" y="76686"/>
                      <a:pt x="70485" y="78400"/>
                    </a:cubicBezTo>
                    <a:cubicBezTo>
                      <a:pt x="77260" y="80246"/>
                      <a:pt x="84059" y="82460"/>
                      <a:pt x="90964" y="83770"/>
                    </a:cubicBezTo>
                    <a:cubicBezTo>
                      <a:pt x="91055" y="83939"/>
                      <a:pt x="91231" y="84037"/>
                      <a:pt x="91396" y="84037"/>
                    </a:cubicBezTo>
                    <a:cubicBezTo>
                      <a:pt x="91533" y="84037"/>
                      <a:pt x="91661" y="83969"/>
                      <a:pt x="91726" y="83818"/>
                    </a:cubicBezTo>
                    <a:cubicBezTo>
                      <a:pt x="92869" y="81139"/>
                      <a:pt x="94048" y="78460"/>
                      <a:pt x="95227" y="75781"/>
                    </a:cubicBezTo>
                    <a:cubicBezTo>
                      <a:pt x="95250" y="75804"/>
                      <a:pt x="95294" y="75828"/>
                      <a:pt x="95335" y="75828"/>
                    </a:cubicBezTo>
                    <a:cubicBezTo>
                      <a:pt x="95356" y="75828"/>
                      <a:pt x="95377" y="75821"/>
                      <a:pt x="95393" y="75805"/>
                    </a:cubicBezTo>
                    <a:cubicBezTo>
                      <a:pt x="95989" y="75257"/>
                      <a:pt x="96405" y="74435"/>
                      <a:pt x="96858" y="73781"/>
                    </a:cubicBezTo>
                    <a:cubicBezTo>
                      <a:pt x="96927" y="73694"/>
                      <a:pt x="96852" y="73608"/>
                      <a:pt x="96769" y="73608"/>
                    </a:cubicBezTo>
                    <a:cubicBezTo>
                      <a:pt x="96738" y="73608"/>
                      <a:pt x="96705" y="73620"/>
                      <a:pt x="96679" y="73650"/>
                    </a:cubicBezTo>
                    <a:cubicBezTo>
                      <a:pt x="96310" y="74138"/>
                      <a:pt x="95846" y="74650"/>
                      <a:pt x="95489" y="75186"/>
                    </a:cubicBezTo>
                    <a:cubicBezTo>
                      <a:pt x="97429" y="70804"/>
                      <a:pt x="99394" y="66434"/>
                      <a:pt x="101323" y="62041"/>
                    </a:cubicBezTo>
                    <a:cubicBezTo>
                      <a:pt x="101348" y="62124"/>
                      <a:pt x="101424" y="62190"/>
                      <a:pt x="101509" y="62190"/>
                    </a:cubicBezTo>
                    <a:cubicBezTo>
                      <a:pt x="101546" y="62190"/>
                      <a:pt x="101584" y="62177"/>
                      <a:pt x="101620" y="62148"/>
                    </a:cubicBezTo>
                    <a:cubicBezTo>
                      <a:pt x="103216" y="60803"/>
                      <a:pt x="104585" y="59029"/>
                      <a:pt x="105954" y="57445"/>
                    </a:cubicBezTo>
                    <a:close/>
                    <a:moveTo>
                      <a:pt x="95667" y="83758"/>
                    </a:moveTo>
                    <a:cubicBezTo>
                      <a:pt x="95477" y="84139"/>
                      <a:pt x="95298" y="84508"/>
                      <a:pt x="95108" y="84901"/>
                    </a:cubicBezTo>
                    <a:cubicBezTo>
                      <a:pt x="94179" y="85627"/>
                      <a:pt x="93226" y="86354"/>
                      <a:pt x="92310" y="87104"/>
                    </a:cubicBezTo>
                    <a:cubicBezTo>
                      <a:pt x="92429" y="86830"/>
                      <a:pt x="92548" y="86580"/>
                      <a:pt x="92667" y="86330"/>
                    </a:cubicBezTo>
                    <a:cubicBezTo>
                      <a:pt x="93703" y="85508"/>
                      <a:pt x="94703" y="84651"/>
                      <a:pt x="95667" y="83758"/>
                    </a:cubicBezTo>
                    <a:close/>
                    <a:moveTo>
                      <a:pt x="64163" y="86127"/>
                    </a:moveTo>
                    <a:lnTo>
                      <a:pt x="64163" y="86127"/>
                    </a:lnTo>
                    <a:cubicBezTo>
                      <a:pt x="65223" y="86437"/>
                      <a:pt x="66283" y="86746"/>
                      <a:pt x="67295" y="87068"/>
                    </a:cubicBezTo>
                    <a:cubicBezTo>
                      <a:pt x="69974" y="87937"/>
                      <a:pt x="72664" y="88794"/>
                      <a:pt x="75343" y="89663"/>
                    </a:cubicBezTo>
                    <a:cubicBezTo>
                      <a:pt x="75486" y="89783"/>
                      <a:pt x="75653" y="89890"/>
                      <a:pt x="75819" y="89985"/>
                    </a:cubicBezTo>
                    <a:cubicBezTo>
                      <a:pt x="73986" y="89378"/>
                      <a:pt x="72140" y="88771"/>
                      <a:pt x="70307" y="88175"/>
                    </a:cubicBezTo>
                    <a:cubicBezTo>
                      <a:pt x="68259" y="87508"/>
                      <a:pt x="66199" y="86818"/>
                      <a:pt x="64163" y="86127"/>
                    </a:cubicBezTo>
                    <a:close/>
                    <a:moveTo>
                      <a:pt x="54841" y="76233"/>
                    </a:moveTo>
                    <a:cubicBezTo>
                      <a:pt x="60103" y="77710"/>
                      <a:pt x="65354" y="79186"/>
                      <a:pt x="70605" y="80674"/>
                    </a:cubicBezTo>
                    <a:cubicBezTo>
                      <a:pt x="73569" y="81508"/>
                      <a:pt x="76558" y="82294"/>
                      <a:pt x="79499" y="83246"/>
                    </a:cubicBezTo>
                    <a:cubicBezTo>
                      <a:pt x="83142" y="84401"/>
                      <a:pt x="87857" y="85758"/>
                      <a:pt x="90750" y="88401"/>
                    </a:cubicBezTo>
                    <a:cubicBezTo>
                      <a:pt x="90274" y="88794"/>
                      <a:pt x="89809" y="89199"/>
                      <a:pt x="89357" y="89616"/>
                    </a:cubicBezTo>
                    <a:cubicBezTo>
                      <a:pt x="89234" y="89748"/>
                      <a:pt x="89381" y="89978"/>
                      <a:pt x="89578" y="89978"/>
                    </a:cubicBezTo>
                    <a:cubicBezTo>
                      <a:pt x="89629" y="89978"/>
                      <a:pt x="89684" y="89962"/>
                      <a:pt x="89738" y="89925"/>
                    </a:cubicBezTo>
                    <a:cubicBezTo>
                      <a:pt x="91369" y="88818"/>
                      <a:pt x="92905" y="87532"/>
                      <a:pt x="94441" y="86270"/>
                    </a:cubicBezTo>
                    <a:lnTo>
                      <a:pt x="94441" y="86270"/>
                    </a:lnTo>
                    <a:cubicBezTo>
                      <a:pt x="94262" y="86639"/>
                      <a:pt x="94084" y="86996"/>
                      <a:pt x="93881" y="87366"/>
                    </a:cubicBezTo>
                    <a:cubicBezTo>
                      <a:pt x="93868" y="87363"/>
                      <a:pt x="93854" y="87361"/>
                      <a:pt x="93840" y="87361"/>
                    </a:cubicBezTo>
                    <a:cubicBezTo>
                      <a:pt x="93790" y="87361"/>
                      <a:pt x="93737" y="87379"/>
                      <a:pt x="93691" y="87425"/>
                    </a:cubicBezTo>
                    <a:cubicBezTo>
                      <a:pt x="92310" y="88842"/>
                      <a:pt x="90762" y="89997"/>
                      <a:pt x="89274" y="91271"/>
                    </a:cubicBezTo>
                    <a:cubicBezTo>
                      <a:pt x="81487" y="88592"/>
                      <a:pt x="73736" y="85830"/>
                      <a:pt x="66021" y="82948"/>
                    </a:cubicBezTo>
                    <a:cubicBezTo>
                      <a:pt x="64878" y="82520"/>
                      <a:pt x="63723" y="82067"/>
                      <a:pt x="62568" y="81639"/>
                    </a:cubicBezTo>
                    <a:cubicBezTo>
                      <a:pt x="63294" y="81031"/>
                      <a:pt x="63913" y="80269"/>
                      <a:pt x="64389" y="79472"/>
                    </a:cubicBezTo>
                    <a:cubicBezTo>
                      <a:pt x="64442" y="79384"/>
                      <a:pt x="64360" y="79284"/>
                      <a:pt x="64284" y="79284"/>
                    </a:cubicBezTo>
                    <a:cubicBezTo>
                      <a:pt x="64256" y="79284"/>
                      <a:pt x="64230" y="79297"/>
                      <a:pt x="64211" y="79329"/>
                    </a:cubicBezTo>
                    <a:cubicBezTo>
                      <a:pt x="63663" y="80222"/>
                      <a:pt x="62973" y="80901"/>
                      <a:pt x="62187" y="81496"/>
                    </a:cubicBezTo>
                    <a:cubicBezTo>
                      <a:pt x="61794" y="81341"/>
                      <a:pt x="61413" y="81198"/>
                      <a:pt x="61008" y="81043"/>
                    </a:cubicBezTo>
                    <a:lnTo>
                      <a:pt x="61282" y="80781"/>
                    </a:lnTo>
                    <a:cubicBezTo>
                      <a:pt x="61818" y="80246"/>
                      <a:pt x="62306" y="79674"/>
                      <a:pt x="62770" y="79091"/>
                    </a:cubicBezTo>
                    <a:cubicBezTo>
                      <a:pt x="62855" y="78988"/>
                      <a:pt x="62758" y="78874"/>
                      <a:pt x="62651" y="78874"/>
                    </a:cubicBezTo>
                    <a:cubicBezTo>
                      <a:pt x="62609" y="78874"/>
                      <a:pt x="62566" y="78892"/>
                      <a:pt x="62532" y="78936"/>
                    </a:cubicBezTo>
                    <a:cubicBezTo>
                      <a:pt x="61984" y="79555"/>
                      <a:pt x="61425" y="80139"/>
                      <a:pt x="60830" y="80698"/>
                    </a:cubicBezTo>
                    <a:cubicBezTo>
                      <a:pt x="60758" y="80781"/>
                      <a:pt x="60687" y="80841"/>
                      <a:pt x="60591" y="80912"/>
                    </a:cubicBezTo>
                    <a:cubicBezTo>
                      <a:pt x="60246" y="80781"/>
                      <a:pt x="59901" y="80639"/>
                      <a:pt x="59556" y="80520"/>
                    </a:cubicBezTo>
                    <a:cubicBezTo>
                      <a:pt x="59377" y="80460"/>
                      <a:pt x="59198" y="80389"/>
                      <a:pt x="59008" y="80329"/>
                    </a:cubicBezTo>
                    <a:cubicBezTo>
                      <a:pt x="59413" y="79888"/>
                      <a:pt x="59782" y="79388"/>
                      <a:pt x="60115" y="78936"/>
                    </a:cubicBezTo>
                    <a:cubicBezTo>
                      <a:pt x="60209" y="78790"/>
                      <a:pt x="60081" y="78651"/>
                      <a:pt x="59954" y="78651"/>
                    </a:cubicBezTo>
                    <a:cubicBezTo>
                      <a:pt x="59904" y="78651"/>
                      <a:pt x="59854" y="78672"/>
                      <a:pt x="59817" y="78722"/>
                    </a:cubicBezTo>
                    <a:cubicBezTo>
                      <a:pt x="59425" y="79257"/>
                      <a:pt x="58996" y="79722"/>
                      <a:pt x="58555" y="80186"/>
                    </a:cubicBezTo>
                    <a:cubicBezTo>
                      <a:pt x="57996" y="80008"/>
                      <a:pt x="57436" y="79829"/>
                      <a:pt x="56865" y="79650"/>
                    </a:cubicBezTo>
                    <a:cubicBezTo>
                      <a:pt x="57270" y="79150"/>
                      <a:pt x="57627" y="78650"/>
                      <a:pt x="57984" y="78162"/>
                    </a:cubicBezTo>
                    <a:cubicBezTo>
                      <a:pt x="58061" y="78051"/>
                      <a:pt x="57960" y="77934"/>
                      <a:pt x="57857" y="77934"/>
                    </a:cubicBezTo>
                    <a:cubicBezTo>
                      <a:pt x="57817" y="77934"/>
                      <a:pt x="57776" y="77952"/>
                      <a:pt x="57746" y="77995"/>
                    </a:cubicBezTo>
                    <a:cubicBezTo>
                      <a:pt x="57365" y="78531"/>
                      <a:pt x="56924" y="79031"/>
                      <a:pt x="56496" y="79531"/>
                    </a:cubicBezTo>
                    <a:cubicBezTo>
                      <a:pt x="56186" y="79424"/>
                      <a:pt x="55877" y="79305"/>
                      <a:pt x="55579" y="79186"/>
                    </a:cubicBezTo>
                    <a:cubicBezTo>
                      <a:pt x="55841" y="78769"/>
                      <a:pt x="56067" y="78305"/>
                      <a:pt x="56246" y="77864"/>
                    </a:cubicBezTo>
                    <a:cubicBezTo>
                      <a:pt x="56260" y="77813"/>
                      <a:pt x="56229" y="77784"/>
                      <a:pt x="56195" y="77784"/>
                    </a:cubicBezTo>
                    <a:cubicBezTo>
                      <a:pt x="56174" y="77784"/>
                      <a:pt x="56152" y="77794"/>
                      <a:pt x="56138" y="77817"/>
                    </a:cubicBezTo>
                    <a:cubicBezTo>
                      <a:pt x="55912" y="78281"/>
                      <a:pt x="55650" y="78698"/>
                      <a:pt x="55353" y="79091"/>
                    </a:cubicBezTo>
                    <a:cubicBezTo>
                      <a:pt x="54995" y="78948"/>
                      <a:pt x="54650" y="78793"/>
                      <a:pt x="54341" y="78638"/>
                    </a:cubicBezTo>
                    <a:cubicBezTo>
                      <a:pt x="54698" y="78234"/>
                      <a:pt x="55043" y="77781"/>
                      <a:pt x="55341" y="77388"/>
                    </a:cubicBezTo>
                    <a:cubicBezTo>
                      <a:pt x="55429" y="77265"/>
                      <a:pt x="55308" y="77129"/>
                      <a:pt x="55187" y="77129"/>
                    </a:cubicBezTo>
                    <a:cubicBezTo>
                      <a:pt x="55144" y="77129"/>
                      <a:pt x="55101" y="77145"/>
                      <a:pt x="55067" y="77186"/>
                    </a:cubicBezTo>
                    <a:cubicBezTo>
                      <a:pt x="54757" y="77602"/>
                      <a:pt x="54424" y="78007"/>
                      <a:pt x="54067" y="78376"/>
                    </a:cubicBezTo>
                    <a:lnTo>
                      <a:pt x="54007" y="78436"/>
                    </a:lnTo>
                    <a:cubicBezTo>
                      <a:pt x="53924" y="78376"/>
                      <a:pt x="53817" y="78341"/>
                      <a:pt x="53733" y="78281"/>
                    </a:cubicBezTo>
                    <a:cubicBezTo>
                      <a:pt x="53614" y="78186"/>
                      <a:pt x="53495" y="78079"/>
                      <a:pt x="53388" y="77960"/>
                    </a:cubicBezTo>
                    <a:cubicBezTo>
                      <a:pt x="53876" y="77400"/>
                      <a:pt x="54353" y="76817"/>
                      <a:pt x="54829" y="76257"/>
                    </a:cubicBezTo>
                    <a:cubicBezTo>
                      <a:pt x="54829" y="76257"/>
                      <a:pt x="54829" y="76233"/>
                      <a:pt x="54841" y="76233"/>
                    </a:cubicBezTo>
                    <a:close/>
                    <a:moveTo>
                      <a:pt x="93286" y="88592"/>
                    </a:moveTo>
                    <a:lnTo>
                      <a:pt x="93286" y="88592"/>
                    </a:lnTo>
                    <a:cubicBezTo>
                      <a:pt x="93048" y="89056"/>
                      <a:pt x="92810" y="89533"/>
                      <a:pt x="92572" y="90009"/>
                    </a:cubicBezTo>
                    <a:cubicBezTo>
                      <a:pt x="91881" y="90568"/>
                      <a:pt x="91143" y="91104"/>
                      <a:pt x="90428" y="91652"/>
                    </a:cubicBezTo>
                    <a:cubicBezTo>
                      <a:pt x="90286" y="91616"/>
                      <a:pt x="90155" y="91557"/>
                      <a:pt x="90000" y="91509"/>
                    </a:cubicBezTo>
                    <a:cubicBezTo>
                      <a:pt x="91190" y="90676"/>
                      <a:pt x="92274" y="89628"/>
                      <a:pt x="93286" y="88592"/>
                    </a:cubicBezTo>
                    <a:close/>
                    <a:moveTo>
                      <a:pt x="61711" y="82234"/>
                    </a:moveTo>
                    <a:cubicBezTo>
                      <a:pt x="63270" y="82817"/>
                      <a:pt x="64830" y="83413"/>
                      <a:pt x="66402" y="83996"/>
                    </a:cubicBezTo>
                    <a:cubicBezTo>
                      <a:pt x="73772" y="86723"/>
                      <a:pt x="81189" y="89354"/>
                      <a:pt x="88654" y="91830"/>
                    </a:cubicBezTo>
                    <a:cubicBezTo>
                      <a:pt x="88631" y="91830"/>
                      <a:pt x="88631" y="91866"/>
                      <a:pt x="88631" y="91890"/>
                    </a:cubicBezTo>
                    <a:cubicBezTo>
                      <a:pt x="82868" y="89842"/>
                      <a:pt x="77034" y="87949"/>
                      <a:pt x="71295" y="85877"/>
                    </a:cubicBezTo>
                    <a:cubicBezTo>
                      <a:pt x="68223" y="84770"/>
                      <a:pt x="65163" y="83639"/>
                      <a:pt x="62092" y="82508"/>
                    </a:cubicBezTo>
                    <a:cubicBezTo>
                      <a:pt x="61913" y="82448"/>
                      <a:pt x="61734" y="82365"/>
                      <a:pt x="61556" y="82305"/>
                    </a:cubicBezTo>
                    <a:cubicBezTo>
                      <a:pt x="61603" y="82282"/>
                      <a:pt x="61651" y="82270"/>
                      <a:pt x="61711" y="82234"/>
                    </a:cubicBezTo>
                    <a:close/>
                    <a:moveTo>
                      <a:pt x="91881" y="91390"/>
                    </a:moveTo>
                    <a:cubicBezTo>
                      <a:pt x="91774" y="91616"/>
                      <a:pt x="91667" y="91819"/>
                      <a:pt x="91560" y="92045"/>
                    </a:cubicBezTo>
                    <a:cubicBezTo>
                      <a:pt x="91464" y="92009"/>
                      <a:pt x="91369" y="91973"/>
                      <a:pt x="91262" y="91938"/>
                    </a:cubicBezTo>
                    <a:cubicBezTo>
                      <a:pt x="91476" y="91759"/>
                      <a:pt x="91679" y="91580"/>
                      <a:pt x="91881" y="91390"/>
                    </a:cubicBezTo>
                    <a:close/>
                    <a:moveTo>
                      <a:pt x="89226" y="92009"/>
                    </a:moveTo>
                    <a:cubicBezTo>
                      <a:pt x="89393" y="92057"/>
                      <a:pt x="89559" y="92116"/>
                      <a:pt x="89714" y="92176"/>
                    </a:cubicBezTo>
                    <a:cubicBezTo>
                      <a:pt x="89690" y="92211"/>
                      <a:pt x="89655" y="92223"/>
                      <a:pt x="89631" y="92247"/>
                    </a:cubicBezTo>
                    <a:lnTo>
                      <a:pt x="89143" y="92069"/>
                    </a:lnTo>
                    <a:cubicBezTo>
                      <a:pt x="89166" y="92057"/>
                      <a:pt x="89202" y="92033"/>
                      <a:pt x="89226" y="92009"/>
                    </a:cubicBezTo>
                    <a:close/>
                    <a:moveTo>
                      <a:pt x="91821" y="92902"/>
                    </a:moveTo>
                    <a:cubicBezTo>
                      <a:pt x="91811" y="92921"/>
                      <a:pt x="91800" y="92940"/>
                      <a:pt x="91790" y="92958"/>
                    </a:cubicBezTo>
                    <a:lnTo>
                      <a:pt x="91790" y="92958"/>
                    </a:lnTo>
                    <a:cubicBezTo>
                      <a:pt x="91789" y="92952"/>
                      <a:pt x="91788" y="92945"/>
                      <a:pt x="91786" y="92938"/>
                    </a:cubicBezTo>
                    <a:lnTo>
                      <a:pt x="91786" y="92902"/>
                    </a:lnTo>
                    <a:close/>
                    <a:moveTo>
                      <a:pt x="90631" y="92485"/>
                    </a:moveTo>
                    <a:cubicBezTo>
                      <a:pt x="90881" y="92569"/>
                      <a:pt x="91119" y="92640"/>
                      <a:pt x="91357" y="92711"/>
                    </a:cubicBezTo>
                    <a:cubicBezTo>
                      <a:pt x="91417" y="92831"/>
                      <a:pt x="91536" y="92902"/>
                      <a:pt x="91679" y="92926"/>
                    </a:cubicBezTo>
                    <a:cubicBezTo>
                      <a:pt x="91658" y="92968"/>
                      <a:pt x="91711" y="93006"/>
                      <a:pt x="91751" y="93006"/>
                    </a:cubicBezTo>
                    <a:cubicBezTo>
                      <a:pt x="91756" y="93006"/>
                      <a:pt x="91761" y="93005"/>
                      <a:pt x="91766" y="93003"/>
                    </a:cubicBezTo>
                    <a:lnTo>
                      <a:pt x="91766" y="93003"/>
                    </a:lnTo>
                    <a:cubicBezTo>
                      <a:pt x="91696" y="93137"/>
                      <a:pt x="91635" y="93272"/>
                      <a:pt x="91560" y="93414"/>
                    </a:cubicBezTo>
                    <a:cubicBezTo>
                      <a:pt x="91560" y="93152"/>
                      <a:pt x="91429" y="92902"/>
                      <a:pt x="91107" y="92783"/>
                    </a:cubicBezTo>
                    <a:cubicBezTo>
                      <a:pt x="90905" y="92711"/>
                      <a:pt x="90714" y="92652"/>
                      <a:pt x="90524" y="92581"/>
                    </a:cubicBezTo>
                    <a:cubicBezTo>
                      <a:pt x="90548" y="92545"/>
                      <a:pt x="90595" y="92521"/>
                      <a:pt x="90631" y="92485"/>
                    </a:cubicBezTo>
                    <a:close/>
                    <a:moveTo>
                      <a:pt x="82213" y="92128"/>
                    </a:moveTo>
                    <a:lnTo>
                      <a:pt x="82213" y="92128"/>
                    </a:lnTo>
                    <a:cubicBezTo>
                      <a:pt x="82487" y="92188"/>
                      <a:pt x="82749" y="92247"/>
                      <a:pt x="83023" y="92330"/>
                    </a:cubicBezTo>
                    <a:cubicBezTo>
                      <a:pt x="83189" y="92366"/>
                      <a:pt x="84487" y="92962"/>
                      <a:pt x="85964" y="93604"/>
                    </a:cubicBezTo>
                    <a:cubicBezTo>
                      <a:pt x="84416" y="93021"/>
                      <a:pt x="82999" y="92450"/>
                      <a:pt x="82213" y="92128"/>
                    </a:cubicBezTo>
                    <a:close/>
                    <a:moveTo>
                      <a:pt x="91071" y="94390"/>
                    </a:moveTo>
                    <a:cubicBezTo>
                      <a:pt x="91059" y="94438"/>
                      <a:pt x="91059" y="94450"/>
                      <a:pt x="91048" y="94474"/>
                    </a:cubicBezTo>
                    <a:cubicBezTo>
                      <a:pt x="91024" y="94438"/>
                      <a:pt x="91012" y="94426"/>
                      <a:pt x="91000" y="94414"/>
                    </a:cubicBezTo>
                    <a:cubicBezTo>
                      <a:pt x="91024" y="94414"/>
                      <a:pt x="91048" y="94390"/>
                      <a:pt x="91071" y="94390"/>
                    </a:cubicBezTo>
                    <a:close/>
                    <a:moveTo>
                      <a:pt x="92453" y="94914"/>
                    </a:moveTo>
                    <a:cubicBezTo>
                      <a:pt x="92476" y="95045"/>
                      <a:pt x="92512" y="95164"/>
                      <a:pt x="92595" y="95259"/>
                    </a:cubicBezTo>
                    <a:cubicBezTo>
                      <a:pt x="92475" y="95293"/>
                      <a:pt x="92327" y="95308"/>
                      <a:pt x="92158" y="95308"/>
                    </a:cubicBezTo>
                    <a:cubicBezTo>
                      <a:pt x="92027" y="95308"/>
                      <a:pt x="91882" y="95299"/>
                      <a:pt x="91726" y="95283"/>
                    </a:cubicBezTo>
                    <a:cubicBezTo>
                      <a:pt x="91881" y="95283"/>
                      <a:pt x="92024" y="95248"/>
                      <a:pt x="92143" y="95164"/>
                    </a:cubicBezTo>
                    <a:cubicBezTo>
                      <a:pt x="92250" y="95093"/>
                      <a:pt x="92357" y="95009"/>
                      <a:pt x="92453" y="94914"/>
                    </a:cubicBezTo>
                    <a:close/>
                    <a:moveTo>
                      <a:pt x="97917" y="86639"/>
                    </a:moveTo>
                    <a:cubicBezTo>
                      <a:pt x="96501" y="89616"/>
                      <a:pt x="95072" y="92592"/>
                      <a:pt x="93679" y="95557"/>
                    </a:cubicBezTo>
                    <a:cubicBezTo>
                      <a:pt x="93667" y="95486"/>
                      <a:pt x="93631" y="95426"/>
                      <a:pt x="93584" y="95367"/>
                    </a:cubicBezTo>
                    <a:cubicBezTo>
                      <a:pt x="93667" y="95307"/>
                      <a:pt x="93738" y="95212"/>
                      <a:pt x="93774" y="95093"/>
                    </a:cubicBezTo>
                    <a:cubicBezTo>
                      <a:pt x="95167" y="92283"/>
                      <a:pt x="96536" y="89449"/>
                      <a:pt x="97917" y="86639"/>
                    </a:cubicBezTo>
                    <a:close/>
                    <a:moveTo>
                      <a:pt x="31417" y="0"/>
                    </a:moveTo>
                    <a:cubicBezTo>
                      <a:pt x="31339" y="0"/>
                      <a:pt x="31260" y="40"/>
                      <a:pt x="31231" y="129"/>
                    </a:cubicBezTo>
                    <a:cubicBezTo>
                      <a:pt x="31207" y="129"/>
                      <a:pt x="31207" y="105"/>
                      <a:pt x="31195" y="105"/>
                    </a:cubicBezTo>
                    <a:cubicBezTo>
                      <a:pt x="31160" y="75"/>
                      <a:pt x="31121" y="62"/>
                      <a:pt x="31082" y="62"/>
                    </a:cubicBezTo>
                    <a:cubicBezTo>
                      <a:pt x="30922" y="62"/>
                      <a:pt x="30763" y="283"/>
                      <a:pt x="30897" y="426"/>
                    </a:cubicBezTo>
                    <a:cubicBezTo>
                      <a:pt x="30957" y="486"/>
                      <a:pt x="31016" y="522"/>
                      <a:pt x="31064" y="581"/>
                    </a:cubicBezTo>
                    <a:cubicBezTo>
                      <a:pt x="30492" y="2391"/>
                      <a:pt x="29945" y="4189"/>
                      <a:pt x="29397" y="5987"/>
                    </a:cubicBezTo>
                    <a:cubicBezTo>
                      <a:pt x="29397" y="5987"/>
                      <a:pt x="29397" y="5975"/>
                      <a:pt x="29385" y="5975"/>
                    </a:cubicBezTo>
                    <a:cubicBezTo>
                      <a:pt x="27909" y="5606"/>
                      <a:pt x="26825" y="4784"/>
                      <a:pt x="25825" y="3653"/>
                    </a:cubicBezTo>
                    <a:cubicBezTo>
                      <a:pt x="25763" y="3579"/>
                      <a:pt x="25689" y="3548"/>
                      <a:pt x="25618" y="3548"/>
                    </a:cubicBezTo>
                    <a:cubicBezTo>
                      <a:pt x="25414" y="3548"/>
                      <a:pt x="25229" y="3799"/>
                      <a:pt x="25397" y="4010"/>
                    </a:cubicBezTo>
                    <a:lnTo>
                      <a:pt x="25408" y="4022"/>
                    </a:lnTo>
                    <a:cubicBezTo>
                      <a:pt x="19860" y="20155"/>
                      <a:pt x="15610" y="36812"/>
                      <a:pt x="10657" y="53135"/>
                    </a:cubicBezTo>
                    <a:cubicBezTo>
                      <a:pt x="10580" y="53423"/>
                      <a:pt x="10819" y="53625"/>
                      <a:pt x="11040" y="53625"/>
                    </a:cubicBezTo>
                    <a:cubicBezTo>
                      <a:pt x="11093" y="53625"/>
                      <a:pt x="11146" y="53613"/>
                      <a:pt x="11192" y="53588"/>
                    </a:cubicBezTo>
                    <a:cubicBezTo>
                      <a:pt x="17324" y="57017"/>
                      <a:pt x="23968" y="59684"/>
                      <a:pt x="30338" y="62613"/>
                    </a:cubicBezTo>
                    <a:cubicBezTo>
                      <a:pt x="36267" y="65339"/>
                      <a:pt x="42411" y="67827"/>
                      <a:pt x="47661" y="71721"/>
                    </a:cubicBezTo>
                    <a:cubicBezTo>
                      <a:pt x="47578" y="71721"/>
                      <a:pt x="47506" y="71745"/>
                      <a:pt x="47435" y="71757"/>
                    </a:cubicBezTo>
                    <a:cubicBezTo>
                      <a:pt x="40494" y="68613"/>
                      <a:pt x="33564" y="65458"/>
                      <a:pt x="26623" y="62339"/>
                    </a:cubicBezTo>
                    <a:cubicBezTo>
                      <a:pt x="23277" y="60839"/>
                      <a:pt x="19920" y="59303"/>
                      <a:pt x="16407" y="58219"/>
                    </a:cubicBezTo>
                    <a:cubicBezTo>
                      <a:pt x="14931" y="57755"/>
                      <a:pt x="13407" y="57540"/>
                      <a:pt x="11954" y="57112"/>
                    </a:cubicBezTo>
                    <a:cubicBezTo>
                      <a:pt x="11049" y="56850"/>
                      <a:pt x="9264" y="56636"/>
                      <a:pt x="8847" y="55600"/>
                    </a:cubicBezTo>
                    <a:cubicBezTo>
                      <a:pt x="8573" y="54957"/>
                      <a:pt x="9573" y="52826"/>
                      <a:pt x="9752" y="52183"/>
                    </a:cubicBezTo>
                    <a:cubicBezTo>
                      <a:pt x="13193" y="39050"/>
                      <a:pt x="16741" y="25548"/>
                      <a:pt x="18967" y="12047"/>
                    </a:cubicBezTo>
                    <a:cubicBezTo>
                      <a:pt x="19098" y="11821"/>
                      <a:pt x="19217" y="11618"/>
                      <a:pt x="19348" y="11392"/>
                    </a:cubicBezTo>
                    <a:cubicBezTo>
                      <a:pt x="19467" y="11201"/>
                      <a:pt x="19301" y="10987"/>
                      <a:pt x="19122" y="10987"/>
                    </a:cubicBezTo>
                    <a:cubicBezTo>
                      <a:pt x="19360" y="9475"/>
                      <a:pt x="19586" y="7939"/>
                      <a:pt x="19801" y="6427"/>
                    </a:cubicBezTo>
                    <a:cubicBezTo>
                      <a:pt x="20253" y="6725"/>
                      <a:pt x="20813" y="6903"/>
                      <a:pt x="21265" y="7201"/>
                    </a:cubicBezTo>
                    <a:cubicBezTo>
                      <a:pt x="21848" y="7558"/>
                      <a:pt x="22372" y="7987"/>
                      <a:pt x="22896" y="8415"/>
                    </a:cubicBezTo>
                    <a:cubicBezTo>
                      <a:pt x="22946" y="8455"/>
                      <a:pt x="22996" y="8472"/>
                      <a:pt x="23044" y="8472"/>
                    </a:cubicBezTo>
                    <a:cubicBezTo>
                      <a:pt x="23225" y="8472"/>
                      <a:pt x="23362" y="8226"/>
                      <a:pt x="23230" y="8046"/>
                    </a:cubicBezTo>
                    <a:cubicBezTo>
                      <a:pt x="22513" y="7064"/>
                      <a:pt x="21035" y="5769"/>
                      <a:pt x="19719" y="5769"/>
                    </a:cubicBezTo>
                    <a:cubicBezTo>
                      <a:pt x="19678" y="5769"/>
                      <a:pt x="19638" y="5770"/>
                      <a:pt x="19598" y="5772"/>
                    </a:cubicBezTo>
                    <a:cubicBezTo>
                      <a:pt x="19360" y="5784"/>
                      <a:pt x="19360" y="6082"/>
                      <a:pt x="19503" y="6213"/>
                    </a:cubicBezTo>
                    <a:cubicBezTo>
                      <a:pt x="19515" y="6225"/>
                      <a:pt x="19527" y="6225"/>
                      <a:pt x="19539" y="6248"/>
                    </a:cubicBezTo>
                    <a:cubicBezTo>
                      <a:pt x="19396" y="6808"/>
                      <a:pt x="19265" y="7368"/>
                      <a:pt x="19122" y="7939"/>
                    </a:cubicBezTo>
                    <a:cubicBezTo>
                      <a:pt x="19098" y="7880"/>
                      <a:pt x="19050" y="7820"/>
                      <a:pt x="19027" y="7761"/>
                    </a:cubicBezTo>
                    <a:cubicBezTo>
                      <a:pt x="18974" y="7666"/>
                      <a:pt x="18894" y="7627"/>
                      <a:pt x="18795" y="7627"/>
                    </a:cubicBezTo>
                    <a:cubicBezTo>
                      <a:pt x="18781" y="7627"/>
                      <a:pt x="18767" y="7628"/>
                      <a:pt x="18753" y="7630"/>
                    </a:cubicBezTo>
                    <a:cubicBezTo>
                      <a:pt x="18408" y="7653"/>
                      <a:pt x="18110" y="7796"/>
                      <a:pt x="17848" y="7987"/>
                    </a:cubicBezTo>
                    <a:cubicBezTo>
                      <a:pt x="17669" y="7975"/>
                      <a:pt x="17503" y="7951"/>
                      <a:pt x="17324" y="7927"/>
                    </a:cubicBezTo>
                    <a:cubicBezTo>
                      <a:pt x="16698" y="7811"/>
                      <a:pt x="16084" y="7402"/>
                      <a:pt x="15459" y="7402"/>
                    </a:cubicBezTo>
                    <a:cubicBezTo>
                      <a:pt x="15442" y="7402"/>
                      <a:pt x="15424" y="7403"/>
                      <a:pt x="15407" y="7403"/>
                    </a:cubicBezTo>
                    <a:cubicBezTo>
                      <a:pt x="15300" y="7403"/>
                      <a:pt x="15229" y="7463"/>
                      <a:pt x="15181" y="7522"/>
                    </a:cubicBezTo>
                    <a:cubicBezTo>
                      <a:pt x="15217" y="7380"/>
                      <a:pt x="15240" y="7225"/>
                      <a:pt x="15252" y="7082"/>
                    </a:cubicBezTo>
                    <a:cubicBezTo>
                      <a:pt x="15267" y="7018"/>
                      <a:pt x="15217" y="6979"/>
                      <a:pt x="15164" y="6979"/>
                    </a:cubicBezTo>
                    <a:cubicBezTo>
                      <a:pt x="15129" y="6979"/>
                      <a:pt x="15093" y="6996"/>
                      <a:pt x="15074" y="7034"/>
                    </a:cubicBezTo>
                    <a:cubicBezTo>
                      <a:pt x="11883" y="15690"/>
                      <a:pt x="10097" y="25060"/>
                      <a:pt x="7751" y="33990"/>
                    </a:cubicBezTo>
                    <a:cubicBezTo>
                      <a:pt x="5465" y="42777"/>
                      <a:pt x="3132" y="51564"/>
                      <a:pt x="834" y="60362"/>
                    </a:cubicBezTo>
                    <a:cubicBezTo>
                      <a:pt x="572" y="60898"/>
                      <a:pt x="298" y="61446"/>
                      <a:pt x="72" y="61993"/>
                    </a:cubicBezTo>
                    <a:cubicBezTo>
                      <a:pt x="0" y="62172"/>
                      <a:pt x="120" y="62363"/>
                      <a:pt x="286" y="62422"/>
                    </a:cubicBezTo>
                    <a:cubicBezTo>
                      <a:pt x="7037" y="65268"/>
                      <a:pt x="13978" y="67744"/>
                      <a:pt x="20825" y="70340"/>
                    </a:cubicBezTo>
                    <a:cubicBezTo>
                      <a:pt x="27599" y="72911"/>
                      <a:pt x="34445" y="76209"/>
                      <a:pt x="41446" y="78043"/>
                    </a:cubicBezTo>
                    <a:cubicBezTo>
                      <a:pt x="41477" y="78051"/>
                      <a:pt x="41505" y="78055"/>
                      <a:pt x="41532" y="78055"/>
                    </a:cubicBezTo>
                    <a:cubicBezTo>
                      <a:pt x="41746" y="78055"/>
                      <a:pt x="41839" y="77821"/>
                      <a:pt x="41744" y="77662"/>
                    </a:cubicBezTo>
                    <a:lnTo>
                      <a:pt x="41744" y="77662"/>
                    </a:lnTo>
                    <a:lnTo>
                      <a:pt x="42018" y="77757"/>
                    </a:lnTo>
                    <a:cubicBezTo>
                      <a:pt x="42018" y="77781"/>
                      <a:pt x="42018" y="77817"/>
                      <a:pt x="42041" y="77829"/>
                    </a:cubicBezTo>
                    <a:cubicBezTo>
                      <a:pt x="42458" y="78222"/>
                      <a:pt x="42911" y="78555"/>
                      <a:pt x="43375" y="78841"/>
                    </a:cubicBezTo>
                    <a:cubicBezTo>
                      <a:pt x="44488" y="81013"/>
                      <a:pt x="47024" y="82582"/>
                      <a:pt x="49457" y="82582"/>
                    </a:cubicBezTo>
                    <a:cubicBezTo>
                      <a:pt x="49758" y="82582"/>
                      <a:pt x="50057" y="82558"/>
                      <a:pt x="50352" y="82508"/>
                    </a:cubicBezTo>
                    <a:cubicBezTo>
                      <a:pt x="50622" y="82544"/>
                      <a:pt x="50896" y="82558"/>
                      <a:pt x="51175" y="82558"/>
                    </a:cubicBezTo>
                    <a:cubicBezTo>
                      <a:pt x="51351" y="82558"/>
                      <a:pt x="51529" y="82553"/>
                      <a:pt x="51709" y="82544"/>
                    </a:cubicBezTo>
                    <a:cubicBezTo>
                      <a:pt x="51793" y="82603"/>
                      <a:pt x="51900" y="82663"/>
                      <a:pt x="51983" y="82746"/>
                    </a:cubicBezTo>
                    <a:cubicBezTo>
                      <a:pt x="51924" y="82853"/>
                      <a:pt x="51959" y="83020"/>
                      <a:pt x="52126" y="83103"/>
                    </a:cubicBezTo>
                    <a:cubicBezTo>
                      <a:pt x="57020" y="85437"/>
                      <a:pt x="62389" y="87068"/>
                      <a:pt x="67664" y="88759"/>
                    </a:cubicBezTo>
                    <a:cubicBezTo>
                      <a:pt x="67926" y="88842"/>
                      <a:pt x="68211" y="88937"/>
                      <a:pt x="68473" y="89032"/>
                    </a:cubicBezTo>
                    <a:cubicBezTo>
                      <a:pt x="71807" y="90187"/>
                      <a:pt x="75141" y="91307"/>
                      <a:pt x="78498" y="92461"/>
                    </a:cubicBezTo>
                    <a:cubicBezTo>
                      <a:pt x="83535" y="94247"/>
                      <a:pt x="88583" y="96045"/>
                      <a:pt x="93691" y="97629"/>
                    </a:cubicBezTo>
                    <a:cubicBezTo>
                      <a:pt x="93721" y="97635"/>
                      <a:pt x="93753" y="97639"/>
                      <a:pt x="93785" y="97639"/>
                    </a:cubicBezTo>
                    <a:cubicBezTo>
                      <a:pt x="93930" y="97639"/>
                      <a:pt x="94080" y="97570"/>
                      <a:pt x="94119" y="97414"/>
                    </a:cubicBezTo>
                    <a:cubicBezTo>
                      <a:pt x="94298" y="96831"/>
                      <a:pt x="94453" y="96260"/>
                      <a:pt x="94584" y="95676"/>
                    </a:cubicBezTo>
                    <a:cubicBezTo>
                      <a:pt x="98489" y="87473"/>
                      <a:pt x="102359" y="79246"/>
                      <a:pt x="106240" y="71030"/>
                    </a:cubicBezTo>
                    <a:cubicBezTo>
                      <a:pt x="108800" y="65625"/>
                      <a:pt x="111622" y="60255"/>
                      <a:pt x="114170" y="54790"/>
                    </a:cubicBezTo>
                    <a:cubicBezTo>
                      <a:pt x="114300" y="54564"/>
                      <a:pt x="114420" y="54302"/>
                      <a:pt x="114515" y="54028"/>
                    </a:cubicBezTo>
                    <a:cubicBezTo>
                      <a:pt x="115777" y="51266"/>
                      <a:pt x="116956" y="48480"/>
                      <a:pt x="117980" y="45658"/>
                    </a:cubicBezTo>
                    <a:cubicBezTo>
                      <a:pt x="118005" y="45590"/>
                      <a:pt x="117939" y="45534"/>
                      <a:pt x="117878" y="45534"/>
                    </a:cubicBezTo>
                    <a:cubicBezTo>
                      <a:pt x="117853" y="45534"/>
                      <a:pt x="117830" y="45543"/>
                      <a:pt x="117813" y="45563"/>
                    </a:cubicBezTo>
                    <a:cubicBezTo>
                      <a:pt x="117741" y="45694"/>
                      <a:pt x="117670" y="45825"/>
                      <a:pt x="117587" y="45956"/>
                    </a:cubicBezTo>
                    <a:cubicBezTo>
                      <a:pt x="117610" y="45872"/>
                      <a:pt x="117575" y="45789"/>
                      <a:pt x="117503" y="45706"/>
                    </a:cubicBezTo>
                    <a:cubicBezTo>
                      <a:pt x="117456" y="45670"/>
                      <a:pt x="117384" y="45634"/>
                      <a:pt x="117325" y="45587"/>
                    </a:cubicBezTo>
                    <a:cubicBezTo>
                      <a:pt x="117297" y="45485"/>
                      <a:pt x="117219" y="45412"/>
                      <a:pt x="117130" y="45412"/>
                    </a:cubicBezTo>
                    <a:cubicBezTo>
                      <a:pt x="117104" y="45412"/>
                      <a:pt x="117078" y="45418"/>
                      <a:pt x="117051" y="45432"/>
                    </a:cubicBezTo>
                    <a:cubicBezTo>
                      <a:pt x="116622" y="45218"/>
                      <a:pt x="116098" y="45098"/>
                      <a:pt x="115682" y="44872"/>
                    </a:cubicBezTo>
                    <a:cubicBezTo>
                      <a:pt x="115539" y="44789"/>
                      <a:pt x="115384" y="44694"/>
                      <a:pt x="115241" y="44598"/>
                    </a:cubicBezTo>
                    <a:cubicBezTo>
                      <a:pt x="115170" y="44277"/>
                      <a:pt x="115027" y="43979"/>
                      <a:pt x="114777" y="43741"/>
                    </a:cubicBezTo>
                    <a:cubicBezTo>
                      <a:pt x="114725" y="43690"/>
                      <a:pt x="114670" y="43666"/>
                      <a:pt x="114609" y="43666"/>
                    </a:cubicBezTo>
                    <a:cubicBezTo>
                      <a:pt x="114572" y="43666"/>
                      <a:pt x="114532" y="43675"/>
                      <a:pt x="114491" y="43694"/>
                    </a:cubicBezTo>
                    <a:cubicBezTo>
                      <a:pt x="114431" y="43717"/>
                      <a:pt x="114360" y="43729"/>
                      <a:pt x="114300" y="43765"/>
                    </a:cubicBezTo>
                    <a:cubicBezTo>
                      <a:pt x="114562" y="43241"/>
                      <a:pt x="114824" y="42717"/>
                      <a:pt x="115074" y="42205"/>
                    </a:cubicBezTo>
                    <a:lnTo>
                      <a:pt x="115134" y="42205"/>
                    </a:lnTo>
                    <a:cubicBezTo>
                      <a:pt x="115313" y="42205"/>
                      <a:pt x="115503" y="41955"/>
                      <a:pt x="115348" y="41800"/>
                    </a:cubicBezTo>
                    <a:cubicBezTo>
                      <a:pt x="114740" y="41222"/>
                      <a:pt x="113717" y="41018"/>
                      <a:pt x="112735" y="41018"/>
                    </a:cubicBezTo>
                    <a:cubicBezTo>
                      <a:pt x="112140" y="41018"/>
                      <a:pt x="111560" y="41093"/>
                      <a:pt x="111098" y="41205"/>
                    </a:cubicBezTo>
                    <a:cubicBezTo>
                      <a:pt x="110836" y="41265"/>
                      <a:pt x="110824" y="41705"/>
                      <a:pt x="111133" y="41705"/>
                    </a:cubicBezTo>
                    <a:cubicBezTo>
                      <a:pt x="111550" y="41705"/>
                      <a:pt x="111955" y="41729"/>
                      <a:pt x="112372" y="41753"/>
                    </a:cubicBezTo>
                    <a:cubicBezTo>
                      <a:pt x="112336" y="41753"/>
                      <a:pt x="112288" y="41765"/>
                      <a:pt x="112276" y="41800"/>
                    </a:cubicBezTo>
                    <a:cubicBezTo>
                      <a:pt x="111133" y="43074"/>
                      <a:pt x="109871" y="44194"/>
                      <a:pt x="108574" y="45313"/>
                    </a:cubicBezTo>
                    <a:cubicBezTo>
                      <a:pt x="108538" y="45337"/>
                      <a:pt x="108538" y="45372"/>
                      <a:pt x="108526" y="45384"/>
                    </a:cubicBezTo>
                    <a:cubicBezTo>
                      <a:pt x="109717" y="42503"/>
                      <a:pt x="110895" y="39610"/>
                      <a:pt x="112014" y="36705"/>
                    </a:cubicBezTo>
                    <a:lnTo>
                      <a:pt x="112038" y="36705"/>
                    </a:lnTo>
                    <a:cubicBezTo>
                      <a:pt x="112380" y="36636"/>
                      <a:pt x="112318" y="36142"/>
                      <a:pt x="111978" y="36142"/>
                    </a:cubicBezTo>
                    <a:cubicBezTo>
                      <a:pt x="111963" y="36142"/>
                      <a:pt x="111947" y="36143"/>
                      <a:pt x="111931" y="36145"/>
                    </a:cubicBezTo>
                    <a:cubicBezTo>
                      <a:pt x="111452" y="36218"/>
                      <a:pt x="110990" y="36258"/>
                      <a:pt x="110536" y="36258"/>
                    </a:cubicBezTo>
                    <a:cubicBezTo>
                      <a:pt x="109580" y="36258"/>
                      <a:pt x="108665" y="36077"/>
                      <a:pt x="107728" y="35633"/>
                    </a:cubicBezTo>
                    <a:lnTo>
                      <a:pt x="107716" y="35633"/>
                    </a:lnTo>
                    <a:cubicBezTo>
                      <a:pt x="108443" y="33907"/>
                      <a:pt x="109169" y="32168"/>
                      <a:pt x="109895" y="30430"/>
                    </a:cubicBezTo>
                    <a:cubicBezTo>
                      <a:pt x="109979" y="30430"/>
                      <a:pt x="110062" y="30418"/>
                      <a:pt x="110133" y="30418"/>
                    </a:cubicBezTo>
                    <a:cubicBezTo>
                      <a:pt x="110371" y="30394"/>
                      <a:pt x="110360" y="29978"/>
                      <a:pt x="110121" y="29978"/>
                    </a:cubicBezTo>
                    <a:lnTo>
                      <a:pt x="110098" y="29978"/>
                    </a:lnTo>
                    <a:cubicBezTo>
                      <a:pt x="110147" y="29838"/>
                      <a:pt x="110009" y="29715"/>
                      <a:pt x="109884" y="29715"/>
                    </a:cubicBezTo>
                    <a:cubicBezTo>
                      <a:pt x="109827" y="29715"/>
                      <a:pt x="109774" y="29740"/>
                      <a:pt x="109740" y="29799"/>
                    </a:cubicBezTo>
                    <a:lnTo>
                      <a:pt x="109645" y="29978"/>
                    </a:lnTo>
                    <a:cubicBezTo>
                      <a:pt x="109163" y="29984"/>
                      <a:pt x="108681" y="29987"/>
                      <a:pt x="108199" y="29987"/>
                    </a:cubicBezTo>
                    <a:cubicBezTo>
                      <a:pt x="106955" y="29987"/>
                      <a:pt x="105710" y="29968"/>
                      <a:pt x="104466" y="29942"/>
                    </a:cubicBezTo>
                    <a:cubicBezTo>
                      <a:pt x="104656" y="29906"/>
                      <a:pt x="104871" y="29894"/>
                      <a:pt x="105061" y="29859"/>
                    </a:cubicBezTo>
                    <a:cubicBezTo>
                      <a:pt x="105265" y="29836"/>
                      <a:pt x="105221" y="29534"/>
                      <a:pt x="105033" y="29534"/>
                    </a:cubicBezTo>
                    <a:cubicBezTo>
                      <a:pt x="105023" y="29534"/>
                      <a:pt x="105013" y="29535"/>
                      <a:pt x="105002" y="29537"/>
                    </a:cubicBezTo>
                    <a:cubicBezTo>
                      <a:pt x="103670" y="29709"/>
                      <a:pt x="102347" y="29789"/>
                      <a:pt x="101033" y="29789"/>
                    </a:cubicBezTo>
                    <a:cubicBezTo>
                      <a:pt x="95415" y="29789"/>
                      <a:pt x="89958" y="28319"/>
                      <a:pt x="84690" y="26215"/>
                    </a:cubicBezTo>
                    <a:cubicBezTo>
                      <a:pt x="80939" y="24719"/>
                      <a:pt x="76853" y="21769"/>
                      <a:pt x="72688" y="21769"/>
                    </a:cubicBezTo>
                    <a:cubicBezTo>
                      <a:pt x="72145" y="21769"/>
                      <a:pt x="71601" y="21819"/>
                      <a:pt x="71057" y="21929"/>
                    </a:cubicBezTo>
                    <a:cubicBezTo>
                      <a:pt x="70485" y="21977"/>
                      <a:pt x="69938" y="22048"/>
                      <a:pt x="69390" y="22179"/>
                    </a:cubicBezTo>
                    <a:cubicBezTo>
                      <a:pt x="69235" y="22227"/>
                      <a:pt x="69057" y="22274"/>
                      <a:pt x="68878" y="22310"/>
                    </a:cubicBezTo>
                    <a:cubicBezTo>
                      <a:pt x="68866" y="22096"/>
                      <a:pt x="68854" y="21869"/>
                      <a:pt x="68819" y="21643"/>
                    </a:cubicBezTo>
                    <a:cubicBezTo>
                      <a:pt x="68813" y="21545"/>
                      <a:pt x="68750" y="21500"/>
                      <a:pt x="68679" y="21500"/>
                    </a:cubicBezTo>
                    <a:cubicBezTo>
                      <a:pt x="68588" y="21500"/>
                      <a:pt x="68485" y="21575"/>
                      <a:pt x="68485" y="21703"/>
                    </a:cubicBezTo>
                    <a:cubicBezTo>
                      <a:pt x="68470" y="21700"/>
                      <a:pt x="68455" y="21698"/>
                      <a:pt x="68441" y="21698"/>
                    </a:cubicBezTo>
                    <a:cubicBezTo>
                      <a:pt x="68396" y="21698"/>
                      <a:pt x="68351" y="21712"/>
                      <a:pt x="68307" y="21738"/>
                    </a:cubicBezTo>
                    <a:cubicBezTo>
                      <a:pt x="68033" y="21215"/>
                      <a:pt x="67676" y="20703"/>
                      <a:pt x="67390" y="20310"/>
                    </a:cubicBezTo>
                    <a:cubicBezTo>
                      <a:pt x="67068" y="19845"/>
                      <a:pt x="66675" y="19429"/>
                      <a:pt x="66271" y="19024"/>
                    </a:cubicBezTo>
                    <a:cubicBezTo>
                      <a:pt x="63258" y="15273"/>
                      <a:pt x="57424" y="14988"/>
                      <a:pt x="53090" y="13559"/>
                    </a:cubicBezTo>
                    <a:cubicBezTo>
                      <a:pt x="46435" y="11356"/>
                      <a:pt x="40184" y="8261"/>
                      <a:pt x="35398" y="3058"/>
                    </a:cubicBezTo>
                    <a:cubicBezTo>
                      <a:pt x="35359" y="3016"/>
                      <a:pt x="35314" y="2999"/>
                      <a:pt x="35271" y="2999"/>
                    </a:cubicBezTo>
                    <a:cubicBezTo>
                      <a:pt x="35143" y="2999"/>
                      <a:pt x="35029" y="3153"/>
                      <a:pt x="35136" y="3260"/>
                    </a:cubicBezTo>
                    <a:cubicBezTo>
                      <a:pt x="35279" y="3415"/>
                      <a:pt x="35422" y="3546"/>
                      <a:pt x="35553" y="3701"/>
                    </a:cubicBezTo>
                    <a:cubicBezTo>
                      <a:pt x="34219" y="2605"/>
                      <a:pt x="32874" y="1522"/>
                      <a:pt x="31564" y="403"/>
                    </a:cubicBezTo>
                    <a:cubicBezTo>
                      <a:pt x="31588" y="343"/>
                      <a:pt x="31600" y="272"/>
                      <a:pt x="31612" y="212"/>
                    </a:cubicBezTo>
                    <a:cubicBezTo>
                      <a:pt x="31639" y="80"/>
                      <a:pt x="31529" y="0"/>
                      <a:pt x="31417"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840;p31"/>
              <p:cNvSpPr/>
              <p:nvPr/>
            </p:nvSpPr>
            <p:spPr>
              <a:xfrm rot="1144468">
                <a:off x="7322386" y="2092666"/>
                <a:ext cx="614844" cy="781276"/>
              </a:xfrm>
              <a:custGeom>
                <a:avLst/>
                <a:gdLst/>
                <a:ahLst/>
                <a:cxnLst/>
                <a:rect l="l" t="t" r="r" b="b"/>
                <a:pathLst>
                  <a:path w="51062" h="64884" extrusionOk="0">
                    <a:moveTo>
                      <a:pt x="47949" y="3049"/>
                    </a:moveTo>
                    <a:lnTo>
                      <a:pt x="47949" y="3049"/>
                    </a:lnTo>
                    <a:cubicBezTo>
                      <a:pt x="46163" y="5133"/>
                      <a:pt x="44413" y="7240"/>
                      <a:pt x="42663" y="9335"/>
                    </a:cubicBezTo>
                    <a:lnTo>
                      <a:pt x="42710" y="8716"/>
                    </a:lnTo>
                    <a:cubicBezTo>
                      <a:pt x="42782" y="7907"/>
                      <a:pt x="42937" y="7097"/>
                      <a:pt x="42889" y="6287"/>
                    </a:cubicBezTo>
                    <a:cubicBezTo>
                      <a:pt x="43020" y="6204"/>
                      <a:pt x="43151" y="6121"/>
                      <a:pt x="43306" y="6037"/>
                    </a:cubicBezTo>
                    <a:lnTo>
                      <a:pt x="43306" y="6037"/>
                    </a:lnTo>
                    <a:cubicBezTo>
                      <a:pt x="43151" y="6895"/>
                      <a:pt x="42949" y="7752"/>
                      <a:pt x="42758" y="8609"/>
                    </a:cubicBezTo>
                    <a:cubicBezTo>
                      <a:pt x="42715" y="8737"/>
                      <a:pt x="42804" y="8810"/>
                      <a:pt x="42898" y="8810"/>
                    </a:cubicBezTo>
                    <a:cubicBezTo>
                      <a:pt x="42961" y="8810"/>
                      <a:pt x="43027" y="8776"/>
                      <a:pt x="43056" y="8704"/>
                    </a:cubicBezTo>
                    <a:cubicBezTo>
                      <a:pt x="43425" y="7776"/>
                      <a:pt x="43603" y="6776"/>
                      <a:pt x="43699" y="5787"/>
                    </a:cubicBezTo>
                    <a:cubicBezTo>
                      <a:pt x="45139" y="4906"/>
                      <a:pt x="46568" y="4001"/>
                      <a:pt x="47949" y="3049"/>
                    </a:cubicBezTo>
                    <a:close/>
                    <a:moveTo>
                      <a:pt x="50045" y="1513"/>
                    </a:moveTo>
                    <a:lnTo>
                      <a:pt x="50045" y="1513"/>
                    </a:lnTo>
                    <a:cubicBezTo>
                      <a:pt x="49902" y="1942"/>
                      <a:pt x="49140" y="3609"/>
                      <a:pt x="48961" y="4275"/>
                    </a:cubicBezTo>
                    <a:cubicBezTo>
                      <a:pt x="48533" y="5883"/>
                      <a:pt x="48223" y="7609"/>
                      <a:pt x="47818" y="9312"/>
                    </a:cubicBezTo>
                    <a:lnTo>
                      <a:pt x="47771" y="9312"/>
                    </a:lnTo>
                    <a:cubicBezTo>
                      <a:pt x="46092" y="9716"/>
                      <a:pt x="44270" y="10252"/>
                      <a:pt x="42603" y="11026"/>
                    </a:cubicBezTo>
                    <a:cubicBezTo>
                      <a:pt x="43353" y="10074"/>
                      <a:pt x="44115" y="9133"/>
                      <a:pt x="44854" y="8181"/>
                    </a:cubicBezTo>
                    <a:cubicBezTo>
                      <a:pt x="46342" y="6287"/>
                      <a:pt x="48294" y="4359"/>
                      <a:pt x="49497" y="2287"/>
                    </a:cubicBezTo>
                    <a:cubicBezTo>
                      <a:pt x="49664" y="1989"/>
                      <a:pt x="49795" y="1775"/>
                      <a:pt x="49878" y="1644"/>
                    </a:cubicBezTo>
                    <a:cubicBezTo>
                      <a:pt x="49949" y="1596"/>
                      <a:pt x="49997" y="1561"/>
                      <a:pt x="50045" y="1513"/>
                    </a:cubicBezTo>
                    <a:close/>
                    <a:moveTo>
                      <a:pt x="42603" y="6454"/>
                    </a:moveTo>
                    <a:cubicBezTo>
                      <a:pt x="42389" y="7049"/>
                      <a:pt x="42306" y="7704"/>
                      <a:pt x="42234" y="8359"/>
                    </a:cubicBezTo>
                    <a:cubicBezTo>
                      <a:pt x="42175" y="8895"/>
                      <a:pt x="42115" y="9443"/>
                      <a:pt x="42115" y="9990"/>
                    </a:cubicBezTo>
                    <a:cubicBezTo>
                      <a:pt x="41817" y="10371"/>
                      <a:pt x="41508" y="10717"/>
                      <a:pt x="41210" y="11098"/>
                    </a:cubicBezTo>
                    <a:cubicBezTo>
                      <a:pt x="41532" y="9740"/>
                      <a:pt x="41770" y="8312"/>
                      <a:pt x="41817" y="6930"/>
                    </a:cubicBezTo>
                    <a:cubicBezTo>
                      <a:pt x="42091" y="6764"/>
                      <a:pt x="42341" y="6609"/>
                      <a:pt x="42603" y="6454"/>
                    </a:cubicBezTo>
                    <a:close/>
                    <a:moveTo>
                      <a:pt x="41377" y="7192"/>
                    </a:moveTo>
                    <a:lnTo>
                      <a:pt x="41377" y="7192"/>
                    </a:lnTo>
                    <a:cubicBezTo>
                      <a:pt x="41032" y="8597"/>
                      <a:pt x="40865" y="10086"/>
                      <a:pt x="40805" y="11514"/>
                    </a:cubicBezTo>
                    <a:cubicBezTo>
                      <a:pt x="40805" y="11526"/>
                      <a:pt x="40817" y="11538"/>
                      <a:pt x="40817" y="11562"/>
                    </a:cubicBezTo>
                    <a:cubicBezTo>
                      <a:pt x="40698" y="11705"/>
                      <a:pt x="40567" y="11860"/>
                      <a:pt x="40448" y="12002"/>
                    </a:cubicBezTo>
                    <a:cubicBezTo>
                      <a:pt x="40567" y="11300"/>
                      <a:pt x="40627" y="10586"/>
                      <a:pt x="40674" y="9871"/>
                    </a:cubicBezTo>
                    <a:cubicBezTo>
                      <a:pt x="40722" y="9181"/>
                      <a:pt x="40817" y="8323"/>
                      <a:pt x="40746" y="7561"/>
                    </a:cubicBezTo>
                    <a:cubicBezTo>
                      <a:pt x="40948" y="7454"/>
                      <a:pt x="41163" y="7311"/>
                      <a:pt x="41377" y="7192"/>
                    </a:cubicBezTo>
                    <a:close/>
                    <a:moveTo>
                      <a:pt x="40210" y="7895"/>
                    </a:moveTo>
                    <a:cubicBezTo>
                      <a:pt x="40186" y="8383"/>
                      <a:pt x="40198" y="8883"/>
                      <a:pt x="40151" y="9324"/>
                    </a:cubicBezTo>
                    <a:cubicBezTo>
                      <a:pt x="40067" y="10455"/>
                      <a:pt x="39912" y="11574"/>
                      <a:pt x="39805" y="12693"/>
                    </a:cubicBezTo>
                    <a:cubicBezTo>
                      <a:pt x="39662" y="12812"/>
                      <a:pt x="39496" y="12931"/>
                      <a:pt x="39365" y="13062"/>
                    </a:cubicBezTo>
                    <a:cubicBezTo>
                      <a:pt x="39627" y="11479"/>
                      <a:pt x="39710" y="9847"/>
                      <a:pt x="39603" y="8264"/>
                    </a:cubicBezTo>
                    <a:cubicBezTo>
                      <a:pt x="39805" y="8145"/>
                      <a:pt x="40008" y="8014"/>
                      <a:pt x="40210" y="7895"/>
                    </a:cubicBezTo>
                    <a:close/>
                    <a:moveTo>
                      <a:pt x="11076" y="46590"/>
                    </a:moveTo>
                    <a:cubicBezTo>
                      <a:pt x="10849" y="46959"/>
                      <a:pt x="10623" y="47340"/>
                      <a:pt x="10397" y="47685"/>
                    </a:cubicBezTo>
                    <a:cubicBezTo>
                      <a:pt x="10325" y="47721"/>
                      <a:pt x="10278" y="47733"/>
                      <a:pt x="10218" y="47757"/>
                    </a:cubicBezTo>
                    <a:lnTo>
                      <a:pt x="11076" y="46590"/>
                    </a:lnTo>
                    <a:close/>
                    <a:moveTo>
                      <a:pt x="9766" y="48674"/>
                    </a:moveTo>
                    <a:cubicBezTo>
                      <a:pt x="9528" y="49019"/>
                      <a:pt x="9290" y="49376"/>
                      <a:pt x="9016" y="49733"/>
                    </a:cubicBezTo>
                    <a:cubicBezTo>
                      <a:pt x="8980" y="49706"/>
                      <a:pt x="8958" y="49693"/>
                      <a:pt x="8924" y="49693"/>
                    </a:cubicBezTo>
                    <a:cubicBezTo>
                      <a:pt x="8912" y="49693"/>
                      <a:pt x="8900" y="49695"/>
                      <a:pt x="8885" y="49698"/>
                    </a:cubicBezTo>
                    <a:cubicBezTo>
                      <a:pt x="9111" y="49364"/>
                      <a:pt x="9325" y="49019"/>
                      <a:pt x="9563" y="48686"/>
                    </a:cubicBezTo>
                    <a:cubicBezTo>
                      <a:pt x="9623" y="48686"/>
                      <a:pt x="9706" y="48674"/>
                      <a:pt x="9766" y="48674"/>
                    </a:cubicBezTo>
                    <a:close/>
                    <a:moveTo>
                      <a:pt x="39329" y="8454"/>
                    </a:moveTo>
                    <a:lnTo>
                      <a:pt x="39329" y="8454"/>
                    </a:lnTo>
                    <a:cubicBezTo>
                      <a:pt x="39198" y="10395"/>
                      <a:pt x="38936" y="12300"/>
                      <a:pt x="38650" y="14205"/>
                    </a:cubicBezTo>
                    <a:cubicBezTo>
                      <a:pt x="38377" y="14538"/>
                      <a:pt x="38103" y="14860"/>
                      <a:pt x="37829" y="15193"/>
                    </a:cubicBezTo>
                    <a:cubicBezTo>
                      <a:pt x="37960" y="14598"/>
                      <a:pt x="38007" y="13943"/>
                      <a:pt x="38019" y="13372"/>
                    </a:cubicBezTo>
                    <a:cubicBezTo>
                      <a:pt x="38019" y="13282"/>
                      <a:pt x="37954" y="13238"/>
                      <a:pt x="37888" y="13238"/>
                    </a:cubicBezTo>
                    <a:cubicBezTo>
                      <a:pt x="37823" y="13238"/>
                      <a:pt x="37757" y="13282"/>
                      <a:pt x="37757" y="13372"/>
                    </a:cubicBezTo>
                    <a:cubicBezTo>
                      <a:pt x="37710" y="14265"/>
                      <a:pt x="37424" y="15050"/>
                      <a:pt x="37245" y="15884"/>
                    </a:cubicBezTo>
                    <a:cubicBezTo>
                      <a:pt x="37210" y="15932"/>
                      <a:pt x="37174" y="15979"/>
                      <a:pt x="37126" y="16027"/>
                    </a:cubicBezTo>
                    <a:cubicBezTo>
                      <a:pt x="37341" y="15086"/>
                      <a:pt x="37531" y="14146"/>
                      <a:pt x="37769" y="13205"/>
                    </a:cubicBezTo>
                    <a:cubicBezTo>
                      <a:pt x="37806" y="13075"/>
                      <a:pt x="37687" y="12984"/>
                      <a:pt x="37576" y="12984"/>
                    </a:cubicBezTo>
                    <a:cubicBezTo>
                      <a:pt x="37504" y="12984"/>
                      <a:pt x="37435" y="13021"/>
                      <a:pt x="37412" y="13110"/>
                    </a:cubicBezTo>
                    <a:cubicBezTo>
                      <a:pt x="37126" y="14277"/>
                      <a:pt x="36817" y="15467"/>
                      <a:pt x="36591" y="16658"/>
                    </a:cubicBezTo>
                    <a:cubicBezTo>
                      <a:pt x="36460" y="16824"/>
                      <a:pt x="36305" y="16991"/>
                      <a:pt x="36174" y="17158"/>
                    </a:cubicBezTo>
                    <a:cubicBezTo>
                      <a:pt x="36352" y="16146"/>
                      <a:pt x="36472" y="15134"/>
                      <a:pt x="36555" y="14098"/>
                    </a:cubicBezTo>
                    <a:cubicBezTo>
                      <a:pt x="36561" y="14023"/>
                      <a:pt x="36506" y="13988"/>
                      <a:pt x="36446" y="13988"/>
                    </a:cubicBezTo>
                    <a:cubicBezTo>
                      <a:pt x="36392" y="13988"/>
                      <a:pt x="36334" y="14017"/>
                      <a:pt x="36317" y="14074"/>
                    </a:cubicBezTo>
                    <a:cubicBezTo>
                      <a:pt x="36281" y="14157"/>
                      <a:pt x="36233" y="14241"/>
                      <a:pt x="36210" y="14324"/>
                    </a:cubicBezTo>
                    <a:cubicBezTo>
                      <a:pt x="36174" y="14384"/>
                      <a:pt x="36222" y="14431"/>
                      <a:pt x="36269" y="14455"/>
                    </a:cubicBezTo>
                    <a:cubicBezTo>
                      <a:pt x="36150" y="15515"/>
                      <a:pt x="35983" y="16574"/>
                      <a:pt x="35793" y="17634"/>
                    </a:cubicBezTo>
                    <a:cubicBezTo>
                      <a:pt x="35579" y="17872"/>
                      <a:pt x="35376" y="18122"/>
                      <a:pt x="35162" y="18360"/>
                    </a:cubicBezTo>
                    <a:cubicBezTo>
                      <a:pt x="35567" y="16074"/>
                      <a:pt x="35936" y="13800"/>
                      <a:pt x="36388" y="11526"/>
                    </a:cubicBezTo>
                    <a:cubicBezTo>
                      <a:pt x="36403" y="11455"/>
                      <a:pt x="36344" y="11404"/>
                      <a:pt x="36287" y="11404"/>
                    </a:cubicBezTo>
                    <a:cubicBezTo>
                      <a:pt x="36249" y="11404"/>
                      <a:pt x="36212" y="11426"/>
                      <a:pt x="36198" y="11479"/>
                    </a:cubicBezTo>
                    <a:cubicBezTo>
                      <a:pt x="35495" y="13884"/>
                      <a:pt x="34948" y="16396"/>
                      <a:pt x="34686" y="18896"/>
                    </a:cubicBezTo>
                    <a:cubicBezTo>
                      <a:pt x="33900" y="19813"/>
                      <a:pt x="33114" y="20742"/>
                      <a:pt x="32304" y="21646"/>
                    </a:cubicBezTo>
                    <a:cubicBezTo>
                      <a:pt x="32935" y="18860"/>
                      <a:pt x="33590" y="15812"/>
                      <a:pt x="33543" y="12991"/>
                    </a:cubicBezTo>
                    <a:cubicBezTo>
                      <a:pt x="33543" y="12919"/>
                      <a:pt x="33492" y="12884"/>
                      <a:pt x="33441" y="12884"/>
                    </a:cubicBezTo>
                    <a:cubicBezTo>
                      <a:pt x="33391" y="12884"/>
                      <a:pt x="33340" y="12919"/>
                      <a:pt x="33340" y="12991"/>
                    </a:cubicBezTo>
                    <a:cubicBezTo>
                      <a:pt x="33340" y="13145"/>
                      <a:pt x="33340" y="13324"/>
                      <a:pt x="33316" y="13491"/>
                    </a:cubicBezTo>
                    <a:cubicBezTo>
                      <a:pt x="33316" y="13515"/>
                      <a:pt x="33340" y="13515"/>
                      <a:pt x="33352" y="13538"/>
                    </a:cubicBezTo>
                    <a:cubicBezTo>
                      <a:pt x="33043" y="13646"/>
                      <a:pt x="32923" y="13896"/>
                      <a:pt x="33043" y="14324"/>
                    </a:cubicBezTo>
                    <a:cubicBezTo>
                      <a:pt x="32995" y="14574"/>
                      <a:pt x="32959" y="14836"/>
                      <a:pt x="32935" y="15086"/>
                    </a:cubicBezTo>
                    <a:cubicBezTo>
                      <a:pt x="32804" y="15991"/>
                      <a:pt x="32697" y="16896"/>
                      <a:pt x="32566" y="17813"/>
                    </a:cubicBezTo>
                    <a:cubicBezTo>
                      <a:pt x="32364" y="19194"/>
                      <a:pt x="32161" y="20587"/>
                      <a:pt x="31995" y="21992"/>
                    </a:cubicBezTo>
                    <a:cubicBezTo>
                      <a:pt x="31804" y="22194"/>
                      <a:pt x="31614" y="22420"/>
                      <a:pt x="31435" y="22635"/>
                    </a:cubicBezTo>
                    <a:cubicBezTo>
                      <a:pt x="31638" y="20789"/>
                      <a:pt x="31554" y="18908"/>
                      <a:pt x="31221" y="17063"/>
                    </a:cubicBezTo>
                    <a:cubicBezTo>
                      <a:pt x="31216" y="17012"/>
                      <a:pt x="31172" y="16989"/>
                      <a:pt x="31124" y="16989"/>
                    </a:cubicBezTo>
                    <a:cubicBezTo>
                      <a:pt x="31059" y="16989"/>
                      <a:pt x="30988" y="17030"/>
                      <a:pt x="30995" y="17098"/>
                    </a:cubicBezTo>
                    <a:cubicBezTo>
                      <a:pt x="31233" y="19158"/>
                      <a:pt x="31197" y="21146"/>
                      <a:pt x="30959" y="23170"/>
                    </a:cubicBezTo>
                    <a:cubicBezTo>
                      <a:pt x="30757" y="23385"/>
                      <a:pt x="30566" y="23611"/>
                      <a:pt x="30376" y="23825"/>
                    </a:cubicBezTo>
                    <a:cubicBezTo>
                      <a:pt x="30483" y="22420"/>
                      <a:pt x="30376" y="20968"/>
                      <a:pt x="30256" y="19622"/>
                    </a:cubicBezTo>
                    <a:cubicBezTo>
                      <a:pt x="30256" y="19585"/>
                      <a:pt x="30224" y="19564"/>
                      <a:pt x="30194" y="19564"/>
                    </a:cubicBezTo>
                    <a:cubicBezTo>
                      <a:pt x="30165" y="19564"/>
                      <a:pt x="30137" y="19582"/>
                      <a:pt x="30137" y="19622"/>
                    </a:cubicBezTo>
                    <a:cubicBezTo>
                      <a:pt x="30078" y="21230"/>
                      <a:pt x="29840" y="22873"/>
                      <a:pt x="29768" y="24480"/>
                    </a:cubicBezTo>
                    <a:cubicBezTo>
                      <a:pt x="29602" y="24659"/>
                      <a:pt x="29423" y="24837"/>
                      <a:pt x="29256" y="25028"/>
                    </a:cubicBezTo>
                    <a:cubicBezTo>
                      <a:pt x="29375" y="23849"/>
                      <a:pt x="29364" y="22647"/>
                      <a:pt x="29328" y="21480"/>
                    </a:cubicBezTo>
                    <a:cubicBezTo>
                      <a:pt x="29328" y="21385"/>
                      <a:pt x="29253" y="21337"/>
                      <a:pt x="29179" y="21337"/>
                    </a:cubicBezTo>
                    <a:cubicBezTo>
                      <a:pt x="29105" y="21337"/>
                      <a:pt x="29030" y="21385"/>
                      <a:pt x="29030" y="21480"/>
                    </a:cubicBezTo>
                    <a:cubicBezTo>
                      <a:pt x="29066" y="22849"/>
                      <a:pt x="28935" y="24194"/>
                      <a:pt x="28780" y="25552"/>
                    </a:cubicBezTo>
                    <a:cubicBezTo>
                      <a:pt x="28649" y="25695"/>
                      <a:pt x="28518" y="25826"/>
                      <a:pt x="28375" y="25980"/>
                    </a:cubicBezTo>
                    <a:cubicBezTo>
                      <a:pt x="28459" y="25206"/>
                      <a:pt x="28411" y="24397"/>
                      <a:pt x="28363" y="23682"/>
                    </a:cubicBezTo>
                    <a:cubicBezTo>
                      <a:pt x="28357" y="23563"/>
                      <a:pt x="28262" y="23504"/>
                      <a:pt x="28170" y="23504"/>
                    </a:cubicBezTo>
                    <a:cubicBezTo>
                      <a:pt x="28078" y="23504"/>
                      <a:pt x="27988" y="23563"/>
                      <a:pt x="27994" y="23682"/>
                    </a:cubicBezTo>
                    <a:cubicBezTo>
                      <a:pt x="28054" y="24683"/>
                      <a:pt x="27935" y="25623"/>
                      <a:pt x="27828" y="26588"/>
                    </a:cubicBezTo>
                    <a:cubicBezTo>
                      <a:pt x="27685" y="26742"/>
                      <a:pt x="27542" y="26897"/>
                      <a:pt x="27411" y="27052"/>
                    </a:cubicBezTo>
                    <a:cubicBezTo>
                      <a:pt x="27006" y="27481"/>
                      <a:pt x="26589" y="27909"/>
                      <a:pt x="26196" y="28350"/>
                    </a:cubicBezTo>
                    <a:cubicBezTo>
                      <a:pt x="26411" y="26838"/>
                      <a:pt x="26458" y="25278"/>
                      <a:pt x="26470" y="23802"/>
                    </a:cubicBezTo>
                    <a:cubicBezTo>
                      <a:pt x="26470" y="23706"/>
                      <a:pt x="26396" y="23659"/>
                      <a:pt x="26321" y="23659"/>
                    </a:cubicBezTo>
                    <a:cubicBezTo>
                      <a:pt x="26247" y="23659"/>
                      <a:pt x="26173" y="23706"/>
                      <a:pt x="26173" y="23802"/>
                    </a:cubicBezTo>
                    <a:cubicBezTo>
                      <a:pt x="26149" y="25516"/>
                      <a:pt x="25923" y="27183"/>
                      <a:pt x="25696" y="28850"/>
                    </a:cubicBezTo>
                    <a:cubicBezTo>
                      <a:pt x="25042" y="29552"/>
                      <a:pt x="24375" y="30255"/>
                      <a:pt x="23720" y="30933"/>
                    </a:cubicBezTo>
                    <a:cubicBezTo>
                      <a:pt x="24018" y="29124"/>
                      <a:pt x="24184" y="27254"/>
                      <a:pt x="24327" y="25445"/>
                    </a:cubicBezTo>
                    <a:cubicBezTo>
                      <a:pt x="24339" y="25337"/>
                      <a:pt x="24262" y="25284"/>
                      <a:pt x="24180" y="25284"/>
                    </a:cubicBezTo>
                    <a:cubicBezTo>
                      <a:pt x="24098" y="25284"/>
                      <a:pt x="24012" y="25337"/>
                      <a:pt x="24006" y="25445"/>
                    </a:cubicBezTo>
                    <a:cubicBezTo>
                      <a:pt x="23815" y="27492"/>
                      <a:pt x="23482" y="29505"/>
                      <a:pt x="23160" y="31529"/>
                    </a:cubicBezTo>
                    <a:cubicBezTo>
                      <a:pt x="22708" y="31993"/>
                      <a:pt x="22267" y="32469"/>
                      <a:pt x="21815" y="32945"/>
                    </a:cubicBezTo>
                    <a:cubicBezTo>
                      <a:pt x="21946" y="31041"/>
                      <a:pt x="21732" y="29076"/>
                      <a:pt x="21922" y="27183"/>
                    </a:cubicBezTo>
                    <a:cubicBezTo>
                      <a:pt x="21929" y="27104"/>
                      <a:pt x="21856" y="27058"/>
                      <a:pt x="21787" y="27058"/>
                    </a:cubicBezTo>
                    <a:cubicBezTo>
                      <a:pt x="21731" y="27058"/>
                      <a:pt x="21677" y="27089"/>
                      <a:pt x="21672" y="27159"/>
                    </a:cubicBezTo>
                    <a:cubicBezTo>
                      <a:pt x="21351" y="29255"/>
                      <a:pt x="21315" y="31422"/>
                      <a:pt x="21232" y="33553"/>
                    </a:cubicBezTo>
                    <a:cubicBezTo>
                      <a:pt x="21017" y="33791"/>
                      <a:pt x="20791" y="34017"/>
                      <a:pt x="20565" y="34255"/>
                    </a:cubicBezTo>
                    <a:cubicBezTo>
                      <a:pt x="20565" y="34184"/>
                      <a:pt x="20565" y="34088"/>
                      <a:pt x="20577" y="34017"/>
                    </a:cubicBezTo>
                    <a:cubicBezTo>
                      <a:pt x="20660" y="33065"/>
                      <a:pt x="20731" y="32112"/>
                      <a:pt x="20803" y="31148"/>
                    </a:cubicBezTo>
                    <a:cubicBezTo>
                      <a:pt x="20809" y="31064"/>
                      <a:pt x="20749" y="31023"/>
                      <a:pt x="20685" y="31023"/>
                    </a:cubicBezTo>
                    <a:cubicBezTo>
                      <a:pt x="20621" y="31023"/>
                      <a:pt x="20553" y="31064"/>
                      <a:pt x="20541" y="31148"/>
                    </a:cubicBezTo>
                    <a:cubicBezTo>
                      <a:pt x="20446" y="31957"/>
                      <a:pt x="20362" y="32779"/>
                      <a:pt x="20255" y="33600"/>
                    </a:cubicBezTo>
                    <a:cubicBezTo>
                      <a:pt x="20220" y="33827"/>
                      <a:pt x="20220" y="34208"/>
                      <a:pt x="20196" y="34624"/>
                    </a:cubicBezTo>
                    <a:cubicBezTo>
                      <a:pt x="19981" y="34850"/>
                      <a:pt x="19779" y="35053"/>
                      <a:pt x="19565" y="35279"/>
                    </a:cubicBezTo>
                    <a:cubicBezTo>
                      <a:pt x="19624" y="34696"/>
                      <a:pt x="19660" y="34100"/>
                      <a:pt x="19731" y="33553"/>
                    </a:cubicBezTo>
                    <a:cubicBezTo>
                      <a:pt x="19738" y="33459"/>
                      <a:pt x="19650" y="33406"/>
                      <a:pt x="19568" y="33406"/>
                    </a:cubicBezTo>
                    <a:cubicBezTo>
                      <a:pt x="19504" y="33406"/>
                      <a:pt x="19444" y="33438"/>
                      <a:pt x="19434" y="33505"/>
                    </a:cubicBezTo>
                    <a:cubicBezTo>
                      <a:pt x="19327" y="34255"/>
                      <a:pt x="19148" y="35041"/>
                      <a:pt x="19041" y="35815"/>
                    </a:cubicBezTo>
                    <a:cubicBezTo>
                      <a:pt x="18862" y="36005"/>
                      <a:pt x="18684" y="36208"/>
                      <a:pt x="18493" y="36386"/>
                    </a:cubicBezTo>
                    <a:cubicBezTo>
                      <a:pt x="18553" y="35934"/>
                      <a:pt x="18588" y="35470"/>
                      <a:pt x="18612" y="35089"/>
                    </a:cubicBezTo>
                    <a:cubicBezTo>
                      <a:pt x="18618" y="34955"/>
                      <a:pt x="18527" y="34892"/>
                      <a:pt x="18430" y="34892"/>
                    </a:cubicBezTo>
                    <a:cubicBezTo>
                      <a:pt x="18328" y="34892"/>
                      <a:pt x="18220" y="34961"/>
                      <a:pt x="18207" y="35089"/>
                    </a:cubicBezTo>
                    <a:cubicBezTo>
                      <a:pt x="18172" y="35612"/>
                      <a:pt x="18088" y="36113"/>
                      <a:pt x="17969" y="36625"/>
                    </a:cubicBezTo>
                    <a:cubicBezTo>
                      <a:pt x="17945" y="36767"/>
                      <a:pt x="17898" y="36898"/>
                      <a:pt x="17850" y="37053"/>
                    </a:cubicBezTo>
                    <a:cubicBezTo>
                      <a:pt x="17600" y="37315"/>
                      <a:pt x="17338" y="37589"/>
                      <a:pt x="17076" y="37875"/>
                    </a:cubicBezTo>
                    <a:cubicBezTo>
                      <a:pt x="17172" y="37541"/>
                      <a:pt x="17255" y="37220"/>
                      <a:pt x="17350" y="36898"/>
                    </a:cubicBezTo>
                    <a:cubicBezTo>
                      <a:pt x="17386" y="36777"/>
                      <a:pt x="17279" y="36693"/>
                      <a:pt x="17181" y="36693"/>
                    </a:cubicBezTo>
                    <a:cubicBezTo>
                      <a:pt x="17116" y="36693"/>
                      <a:pt x="17055" y="36730"/>
                      <a:pt x="17041" y="36815"/>
                    </a:cubicBezTo>
                    <a:cubicBezTo>
                      <a:pt x="16886" y="37339"/>
                      <a:pt x="16731" y="37851"/>
                      <a:pt x="16600" y="38375"/>
                    </a:cubicBezTo>
                    <a:cubicBezTo>
                      <a:pt x="16529" y="38470"/>
                      <a:pt x="16445" y="38541"/>
                      <a:pt x="16362" y="38625"/>
                    </a:cubicBezTo>
                    <a:lnTo>
                      <a:pt x="16326" y="38672"/>
                    </a:lnTo>
                    <a:cubicBezTo>
                      <a:pt x="16529" y="37529"/>
                      <a:pt x="16660" y="36363"/>
                      <a:pt x="16874" y="35231"/>
                    </a:cubicBezTo>
                    <a:cubicBezTo>
                      <a:pt x="16902" y="35098"/>
                      <a:pt x="16794" y="35015"/>
                      <a:pt x="16690" y="35015"/>
                    </a:cubicBezTo>
                    <a:cubicBezTo>
                      <a:pt x="16618" y="35015"/>
                      <a:pt x="16548" y="35055"/>
                      <a:pt x="16529" y="35148"/>
                    </a:cubicBezTo>
                    <a:cubicBezTo>
                      <a:pt x="16279" y="36517"/>
                      <a:pt x="15921" y="37922"/>
                      <a:pt x="15731" y="39327"/>
                    </a:cubicBezTo>
                    <a:cubicBezTo>
                      <a:pt x="15719" y="39339"/>
                      <a:pt x="15719" y="39351"/>
                      <a:pt x="15695" y="39351"/>
                    </a:cubicBezTo>
                    <a:cubicBezTo>
                      <a:pt x="15576" y="39470"/>
                      <a:pt x="15457" y="39613"/>
                      <a:pt x="15338" y="39744"/>
                    </a:cubicBezTo>
                    <a:cubicBezTo>
                      <a:pt x="15648" y="38006"/>
                      <a:pt x="15874" y="36220"/>
                      <a:pt x="16124" y="34481"/>
                    </a:cubicBezTo>
                    <a:cubicBezTo>
                      <a:pt x="16145" y="34361"/>
                      <a:pt x="16052" y="34287"/>
                      <a:pt x="15969" y="34287"/>
                    </a:cubicBezTo>
                    <a:cubicBezTo>
                      <a:pt x="15912" y="34287"/>
                      <a:pt x="15860" y="34321"/>
                      <a:pt x="15850" y="34398"/>
                    </a:cubicBezTo>
                    <a:cubicBezTo>
                      <a:pt x="15505" y="36410"/>
                      <a:pt x="15076" y="38410"/>
                      <a:pt x="14731" y="40411"/>
                    </a:cubicBezTo>
                    <a:cubicBezTo>
                      <a:pt x="14421" y="40756"/>
                      <a:pt x="14100" y="41101"/>
                      <a:pt x="13790" y="41458"/>
                    </a:cubicBezTo>
                    <a:cubicBezTo>
                      <a:pt x="13969" y="40042"/>
                      <a:pt x="14100" y="38613"/>
                      <a:pt x="14207" y="37196"/>
                    </a:cubicBezTo>
                    <a:cubicBezTo>
                      <a:pt x="14213" y="37138"/>
                      <a:pt x="14173" y="37111"/>
                      <a:pt x="14130" y="37111"/>
                    </a:cubicBezTo>
                    <a:cubicBezTo>
                      <a:pt x="14084" y="37111"/>
                      <a:pt x="14034" y="37141"/>
                      <a:pt x="14028" y="37196"/>
                    </a:cubicBezTo>
                    <a:cubicBezTo>
                      <a:pt x="13850" y="38803"/>
                      <a:pt x="13600" y="40399"/>
                      <a:pt x="13314" y="41994"/>
                    </a:cubicBezTo>
                    <a:cubicBezTo>
                      <a:pt x="12611" y="42780"/>
                      <a:pt x="11945" y="43602"/>
                      <a:pt x="11290" y="44435"/>
                    </a:cubicBezTo>
                    <a:cubicBezTo>
                      <a:pt x="11349" y="43006"/>
                      <a:pt x="11349" y="41578"/>
                      <a:pt x="11623" y="40113"/>
                    </a:cubicBezTo>
                    <a:cubicBezTo>
                      <a:pt x="11645" y="39954"/>
                      <a:pt x="11508" y="39847"/>
                      <a:pt x="11384" y="39847"/>
                    </a:cubicBezTo>
                    <a:cubicBezTo>
                      <a:pt x="11304" y="39847"/>
                      <a:pt x="11230" y="39891"/>
                      <a:pt x="11206" y="39994"/>
                    </a:cubicBezTo>
                    <a:cubicBezTo>
                      <a:pt x="10873" y="41613"/>
                      <a:pt x="10552" y="43494"/>
                      <a:pt x="10683" y="45221"/>
                    </a:cubicBezTo>
                    <a:lnTo>
                      <a:pt x="10325" y="45709"/>
                    </a:lnTo>
                    <a:cubicBezTo>
                      <a:pt x="10373" y="43935"/>
                      <a:pt x="10254" y="42173"/>
                      <a:pt x="10456" y="40387"/>
                    </a:cubicBezTo>
                    <a:cubicBezTo>
                      <a:pt x="10476" y="40260"/>
                      <a:pt x="10362" y="40189"/>
                      <a:pt x="10253" y="40189"/>
                    </a:cubicBezTo>
                    <a:cubicBezTo>
                      <a:pt x="10168" y="40189"/>
                      <a:pt x="10086" y="40233"/>
                      <a:pt x="10075" y="40327"/>
                    </a:cubicBezTo>
                    <a:cubicBezTo>
                      <a:pt x="9730" y="42232"/>
                      <a:pt x="9421" y="44471"/>
                      <a:pt x="9802" y="46411"/>
                    </a:cubicBezTo>
                    <a:cubicBezTo>
                      <a:pt x="8944" y="47626"/>
                      <a:pt x="8135" y="48900"/>
                      <a:pt x="7361" y="50162"/>
                    </a:cubicBezTo>
                    <a:cubicBezTo>
                      <a:pt x="6396" y="47423"/>
                      <a:pt x="8468" y="45018"/>
                      <a:pt x="9182" y="42542"/>
                    </a:cubicBezTo>
                    <a:cubicBezTo>
                      <a:pt x="9790" y="40435"/>
                      <a:pt x="8968" y="39792"/>
                      <a:pt x="11552" y="39446"/>
                    </a:cubicBezTo>
                    <a:cubicBezTo>
                      <a:pt x="11766" y="39422"/>
                      <a:pt x="12004" y="39172"/>
                      <a:pt x="11849" y="38946"/>
                    </a:cubicBezTo>
                    <a:cubicBezTo>
                      <a:pt x="9718" y="35934"/>
                      <a:pt x="15243" y="32231"/>
                      <a:pt x="16921" y="30707"/>
                    </a:cubicBezTo>
                    <a:cubicBezTo>
                      <a:pt x="18529" y="29255"/>
                      <a:pt x="20184" y="27826"/>
                      <a:pt x="21755" y="26326"/>
                    </a:cubicBezTo>
                    <a:cubicBezTo>
                      <a:pt x="25161" y="23075"/>
                      <a:pt x="27161" y="18825"/>
                      <a:pt x="30376" y="15408"/>
                    </a:cubicBezTo>
                    <a:cubicBezTo>
                      <a:pt x="33007" y="12610"/>
                      <a:pt x="36114" y="10467"/>
                      <a:pt x="39329" y="8454"/>
                    </a:cubicBezTo>
                    <a:close/>
                    <a:moveTo>
                      <a:pt x="47663" y="9693"/>
                    </a:moveTo>
                    <a:lnTo>
                      <a:pt x="47663" y="9693"/>
                    </a:lnTo>
                    <a:cubicBezTo>
                      <a:pt x="46949" y="12812"/>
                      <a:pt x="45842" y="15789"/>
                      <a:pt x="43103" y="17753"/>
                    </a:cubicBezTo>
                    <a:cubicBezTo>
                      <a:pt x="42091" y="18479"/>
                      <a:pt x="41032" y="18920"/>
                      <a:pt x="40305" y="19980"/>
                    </a:cubicBezTo>
                    <a:cubicBezTo>
                      <a:pt x="39183" y="21591"/>
                      <a:pt x="38632" y="26162"/>
                      <a:pt x="36132" y="26162"/>
                    </a:cubicBezTo>
                    <a:cubicBezTo>
                      <a:pt x="35769" y="26162"/>
                      <a:pt x="35365" y="26065"/>
                      <a:pt x="34912" y="25849"/>
                    </a:cubicBezTo>
                    <a:cubicBezTo>
                      <a:pt x="34847" y="25818"/>
                      <a:pt x="34782" y="25804"/>
                      <a:pt x="34720" y="25804"/>
                    </a:cubicBezTo>
                    <a:cubicBezTo>
                      <a:pt x="34448" y="25804"/>
                      <a:pt x="34233" y="26071"/>
                      <a:pt x="34388" y="26361"/>
                    </a:cubicBezTo>
                    <a:cubicBezTo>
                      <a:pt x="35364" y="28147"/>
                      <a:pt x="34436" y="28469"/>
                      <a:pt x="33078" y="29540"/>
                    </a:cubicBezTo>
                    <a:cubicBezTo>
                      <a:pt x="31792" y="30552"/>
                      <a:pt x="30566" y="31660"/>
                      <a:pt x="29435" y="32850"/>
                    </a:cubicBezTo>
                    <a:cubicBezTo>
                      <a:pt x="27506" y="34898"/>
                      <a:pt x="25780" y="37184"/>
                      <a:pt x="24363" y="39625"/>
                    </a:cubicBezTo>
                    <a:cubicBezTo>
                      <a:pt x="23649" y="40863"/>
                      <a:pt x="23113" y="42197"/>
                      <a:pt x="22303" y="43375"/>
                    </a:cubicBezTo>
                    <a:cubicBezTo>
                      <a:pt x="21255" y="44935"/>
                      <a:pt x="19791" y="45566"/>
                      <a:pt x="18398" y="46685"/>
                    </a:cubicBezTo>
                    <a:cubicBezTo>
                      <a:pt x="16314" y="48352"/>
                      <a:pt x="16231" y="49888"/>
                      <a:pt x="13016" y="50448"/>
                    </a:cubicBezTo>
                    <a:cubicBezTo>
                      <a:pt x="11576" y="50698"/>
                      <a:pt x="10040" y="50686"/>
                      <a:pt x="8551" y="50710"/>
                    </a:cubicBezTo>
                    <a:cubicBezTo>
                      <a:pt x="8647" y="50626"/>
                      <a:pt x="8730" y="50531"/>
                      <a:pt x="8813" y="50436"/>
                    </a:cubicBezTo>
                    <a:cubicBezTo>
                      <a:pt x="8894" y="50529"/>
                      <a:pt x="9026" y="50589"/>
                      <a:pt x="9161" y="50589"/>
                    </a:cubicBezTo>
                    <a:cubicBezTo>
                      <a:pt x="9285" y="50589"/>
                      <a:pt x="9412" y="50538"/>
                      <a:pt x="9504" y="50412"/>
                    </a:cubicBezTo>
                    <a:cubicBezTo>
                      <a:pt x="9587" y="50329"/>
                      <a:pt x="9659" y="50221"/>
                      <a:pt x="9730" y="50138"/>
                    </a:cubicBezTo>
                    <a:cubicBezTo>
                      <a:pt x="11349" y="49876"/>
                      <a:pt x="12957" y="49400"/>
                      <a:pt x="14588" y="49138"/>
                    </a:cubicBezTo>
                    <a:cubicBezTo>
                      <a:pt x="14926" y="49082"/>
                      <a:pt x="14794" y="48598"/>
                      <a:pt x="14486" y="48598"/>
                    </a:cubicBezTo>
                    <a:cubicBezTo>
                      <a:pt x="14469" y="48598"/>
                      <a:pt x="14451" y="48599"/>
                      <a:pt x="14433" y="48602"/>
                    </a:cubicBezTo>
                    <a:cubicBezTo>
                      <a:pt x="13076" y="48781"/>
                      <a:pt x="11671" y="48959"/>
                      <a:pt x="10325" y="49352"/>
                    </a:cubicBezTo>
                    <a:cubicBezTo>
                      <a:pt x="10552" y="49078"/>
                      <a:pt x="10754" y="48781"/>
                      <a:pt x="10968" y="48483"/>
                    </a:cubicBezTo>
                    <a:cubicBezTo>
                      <a:pt x="13540" y="47983"/>
                      <a:pt x="16088" y="46769"/>
                      <a:pt x="18291" y="45578"/>
                    </a:cubicBezTo>
                    <a:cubicBezTo>
                      <a:pt x="18548" y="45434"/>
                      <a:pt x="18378" y="45086"/>
                      <a:pt x="18136" y="45086"/>
                    </a:cubicBezTo>
                    <a:cubicBezTo>
                      <a:pt x="18097" y="45086"/>
                      <a:pt x="18057" y="45094"/>
                      <a:pt x="18017" y="45114"/>
                    </a:cubicBezTo>
                    <a:cubicBezTo>
                      <a:pt x="15981" y="46078"/>
                      <a:pt x="13897" y="46661"/>
                      <a:pt x="11802" y="47269"/>
                    </a:cubicBezTo>
                    <a:cubicBezTo>
                      <a:pt x="12123" y="46769"/>
                      <a:pt x="12445" y="46257"/>
                      <a:pt x="12719" y="45721"/>
                    </a:cubicBezTo>
                    <a:cubicBezTo>
                      <a:pt x="13909" y="45054"/>
                      <a:pt x="15016" y="44149"/>
                      <a:pt x="16159" y="43447"/>
                    </a:cubicBezTo>
                    <a:cubicBezTo>
                      <a:pt x="17624" y="42554"/>
                      <a:pt x="19112" y="41708"/>
                      <a:pt x="20601" y="40887"/>
                    </a:cubicBezTo>
                    <a:cubicBezTo>
                      <a:pt x="20708" y="40833"/>
                      <a:pt x="20651" y="40654"/>
                      <a:pt x="20534" y="40654"/>
                    </a:cubicBezTo>
                    <a:cubicBezTo>
                      <a:pt x="20521" y="40654"/>
                      <a:pt x="20507" y="40656"/>
                      <a:pt x="20493" y="40661"/>
                    </a:cubicBezTo>
                    <a:cubicBezTo>
                      <a:pt x="18898" y="41316"/>
                      <a:pt x="17338" y="42066"/>
                      <a:pt x="15838" y="42911"/>
                    </a:cubicBezTo>
                    <a:cubicBezTo>
                      <a:pt x="15076" y="43340"/>
                      <a:pt x="14254" y="43780"/>
                      <a:pt x="13469" y="44268"/>
                    </a:cubicBezTo>
                    <a:cubicBezTo>
                      <a:pt x="13671" y="43852"/>
                      <a:pt x="13885" y="43447"/>
                      <a:pt x="14112" y="43066"/>
                    </a:cubicBezTo>
                    <a:cubicBezTo>
                      <a:pt x="17541" y="41304"/>
                      <a:pt x="20672" y="39041"/>
                      <a:pt x="24244" y="37482"/>
                    </a:cubicBezTo>
                    <a:cubicBezTo>
                      <a:pt x="24372" y="37428"/>
                      <a:pt x="24308" y="37211"/>
                      <a:pt x="24173" y="37211"/>
                    </a:cubicBezTo>
                    <a:cubicBezTo>
                      <a:pt x="24158" y="37211"/>
                      <a:pt x="24142" y="37214"/>
                      <a:pt x="24125" y="37220"/>
                    </a:cubicBezTo>
                    <a:cubicBezTo>
                      <a:pt x="21101" y="38327"/>
                      <a:pt x="17719" y="39696"/>
                      <a:pt x="15064" y="41708"/>
                    </a:cubicBezTo>
                    <a:cubicBezTo>
                      <a:pt x="15386" y="41351"/>
                      <a:pt x="15719" y="40994"/>
                      <a:pt x="16052" y="40649"/>
                    </a:cubicBezTo>
                    <a:cubicBezTo>
                      <a:pt x="17302" y="39375"/>
                      <a:pt x="18541" y="38101"/>
                      <a:pt x="19791" y="36827"/>
                    </a:cubicBezTo>
                    <a:cubicBezTo>
                      <a:pt x="21196" y="36327"/>
                      <a:pt x="22482" y="35505"/>
                      <a:pt x="23827" y="34850"/>
                    </a:cubicBezTo>
                    <a:cubicBezTo>
                      <a:pt x="25327" y="34100"/>
                      <a:pt x="26935" y="33493"/>
                      <a:pt x="28316" y="32541"/>
                    </a:cubicBezTo>
                    <a:cubicBezTo>
                      <a:pt x="28351" y="32505"/>
                      <a:pt x="28340" y="32469"/>
                      <a:pt x="28292" y="32469"/>
                    </a:cubicBezTo>
                    <a:cubicBezTo>
                      <a:pt x="26827" y="32767"/>
                      <a:pt x="25446" y="33434"/>
                      <a:pt x="24089" y="34053"/>
                    </a:cubicBezTo>
                    <a:cubicBezTo>
                      <a:pt x="23077" y="34529"/>
                      <a:pt x="22005" y="34993"/>
                      <a:pt x="21005" y="35565"/>
                    </a:cubicBezTo>
                    <a:cubicBezTo>
                      <a:pt x="21624" y="34934"/>
                      <a:pt x="22232" y="34291"/>
                      <a:pt x="22839" y="33672"/>
                    </a:cubicBezTo>
                    <a:cubicBezTo>
                      <a:pt x="25935" y="32195"/>
                      <a:pt x="28852" y="30279"/>
                      <a:pt x="31923" y="28778"/>
                    </a:cubicBezTo>
                    <a:cubicBezTo>
                      <a:pt x="32139" y="28675"/>
                      <a:pt x="32000" y="28386"/>
                      <a:pt x="31797" y="28386"/>
                    </a:cubicBezTo>
                    <a:cubicBezTo>
                      <a:pt x="31765" y="28386"/>
                      <a:pt x="31731" y="28393"/>
                      <a:pt x="31697" y="28409"/>
                    </a:cubicBezTo>
                    <a:cubicBezTo>
                      <a:pt x="29316" y="29540"/>
                      <a:pt x="26768" y="30648"/>
                      <a:pt x="24434" y="32017"/>
                    </a:cubicBezTo>
                    <a:lnTo>
                      <a:pt x="26220" y="30148"/>
                    </a:lnTo>
                    <a:cubicBezTo>
                      <a:pt x="26248" y="30161"/>
                      <a:pt x="26279" y="30175"/>
                      <a:pt x="26315" y="30175"/>
                    </a:cubicBezTo>
                    <a:cubicBezTo>
                      <a:pt x="26341" y="30175"/>
                      <a:pt x="26369" y="30168"/>
                      <a:pt x="26399" y="30148"/>
                    </a:cubicBezTo>
                    <a:cubicBezTo>
                      <a:pt x="29566" y="28552"/>
                      <a:pt x="32578" y="26540"/>
                      <a:pt x="35686" y="24837"/>
                    </a:cubicBezTo>
                    <a:cubicBezTo>
                      <a:pt x="35777" y="24787"/>
                      <a:pt x="35721" y="24658"/>
                      <a:pt x="35629" y="24658"/>
                    </a:cubicBezTo>
                    <a:cubicBezTo>
                      <a:pt x="35613" y="24658"/>
                      <a:pt x="35596" y="24662"/>
                      <a:pt x="35579" y="24671"/>
                    </a:cubicBezTo>
                    <a:cubicBezTo>
                      <a:pt x="32721" y="25945"/>
                      <a:pt x="29733" y="27350"/>
                      <a:pt x="27149" y="29147"/>
                    </a:cubicBezTo>
                    <a:cubicBezTo>
                      <a:pt x="28613" y="27564"/>
                      <a:pt x="30090" y="25980"/>
                      <a:pt x="31519" y="24361"/>
                    </a:cubicBezTo>
                    <a:cubicBezTo>
                      <a:pt x="32959" y="23718"/>
                      <a:pt x="34352" y="22885"/>
                      <a:pt x="35721" y="22158"/>
                    </a:cubicBezTo>
                    <a:cubicBezTo>
                      <a:pt x="36150" y="21932"/>
                      <a:pt x="38043" y="21313"/>
                      <a:pt x="37841" y="20623"/>
                    </a:cubicBezTo>
                    <a:cubicBezTo>
                      <a:pt x="37829" y="20575"/>
                      <a:pt x="37781" y="20527"/>
                      <a:pt x="37746" y="20515"/>
                    </a:cubicBezTo>
                    <a:cubicBezTo>
                      <a:pt x="37710" y="20503"/>
                      <a:pt x="37674" y="20503"/>
                      <a:pt x="37638" y="20492"/>
                    </a:cubicBezTo>
                    <a:cubicBezTo>
                      <a:pt x="37624" y="20487"/>
                      <a:pt x="37611" y="20485"/>
                      <a:pt x="37598" y="20485"/>
                    </a:cubicBezTo>
                    <a:cubicBezTo>
                      <a:pt x="37469" y="20485"/>
                      <a:pt x="37393" y="20680"/>
                      <a:pt x="37524" y="20739"/>
                    </a:cubicBezTo>
                    <a:lnTo>
                      <a:pt x="37524" y="20739"/>
                    </a:lnTo>
                    <a:cubicBezTo>
                      <a:pt x="37511" y="20734"/>
                      <a:pt x="37495" y="20732"/>
                      <a:pt x="37476" y="20732"/>
                    </a:cubicBezTo>
                    <a:cubicBezTo>
                      <a:pt x="37113" y="20732"/>
                      <a:pt x="35765" y="21608"/>
                      <a:pt x="35495" y="21754"/>
                    </a:cubicBezTo>
                    <a:cubicBezTo>
                      <a:pt x="34995" y="22004"/>
                      <a:pt x="34507" y="22254"/>
                      <a:pt x="34031" y="22516"/>
                    </a:cubicBezTo>
                    <a:cubicBezTo>
                      <a:pt x="33495" y="22789"/>
                      <a:pt x="32947" y="23063"/>
                      <a:pt x="32412" y="23325"/>
                    </a:cubicBezTo>
                    <a:cubicBezTo>
                      <a:pt x="32638" y="23075"/>
                      <a:pt x="32876" y="22813"/>
                      <a:pt x="33090" y="22551"/>
                    </a:cubicBezTo>
                    <a:lnTo>
                      <a:pt x="33126" y="22551"/>
                    </a:lnTo>
                    <a:cubicBezTo>
                      <a:pt x="35269" y="21468"/>
                      <a:pt x="37245" y="20075"/>
                      <a:pt x="39389" y="18968"/>
                    </a:cubicBezTo>
                    <a:cubicBezTo>
                      <a:pt x="39470" y="18927"/>
                      <a:pt x="39421" y="18826"/>
                      <a:pt x="39354" y="18826"/>
                    </a:cubicBezTo>
                    <a:cubicBezTo>
                      <a:pt x="39342" y="18826"/>
                      <a:pt x="39330" y="18829"/>
                      <a:pt x="39317" y="18837"/>
                    </a:cubicBezTo>
                    <a:cubicBezTo>
                      <a:pt x="37495" y="19670"/>
                      <a:pt x="35579" y="20503"/>
                      <a:pt x="33900" y="21623"/>
                    </a:cubicBezTo>
                    <a:cubicBezTo>
                      <a:pt x="34436" y="20992"/>
                      <a:pt x="34971" y="20373"/>
                      <a:pt x="35507" y="19730"/>
                    </a:cubicBezTo>
                    <a:cubicBezTo>
                      <a:pt x="38567" y="18122"/>
                      <a:pt x="41603" y="16420"/>
                      <a:pt x="44639" y="14741"/>
                    </a:cubicBezTo>
                    <a:cubicBezTo>
                      <a:pt x="44712" y="14699"/>
                      <a:pt x="44675" y="14630"/>
                      <a:pt x="44609" y="14630"/>
                    </a:cubicBezTo>
                    <a:cubicBezTo>
                      <a:pt x="44599" y="14630"/>
                      <a:pt x="44590" y="14631"/>
                      <a:pt x="44580" y="14634"/>
                    </a:cubicBezTo>
                    <a:cubicBezTo>
                      <a:pt x="41782" y="15824"/>
                      <a:pt x="39008" y="17182"/>
                      <a:pt x="36352" y="18706"/>
                    </a:cubicBezTo>
                    <a:cubicBezTo>
                      <a:pt x="36936" y="18003"/>
                      <a:pt x="37495" y="17301"/>
                      <a:pt x="38067" y="16598"/>
                    </a:cubicBezTo>
                    <a:cubicBezTo>
                      <a:pt x="39972" y="15491"/>
                      <a:pt x="41984" y="14598"/>
                      <a:pt x="44080" y="13884"/>
                    </a:cubicBezTo>
                    <a:cubicBezTo>
                      <a:pt x="44212" y="13829"/>
                      <a:pt x="44171" y="13642"/>
                      <a:pt x="44051" y="13642"/>
                    </a:cubicBezTo>
                    <a:cubicBezTo>
                      <a:pt x="44041" y="13642"/>
                      <a:pt x="44031" y="13643"/>
                      <a:pt x="44020" y="13646"/>
                    </a:cubicBezTo>
                    <a:cubicBezTo>
                      <a:pt x="42175" y="13991"/>
                      <a:pt x="40460" y="14658"/>
                      <a:pt x="38900" y="15586"/>
                    </a:cubicBezTo>
                    <a:cubicBezTo>
                      <a:pt x="39043" y="15408"/>
                      <a:pt x="39198" y="15229"/>
                      <a:pt x="39329" y="15050"/>
                    </a:cubicBezTo>
                    <a:cubicBezTo>
                      <a:pt x="41294" y="13919"/>
                      <a:pt x="43246" y="12907"/>
                      <a:pt x="45437" y="12252"/>
                    </a:cubicBezTo>
                    <a:cubicBezTo>
                      <a:pt x="45684" y="12185"/>
                      <a:pt x="45592" y="11832"/>
                      <a:pt x="45361" y="11832"/>
                    </a:cubicBezTo>
                    <a:cubicBezTo>
                      <a:pt x="45347" y="11832"/>
                      <a:pt x="45333" y="11833"/>
                      <a:pt x="45318" y="11836"/>
                    </a:cubicBezTo>
                    <a:cubicBezTo>
                      <a:pt x="43615" y="12169"/>
                      <a:pt x="41948" y="12753"/>
                      <a:pt x="40472" y="13646"/>
                    </a:cubicBezTo>
                    <a:cubicBezTo>
                      <a:pt x="40770" y="13265"/>
                      <a:pt x="41067" y="12895"/>
                      <a:pt x="41353" y="12526"/>
                    </a:cubicBezTo>
                    <a:cubicBezTo>
                      <a:pt x="43425" y="11514"/>
                      <a:pt x="45413" y="10407"/>
                      <a:pt x="47663" y="9693"/>
                    </a:cubicBezTo>
                    <a:close/>
                    <a:moveTo>
                      <a:pt x="50719" y="1"/>
                    </a:moveTo>
                    <a:cubicBezTo>
                      <a:pt x="50658" y="1"/>
                      <a:pt x="50597" y="29"/>
                      <a:pt x="50545" y="96"/>
                    </a:cubicBezTo>
                    <a:cubicBezTo>
                      <a:pt x="50330" y="370"/>
                      <a:pt x="50128" y="632"/>
                      <a:pt x="49914" y="882"/>
                    </a:cubicBezTo>
                    <a:cubicBezTo>
                      <a:pt x="46901" y="2930"/>
                      <a:pt x="43711" y="4799"/>
                      <a:pt x="40579" y="6752"/>
                    </a:cubicBezTo>
                    <a:lnTo>
                      <a:pt x="40543" y="6621"/>
                    </a:lnTo>
                    <a:cubicBezTo>
                      <a:pt x="40528" y="6598"/>
                      <a:pt x="40503" y="6585"/>
                      <a:pt x="40484" y="6585"/>
                    </a:cubicBezTo>
                    <a:cubicBezTo>
                      <a:pt x="40473" y="6585"/>
                      <a:pt x="40464" y="6589"/>
                      <a:pt x="40460" y="6597"/>
                    </a:cubicBezTo>
                    <a:cubicBezTo>
                      <a:pt x="40424" y="6692"/>
                      <a:pt x="40389" y="6799"/>
                      <a:pt x="40353" y="6883"/>
                    </a:cubicBezTo>
                    <a:cubicBezTo>
                      <a:pt x="35281" y="10086"/>
                      <a:pt x="30447" y="13550"/>
                      <a:pt x="26982" y="18527"/>
                    </a:cubicBezTo>
                    <a:cubicBezTo>
                      <a:pt x="25196" y="21087"/>
                      <a:pt x="23541" y="23647"/>
                      <a:pt x="21243" y="25814"/>
                    </a:cubicBezTo>
                    <a:cubicBezTo>
                      <a:pt x="19100" y="27838"/>
                      <a:pt x="16886" y="29778"/>
                      <a:pt x="14695" y="31755"/>
                    </a:cubicBezTo>
                    <a:cubicBezTo>
                      <a:pt x="13266" y="33053"/>
                      <a:pt x="11242" y="34398"/>
                      <a:pt x="10683" y="36351"/>
                    </a:cubicBezTo>
                    <a:cubicBezTo>
                      <a:pt x="10099" y="38375"/>
                      <a:pt x="11623" y="38732"/>
                      <a:pt x="8920" y="39101"/>
                    </a:cubicBezTo>
                    <a:cubicBezTo>
                      <a:pt x="8730" y="39137"/>
                      <a:pt x="8659" y="39363"/>
                      <a:pt x="8682" y="39518"/>
                    </a:cubicBezTo>
                    <a:cubicBezTo>
                      <a:pt x="9397" y="43506"/>
                      <a:pt x="5253" y="46650"/>
                      <a:pt x="6754" y="50626"/>
                    </a:cubicBezTo>
                    <a:cubicBezTo>
                      <a:pt x="6801" y="50733"/>
                      <a:pt x="6861" y="50805"/>
                      <a:pt x="6944" y="50852"/>
                    </a:cubicBezTo>
                    <a:cubicBezTo>
                      <a:pt x="4325" y="55270"/>
                      <a:pt x="2134" y="59937"/>
                      <a:pt x="50" y="64640"/>
                    </a:cubicBezTo>
                    <a:cubicBezTo>
                      <a:pt x="1" y="64764"/>
                      <a:pt x="107" y="64883"/>
                      <a:pt x="212" y="64883"/>
                    </a:cubicBezTo>
                    <a:cubicBezTo>
                      <a:pt x="258" y="64883"/>
                      <a:pt x="304" y="64861"/>
                      <a:pt x="336" y="64807"/>
                    </a:cubicBezTo>
                    <a:cubicBezTo>
                      <a:pt x="2670" y="60389"/>
                      <a:pt x="4956" y="55972"/>
                      <a:pt x="7575" y="51769"/>
                    </a:cubicBezTo>
                    <a:cubicBezTo>
                      <a:pt x="7881" y="51761"/>
                      <a:pt x="8203" y="51758"/>
                      <a:pt x="8536" y="51758"/>
                    </a:cubicBezTo>
                    <a:cubicBezTo>
                      <a:pt x="8926" y="51758"/>
                      <a:pt x="9332" y="51762"/>
                      <a:pt x="9746" y="51762"/>
                    </a:cubicBezTo>
                    <a:cubicBezTo>
                      <a:pt x="11964" y="51762"/>
                      <a:pt x="14425" y="51672"/>
                      <a:pt x="16052" y="50531"/>
                    </a:cubicBezTo>
                    <a:cubicBezTo>
                      <a:pt x="17231" y="49698"/>
                      <a:pt x="17945" y="48364"/>
                      <a:pt x="19065" y="47459"/>
                    </a:cubicBezTo>
                    <a:cubicBezTo>
                      <a:pt x="20231" y="46507"/>
                      <a:pt x="21529" y="45888"/>
                      <a:pt x="22494" y="44697"/>
                    </a:cubicBezTo>
                    <a:cubicBezTo>
                      <a:pt x="24315" y="42470"/>
                      <a:pt x="25208" y="39482"/>
                      <a:pt x="26875" y="37101"/>
                    </a:cubicBezTo>
                    <a:cubicBezTo>
                      <a:pt x="29304" y="33624"/>
                      <a:pt x="32376" y="30683"/>
                      <a:pt x="35912" y="28362"/>
                    </a:cubicBezTo>
                    <a:cubicBezTo>
                      <a:pt x="36067" y="28254"/>
                      <a:pt x="36126" y="28052"/>
                      <a:pt x="36043" y="27873"/>
                    </a:cubicBezTo>
                    <a:cubicBezTo>
                      <a:pt x="35852" y="27516"/>
                      <a:pt x="35674" y="27135"/>
                      <a:pt x="35483" y="26778"/>
                    </a:cubicBezTo>
                    <a:lnTo>
                      <a:pt x="35483" y="26778"/>
                    </a:lnTo>
                    <a:cubicBezTo>
                      <a:pt x="35636" y="26802"/>
                      <a:pt x="35787" y="26814"/>
                      <a:pt x="35936" y="26814"/>
                    </a:cubicBezTo>
                    <a:cubicBezTo>
                      <a:pt x="36898" y="26814"/>
                      <a:pt x="37768" y="26323"/>
                      <a:pt x="38531" y="25456"/>
                    </a:cubicBezTo>
                    <a:cubicBezTo>
                      <a:pt x="39139" y="24754"/>
                      <a:pt x="39448" y="23956"/>
                      <a:pt x="39781" y="23087"/>
                    </a:cubicBezTo>
                    <a:cubicBezTo>
                      <a:pt x="40198" y="22004"/>
                      <a:pt x="40615" y="20611"/>
                      <a:pt x="41436" y="19741"/>
                    </a:cubicBezTo>
                    <a:cubicBezTo>
                      <a:pt x="42056" y="19087"/>
                      <a:pt x="42841" y="18801"/>
                      <a:pt x="43520" y="18265"/>
                    </a:cubicBezTo>
                    <a:cubicBezTo>
                      <a:pt x="48890" y="14038"/>
                      <a:pt x="48342" y="6776"/>
                      <a:pt x="50747" y="930"/>
                    </a:cubicBezTo>
                    <a:cubicBezTo>
                      <a:pt x="50807" y="882"/>
                      <a:pt x="50854" y="846"/>
                      <a:pt x="50914" y="799"/>
                    </a:cubicBezTo>
                    <a:cubicBezTo>
                      <a:pt x="51009" y="703"/>
                      <a:pt x="50997" y="584"/>
                      <a:pt x="50938" y="489"/>
                    </a:cubicBezTo>
                    <a:cubicBezTo>
                      <a:pt x="50961" y="489"/>
                      <a:pt x="50961" y="453"/>
                      <a:pt x="50973" y="430"/>
                    </a:cubicBezTo>
                    <a:cubicBezTo>
                      <a:pt x="51062" y="235"/>
                      <a:pt x="50894" y="1"/>
                      <a:pt x="50719"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 name="Rectangle 37"/>
          <p:cNvSpPr/>
          <p:nvPr/>
        </p:nvSpPr>
        <p:spPr>
          <a:xfrm>
            <a:off x="3643306" y="714362"/>
            <a:ext cx="2214578" cy="369332"/>
          </a:xfrm>
          <a:prstGeom prst="rect">
            <a:avLst/>
          </a:prstGeom>
        </p:spPr>
        <p:txBody>
          <a:bodyPr wrap="square">
            <a:spAutoFit/>
          </a:bodyPr>
          <a:lstStyle/>
          <a:p>
            <a:r>
              <a:rPr lang="en-US" sz="1800" b="1" i="1" dirty="0" smtClean="0">
                <a:solidFill>
                  <a:schemeClr val="bg2"/>
                </a:solidFill>
                <a:latin typeface="Merriweather" charset="0"/>
              </a:rPr>
              <a:t>Socialite Evenings</a:t>
            </a:r>
            <a:endParaRPr lang="en-IN" sz="1800" b="1" i="1" dirty="0">
              <a:solidFill>
                <a:schemeClr val="bg2"/>
              </a:solidFill>
              <a:latin typeface="Merriweather" charset="0"/>
            </a:endParaRPr>
          </a:p>
        </p:txBody>
      </p:sp>
      <p:sp>
        <p:nvSpPr>
          <p:cNvPr id="39" name="Rectangle 38"/>
          <p:cNvSpPr/>
          <p:nvPr/>
        </p:nvSpPr>
        <p:spPr>
          <a:xfrm>
            <a:off x="214283" y="2285999"/>
            <a:ext cx="2643206" cy="830997"/>
          </a:xfrm>
          <a:prstGeom prst="rect">
            <a:avLst/>
          </a:prstGeom>
        </p:spPr>
        <p:txBody>
          <a:bodyPr wrap="square">
            <a:spAutoFit/>
          </a:bodyPr>
          <a:lstStyle/>
          <a:p>
            <a:pPr lvl="0" algn="ctr"/>
            <a:r>
              <a:rPr lang="en-IN" sz="2400" dirty="0" smtClean="0">
                <a:solidFill>
                  <a:schemeClr val="bg2"/>
                </a:solidFill>
                <a:latin typeface="Merriweather"/>
                <a:ea typeface="Merriweather"/>
                <a:cs typeface="Merriweather"/>
                <a:sym typeface="Merriweather"/>
              </a:rPr>
              <a:t>Absurdities of </a:t>
            </a:r>
            <a:r>
              <a:rPr lang="en-IN" sz="2400" dirty="0" smtClean="0">
                <a:solidFill>
                  <a:schemeClr val="bg2"/>
                </a:solidFill>
                <a:latin typeface="Merriweather"/>
                <a:ea typeface="Merriweather"/>
                <a:cs typeface="Merriweather"/>
                <a:sym typeface="Merriweather"/>
              </a:rPr>
              <a:t>modern </a:t>
            </a:r>
            <a:r>
              <a:rPr lang="en-IN" sz="2400" dirty="0" smtClean="0">
                <a:solidFill>
                  <a:schemeClr val="bg2"/>
                </a:solidFill>
                <a:latin typeface="Merriweather"/>
                <a:ea typeface="Merriweather"/>
                <a:cs typeface="Merriweather"/>
                <a:sym typeface="Merriweather"/>
              </a:rPr>
              <a:t>w</a:t>
            </a:r>
            <a:r>
              <a:rPr lang="en-IN" sz="2400" dirty="0" smtClean="0">
                <a:solidFill>
                  <a:schemeClr val="bg2"/>
                </a:solidFill>
                <a:latin typeface="Merriweather"/>
                <a:ea typeface="Merriweather"/>
                <a:cs typeface="Merriweather"/>
                <a:sym typeface="Merriweather"/>
              </a:rPr>
              <a:t>orld</a:t>
            </a:r>
            <a:endParaRPr lang="en-IN" sz="2400" dirty="0">
              <a:solidFill>
                <a:schemeClr val="bg2"/>
              </a:solidFill>
              <a:latin typeface="Merriweather"/>
              <a:ea typeface="Merriweather"/>
              <a:cs typeface="Merriweather"/>
              <a:sym typeface="Merriweather"/>
            </a:endParaRPr>
          </a:p>
        </p:txBody>
      </p:sp>
      <p:sp>
        <p:nvSpPr>
          <p:cNvPr id="40" name="Rectangle 39"/>
          <p:cNvSpPr/>
          <p:nvPr/>
        </p:nvSpPr>
        <p:spPr>
          <a:xfrm>
            <a:off x="6429388" y="2285998"/>
            <a:ext cx="2286016" cy="830997"/>
          </a:xfrm>
          <a:prstGeom prst="rect">
            <a:avLst/>
          </a:prstGeom>
        </p:spPr>
        <p:txBody>
          <a:bodyPr wrap="square">
            <a:spAutoFit/>
          </a:bodyPr>
          <a:lstStyle/>
          <a:p>
            <a:pPr lvl="0" algn="ctr"/>
            <a:r>
              <a:rPr lang="en-IN" sz="2400" dirty="0" smtClean="0">
                <a:solidFill>
                  <a:schemeClr val="bg2"/>
                </a:solidFill>
                <a:latin typeface="Merriweather"/>
                <a:ea typeface="Merriweather"/>
                <a:cs typeface="Merriweather"/>
                <a:sym typeface="Merriweather"/>
              </a:rPr>
              <a:t>Image of </a:t>
            </a:r>
            <a:r>
              <a:rPr lang="en-IN" sz="2400" dirty="0" smtClean="0">
                <a:solidFill>
                  <a:schemeClr val="bg2"/>
                </a:solidFill>
                <a:latin typeface="Merriweather"/>
                <a:ea typeface="Merriweather"/>
                <a:cs typeface="Merriweather"/>
                <a:sym typeface="Merriweather"/>
              </a:rPr>
              <a:t>new </a:t>
            </a:r>
            <a:r>
              <a:rPr lang="en-IN" sz="2400" dirty="0" smtClean="0">
                <a:solidFill>
                  <a:schemeClr val="bg2"/>
                </a:solidFill>
                <a:latin typeface="Merriweather"/>
                <a:ea typeface="Merriweather"/>
                <a:cs typeface="Merriweather"/>
                <a:sym typeface="Merriweather"/>
              </a:rPr>
              <a:t>w</a:t>
            </a:r>
            <a:r>
              <a:rPr lang="en-IN" sz="2400" dirty="0" smtClean="0">
                <a:solidFill>
                  <a:schemeClr val="bg2"/>
                </a:solidFill>
                <a:latin typeface="Merriweather"/>
                <a:ea typeface="Merriweather"/>
                <a:cs typeface="Merriweather"/>
                <a:sym typeface="Merriweather"/>
              </a:rPr>
              <a:t>oman</a:t>
            </a:r>
            <a:endParaRPr lang="en-IN" sz="2400" dirty="0">
              <a:solidFill>
                <a:schemeClr val="bg2"/>
              </a:solidFill>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71"/>
        <p:cNvGrpSpPr/>
        <p:nvPr/>
      </p:nvGrpSpPr>
      <p:grpSpPr>
        <a:xfrm>
          <a:off x="0" y="0"/>
          <a:ext cx="0" cy="0"/>
          <a:chOff x="0" y="0"/>
          <a:chExt cx="0" cy="0"/>
        </a:xfrm>
      </p:grpSpPr>
      <p:sp>
        <p:nvSpPr>
          <p:cNvPr id="5372" name="Google Shape;5372;p44"/>
          <p:cNvSpPr txBox="1">
            <a:spLocks noGrp="1"/>
          </p:cNvSpPr>
          <p:nvPr>
            <p:ph type="title"/>
          </p:nvPr>
        </p:nvSpPr>
        <p:spPr>
          <a:xfrm>
            <a:off x="538575" y="538575"/>
            <a:ext cx="80670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t> </a:t>
            </a:r>
            <a:endParaRPr b="1"/>
          </a:p>
        </p:txBody>
      </p:sp>
      <p:grpSp>
        <p:nvGrpSpPr>
          <p:cNvPr id="2" name="Google Shape;5373;p44"/>
          <p:cNvGrpSpPr/>
          <p:nvPr/>
        </p:nvGrpSpPr>
        <p:grpSpPr>
          <a:xfrm>
            <a:off x="142844" y="428610"/>
            <a:ext cx="3357554" cy="3001572"/>
            <a:chOff x="285720" y="1501356"/>
            <a:chExt cx="3357554" cy="3001572"/>
          </a:xfrm>
        </p:grpSpPr>
        <p:sp>
          <p:nvSpPr>
            <p:cNvPr id="5374" name="Google Shape;5374;p44"/>
            <p:cNvSpPr/>
            <p:nvPr/>
          </p:nvSpPr>
          <p:spPr>
            <a:xfrm>
              <a:off x="285720" y="3501620"/>
              <a:ext cx="3357554" cy="1001308"/>
            </a:xfrm>
            <a:prstGeom prst="rect">
              <a:avLst/>
            </a:prstGeom>
            <a:noFill/>
            <a:ln>
              <a:noFill/>
            </a:ln>
          </p:spPr>
          <p:txBody>
            <a:bodyPr spcFirstLastPara="1" wrap="square" lIns="270000" tIns="91425" rIns="274300" bIns="91425" anchor="ctr" anchorCtr="0">
              <a:noAutofit/>
            </a:bodyPr>
            <a:lstStyle/>
            <a:p>
              <a:pPr algn="just">
                <a:buFont typeface="Arial" pitchFamily="34" charset="0"/>
                <a:buChar char="•"/>
              </a:pPr>
              <a:r>
                <a:rPr lang="en-IN" b="1" dirty="0" smtClean="0"/>
                <a:t> “Like most women in her circle, she (</a:t>
              </a:r>
              <a:r>
                <a:rPr lang="en-IN" b="1" dirty="0" err="1" smtClean="0"/>
                <a:t>Anjali</a:t>
              </a:r>
              <a:r>
                <a:rPr lang="en-IN" b="1" dirty="0" smtClean="0"/>
                <a:t>) had started dabbling in fashion designing and advertising.” </a:t>
              </a:r>
              <a:r>
                <a:rPr lang="en-IN" b="1" dirty="0" smtClean="0"/>
                <a:t>(</a:t>
              </a:r>
              <a:r>
                <a:rPr lang="en-IN" b="1" i="1" dirty="0" smtClean="0"/>
                <a:t>Socialite Evenings </a:t>
              </a:r>
              <a:r>
                <a:rPr lang="en-IN" b="1" dirty="0" smtClean="0"/>
                <a:t>10</a:t>
              </a:r>
              <a:r>
                <a:rPr lang="en-IN" b="1" dirty="0" smtClean="0"/>
                <a:t>)</a:t>
              </a:r>
            </a:p>
            <a:p>
              <a:pPr algn="just">
                <a:buFont typeface="Arial" pitchFamily="34" charset="0"/>
                <a:buChar char="•"/>
              </a:pPr>
              <a:endParaRPr lang="en-IN" b="1" dirty="0" smtClean="0"/>
            </a:p>
            <a:p>
              <a:pPr algn="just">
                <a:buFont typeface="Arial" pitchFamily="34" charset="0"/>
                <a:buChar char="•"/>
              </a:pPr>
              <a:r>
                <a:rPr lang="en-IN" b="1" dirty="0" smtClean="0"/>
                <a:t> “We were reduced to being marginal people. Everything that mattered to us was trivialized . .......... roof over our head and four square meals a day.” </a:t>
              </a:r>
              <a:r>
                <a:rPr lang="en-IN" b="1" dirty="0" smtClean="0"/>
                <a:t>(</a:t>
              </a:r>
              <a:r>
                <a:rPr lang="en-IN" b="1" i="1" dirty="0" smtClean="0"/>
                <a:t>Socialite Evenings</a:t>
              </a:r>
              <a:r>
                <a:rPr lang="en-IN" b="1" dirty="0" smtClean="0"/>
                <a:t> </a:t>
              </a:r>
              <a:r>
                <a:rPr lang="en-IN" b="1" dirty="0" smtClean="0"/>
                <a:t>69)</a:t>
              </a:r>
            </a:p>
            <a:p>
              <a:pPr algn="just">
                <a:buFont typeface="Arial" pitchFamily="34" charset="0"/>
                <a:buChar char="•"/>
              </a:pPr>
              <a:endParaRPr lang="en-IN" b="1" dirty="0" smtClean="0"/>
            </a:p>
            <a:p>
              <a:pPr algn="just">
                <a:buFont typeface="Arial" pitchFamily="34" charset="0"/>
                <a:buChar char="•"/>
              </a:pPr>
              <a:r>
                <a:rPr lang="en-IN" b="1" dirty="0" smtClean="0"/>
                <a:t> “He was just an average Indian husband-unexciting, uninspiring, untutored... He wasn’t looking for any stimulation either intellectually or emotionally.” </a:t>
              </a:r>
              <a:r>
                <a:rPr lang="en-IN" b="1" dirty="0" smtClean="0"/>
                <a:t>(</a:t>
              </a:r>
              <a:r>
                <a:rPr lang="en-IN" b="1" i="1" dirty="0" smtClean="0"/>
                <a:t>Socialite Evenings</a:t>
              </a:r>
              <a:r>
                <a:rPr lang="en-IN" b="1" dirty="0" smtClean="0"/>
                <a:t> </a:t>
              </a:r>
              <a:r>
                <a:rPr lang="en-IN" b="1" dirty="0" smtClean="0"/>
                <a:t>90)</a:t>
              </a:r>
              <a:endParaRPr lang="en-IN" b="1" dirty="0"/>
            </a:p>
          </p:txBody>
        </p:sp>
        <p:sp>
          <p:nvSpPr>
            <p:cNvPr id="5375" name="Google Shape;5375;p44"/>
            <p:cNvSpPr txBox="1"/>
            <p:nvPr/>
          </p:nvSpPr>
          <p:spPr>
            <a:xfrm>
              <a:off x="571472" y="1501356"/>
              <a:ext cx="2714644"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smtClean="0">
                  <a:solidFill>
                    <a:schemeClr val="dk2"/>
                  </a:solidFill>
                  <a:latin typeface="Merriweather"/>
                  <a:ea typeface="Merriweather"/>
                  <a:cs typeface="Merriweather"/>
                  <a:sym typeface="Merriweather"/>
                </a:rPr>
                <a:t>Image of </a:t>
              </a:r>
              <a:r>
                <a:rPr lang="en" sz="1800" b="1" dirty="0" smtClean="0">
                  <a:solidFill>
                    <a:schemeClr val="dk2"/>
                  </a:solidFill>
                  <a:latin typeface="Merriweather"/>
                  <a:ea typeface="Merriweather"/>
                  <a:cs typeface="Merriweather"/>
                  <a:sym typeface="Merriweather"/>
                </a:rPr>
                <a:t>new </a:t>
              </a:r>
              <a:r>
                <a:rPr lang="en" sz="1800" b="1" dirty="0" smtClean="0">
                  <a:solidFill>
                    <a:schemeClr val="dk2"/>
                  </a:solidFill>
                  <a:latin typeface="Merriweather"/>
                  <a:ea typeface="Merriweather"/>
                  <a:cs typeface="Merriweather"/>
                  <a:sym typeface="Merriweather"/>
                </a:rPr>
                <a:t>w</a:t>
              </a:r>
              <a:r>
                <a:rPr lang="en" sz="1800" b="1" dirty="0" smtClean="0">
                  <a:solidFill>
                    <a:schemeClr val="dk2"/>
                  </a:solidFill>
                  <a:latin typeface="Merriweather"/>
                  <a:ea typeface="Merriweather"/>
                  <a:cs typeface="Merriweather"/>
                  <a:sym typeface="Merriweather"/>
                </a:rPr>
                <a:t>oman</a:t>
              </a:r>
              <a:endParaRPr sz="1800" b="1">
                <a:solidFill>
                  <a:schemeClr val="dk2"/>
                </a:solidFill>
                <a:latin typeface="Merriweather"/>
                <a:ea typeface="Merriweather"/>
                <a:cs typeface="Merriweather"/>
                <a:sym typeface="Merriweather"/>
              </a:endParaRPr>
            </a:p>
          </p:txBody>
        </p:sp>
      </p:grpSp>
      <p:grpSp>
        <p:nvGrpSpPr>
          <p:cNvPr id="3" name="Google Shape;5376;p44"/>
          <p:cNvGrpSpPr/>
          <p:nvPr/>
        </p:nvGrpSpPr>
        <p:grpSpPr>
          <a:xfrm>
            <a:off x="5643570" y="571486"/>
            <a:ext cx="3357586" cy="1857388"/>
            <a:chOff x="5886460" y="571486"/>
            <a:chExt cx="4626008" cy="1857388"/>
          </a:xfrm>
        </p:grpSpPr>
        <p:sp>
          <p:nvSpPr>
            <p:cNvPr id="5377" name="Google Shape;5377;p44"/>
            <p:cNvSpPr/>
            <p:nvPr/>
          </p:nvSpPr>
          <p:spPr>
            <a:xfrm>
              <a:off x="5886460" y="1643056"/>
              <a:ext cx="4626008" cy="785818"/>
            </a:xfrm>
            <a:prstGeom prst="rect">
              <a:avLst/>
            </a:prstGeom>
            <a:noFill/>
            <a:ln>
              <a:noFill/>
            </a:ln>
          </p:spPr>
          <p:txBody>
            <a:bodyPr spcFirstLastPara="1" wrap="square" lIns="274300" tIns="91425" rIns="274300" bIns="91425" anchor="ctr" anchorCtr="0">
              <a:noAutofit/>
            </a:bodyPr>
            <a:lstStyle/>
            <a:p>
              <a:pPr algn="just">
                <a:buFont typeface="Arial" pitchFamily="34" charset="0"/>
                <a:buChar char="•"/>
              </a:pPr>
              <a:endParaRPr lang="en-IN" b="1" dirty="0" smtClean="0"/>
            </a:p>
            <a:p>
              <a:pPr algn="just">
                <a:buFont typeface="Arial" pitchFamily="34" charset="0"/>
                <a:buChar char="•"/>
              </a:pPr>
              <a:r>
                <a:rPr lang="en-IN" b="1" dirty="0" smtClean="0"/>
                <a:t> “Men like dogs could be conditioned through reward and punishment</a:t>
              </a:r>
              <a:r>
                <a:rPr lang="en-IN" b="1" dirty="0" smtClean="0"/>
                <a:t>.”(</a:t>
              </a:r>
              <a:r>
                <a:rPr lang="en-IN" b="1" i="1" dirty="0" smtClean="0"/>
                <a:t>Socialite Evenings</a:t>
              </a:r>
              <a:r>
                <a:rPr lang="en-IN" b="1" dirty="0" smtClean="0"/>
                <a:t> 87</a:t>
              </a:r>
              <a:r>
                <a:rPr lang="en-IN" b="1" dirty="0" smtClean="0"/>
                <a:t>)</a:t>
              </a:r>
            </a:p>
            <a:p>
              <a:pPr algn="just"/>
              <a:endParaRPr lang="en-IN" b="1" dirty="0" smtClean="0"/>
            </a:p>
            <a:p>
              <a:pPr algn="just">
                <a:buFont typeface="Arial" pitchFamily="34" charset="0"/>
                <a:buChar char="•"/>
              </a:pPr>
              <a:r>
                <a:rPr lang="en-IN" b="1" dirty="0" smtClean="0"/>
                <a:t>“No calls on Sundays, no calls at home, letters to be destroyed immediately after reading... no presents.” </a:t>
              </a:r>
              <a:r>
                <a:rPr lang="en-IN" b="1" dirty="0" smtClean="0"/>
                <a:t>(</a:t>
              </a:r>
              <a:r>
                <a:rPr lang="en-IN" b="1" i="1" dirty="0" smtClean="0"/>
                <a:t>Socialite Evenings</a:t>
              </a:r>
              <a:r>
                <a:rPr lang="en-IN" b="1" dirty="0" smtClean="0"/>
                <a:t> </a:t>
              </a:r>
              <a:r>
                <a:rPr lang="en-IN" b="1" dirty="0" smtClean="0"/>
                <a:t>171)</a:t>
              </a:r>
              <a:endParaRPr lang="en-IN" b="1" dirty="0"/>
            </a:p>
          </p:txBody>
        </p:sp>
        <p:sp>
          <p:nvSpPr>
            <p:cNvPr id="5378" name="Google Shape;5378;p44"/>
            <p:cNvSpPr txBox="1"/>
            <p:nvPr/>
          </p:nvSpPr>
          <p:spPr>
            <a:xfrm>
              <a:off x="5984886" y="571486"/>
              <a:ext cx="4332318" cy="365700"/>
            </a:xfrm>
            <a:prstGeom prst="rect">
              <a:avLst/>
            </a:prstGeom>
            <a:noFill/>
            <a:ln>
              <a:noFill/>
            </a:ln>
          </p:spPr>
          <p:txBody>
            <a:bodyPr spcFirstLastPara="1" wrap="square" lIns="91425" tIns="91425" rIns="91425" bIns="91425" anchor="ctr" anchorCtr="0">
              <a:noAutofit/>
            </a:bodyPr>
            <a:lstStyle/>
            <a:p>
              <a:pPr lvl="0" algn="ctr"/>
              <a:r>
                <a:rPr lang="en-IN" sz="1600" b="1" dirty="0" smtClean="0">
                  <a:solidFill>
                    <a:schemeClr val="bg2"/>
                  </a:solidFill>
                  <a:latin typeface="Merriweather"/>
                  <a:ea typeface="Merriweather"/>
                  <a:cs typeface="Merriweather"/>
                  <a:sym typeface="Merriweather"/>
                </a:rPr>
                <a:t>Absurdities of </a:t>
              </a:r>
              <a:r>
                <a:rPr lang="en-IN" sz="1600" b="1" dirty="0" smtClean="0">
                  <a:solidFill>
                    <a:schemeClr val="bg2"/>
                  </a:solidFill>
                  <a:latin typeface="Merriweather"/>
                  <a:ea typeface="Merriweather"/>
                  <a:cs typeface="Merriweather"/>
                  <a:sym typeface="Merriweather"/>
                </a:rPr>
                <a:t>modern </a:t>
              </a:r>
              <a:r>
                <a:rPr lang="en-IN" sz="1600" b="1" dirty="0" smtClean="0">
                  <a:solidFill>
                    <a:schemeClr val="bg2"/>
                  </a:solidFill>
                  <a:latin typeface="Merriweather"/>
                  <a:ea typeface="Merriweather"/>
                  <a:cs typeface="Merriweather"/>
                  <a:sym typeface="Merriweather"/>
                </a:rPr>
                <a:t>w</a:t>
              </a:r>
              <a:r>
                <a:rPr lang="en-IN" sz="1600" b="1" dirty="0" smtClean="0">
                  <a:solidFill>
                    <a:schemeClr val="bg2"/>
                  </a:solidFill>
                  <a:latin typeface="Merriweather"/>
                  <a:ea typeface="Merriweather"/>
                  <a:cs typeface="Merriweather"/>
                  <a:sym typeface="Merriweather"/>
                </a:rPr>
                <a:t>orld</a:t>
              </a:r>
              <a:endParaRPr lang="en-IN" sz="1600" b="1" dirty="0">
                <a:solidFill>
                  <a:schemeClr val="bg2"/>
                </a:solidFill>
                <a:latin typeface="Merriweather"/>
                <a:ea typeface="Merriweather"/>
                <a:cs typeface="Merriweather"/>
                <a:sym typeface="Merriweather"/>
              </a:endParaRPr>
            </a:p>
          </p:txBody>
        </p:sp>
      </p:grpSp>
      <p:grpSp>
        <p:nvGrpSpPr>
          <p:cNvPr id="6" name="Google Shape;818;p22"/>
          <p:cNvGrpSpPr/>
          <p:nvPr/>
        </p:nvGrpSpPr>
        <p:grpSpPr>
          <a:xfrm>
            <a:off x="3643306" y="857238"/>
            <a:ext cx="1880716" cy="3786214"/>
            <a:chOff x="3376361" y="1169999"/>
            <a:chExt cx="2477003" cy="3467460"/>
          </a:xfrm>
        </p:grpSpPr>
        <p:sp>
          <p:nvSpPr>
            <p:cNvPr id="47" name="Google Shape;819;p22"/>
            <p:cNvSpPr/>
            <p:nvPr/>
          </p:nvSpPr>
          <p:spPr>
            <a:xfrm>
              <a:off x="3462086" y="1236674"/>
              <a:ext cx="2391278" cy="3400785"/>
            </a:xfrm>
            <a:custGeom>
              <a:avLst/>
              <a:gdLst/>
              <a:ahLst/>
              <a:cxnLst/>
              <a:rect l="l" t="t" r="r" b="b"/>
              <a:pathLst>
                <a:path w="55744" h="79277" extrusionOk="0">
                  <a:moveTo>
                    <a:pt x="15462" y="1"/>
                  </a:moveTo>
                  <a:cubicBezTo>
                    <a:pt x="6936" y="1"/>
                    <a:pt x="1" y="6936"/>
                    <a:pt x="1" y="15461"/>
                  </a:cubicBezTo>
                  <a:cubicBezTo>
                    <a:pt x="1" y="23988"/>
                    <a:pt x="6936" y="30923"/>
                    <a:pt x="15462" y="30923"/>
                  </a:cubicBezTo>
                  <a:cubicBezTo>
                    <a:pt x="20685" y="30923"/>
                    <a:pt x="25505" y="28321"/>
                    <a:pt x="28379" y="23958"/>
                  </a:cubicBezTo>
                  <a:cubicBezTo>
                    <a:pt x="28393" y="23940"/>
                    <a:pt x="28410" y="23924"/>
                    <a:pt x="28422" y="23905"/>
                  </a:cubicBezTo>
                  <a:cubicBezTo>
                    <a:pt x="31042" y="19866"/>
                    <a:pt x="35476" y="17456"/>
                    <a:pt x="40282" y="17456"/>
                  </a:cubicBezTo>
                  <a:cubicBezTo>
                    <a:pt x="48072" y="17456"/>
                    <a:pt x="54410" y="23794"/>
                    <a:pt x="54410" y="31584"/>
                  </a:cubicBezTo>
                  <a:cubicBezTo>
                    <a:pt x="54410" y="39374"/>
                    <a:pt x="48072" y="45712"/>
                    <a:pt x="40282" y="45712"/>
                  </a:cubicBezTo>
                  <a:cubicBezTo>
                    <a:pt x="35489" y="45712"/>
                    <a:pt x="31067" y="43314"/>
                    <a:pt x="28443" y="39295"/>
                  </a:cubicBezTo>
                  <a:cubicBezTo>
                    <a:pt x="28442" y="39293"/>
                    <a:pt x="28441" y="39290"/>
                    <a:pt x="28440" y="39288"/>
                  </a:cubicBezTo>
                  <a:cubicBezTo>
                    <a:pt x="25573" y="34870"/>
                    <a:pt x="20721" y="32232"/>
                    <a:pt x="15462" y="32232"/>
                  </a:cubicBezTo>
                  <a:cubicBezTo>
                    <a:pt x="6936" y="32232"/>
                    <a:pt x="1" y="39168"/>
                    <a:pt x="1" y="47694"/>
                  </a:cubicBezTo>
                  <a:cubicBezTo>
                    <a:pt x="1" y="56219"/>
                    <a:pt x="6936" y="63155"/>
                    <a:pt x="15462" y="63155"/>
                  </a:cubicBezTo>
                  <a:cubicBezTo>
                    <a:pt x="20685" y="63155"/>
                    <a:pt x="25505" y="60552"/>
                    <a:pt x="28379" y="56190"/>
                  </a:cubicBezTo>
                  <a:cubicBezTo>
                    <a:pt x="28393" y="56172"/>
                    <a:pt x="28410" y="56156"/>
                    <a:pt x="28422" y="56136"/>
                  </a:cubicBezTo>
                  <a:cubicBezTo>
                    <a:pt x="31042" y="52098"/>
                    <a:pt x="35476" y="49687"/>
                    <a:pt x="40282" y="49687"/>
                  </a:cubicBezTo>
                  <a:cubicBezTo>
                    <a:pt x="48072" y="49687"/>
                    <a:pt x="54410" y="56026"/>
                    <a:pt x="54410" y="63815"/>
                  </a:cubicBezTo>
                  <a:cubicBezTo>
                    <a:pt x="54410" y="71606"/>
                    <a:pt x="48072" y="77943"/>
                    <a:pt x="40282" y="77943"/>
                  </a:cubicBezTo>
                  <a:cubicBezTo>
                    <a:pt x="35476" y="77943"/>
                    <a:pt x="31042" y="75533"/>
                    <a:pt x="28422" y="71494"/>
                  </a:cubicBezTo>
                  <a:cubicBezTo>
                    <a:pt x="28294" y="71297"/>
                    <a:pt x="28081" y="71191"/>
                    <a:pt x="27862" y="71191"/>
                  </a:cubicBezTo>
                  <a:cubicBezTo>
                    <a:pt x="27738" y="71191"/>
                    <a:pt x="27612" y="71225"/>
                    <a:pt x="27500" y="71298"/>
                  </a:cubicBezTo>
                  <a:cubicBezTo>
                    <a:pt x="27191" y="71498"/>
                    <a:pt x="27103" y="71912"/>
                    <a:pt x="27304" y="72221"/>
                  </a:cubicBezTo>
                  <a:cubicBezTo>
                    <a:pt x="30171" y="76639"/>
                    <a:pt x="35023" y="79277"/>
                    <a:pt x="40282" y="79277"/>
                  </a:cubicBezTo>
                  <a:cubicBezTo>
                    <a:pt x="48808" y="79277"/>
                    <a:pt x="55743" y="72340"/>
                    <a:pt x="55743" y="63815"/>
                  </a:cubicBezTo>
                  <a:cubicBezTo>
                    <a:pt x="55743" y="55290"/>
                    <a:pt x="48807" y="48354"/>
                    <a:pt x="40282" y="48354"/>
                  </a:cubicBezTo>
                  <a:cubicBezTo>
                    <a:pt x="35059" y="48354"/>
                    <a:pt x="30240" y="50956"/>
                    <a:pt x="27365" y="55319"/>
                  </a:cubicBezTo>
                  <a:cubicBezTo>
                    <a:pt x="27351" y="55336"/>
                    <a:pt x="27334" y="55352"/>
                    <a:pt x="27322" y="55372"/>
                  </a:cubicBezTo>
                  <a:cubicBezTo>
                    <a:pt x="24702" y="59410"/>
                    <a:pt x="20268" y="61821"/>
                    <a:pt x="15462" y="61821"/>
                  </a:cubicBezTo>
                  <a:cubicBezTo>
                    <a:pt x="7672" y="61821"/>
                    <a:pt x="1334" y="55483"/>
                    <a:pt x="1334" y="47694"/>
                  </a:cubicBezTo>
                  <a:cubicBezTo>
                    <a:pt x="1334" y="39903"/>
                    <a:pt x="7672" y="33566"/>
                    <a:pt x="15462" y="33566"/>
                  </a:cubicBezTo>
                  <a:cubicBezTo>
                    <a:pt x="20255" y="33566"/>
                    <a:pt x="24677" y="35964"/>
                    <a:pt x="27301" y="39982"/>
                  </a:cubicBezTo>
                  <a:cubicBezTo>
                    <a:pt x="27302" y="39984"/>
                    <a:pt x="27303" y="39986"/>
                    <a:pt x="27304" y="39988"/>
                  </a:cubicBezTo>
                  <a:cubicBezTo>
                    <a:pt x="30171" y="44407"/>
                    <a:pt x="35023" y="47045"/>
                    <a:pt x="40282" y="47045"/>
                  </a:cubicBezTo>
                  <a:cubicBezTo>
                    <a:pt x="48807" y="47045"/>
                    <a:pt x="55743" y="40109"/>
                    <a:pt x="55743" y="31584"/>
                  </a:cubicBezTo>
                  <a:cubicBezTo>
                    <a:pt x="55743" y="23058"/>
                    <a:pt x="48807" y="16122"/>
                    <a:pt x="40282" y="16122"/>
                  </a:cubicBezTo>
                  <a:cubicBezTo>
                    <a:pt x="35059" y="16122"/>
                    <a:pt x="30239" y="18724"/>
                    <a:pt x="27365" y="23087"/>
                  </a:cubicBezTo>
                  <a:cubicBezTo>
                    <a:pt x="27351" y="23106"/>
                    <a:pt x="27334" y="23121"/>
                    <a:pt x="27322" y="23141"/>
                  </a:cubicBezTo>
                  <a:cubicBezTo>
                    <a:pt x="24702" y="27179"/>
                    <a:pt x="20268" y="29590"/>
                    <a:pt x="15462" y="29590"/>
                  </a:cubicBezTo>
                  <a:cubicBezTo>
                    <a:pt x="7672" y="29590"/>
                    <a:pt x="1334" y="23252"/>
                    <a:pt x="1334" y="15461"/>
                  </a:cubicBezTo>
                  <a:cubicBezTo>
                    <a:pt x="1334" y="7672"/>
                    <a:pt x="7672" y="1334"/>
                    <a:pt x="15462" y="1334"/>
                  </a:cubicBezTo>
                  <a:cubicBezTo>
                    <a:pt x="20268" y="1334"/>
                    <a:pt x="24702" y="3745"/>
                    <a:pt x="27322" y="7782"/>
                  </a:cubicBezTo>
                  <a:cubicBezTo>
                    <a:pt x="27450" y="7979"/>
                    <a:pt x="27664" y="8086"/>
                    <a:pt x="27882" y="8086"/>
                  </a:cubicBezTo>
                  <a:cubicBezTo>
                    <a:pt x="28006" y="8086"/>
                    <a:pt x="28132" y="8052"/>
                    <a:pt x="28244" y="7979"/>
                  </a:cubicBezTo>
                  <a:cubicBezTo>
                    <a:pt x="28553" y="7778"/>
                    <a:pt x="28641" y="7366"/>
                    <a:pt x="28440" y="7057"/>
                  </a:cubicBezTo>
                  <a:cubicBezTo>
                    <a:pt x="25573" y="2639"/>
                    <a:pt x="20721" y="1"/>
                    <a:pt x="1546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20;p22"/>
            <p:cNvSpPr/>
            <p:nvPr/>
          </p:nvSpPr>
          <p:spPr>
            <a:xfrm>
              <a:off x="3376361" y="1169999"/>
              <a:ext cx="2391278" cy="3400785"/>
            </a:xfrm>
            <a:custGeom>
              <a:avLst/>
              <a:gdLst/>
              <a:ahLst/>
              <a:cxnLst/>
              <a:rect l="l" t="t" r="r" b="b"/>
              <a:pathLst>
                <a:path w="55744" h="79277" extrusionOk="0">
                  <a:moveTo>
                    <a:pt x="15462" y="1"/>
                  </a:moveTo>
                  <a:cubicBezTo>
                    <a:pt x="6936" y="1"/>
                    <a:pt x="1" y="6936"/>
                    <a:pt x="1" y="15461"/>
                  </a:cubicBezTo>
                  <a:cubicBezTo>
                    <a:pt x="1" y="23988"/>
                    <a:pt x="6936" y="30923"/>
                    <a:pt x="15462" y="30923"/>
                  </a:cubicBezTo>
                  <a:cubicBezTo>
                    <a:pt x="20685" y="30923"/>
                    <a:pt x="25505" y="28321"/>
                    <a:pt x="28379" y="23958"/>
                  </a:cubicBezTo>
                  <a:cubicBezTo>
                    <a:pt x="28393" y="23940"/>
                    <a:pt x="28410" y="23924"/>
                    <a:pt x="28422" y="23905"/>
                  </a:cubicBezTo>
                  <a:cubicBezTo>
                    <a:pt x="31042" y="19866"/>
                    <a:pt x="35476" y="17456"/>
                    <a:pt x="40282" y="17456"/>
                  </a:cubicBezTo>
                  <a:cubicBezTo>
                    <a:pt x="48072" y="17456"/>
                    <a:pt x="54410" y="23794"/>
                    <a:pt x="54410" y="31584"/>
                  </a:cubicBezTo>
                  <a:cubicBezTo>
                    <a:pt x="54410" y="39374"/>
                    <a:pt x="48072" y="45712"/>
                    <a:pt x="40282" y="45712"/>
                  </a:cubicBezTo>
                  <a:cubicBezTo>
                    <a:pt x="35489" y="45712"/>
                    <a:pt x="31067" y="43314"/>
                    <a:pt x="28443" y="39295"/>
                  </a:cubicBezTo>
                  <a:cubicBezTo>
                    <a:pt x="28442" y="39293"/>
                    <a:pt x="28441" y="39290"/>
                    <a:pt x="28440" y="39288"/>
                  </a:cubicBezTo>
                  <a:cubicBezTo>
                    <a:pt x="25573" y="34870"/>
                    <a:pt x="20721" y="32232"/>
                    <a:pt x="15462" y="32232"/>
                  </a:cubicBezTo>
                  <a:cubicBezTo>
                    <a:pt x="6936" y="32232"/>
                    <a:pt x="1" y="39168"/>
                    <a:pt x="1" y="47694"/>
                  </a:cubicBezTo>
                  <a:cubicBezTo>
                    <a:pt x="1" y="56219"/>
                    <a:pt x="6936" y="63155"/>
                    <a:pt x="15462" y="63155"/>
                  </a:cubicBezTo>
                  <a:cubicBezTo>
                    <a:pt x="20685" y="63155"/>
                    <a:pt x="25505" y="60552"/>
                    <a:pt x="28379" y="56190"/>
                  </a:cubicBezTo>
                  <a:cubicBezTo>
                    <a:pt x="28393" y="56172"/>
                    <a:pt x="28410" y="56156"/>
                    <a:pt x="28422" y="56136"/>
                  </a:cubicBezTo>
                  <a:cubicBezTo>
                    <a:pt x="31042" y="52098"/>
                    <a:pt x="35476" y="49687"/>
                    <a:pt x="40282" y="49687"/>
                  </a:cubicBezTo>
                  <a:cubicBezTo>
                    <a:pt x="48072" y="49687"/>
                    <a:pt x="54410" y="56026"/>
                    <a:pt x="54410" y="63815"/>
                  </a:cubicBezTo>
                  <a:cubicBezTo>
                    <a:pt x="54410" y="71606"/>
                    <a:pt x="48072" y="77943"/>
                    <a:pt x="40282" y="77943"/>
                  </a:cubicBezTo>
                  <a:cubicBezTo>
                    <a:pt x="35476" y="77943"/>
                    <a:pt x="31042" y="75533"/>
                    <a:pt x="28422" y="71494"/>
                  </a:cubicBezTo>
                  <a:cubicBezTo>
                    <a:pt x="28294" y="71297"/>
                    <a:pt x="28081" y="71191"/>
                    <a:pt x="27862" y="71191"/>
                  </a:cubicBezTo>
                  <a:cubicBezTo>
                    <a:pt x="27738" y="71191"/>
                    <a:pt x="27612" y="71225"/>
                    <a:pt x="27500" y="71298"/>
                  </a:cubicBezTo>
                  <a:cubicBezTo>
                    <a:pt x="27191" y="71498"/>
                    <a:pt x="27103" y="71912"/>
                    <a:pt x="27304" y="72221"/>
                  </a:cubicBezTo>
                  <a:cubicBezTo>
                    <a:pt x="30171" y="76639"/>
                    <a:pt x="35023" y="79277"/>
                    <a:pt x="40282" y="79277"/>
                  </a:cubicBezTo>
                  <a:cubicBezTo>
                    <a:pt x="48808" y="79277"/>
                    <a:pt x="55743" y="72340"/>
                    <a:pt x="55743" y="63815"/>
                  </a:cubicBezTo>
                  <a:cubicBezTo>
                    <a:pt x="55743" y="55290"/>
                    <a:pt x="48807" y="48354"/>
                    <a:pt x="40282" y="48354"/>
                  </a:cubicBezTo>
                  <a:cubicBezTo>
                    <a:pt x="35059" y="48354"/>
                    <a:pt x="30240" y="50956"/>
                    <a:pt x="27365" y="55319"/>
                  </a:cubicBezTo>
                  <a:cubicBezTo>
                    <a:pt x="27351" y="55336"/>
                    <a:pt x="27334" y="55352"/>
                    <a:pt x="27322" y="55372"/>
                  </a:cubicBezTo>
                  <a:cubicBezTo>
                    <a:pt x="24702" y="59410"/>
                    <a:pt x="20268" y="61821"/>
                    <a:pt x="15462" y="61821"/>
                  </a:cubicBezTo>
                  <a:cubicBezTo>
                    <a:pt x="7672" y="61821"/>
                    <a:pt x="1334" y="55483"/>
                    <a:pt x="1334" y="47694"/>
                  </a:cubicBezTo>
                  <a:cubicBezTo>
                    <a:pt x="1334" y="39903"/>
                    <a:pt x="7672" y="33566"/>
                    <a:pt x="15462" y="33566"/>
                  </a:cubicBezTo>
                  <a:cubicBezTo>
                    <a:pt x="20255" y="33566"/>
                    <a:pt x="24677" y="35964"/>
                    <a:pt x="27301" y="39982"/>
                  </a:cubicBezTo>
                  <a:cubicBezTo>
                    <a:pt x="27302" y="39984"/>
                    <a:pt x="27303" y="39986"/>
                    <a:pt x="27304" y="39988"/>
                  </a:cubicBezTo>
                  <a:cubicBezTo>
                    <a:pt x="30171" y="44407"/>
                    <a:pt x="35023" y="47045"/>
                    <a:pt x="40282" y="47045"/>
                  </a:cubicBezTo>
                  <a:cubicBezTo>
                    <a:pt x="48807" y="47045"/>
                    <a:pt x="55743" y="40109"/>
                    <a:pt x="55743" y="31584"/>
                  </a:cubicBezTo>
                  <a:cubicBezTo>
                    <a:pt x="55743" y="23058"/>
                    <a:pt x="48807" y="16122"/>
                    <a:pt x="40282" y="16122"/>
                  </a:cubicBezTo>
                  <a:cubicBezTo>
                    <a:pt x="35059" y="16122"/>
                    <a:pt x="30239" y="18724"/>
                    <a:pt x="27365" y="23087"/>
                  </a:cubicBezTo>
                  <a:cubicBezTo>
                    <a:pt x="27351" y="23106"/>
                    <a:pt x="27334" y="23121"/>
                    <a:pt x="27322" y="23141"/>
                  </a:cubicBezTo>
                  <a:cubicBezTo>
                    <a:pt x="24702" y="27179"/>
                    <a:pt x="20268" y="29590"/>
                    <a:pt x="15462" y="29590"/>
                  </a:cubicBezTo>
                  <a:cubicBezTo>
                    <a:pt x="7672" y="29590"/>
                    <a:pt x="1334" y="23252"/>
                    <a:pt x="1334" y="15461"/>
                  </a:cubicBezTo>
                  <a:cubicBezTo>
                    <a:pt x="1334" y="7672"/>
                    <a:pt x="7672" y="1334"/>
                    <a:pt x="15462" y="1334"/>
                  </a:cubicBezTo>
                  <a:cubicBezTo>
                    <a:pt x="20268" y="1334"/>
                    <a:pt x="24702" y="3745"/>
                    <a:pt x="27322" y="7782"/>
                  </a:cubicBezTo>
                  <a:cubicBezTo>
                    <a:pt x="27450" y="7979"/>
                    <a:pt x="27664" y="8086"/>
                    <a:pt x="27882" y="8086"/>
                  </a:cubicBezTo>
                  <a:cubicBezTo>
                    <a:pt x="28006" y="8086"/>
                    <a:pt x="28132" y="8052"/>
                    <a:pt x="28244" y="7979"/>
                  </a:cubicBezTo>
                  <a:cubicBezTo>
                    <a:pt x="28553" y="7778"/>
                    <a:pt x="28641" y="7366"/>
                    <a:pt x="28440" y="7057"/>
                  </a:cubicBezTo>
                  <a:cubicBezTo>
                    <a:pt x="25573" y="2639"/>
                    <a:pt x="20721" y="1"/>
                    <a:pt x="15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856;p22"/>
          <p:cNvGrpSpPr/>
          <p:nvPr/>
        </p:nvGrpSpPr>
        <p:grpSpPr>
          <a:xfrm>
            <a:off x="3786182" y="1214428"/>
            <a:ext cx="727859" cy="822868"/>
            <a:chOff x="2581550" y="1973000"/>
            <a:chExt cx="926050" cy="902200"/>
          </a:xfrm>
        </p:grpSpPr>
        <p:sp>
          <p:nvSpPr>
            <p:cNvPr id="50" name="Google Shape;857;p22"/>
            <p:cNvSpPr/>
            <p:nvPr/>
          </p:nvSpPr>
          <p:spPr>
            <a:xfrm>
              <a:off x="2581550" y="1973000"/>
              <a:ext cx="926050" cy="902200"/>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bg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8;p22"/>
            <p:cNvSpPr/>
            <p:nvPr/>
          </p:nvSpPr>
          <p:spPr>
            <a:xfrm>
              <a:off x="2679200" y="2069425"/>
              <a:ext cx="719450" cy="713500"/>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bg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855;p22"/>
          <p:cNvSpPr/>
          <p:nvPr/>
        </p:nvSpPr>
        <p:spPr>
          <a:xfrm>
            <a:off x="3972768" y="1451436"/>
            <a:ext cx="379640" cy="356642"/>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841;p22"/>
          <p:cNvGrpSpPr/>
          <p:nvPr/>
        </p:nvGrpSpPr>
        <p:grpSpPr>
          <a:xfrm>
            <a:off x="4572000" y="1928808"/>
            <a:ext cx="785818" cy="857256"/>
            <a:chOff x="4637874" y="2067050"/>
            <a:chExt cx="915215" cy="891644"/>
          </a:xfrm>
        </p:grpSpPr>
        <p:grpSp>
          <p:nvGrpSpPr>
            <p:cNvPr id="9" name="Google Shape;842;p22"/>
            <p:cNvGrpSpPr/>
            <p:nvPr/>
          </p:nvGrpSpPr>
          <p:grpSpPr>
            <a:xfrm>
              <a:off x="4873986" y="2319767"/>
              <a:ext cx="443012" cy="386211"/>
              <a:chOff x="1132700" y="548837"/>
              <a:chExt cx="5280225" cy="4597775"/>
            </a:xfrm>
          </p:grpSpPr>
          <p:sp>
            <p:nvSpPr>
              <p:cNvPr id="58" name="Google Shape;843;p22"/>
              <p:cNvSpPr/>
              <p:nvPr/>
            </p:nvSpPr>
            <p:spPr>
              <a:xfrm>
                <a:off x="2447300" y="1380625"/>
                <a:ext cx="1209400" cy="152525"/>
              </a:xfrm>
              <a:custGeom>
                <a:avLst/>
                <a:gdLst/>
                <a:ahLst/>
                <a:cxnLst/>
                <a:rect l="l" t="t" r="r" b="b"/>
                <a:pathLst>
                  <a:path w="48376" h="6101" extrusionOk="0">
                    <a:moveTo>
                      <a:pt x="3066" y="0"/>
                    </a:moveTo>
                    <a:cubicBezTo>
                      <a:pt x="1370" y="0"/>
                      <a:pt x="0" y="1370"/>
                      <a:pt x="0" y="3067"/>
                    </a:cubicBezTo>
                    <a:cubicBezTo>
                      <a:pt x="0" y="4730"/>
                      <a:pt x="1370" y="6100"/>
                      <a:pt x="3066" y="6100"/>
                    </a:cubicBezTo>
                    <a:lnTo>
                      <a:pt x="45309" y="6100"/>
                    </a:lnTo>
                    <a:cubicBezTo>
                      <a:pt x="47005" y="6100"/>
                      <a:pt x="48375" y="4730"/>
                      <a:pt x="48375" y="3067"/>
                    </a:cubicBezTo>
                    <a:cubicBezTo>
                      <a:pt x="48375" y="1370"/>
                      <a:pt x="47005" y="0"/>
                      <a:pt x="45309" y="0"/>
                    </a:cubicBezTo>
                    <a:close/>
                  </a:path>
                </a:pathLst>
              </a:custGeom>
              <a:solidFill>
                <a:schemeClr val="lt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44;p22"/>
              <p:cNvSpPr/>
              <p:nvPr/>
            </p:nvSpPr>
            <p:spPr>
              <a:xfrm>
                <a:off x="4374300" y="3952700"/>
                <a:ext cx="718500" cy="152525"/>
              </a:xfrm>
              <a:custGeom>
                <a:avLst/>
                <a:gdLst/>
                <a:ahLst/>
                <a:cxnLst/>
                <a:rect l="l" t="t" r="r" b="b"/>
                <a:pathLst>
                  <a:path w="28740" h="6101" extrusionOk="0">
                    <a:moveTo>
                      <a:pt x="3067" y="0"/>
                    </a:moveTo>
                    <a:cubicBezTo>
                      <a:pt x="1371" y="0"/>
                      <a:pt x="1" y="1371"/>
                      <a:pt x="1" y="3034"/>
                    </a:cubicBezTo>
                    <a:cubicBezTo>
                      <a:pt x="1" y="4730"/>
                      <a:pt x="1371" y="6100"/>
                      <a:pt x="3067" y="6100"/>
                    </a:cubicBezTo>
                    <a:lnTo>
                      <a:pt x="25673" y="6100"/>
                    </a:lnTo>
                    <a:cubicBezTo>
                      <a:pt x="27369" y="6100"/>
                      <a:pt x="28739" y="4730"/>
                      <a:pt x="28739" y="3034"/>
                    </a:cubicBezTo>
                    <a:cubicBezTo>
                      <a:pt x="28739" y="1371"/>
                      <a:pt x="27369" y="0"/>
                      <a:pt x="25673" y="0"/>
                    </a:cubicBezTo>
                    <a:close/>
                  </a:path>
                </a:pathLst>
              </a:custGeom>
              <a:solidFill>
                <a:schemeClr val="lt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45;p22"/>
              <p:cNvSpPr/>
              <p:nvPr/>
            </p:nvSpPr>
            <p:spPr>
              <a:xfrm>
                <a:off x="1132700" y="548837"/>
                <a:ext cx="5280225" cy="4597775"/>
              </a:xfrm>
              <a:custGeom>
                <a:avLst/>
                <a:gdLst/>
                <a:ahLst/>
                <a:cxnLst/>
                <a:rect l="l" t="t" r="r" b="b"/>
                <a:pathLst>
                  <a:path w="211209" h="183911" extrusionOk="0">
                    <a:moveTo>
                      <a:pt x="19997" y="6100"/>
                    </a:moveTo>
                    <a:lnTo>
                      <a:pt x="22019" y="6328"/>
                    </a:lnTo>
                    <a:cubicBezTo>
                      <a:pt x="22052" y="6328"/>
                      <a:pt x="22052" y="6361"/>
                      <a:pt x="22085" y="6361"/>
                    </a:cubicBezTo>
                    <a:cubicBezTo>
                      <a:pt x="26130" y="7405"/>
                      <a:pt x="29294" y="12265"/>
                      <a:pt x="31512" y="20812"/>
                    </a:cubicBezTo>
                    <a:cubicBezTo>
                      <a:pt x="31675" y="21464"/>
                      <a:pt x="31838" y="22084"/>
                      <a:pt x="31968" y="22704"/>
                    </a:cubicBezTo>
                    <a:lnTo>
                      <a:pt x="8743" y="22704"/>
                    </a:lnTo>
                    <a:cubicBezTo>
                      <a:pt x="8580" y="21725"/>
                      <a:pt x="8450" y="20485"/>
                      <a:pt x="8417" y="19115"/>
                    </a:cubicBezTo>
                    <a:cubicBezTo>
                      <a:pt x="8384" y="16343"/>
                      <a:pt x="8743" y="12461"/>
                      <a:pt x="10831" y="9754"/>
                    </a:cubicBezTo>
                    <a:cubicBezTo>
                      <a:pt x="12723" y="7340"/>
                      <a:pt x="15724" y="6133"/>
                      <a:pt x="19997" y="6100"/>
                    </a:cubicBezTo>
                    <a:close/>
                    <a:moveTo>
                      <a:pt x="200548" y="161208"/>
                    </a:moveTo>
                    <a:cubicBezTo>
                      <a:pt x="201005" y="164437"/>
                      <a:pt x="201331" y="170406"/>
                      <a:pt x="198460" y="174158"/>
                    </a:cubicBezTo>
                    <a:cubicBezTo>
                      <a:pt x="196568" y="176604"/>
                      <a:pt x="193502" y="177811"/>
                      <a:pt x="189098" y="177811"/>
                    </a:cubicBezTo>
                    <a:lnTo>
                      <a:pt x="69905" y="177811"/>
                    </a:lnTo>
                    <a:cubicBezTo>
                      <a:pt x="73820" y="172624"/>
                      <a:pt x="73787" y="165513"/>
                      <a:pt x="73265" y="161208"/>
                    </a:cubicBezTo>
                    <a:close/>
                    <a:moveTo>
                      <a:pt x="20160" y="0"/>
                    </a:moveTo>
                    <a:cubicBezTo>
                      <a:pt x="13864" y="0"/>
                      <a:pt x="9069" y="2023"/>
                      <a:pt x="6003" y="6035"/>
                    </a:cubicBezTo>
                    <a:cubicBezTo>
                      <a:pt x="1" y="13798"/>
                      <a:pt x="3100" y="26031"/>
                      <a:pt x="3263" y="26553"/>
                    </a:cubicBezTo>
                    <a:cubicBezTo>
                      <a:pt x="3589" y="27890"/>
                      <a:pt x="4829" y="28836"/>
                      <a:pt x="6199" y="28836"/>
                    </a:cubicBezTo>
                    <a:lnTo>
                      <a:pt x="33110" y="28836"/>
                    </a:lnTo>
                    <a:cubicBezTo>
                      <a:pt x="35850" y="46223"/>
                      <a:pt x="35720" y="70981"/>
                      <a:pt x="35589" y="93750"/>
                    </a:cubicBezTo>
                    <a:cubicBezTo>
                      <a:pt x="35524" y="105330"/>
                      <a:pt x="35459" y="117269"/>
                      <a:pt x="35720" y="128196"/>
                    </a:cubicBezTo>
                    <a:cubicBezTo>
                      <a:pt x="35784" y="129840"/>
                      <a:pt x="37154" y="131165"/>
                      <a:pt x="38823" y="131165"/>
                    </a:cubicBezTo>
                    <a:cubicBezTo>
                      <a:pt x="38843" y="131165"/>
                      <a:pt x="38864" y="131165"/>
                      <a:pt x="38884" y="131165"/>
                    </a:cubicBezTo>
                    <a:cubicBezTo>
                      <a:pt x="40547" y="131132"/>
                      <a:pt x="41885" y="129729"/>
                      <a:pt x="41852" y="128033"/>
                    </a:cubicBezTo>
                    <a:cubicBezTo>
                      <a:pt x="41559" y="117236"/>
                      <a:pt x="41657" y="105330"/>
                      <a:pt x="41722" y="93782"/>
                    </a:cubicBezTo>
                    <a:cubicBezTo>
                      <a:pt x="41852" y="66512"/>
                      <a:pt x="42015" y="40253"/>
                      <a:pt x="38199" y="22508"/>
                    </a:cubicBezTo>
                    <a:cubicBezTo>
                      <a:pt x="37840" y="20812"/>
                      <a:pt x="37416" y="19148"/>
                      <a:pt x="36927" y="17484"/>
                    </a:cubicBezTo>
                    <a:cubicBezTo>
                      <a:pt x="35589" y="12852"/>
                      <a:pt x="33860" y="9003"/>
                      <a:pt x="31675" y="6100"/>
                    </a:cubicBezTo>
                    <a:lnTo>
                      <a:pt x="153641" y="6100"/>
                    </a:lnTo>
                    <a:cubicBezTo>
                      <a:pt x="159186" y="6100"/>
                      <a:pt x="163100" y="11874"/>
                      <a:pt x="165645" y="23650"/>
                    </a:cubicBezTo>
                    <a:cubicBezTo>
                      <a:pt x="162350" y="25998"/>
                      <a:pt x="159121" y="28510"/>
                      <a:pt x="155989" y="31217"/>
                    </a:cubicBezTo>
                    <a:cubicBezTo>
                      <a:pt x="149041" y="37219"/>
                      <a:pt x="142582" y="44102"/>
                      <a:pt x="137037" y="51540"/>
                    </a:cubicBezTo>
                    <a:lnTo>
                      <a:pt x="55650" y="51540"/>
                    </a:lnTo>
                    <a:cubicBezTo>
                      <a:pt x="53954" y="51540"/>
                      <a:pt x="52584" y="52910"/>
                      <a:pt x="52584" y="54606"/>
                    </a:cubicBezTo>
                    <a:cubicBezTo>
                      <a:pt x="52584" y="56302"/>
                      <a:pt x="53954" y="57672"/>
                      <a:pt x="55650" y="57672"/>
                    </a:cubicBezTo>
                    <a:lnTo>
                      <a:pt x="132764" y="57672"/>
                    </a:lnTo>
                    <a:cubicBezTo>
                      <a:pt x="130513" y="61130"/>
                      <a:pt x="128491" y="64653"/>
                      <a:pt x="126729" y="68176"/>
                    </a:cubicBezTo>
                    <a:lnTo>
                      <a:pt x="55650" y="68176"/>
                    </a:lnTo>
                    <a:cubicBezTo>
                      <a:pt x="53954" y="68176"/>
                      <a:pt x="52584" y="69546"/>
                      <a:pt x="52584" y="71242"/>
                    </a:cubicBezTo>
                    <a:cubicBezTo>
                      <a:pt x="52584" y="72938"/>
                      <a:pt x="53954" y="74308"/>
                      <a:pt x="55650" y="74308"/>
                    </a:cubicBezTo>
                    <a:lnTo>
                      <a:pt x="123891" y="74308"/>
                    </a:lnTo>
                    <a:cubicBezTo>
                      <a:pt x="122423" y="77831"/>
                      <a:pt x="121216" y="81321"/>
                      <a:pt x="120270" y="84812"/>
                    </a:cubicBezTo>
                    <a:lnTo>
                      <a:pt x="55650" y="84812"/>
                    </a:lnTo>
                    <a:cubicBezTo>
                      <a:pt x="53954" y="84812"/>
                      <a:pt x="52584" y="86182"/>
                      <a:pt x="52584" y="87878"/>
                    </a:cubicBezTo>
                    <a:cubicBezTo>
                      <a:pt x="52584" y="89542"/>
                      <a:pt x="53954" y="90912"/>
                      <a:pt x="55650" y="90912"/>
                    </a:cubicBezTo>
                    <a:lnTo>
                      <a:pt x="118900" y="90912"/>
                    </a:lnTo>
                    <a:cubicBezTo>
                      <a:pt x="118639" y="92380"/>
                      <a:pt x="118444" y="93815"/>
                      <a:pt x="118313" y="95250"/>
                    </a:cubicBezTo>
                    <a:lnTo>
                      <a:pt x="108853" y="104710"/>
                    </a:lnTo>
                    <a:cubicBezTo>
                      <a:pt x="107679" y="105884"/>
                      <a:pt x="107679" y="107841"/>
                      <a:pt x="108853" y="109016"/>
                    </a:cubicBezTo>
                    <a:cubicBezTo>
                      <a:pt x="109445" y="109607"/>
                      <a:pt x="110234" y="109909"/>
                      <a:pt x="111027" y="109909"/>
                    </a:cubicBezTo>
                    <a:cubicBezTo>
                      <a:pt x="111808" y="109909"/>
                      <a:pt x="112593" y="109615"/>
                      <a:pt x="113192" y="109016"/>
                    </a:cubicBezTo>
                    <a:lnTo>
                      <a:pt x="122619" y="99589"/>
                    </a:lnTo>
                    <a:cubicBezTo>
                      <a:pt x="128295" y="99001"/>
                      <a:pt x="133873" y="97599"/>
                      <a:pt x="139223" y="95707"/>
                    </a:cubicBezTo>
                    <a:cubicBezTo>
                      <a:pt x="144735" y="93717"/>
                      <a:pt x="150052" y="91205"/>
                      <a:pt x="155141" y="88270"/>
                    </a:cubicBezTo>
                    <a:cubicBezTo>
                      <a:pt x="160001" y="85432"/>
                      <a:pt x="164666" y="82235"/>
                      <a:pt x="169102" y="78745"/>
                    </a:cubicBezTo>
                    <a:lnTo>
                      <a:pt x="169102" y="78745"/>
                    </a:lnTo>
                    <a:cubicBezTo>
                      <a:pt x="169102" y="83735"/>
                      <a:pt x="169070" y="88791"/>
                      <a:pt x="169037" y="93750"/>
                    </a:cubicBezTo>
                    <a:cubicBezTo>
                      <a:pt x="168939" y="115735"/>
                      <a:pt x="168809" y="138406"/>
                      <a:pt x="171060" y="155075"/>
                    </a:cubicBezTo>
                    <a:lnTo>
                      <a:pt x="69612" y="155075"/>
                    </a:lnTo>
                    <a:cubicBezTo>
                      <a:pt x="67687" y="155075"/>
                      <a:pt x="66219" y="156934"/>
                      <a:pt x="66643" y="158826"/>
                    </a:cubicBezTo>
                    <a:cubicBezTo>
                      <a:pt x="66643" y="158859"/>
                      <a:pt x="66643" y="158859"/>
                      <a:pt x="66643" y="158892"/>
                    </a:cubicBezTo>
                    <a:cubicBezTo>
                      <a:pt x="66643" y="158924"/>
                      <a:pt x="66676" y="158924"/>
                      <a:pt x="66676" y="158957"/>
                    </a:cubicBezTo>
                    <a:cubicBezTo>
                      <a:pt x="66839" y="159674"/>
                      <a:pt x="68894" y="168743"/>
                      <a:pt x="65143" y="173929"/>
                    </a:cubicBezTo>
                    <a:cubicBezTo>
                      <a:pt x="65110" y="173962"/>
                      <a:pt x="65110" y="173962"/>
                      <a:pt x="65110" y="173995"/>
                    </a:cubicBezTo>
                    <a:cubicBezTo>
                      <a:pt x="62925" y="176930"/>
                      <a:pt x="59076" y="177811"/>
                      <a:pt x="55618" y="177811"/>
                    </a:cubicBezTo>
                    <a:cubicBezTo>
                      <a:pt x="48181" y="177746"/>
                      <a:pt x="43842" y="165448"/>
                      <a:pt x="42342" y="140168"/>
                    </a:cubicBezTo>
                    <a:cubicBezTo>
                      <a:pt x="42247" y="138533"/>
                      <a:pt x="40911" y="137292"/>
                      <a:pt x="39295" y="137292"/>
                    </a:cubicBezTo>
                    <a:cubicBezTo>
                      <a:pt x="39235" y="137292"/>
                      <a:pt x="39174" y="137294"/>
                      <a:pt x="39112" y="137297"/>
                    </a:cubicBezTo>
                    <a:cubicBezTo>
                      <a:pt x="37416" y="137395"/>
                      <a:pt x="36144" y="138830"/>
                      <a:pt x="36242" y="140527"/>
                    </a:cubicBezTo>
                    <a:cubicBezTo>
                      <a:pt x="37449" y="160718"/>
                      <a:pt x="40711" y="183911"/>
                      <a:pt x="55650" y="183911"/>
                    </a:cubicBezTo>
                    <a:lnTo>
                      <a:pt x="189098" y="183911"/>
                    </a:lnTo>
                    <a:cubicBezTo>
                      <a:pt x="195427" y="183911"/>
                      <a:pt x="200189" y="181889"/>
                      <a:pt x="203288" y="177876"/>
                    </a:cubicBezTo>
                    <a:cubicBezTo>
                      <a:pt x="209290" y="170113"/>
                      <a:pt x="206159" y="157880"/>
                      <a:pt x="206028" y="157358"/>
                    </a:cubicBezTo>
                    <a:cubicBezTo>
                      <a:pt x="205669" y="156021"/>
                      <a:pt x="204462" y="155075"/>
                      <a:pt x="203060" y="155075"/>
                    </a:cubicBezTo>
                    <a:lnTo>
                      <a:pt x="177225" y="155075"/>
                    </a:lnTo>
                    <a:cubicBezTo>
                      <a:pt x="174909" y="138798"/>
                      <a:pt x="175039" y="115931"/>
                      <a:pt x="175170" y="93782"/>
                    </a:cubicBezTo>
                    <a:cubicBezTo>
                      <a:pt x="175202" y="87128"/>
                      <a:pt x="175235" y="80245"/>
                      <a:pt x="175202" y="73591"/>
                    </a:cubicBezTo>
                    <a:cubicBezTo>
                      <a:pt x="176931" y="72057"/>
                      <a:pt x="178595" y="70459"/>
                      <a:pt x="180226" y="68828"/>
                    </a:cubicBezTo>
                    <a:cubicBezTo>
                      <a:pt x="185314" y="63739"/>
                      <a:pt x="189946" y="58259"/>
                      <a:pt x="193991" y="52551"/>
                    </a:cubicBezTo>
                    <a:cubicBezTo>
                      <a:pt x="194970" y="51181"/>
                      <a:pt x="194644" y="49289"/>
                      <a:pt x="193274" y="48310"/>
                    </a:cubicBezTo>
                    <a:cubicBezTo>
                      <a:pt x="192726" y="47928"/>
                      <a:pt x="192104" y="47745"/>
                      <a:pt x="191491" y="47745"/>
                    </a:cubicBezTo>
                    <a:cubicBezTo>
                      <a:pt x="190534" y="47745"/>
                      <a:pt x="189597" y="48192"/>
                      <a:pt x="189000" y="49028"/>
                    </a:cubicBezTo>
                    <a:cubicBezTo>
                      <a:pt x="185151" y="54443"/>
                      <a:pt x="180748" y="59662"/>
                      <a:pt x="175887" y="64522"/>
                    </a:cubicBezTo>
                    <a:cubicBezTo>
                      <a:pt x="172071" y="68339"/>
                      <a:pt x="167993" y="71927"/>
                      <a:pt x="163687" y="75222"/>
                    </a:cubicBezTo>
                    <a:cubicBezTo>
                      <a:pt x="153151" y="83213"/>
                      <a:pt x="141897" y="88987"/>
                      <a:pt x="131165" y="91792"/>
                    </a:cubicBezTo>
                    <a:cubicBezTo>
                      <a:pt x="130839" y="91890"/>
                      <a:pt x="130480" y="91988"/>
                      <a:pt x="130154" y="92053"/>
                    </a:cubicBezTo>
                    <a:lnTo>
                      <a:pt x="184499" y="37709"/>
                    </a:lnTo>
                    <a:cubicBezTo>
                      <a:pt x="185673" y="36534"/>
                      <a:pt x="185673" y="34577"/>
                      <a:pt x="184499" y="33403"/>
                    </a:cubicBezTo>
                    <a:cubicBezTo>
                      <a:pt x="183895" y="32799"/>
                      <a:pt x="183113" y="32498"/>
                      <a:pt x="182330" y="32498"/>
                    </a:cubicBezTo>
                    <a:cubicBezTo>
                      <a:pt x="181547" y="32498"/>
                      <a:pt x="180764" y="32799"/>
                      <a:pt x="180161" y="33403"/>
                    </a:cubicBezTo>
                    <a:lnTo>
                      <a:pt x="125816" y="87748"/>
                    </a:lnTo>
                    <a:cubicBezTo>
                      <a:pt x="125914" y="87421"/>
                      <a:pt x="125979" y="87095"/>
                      <a:pt x="126044" y="86802"/>
                    </a:cubicBezTo>
                    <a:cubicBezTo>
                      <a:pt x="129176" y="74830"/>
                      <a:pt x="135178" y="63935"/>
                      <a:pt x="142680" y="54214"/>
                    </a:cubicBezTo>
                    <a:cubicBezTo>
                      <a:pt x="142713" y="54182"/>
                      <a:pt x="142713" y="54149"/>
                      <a:pt x="142746" y="54117"/>
                    </a:cubicBezTo>
                    <a:cubicBezTo>
                      <a:pt x="149726" y="44983"/>
                      <a:pt x="158044" y="36828"/>
                      <a:pt x="167308" y="30010"/>
                    </a:cubicBezTo>
                    <a:cubicBezTo>
                      <a:pt x="179508" y="21073"/>
                      <a:pt x="192556" y="15168"/>
                      <a:pt x="204528" y="13342"/>
                    </a:cubicBezTo>
                    <a:lnTo>
                      <a:pt x="204528" y="13342"/>
                    </a:lnTo>
                    <a:cubicBezTo>
                      <a:pt x="203288" y="21497"/>
                      <a:pt x="200124" y="30271"/>
                      <a:pt x="195296" y="39014"/>
                    </a:cubicBezTo>
                    <a:cubicBezTo>
                      <a:pt x="194481" y="40481"/>
                      <a:pt x="195035" y="42341"/>
                      <a:pt x="196503" y="43156"/>
                    </a:cubicBezTo>
                    <a:cubicBezTo>
                      <a:pt x="196971" y="43416"/>
                      <a:pt x="197478" y="43540"/>
                      <a:pt x="197978" y="43540"/>
                    </a:cubicBezTo>
                    <a:cubicBezTo>
                      <a:pt x="199049" y="43540"/>
                      <a:pt x="200090" y="42972"/>
                      <a:pt x="200646" y="41949"/>
                    </a:cubicBezTo>
                    <a:cubicBezTo>
                      <a:pt x="206648" y="31120"/>
                      <a:pt x="210269" y="20094"/>
                      <a:pt x="211084" y="10112"/>
                    </a:cubicBezTo>
                    <a:cubicBezTo>
                      <a:pt x="211208" y="8341"/>
                      <a:pt x="209763" y="6806"/>
                      <a:pt x="208047" y="6806"/>
                    </a:cubicBezTo>
                    <a:cubicBezTo>
                      <a:pt x="207962" y="6806"/>
                      <a:pt x="207876" y="6810"/>
                      <a:pt x="207790" y="6818"/>
                    </a:cubicBezTo>
                    <a:cubicBezTo>
                      <a:pt x="196112" y="7764"/>
                      <a:pt x="183325" y="12494"/>
                      <a:pt x="171092" y="20094"/>
                    </a:cubicBezTo>
                    <a:cubicBezTo>
                      <a:pt x="169787" y="14712"/>
                      <a:pt x="168091" y="10504"/>
                      <a:pt x="166036" y="7340"/>
                    </a:cubicBezTo>
                    <a:cubicBezTo>
                      <a:pt x="162839" y="2479"/>
                      <a:pt x="158664" y="0"/>
                      <a:pt x="153641" y="0"/>
                    </a:cubicBezTo>
                    <a:close/>
                  </a:path>
                </a:pathLst>
              </a:custGeom>
              <a:solidFill>
                <a:schemeClr val="lt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846;p22"/>
            <p:cNvGrpSpPr/>
            <p:nvPr/>
          </p:nvGrpSpPr>
          <p:grpSpPr>
            <a:xfrm>
              <a:off x="4637874" y="2067050"/>
              <a:ext cx="915215" cy="891644"/>
              <a:chOff x="2581550" y="1973000"/>
              <a:chExt cx="926050" cy="902200"/>
            </a:xfrm>
          </p:grpSpPr>
          <p:sp>
            <p:nvSpPr>
              <p:cNvPr id="56" name="Google Shape;847;p22"/>
              <p:cNvSpPr/>
              <p:nvPr/>
            </p:nvSpPr>
            <p:spPr>
              <a:xfrm>
                <a:off x="2581550" y="1973000"/>
                <a:ext cx="926050" cy="902200"/>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bg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48;p22"/>
              <p:cNvSpPr/>
              <p:nvPr/>
            </p:nvSpPr>
            <p:spPr>
              <a:xfrm>
                <a:off x="2679200" y="2069425"/>
                <a:ext cx="719450" cy="713500"/>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bg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 name="Google Shape;841;p22"/>
          <p:cNvGrpSpPr/>
          <p:nvPr/>
        </p:nvGrpSpPr>
        <p:grpSpPr>
          <a:xfrm>
            <a:off x="4643438" y="3429006"/>
            <a:ext cx="714380" cy="857256"/>
            <a:chOff x="4637874" y="2067050"/>
            <a:chExt cx="915215" cy="891644"/>
          </a:xfrm>
        </p:grpSpPr>
        <p:grpSp>
          <p:nvGrpSpPr>
            <p:cNvPr id="12" name="Google Shape;842;p22"/>
            <p:cNvGrpSpPr/>
            <p:nvPr/>
          </p:nvGrpSpPr>
          <p:grpSpPr>
            <a:xfrm>
              <a:off x="4873986" y="2319766"/>
              <a:ext cx="443012" cy="386211"/>
              <a:chOff x="1132700" y="548822"/>
              <a:chExt cx="5280225" cy="4597777"/>
            </a:xfrm>
          </p:grpSpPr>
          <p:sp>
            <p:nvSpPr>
              <p:cNvPr id="66" name="Google Shape;843;p22"/>
              <p:cNvSpPr/>
              <p:nvPr/>
            </p:nvSpPr>
            <p:spPr>
              <a:xfrm>
                <a:off x="2447300" y="1380625"/>
                <a:ext cx="1209400" cy="152525"/>
              </a:xfrm>
              <a:custGeom>
                <a:avLst/>
                <a:gdLst/>
                <a:ahLst/>
                <a:cxnLst/>
                <a:rect l="l" t="t" r="r" b="b"/>
                <a:pathLst>
                  <a:path w="48376" h="6101" extrusionOk="0">
                    <a:moveTo>
                      <a:pt x="3066" y="0"/>
                    </a:moveTo>
                    <a:cubicBezTo>
                      <a:pt x="1370" y="0"/>
                      <a:pt x="0" y="1370"/>
                      <a:pt x="0" y="3067"/>
                    </a:cubicBezTo>
                    <a:cubicBezTo>
                      <a:pt x="0" y="4730"/>
                      <a:pt x="1370" y="6100"/>
                      <a:pt x="3066" y="6100"/>
                    </a:cubicBezTo>
                    <a:lnTo>
                      <a:pt x="45309" y="6100"/>
                    </a:lnTo>
                    <a:cubicBezTo>
                      <a:pt x="47005" y="6100"/>
                      <a:pt x="48375" y="4730"/>
                      <a:pt x="48375" y="3067"/>
                    </a:cubicBezTo>
                    <a:cubicBezTo>
                      <a:pt x="48375" y="1370"/>
                      <a:pt x="47005" y="0"/>
                      <a:pt x="45309" y="0"/>
                    </a:cubicBezTo>
                    <a:close/>
                  </a:path>
                </a:pathLst>
              </a:custGeom>
              <a:solidFill>
                <a:schemeClr val="lt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44;p22"/>
              <p:cNvSpPr/>
              <p:nvPr/>
            </p:nvSpPr>
            <p:spPr>
              <a:xfrm>
                <a:off x="4374300" y="3952700"/>
                <a:ext cx="718500" cy="152525"/>
              </a:xfrm>
              <a:custGeom>
                <a:avLst/>
                <a:gdLst/>
                <a:ahLst/>
                <a:cxnLst/>
                <a:rect l="l" t="t" r="r" b="b"/>
                <a:pathLst>
                  <a:path w="28740" h="6101" extrusionOk="0">
                    <a:moveTo>
                      <a:pt x="3067" y="0"/>
                    </a:moveTo>
                    <a:cubicBezTo>
                      <a:pt x="1371" y="0"/>
                      <a:pt x="1" y="1371"/>
                      <a:pt x="1" y="3034"/>
                    </a:cubicBezTo>
                    <a:cubicBezTo>
                      <a:pt x="1" y="4730"/>
                      <a:pt x="1371" y="6100"/>
                      <a:pt x="3067" y="6100"/>
                    </a:cubicBezTo>
                    <a:lnTo>
                      <a:pt x="25673" y="6100"/>
                    </a:lnTo>
                    <a:cubicBezTo>
                      <a:pt x="27369" y="6100"/>
                      <a:pt x="28739" y="4730"/>
                      <a:pt x="28739" y="3034"/>
                    </a:cubicBezTo>
                    <a:cubicBezTo>
                      <a:pt x="28739" y="1371"/>
                      <a:pt x="27369" y="0"/>
                      <a:pt x="25673" y="0"/>
                    </a:cubicBezTo>
                    <a:close/>
                  </a:path>
                </a:pathLst>
              </a:custGeom>
              <a:solidFill>
                <a:schemeClr val="lt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45;p22"/>
              <p:cNvSpPr/>
              <p:nvPr/>
            </p:nvSpPr>
            <p:spPr>
              <a:xfrm>
                <a:off x="1132700" y="548822"/>
                <a:ext cx="5280225" cy="4597777"/>
              </a:xfrm>
              <a:custGeom>
                <a:avLst/>
                <a:gdLst/>
                <a:ahLst/>
                <a:cxnLst/>
                <a:rect l="l" t="t" r="r" b="b"/>
                <a:pathLst>
                  <a:path w="211209" h="183911" extrusionOk="0">
                    <a:moveTo>
                      <a:pt x="19997" y="6100"/>
                    </a:moveTo>
                    <a:lnTo>
                      <a:pt x="22019" y="6328"/>
                    </a:lnTo>
                    <a:cubicBezTo>
                      <a:pt x="22052" y="6328"/>
                      <a:pt x="22052" y="6361"/>
                      <a:pt x="22085" y="6361"/>
                    </a:cubicBezTo>
                    <a:cubicBezTo>
                      <a:pt x="26130" y="7405"/>
                      <a:pt x="29294" y="12265"/>
                      <a:pt x="31512" y="20812"/>
                    </a:cubicBezTo>
                    <a:cubicBezTo>
                      <a:pt x="31675" y="21464"/>
                      <a:pt x="31838" y="22084"/>
                      <a:pt x="31968" y="22704"/>
                    </a:cubicBezTo>
                    <a:lnTo>
                      <a:pt x="8743" y="22704"/>
                    </a:lnTo>
                    <a:cubicBezTo>
                      <a:pt x="8580" y="21725"/>
                      <a:pt x="8450" y="20485"/>
                      <a:pt x="8417" y="19115"/>
                    </a:cubicBezTo>
                    <a:cubicBezTo>
                      <a:pt x="8384" y="16343"/>
                      <a:pt x="8743" y="12461"/>
                      <a:pt x="10831" y="9754"/>
                    </a:cubicBezTo>
                    <a:cubicBezTo>
                      <a:pt x="12723" y="7340"/>
                      <a:pt x="15724" y="6133"/>
                      <a:pt x="19997" y="6100"/>
                    </a:cubicBezTo>
                    <a:close/>
                    <a:moveTo>
                      <a:pt x="200548" y="161208"/>
                    </a:moveTo>
                    <a:cubicBezTo>
                      <a:pt x="201005" y="164437"/>
                      <a:pt x="201331" y="170406"/>
                      <a:pt x="198460" y="174158"/>
                    </a:cubicBezTo>
                    <a:cubicBezTo>
                      <a:pt x="196568" y="176604"/>
                      <a:pt x="193502" y="177811"/>
                      <a:pt x="189098" y="177811"/>
                    </a:cubicBezTo>
                    <a:lnTo>
                      <a:pt x="69905" y="177811"/>
                    </a:lnTo>
                    <a:cubicBezTo>
                      <a:pt x="73820" y="172624"/>
                      <a:pt x="73787" y="165513"/>
                      <a:pt x="73265" y="161208"/>
                    </a:cubicBezTo>
                    <a:close/>
                    <a:moveTo>
                      <a:pt x="20160" y="0"/>
                    </a:moveTo>
                    <a:cubicBezTo>
                      <a:pt x="13864" y="0"/>
                      <a:pt x="9069" y="2023"/>
                      <a:pt x="6003" y="6035"/>
                    </a:cubicBezTo>
                    <a:cubicBezTo>
                      <a:pt x="1" y="13798"/>
                      <a:pt x="3100" y="26031"/>
                      <a:pt x="3263" y="26553"/>
                    </a:cubicBezTo>
                    <a:cubicBezTo>
                      <a:pt x="3589" y="27890"/>
                      <a:pt x="4829" y="28836"/>
                      <a:pt x="6199" y="28836"/>
                    </a:cubicBezTo>
                    <a:lnTo>
                      <a:pt x="33110" y="28836"/>
                    </a:lnTo>
                    <a:cubicBezTo>
                      <a:pt x="35850" y="46223"/>
                      <a:pt x="35720" y="70981"/>
                      <a:pt x="35589" y="93750"/>
                    </a:cubicBezTo>
                    <a:cubicBezTo>
                      <a:pt x="35524" y="105330"/>
                      <a:pt x="35459" y="117269"/>
                      <a:pt x="35720" y="128196"/>
                    </a:cubicBezTo>
                    <a:cubicBezTo>
                      <a:pt x="35784" y="129840"/>
                      <a:pt x="37154" y="131165"/>
                      <a:pt x="38823" y="131165"/>
                    </a:cubicBezTo>
                    <a:cubicBezTo>
                      <a:pt x="38843" y="131165"/>
                      <a:pt x="38864" y="131165"/>
                      <a:pt x="38884" y="131165"/>
                    </a:cubicBezTo>
                    <a:cubicBezTo>
                      <a:pt x="40547" y="131132"/>
                      <a:pt x="41885" y="129729"/>
                      <a:pt x="41852" y="128033"/>
                    </a:cubicBezTo>
                    <a:cubicBezTo>
                      <a:pt x="41559" y="117236"/>
                      <a:pt x="41657" y="105330"/>
                      <a:pt x="41722" y="93782"/>
                    </a:cubicBezTo>
                    <a:cubicBezTo>
                      <a:pt x="41852" y="66512"/>
                      <a:pt x="42015" y="40253"/>
                      <a:pt x="38199" y="22508"/>
                    </a:cubicBezTo>
                    <a:cubicBezTo>
                      <a:pt x="37840" y="20812"/>
                      <a:pt x="37416" y="19148"/>
                      <a:pt x="36927" y="17484"/>
                    </a:cubicBezTo>
                    <a:cubicBezTo>
                      <a:pt x="35589" y="12852"/>
                      <a:pt x="33860" y="9003"/>
                      <a:pt x="31675" y="6100"/>
                    </a:cubicBezTo>
                    <a:lnTo>
                      <a:pt x="153641" y="6100"/>
                    </a:lnTo>
                    <a:cubicBezTo>
                      <a:pt x="159186" y="6100"/>
                      <a:pt x="163100" y="11874"/>
                      <a:pt x="165645" y="23650"/>
                    </a:cubicBezTo>
                    <a:cubicBezTo>
                      <a:pt x="162350" y="25998"/>
                      <a:pt x="159121" y="28510"/>
                      <a:pt x="155989" y="31217"/>
                    </a:cubicBezTo>
                    <a:cubicBezTo>
                      <a:pt x="149041" y="37219"/>
                      <a:pt x="142582" y="44102"/>
                      <a:pt x="137037" y="51540"/>
                    </a:cubicBezTo>
                    <a:lnTo>
                      <a:pt x="55650" y="51540"/>
                    </a:lnTo>
                    <a:cubicBezTo>
                      <a:pt x="53954" y="51540"/>
                      <a:pt x="52584" y="52910"/>
                      <a:pt x="52584" y="54606"/>
                    </a:cubicBezTo>
                    <a:cubicBezTo>
                      <a:pt x="52584" y="56302"/>
                      <a:pt x="53954" y="57672"/>
                      <a:pt x="55650" y="57672"/>
                    </a:cubicBezTo>
                    <a:lnTo>
                      <a:pt x="132764" y="57672"/>
                    </a:lnTo>
                    <a:cubicBezTo>
                      <a:pt x="130513" y="61130"/>
                      <a:pt x="128491" y="64653"/>
                      <a:pt x="126729" y="68176"/>
                    </a:cubicBezTo>
                    <a:lnTo>
                      <a:pt x="55650" y="68176"/>
                    </a:lnTo>
                    <a:cubicBezTo>
                      <a:pt x="53954" y="68176"/>
                      <a:pt x="52584" y="69546"/>
                      <a:pt x="52584" y="71242"/>
                    </a:cubicBezTo>
                    <a:cubicBezTo>
                      <a:pt x="52584" y="72938"/>
                      <a:pt x="53954" y="74308"/>
                      <a:pt x="55650" y="74308"/>
                    </a:cubicBezTo>
                    <a:lnTo>
                      <a:pt x="123891" y="74308"/>
                    </a:lnTo>
                    <a:cubicBezTo>
                      <a:pt x="122423" y="77831"/>
                      <a:pt x="121216" y="81321"/>
                      <a:pt x="120270" y="84812"/>
                    </a:cubicBezTo>
                    <a:lnTo>
                      <a:pt x="55650" y="84812"/>
                    </a:lnTo>
                    <a:cubicBezTo>
                      <a:pt x="53954" y="84812"/>
                      <a:pt x="52584" y="86182"/>
                      <a:pt x="52584" y="87878"/>
                    </a:cubicBezTo>
                    <a:cubicBezTo>
                      <a:pt x="52584" y="89542"/>
                      <a:pt x="53954" y="90912"/>
                      <a:pt x="55650" y="90912"/>
                    </a:cubicBezTo>
                    <a:lnTo>
                      <a:pt x="118900" y="90912"/>
                    </a:lnTo>
                    <a:cubicBezTo>
                      <a:pt x="118639" y="92380"/>
                      <a:pt x="118444" y="93815"/>
                      <a:pt x="118313" y="95250"/>
                    </a:cubicBezTo>
                    <a:lnTo>
                      <a:pt x="108853" y="104710"/>
                    </a:lnTo>
                    <a:cubicBezTo>
                      <a:pt x="107679" y="105884"/>
                      <a:pt x="107679" y="107841"/>
                      <a:pt x="108853" y="109016"/>
                    </a:cubicBezTo>
                    <a:cubicBezTo>
                      <a:pt x="109445" y="109607"/>
                      <a:pt x="110234" y="109909"/>
                      <a:pt x="111027" y="109909"/>
                    </a:cubicBezTo>
                    <a:cubicBezTo>
                      <a:pt x="111808" y="109909"/>
                      <a:pt x="112593" y="109615"/>
                      <a:pt x="113192" y="109016"/>
                    </a:cubicBezTo>
                    <a:lnTo>
                      <a:pt x="122619" y="99589"/>
                    </a:lnTo>
                    <a:cubicBezTo>
                      <a:pt x="128295" y="99001"/>
                      <a:pt x="133873" y="97599"/>
                      <a:pt x="139223" y="95707"/>
                    </a:cubicBezTo>
                    <a:cubicBezTo>
                      <a:pt x="144735" y="93717"/>
                      <a:pt x="150052" y="91205"/>
                      <a:pt x="155141" y="88270"/>
                    </a:cubicBezTo>
                    <a:cubicBezTo>
                      <a:pt x="160001" y="85432"/>
                      <a:pt x="164666" y="82235"/>
                      <a:pt x="169102" y="78745"/>
                    </a:cubicBezTo>
                    <a:lnTo>
                      <a:pt x="169102" y="78745"/>
                    </a:lnTo>
                    <a:cubicBezTo>
                      <a:pt x="169102" y="83735"/>
                      <a:pt x="169070" y="88791"/>
                      <a:pt x="169037" y="93750"/>
                    </a:cubicBezTo>
                    <a:cubicBezTo>
                      <a:pt x="168939" y="115735"/>
                      <a:pt x="168809" y="138406"/>
                      <a:pt x="171060" y="155075"/>
                    </a:cubicBezTo>
                    <a:lnTo>
                      <a:pt x="69612" y="155075"/>
                    </a:lnTo>
                    <a:cubicBezTo>
                      <a:pt x="67687" y="155075"/>
                      <a:pt x="66219" y="156934"/>
                      <a:pt x="66643" y="158826"/>
                    </a:cubicBezTo>
                    <a:cubicBezTo>
                      <a:pt x="66643" y="158859"/>
                      <a:pt x="66643" y="158859"/>
                      <a:pt x="66643" y="158892"/>
                    </a:cubicBezTo>
                    <a:cubicBezTo>
                      <a:pt x="66643" y="158924"/>
                      <a:pt x="66676" y="158924"/>
                      <a:pt x="66676" y="158957"/>
                    </a:cubicBezTo>
                    <a:cubicBezTo>
                      <a:pt x="66839" y="159674"/>
                      <a:pt x="68894" y="168743"/>
                      <a:pt x="65143" y="173929"/>
                    </a:cubicBezTo>
                    <a:cubicBezTo>
                      <a:pt x="65110" y="173962"/>
                      <a:pt x="65110" y="173962"/>
                      <a:pt x="65110" y="173995"/>
                    </a:cubicBezTo>
                    <a:cubicBezTo>
                      <a:pt x="62925" y="176930"/>
                      <a:pt x="59076" y="177811"/>
                      <a:pt x="55618" y="177811"/>
                    </a:cubicBezTo>
                    <a:cubicBezTo>
                      <a:pt x="48181" y="177746"/>
                      <a:pt x="43842" y="165448"/>
                      <a:pt x="42342" y="140168"/>
                    </a:cubicBezTo>
                    <a:cubicBezTo>
                      <a:pt x="42247" y="138533"/>
                      <a:pt x="40911" y="137292"/>
                      <a:pt x="39295" y="137292"/>
                    </a:cubicBezTo>
                    <a:cubicBezTo>
                      <a:pt x="39235" y="137292"/>
                      <a:pt x="39174" y="137294"/>
                      <a:pt x="39112" y="137297"/>
                    </a:cubicBezTo>
                    <a:cubicBezTo>
                      <a:pt x="37416" y="137395"/>
                      <a:pt x="36144" y="138830"/>
                      <a:pt x="36242" y="140527"/>
                    </a:cubicBezTo>
                    <a:cubicBezTo>
                      <a:pt x="37449" y="160718"/>
                      <a:pt x="40711" y="183911"/>
                      <a:pt x="55650" y="183911"/>
                    </a:cubicBezTo>
                    <a:lnTo>
                      <a:pt x="189098" y="183911"/>
                    </a:lnTo>
                    <a:cubicBezTo>
                      <a:pt x="195427" y="183911"/>
                      <a:pt x="200189" y="181889"/>
                      <a:pt x="203288" y="177876"/>
                    </a:cubicBezTo>
                    <a:cubicBezTo>
                      <a:pt x="209290" y="170113"/>
                      <a:pt x="206159" y="157880"/>
                      <a:pt x="206028" y="157358"/>
                    </a:cubicBezTo>
                    <a:cubicBezTo>
                      <a:pt x="205669" y="156021"/>
                      <a:pt x="204462" y="155075"/>
                      <a:pt x="203060" y="155075"/>
                    </a:cubicBezTo>
                    <a:lnTo>
                      <a:pt x="177225" y="155075"/>
                    </a:lnTo>
                    <a:cubicBezTo>
                      <a:pt x="174909" y="138798"/>
                      <a:pt x="175039" y="115931"/>
                      <a:pt x="175170" y="93782"/>
                    </a:cubicBezTo>
                    <a:cubicBezTo>
                      <a:pt x="175202" y="87128"/>
                      <a:pt x="175235" y="80245"/>
                      <a:pt x="175202" y="73591"/>
                    </a:cubicBezTo>
                    <a:cubicBezTo>
                      <a:pt x="176931" y="72057"/>
                      <a:pt x="178595" y="70459"/>
                      <a:pt x="180226" y="68828"/>
                    </a:cubicBezTo>
                    <a:cubicBezTo>
                      <a:pt x="185314" y="63739"/>
                      <a:pt x="189946" y="58259"/>
                      <a:pt x="193991" y="52551"/>
                    </a:cubicBezTo>
                    <a:cubicBezTo>
                      <a:pt x="194970" y="51181"/>
                      <a:pt x="194644" y="49289"/>
                      <a:pt x="193274" y="48310"/>
                    </a:cubicBezTo>
                    <a:cubicBezTo>
                      <a:pt x="192726" y="47928"/>
                      <a:pt x="192104" y="47745"/>
                      <a:pt x="191491" y="47745"/>
                    </a:cubicBezTo>
                    <a:cubicBezTo>
                      <a:pt x="190534" y="47745"/>
                      <a:pt x="189597" y="48192"/>
                      <a:pt x="189000" y="49028"/>
                    </a:cubicBezTo>
                    <a:cubicBezTo>
                      <a:pt x="185151" y="54443"/>
                      <a:pt x="180748" y="59662"/>
                      <a:pt x="175887" y="64522"/>
                    </a:cubicBezTo>
                    <a:cubicBezTo>
                      <a:pt x="172071" y="68339"/>
                      <a:pt x="167993" y="71927"/>
                      <a:pt x="163687" y="75222"/>
                    </a:cubicBezTo>
                    <a:cubicBezTo>
                      <a:pt x="153151" y="83213"/>
                      <a:pt x="141897" y="88987"/>
                      <a:pt x="131165" y="91792"/>
                    </a:cubicBezTo>
                    <a:cubicBezTo>
                      <a:pt x="130839" y="91890"/>
                      <a:pt x="130480" y="91988"/>
                      <a:pt x="130154" y="92053"/>
                    </a:cubicBezTo>
                    <a:lnTo>
                      <a:pt x="184499" y="37709"/>
                    </a:lnTo>
                    <a:cubicBezTo>
                      <a:pt x="185673" y="36534"/>
                      <a:pt x="185673" y="34577"/>
                      <a:pt x="184499" y="33403"/>
                    </a:cubicBezTo>
                    <a:cubicBezTo>
                      <a:pt x="183895" y="32799"/>
                      <a:pt x="183113" y="32498"/>
                      <a:pt x="182330" y="32498"/>
                    </a:cubicBezTo>
                    <a:cubicBezTo>
                      <a:pt x="181547" y="32498"/>
                      <a:pt x="180764" y="32799"/>
                      <a:pt x="180161" y="33403"/>
                    </a:cubicBezTo>
                    <a:lnTo>
                      <a:pt x="125816" y="87748"/>
                    </a:lnTo>
                    <a:cubicBezTo>
                      <a:pt x="125914" y="87421"/>
                      <a:pt x="125979" y="87095"/>
                      <a:pt x="126044" y="86802"/>
                    </a:cubicBezTo>
                    <a:cubicBezTo>
                      <a:pt x="129176" y="74830"/>
                      <a:pt x="135178" y="63935"/>
                      <a:pt x="142680" y="54214"/>
                    </a:cubicBezTo>
                    <a:cubicBezTo>
                      <a:pt x="142713" y="54182"/>
                      <a:pt x="142713" y="54149"/>
                      <a:pt x="142746" y="54117"/>
                    </a:cubicBezTo>
                    <a:cubicBezTo>
                      <a:pt x="149726" y="44983"/>
                      <a:pt x="158044" y="36828"/>
                      <a:pt x="167308" y="30010"/>
                    </a:cubicBezTo>
                    <a:cubicBezTo>
                      <a:pt x="179508" y="21073"/>
                      <a:pt x="192556" y="15168"/>
                      <a:pt x="204528" y="13342"/>
                    </a:cubicBezTo>
                    <a:lnTo>
                      <a:pt x="204528" y="13342"/>
                    </a:lnTo>
                    <a:cubicBezTo>
                      <a:pt x="203288" y="21497"/>
                      <a:pt x="200124" y="30271"/>
                      <a:pt x="195296" y="39014"/>
                    </a:cubicBezTo>
                    <a:cubicBezTo>
                      <a:pt x="194481" y="40481"/>
                      <a:pt x="195035" y="42341"/>
                      <a:pt x="196503" y="43156"/>
                    </a:cubicBezTo>
                    <a:cubicBezTo>
                      <a:pt x="196971" y="43416"/>
                      <a:pt x="197478" y="43540"/>
                      <a:pt x="197978" y="43540"/>
                    </a:cubicBezTo>
                    <a:cubicBezTo>
                      <a:pt x="199049" y="43540"/>
                      <a:pt x="200090" y="42972"/>
                      <a:pt x="200646" y="41949"/>
                    </a:cubicBezTo>
                    <a:cubicBezTo>
                      <a:pt x="206648" y="31120"/>
                      <a:pt x="210269" y="20094"/>
                      <a:pt x="211084" y="10112"/>
                    </a:cubicBezTo>
                    <a:cubicBezTo>
                      <a:pt x="211208" y="8341"/>
                      <a:pt x="209763" y="6806"/>
                      <a:pt x="208047" y="6806"/>
                    </a:cubicBezTo>
                    <a:cubicBezTo>
                      <a:pt x="207962" y="6806"/>
                      <a:pt x="207876" y="6810"/>
                      <a:pt x="207790" y="6818"/>
                    </a:cubicBezTo>
                    <a:cubicBezTo>
                      <a:pt x="196112" y="7764"/>
                      <a:pt x="183325" y="12494"/>
                      <a:pt x="171092" y="20094"/>
                    </a:cubicBezTo>
                    <a:cubicBezTo>
                      <a:pt x="169787" y="14712"/>
                      <a:pt x="168091" y="10504"/>
                      <a:pt x="166036" y="7340"/>
                    </a:cubicBezTo>
                    <a:cubicBezTo>
                      <a:pt x="162839" y="2479"/>
                      <a:pt x="158664" y="0"/>
                      <a:pt x="153641" y="0"/>
                    </a:cubicBezTo>
                    <a:close/>
                  </a:path>
                </a:pathLst>
              </a:custGeom>
              <a:solidFill>
                <a:schemeClr val="lt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846;p22"/>
            <p:cNvGrpSpPr/>
            <p:nvPr/>
          </p:nvGrpSpPr>
          <p:grpSpPr>
            <a:xfrm>
              <a:off x="4637874" y="2067050"/>
              <a:ext cx="915215" cy="891644"/>
              <a:chOff x="2581550" y="1973000"/>
              <a:chExt cx="926050" cy="902200"/>
            </a:xfrm>
          </p:grpSpPr>
          <p:sp>
            <p:nvSpPr>
              <p:cNvPr id="64" name="Google Shape;847;p22"/>
              <p:cNvSpPr/>
              <p:nvPr/>
            </p:nvSpPr>
            <p:spPr>
              <a:xfrm>
                <a:off x="2581550" y="1973000"/>
                <a:ext cx="926050" cy="902200"/>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bg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48;p22"/>
              <p:cNvSpPr/>
              <p:nvPr/>
            </p:nvSpPr>
            <p:spPr>
              <a:xfrm>
                <a:off x="2679200" y="2069425"/>
                <a:ext cx="719450" cy="713500"/>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bg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 name="Google Shape;856;p22"/>
          <p:cNvGrpSpPr/>
          <p:nvPr/>
        </p:nvGrpSpPr>
        <p:grpSpPr>
          <a:xfrm>
            <a:off x="3786182" y="2643188"/>
            <a:ext cx="843777" cy="928694"/>
            <a:chOff x="2581550" y="1973000"/>
            <a:chExt cx="926050" cy="902200"/>
          </a:xfrm>
        </p:grpSpPr>
        <p:sp>
          <p:nvSpPr>
            <p:cNvPr id="70" name="Google Shape;857;p22"/>
            <p:cNvSpPr/>
            <p:nvPr/>
          </p:nvSpPr>
          <p:spPr>
            <a:xfrm>
              <a:off x="2581550" y="1973000"/>
              <a:ext cx="926050" cy="902200"/>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bg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58;p22"/>
            <p:cNvSpPr/>
            <p:nvPr/>
          </p:nvSpPr>
          <p:spPr>
            <a:xfrm>
              <a:off x="2679200" y="2069425"/>
              <a:ext cx="719450" cy="713500"/>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bg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855;p22"/>
          <p:cNvSpPr/>
          <p:nvPr/>
        </p:nvSpPr>
        <p:spPr>
          <a:xfrm>
            <a:off x="4000496" y="2928940"/>
            <a:ext cx="440103" cy="402508"/>
          </a:xfrm>
          <a:custGeom>
            <a:avLst/>
            <a:gdLst/>
            <a:ahLst/>
            <a:cxnLst/>
            <a:rect l="l" t="t" r="r" b="b"/>
            <a:pathLst>
              <a:path w="11967" h="9809" extrusionOk="0">
                <a:moveTo>
                  <a:pt x="8309" y="358"/>
                </a:moveTo>
                <a:cubicBezTo>
                  <a:pt x="8940" y="358"/>
                  <a:pt x="9663" y="469"/>
                  <a:pt x="10418" y="796"/>
                </a:cubicBezTo>
                <a:lnTo>
                  <a:pt x="10418" y="7796"/>
                </a:lnTo>
                <a:cubicBezTo>
                  <a:pt x="9723" y="7513"/>
                  <a:pt x="8997" y="7381"/>
                  <a:pt x="8289" y="7381"/>
                </a:cubicBezTo>
                <a:cubicBezTo>
                  <a:pt x="7542" y="7381"/>
                  <a:pt x="6816" y="7527"/>
                  <a:pt x="6168" y="7796"/>
                </a:cubicBezTo>
                <a:lnTo>
                  <a:pt x="6168" y="796"/>
                </a:lnTo>
                <a:cubicBezTo>
                  <a:pt x="6430" y="676"/>
                  <a:pt x="7238" y="358"/>
                  <a:pt x="8309" y="358"/>
                </a:cubicBezTo>
                <a:close/>
                <a:moveTo>
                  <a:pt x="3700" y="358"/>
                </a:moveTo>
                <a:cubicBezTo>
                  <a:pt x="4458" y="358"/>
                  <a:pt x="5191" y="513"/>
                  <a:pt x="5823" y="796"/>
                </a:cubicBezTo>
                <a:cubicBezTo>
                  <a:pt x="5811" y="1677"/>
                  <a:pt x="5811" y="6761"/>
                  <a:pt x="5811" y="7796"/>
                </a:cubicBezTo>
                <a:cubicBezTo>
                  <a:pt x="5418" y="7642"/>
                  <a:pt x="4656" y="7392"/>
                  <a:pt x="3668" y="7392"/>
                </a:cubicBezTo>
                <a:cubicBezTo>
                  <a:pt x="2929" y="7392"/>
                  <a:pt x="2215" y="7523"/>
                  <a:pt x="1548" y="7808"/>
                </a:cubicBezTo>
                <a:lnTo>
                  <a:pt x="1548" y="3867"/>
                </a:lnTo>
                <a:cubicBezTo>
                  <a:pt x="1548" y="3760"/>
                  <a:pt x="1477" y="3689"/>
                  <a:pt x="1370" y="3689"/>
                </a:cubicBezTo>
                <a:cubicBezTo>
                  <a:pt x="1262" y="3689"/>
                  <a:pt x="1191" y="3760"/>
                  <a:pt x="1191" y="3867"/>
                </a:cubicBezTo>
                <a:lnTo>
                  <a:pt x="1191" y="7987"/>
                </a:lnTo>
                <a:cubicBezTo>
                  <a:pt x="1191" y="8118"/>
                  <a:pt x="1298" y="8225"/>
                  <a:pt x="1429" y="8225"/>
                </a:cubicBezTo>
                <a:cubicBezTo>
                  <a:pt x="1465" y="8225"/>
                  <a:pt x="1489" y="8225"/>
                  <a:pt x="1524" y="8213"/>
                </a:cubicBezTo>
                <a:cubicBezTo>
                  <a:pt x="2203" y="7916"/>
                  <a:pt x="2917" y="7761"/>
                  <a:pt x="3656" y="7761"/>
                </a:cubicBezTo>
                <a:cubicBezTo>
                  <a:pt x="4715" y="7761"/>
                  <a:pt x="5537" y="8070"/>
                  <a:pt x="5799" y="8189"/>
                </a:cubicBezTo>
                <a:lnTo>
                  <a:pt x="5799" y="8606"/>
                </a:lnTo>
                <a:lnTo>
                  <a:pt x="417" y="8606"/>
                </a:lnTo>
                <a:cubicBezTo>
                  <a:pt x="381" y="8606"/>
                  <a:pt x="358" y="8582"/>
                  <a:pt x="358" y="8547"/>
                </a:cubicBezTo>
                <a:lnTo>
                  <a:pt x="358" y="1248"/>
                </a:lnTo>
                <a:cubicBezTo>
                  <a:pt x="358" y="1212"/>
                  <a:pt x="381" y="1188"/>
                  <a:pt x="417" y="1188"/>
                </a:cubicBezTo>
                <a:lnTo>
                  <a:pt x="1203" y="1188"/>
                </a:lnTo>
                <a:lnTo>
                  <a:pt x="1203" y="3153"/>
                </a:lnTo>
                <a:cubicBezTo>
                  <a:pt x="1203" y="3248"/>
                  <a:pt x="1274" y="3332"/>
                  <a:pt x="1382" y="3332"/>
                </a:cubicBezTo>
                <a:cubicBezTo>
                  <a:pt x="1489" y="3332"/>
                  <a:pt x="1560" y="3248"/>
                  <a:pt x="1560" y="3153"/>
                </a:cubicBezTo>
                <a:lnTo>
                  <a:pt x="1560" y="796"/>
                </a:lnTo>
                <a:cubicBezTo>
                  <a:pt x="2253" y="495"/>
                  <a:pt x="2987" y="358"/>
                  <a:pt x="3700" y="358"/>
                </a:cubicBezTo>
                <a:close/>
                <a:moveTo>
                  <a:pt x="6608" y="7987"/>
                </a:moveTo>
                <a:lnTo>
                  <a:pt x="6608" y="9249"/>
                </a:lnTo>
                <a:lnTo>
                  <a:pt x="6501" y="9166"/>
                </a:lnTo>
                <a:cubicBezTo>
                  <a:pt x="6471" y="9136"/>
                  <a:pt x="6430" y="9121"/>
                  <a:pt x="6390" y="9121"/>
                </a:cubicBezTo>
                <a:cubicBezTo>
                  <a:pt x="6349" y="9121"/>
                  <a:pt x="6311" y="9136"/>
                  <a:pt x="6287" y="9166"/>
                </a:cubicBezTo>
                <a:lnTo>
                  <a:pt x="6168" y="9261"/>
                </a:lnTo>
                <a:lnTo>
                  <a:pt x="6168" y="8166"/>
                </a:lnTo>
                <a:cubicBezTo>
                  <a:pt x="6251" y="8118"/>
                  <a:pt x="6418" y="8058"/>
                  <a:pt x="6608" y="7987"/>
                </a:cubicBezTo>
                <a:close/>
                <a:moveTo>
                  <a:pt x="8273" y="0"/>
                </a:moveTo>
                <a:cubicBezTo>
                  <a:pt x="7438" y="0"/>
                  <a:pt x="6643" y="178"/>
                  <a:pt x="5989" y="486"/>
                </a:cubicBezTo>
                <a:cubicBezTo>
                  <a:pt x="5715" y="367"/>
                  <a:pt x="4858" y="10"/>
                  <a:pt x="3668" y="10"/>
                </a:cubicBezTo>
                <a:cubicBezTo>
                  <a:pt x="2858" y="10"/>
                  <a:pt x="2072" y="176"/>
                  <a:pt x="1322" y="510"/>
                </a:cubicBezTo>
                <a:cubicBezTo>
                  <a:pt x="1143" y="593"/>
                  <a:pt x="1191" y="796"/>
                  <a:pt x="1191" y="843"/>
                </a:cubicBezTo>
                <a:lnTo>
                  <a:pt x="405" y="843"/>
                </a:lnTo>
                <a:cubicBezTo>
                  <a:pt x="179" y="843"/>
                  <a:pt x="0" y="1022"/>
                  <a:pt x="0" y="1248"/>
                </a:cubicBezTo>
                <a:lnTo>
                  <a:pt x="0" y="8535"/>
                </a:lnTo>
                <a:cubicBezTo>
                  <a:pt x="0" y="8761"/>
                  <a:pt x="179" y="8939"/>
                  <a:pt x="405" y="8939"/>
                </a:cubicBezTo>
                <a:lnTo>
                  <a:pt x="5811" y="8939"/>
                </a:lnTo>
                <a:lnTo>
                  <a:pt x="5811" y="9630"/>
                </a:lnTo>
                <a:cubicBezTo>
                  <a:pt x="5811" y="9740"/>
                  <a:pt x="5889" y="9808"/>
                  <a:pt x="5977" y="9808"/>
                </a:cubicBezTo>
                <a:cubicBezTo>
                  <a:pt x="6013" y="9808"/>
                  <a:pt x="6050" y="9797"/>
                  <a:pt x="6084" y="9773"/>
                </a:cubicBezTo>
                <a:lnTo>
                  <a:pt x="6382" y="9535"/>
                </a:lnTo>
                <a:cubicBezTo>
                  <a:pt x="6656" y="9737"/>
                  <a:pt x="6668" y="9809"/>
                  <a:pt x="6787" y="9809"/>
                </a:cubicBezTo>
                <a:cubicBezTo>
                  <a:pt x="6894" y="9809"/>
                  <a:pt x="6966" y="9737"/>
                  <a:pt x="6966" y="9630"/>
                </a:cubicBezTo>
                <a:lnTo>
                  <a:pt x="6966" y="8939"/>
                </a:lnTo>
                <a:lnTo>
                  <a:pt x="9335" y="8939"/>
                </a:lnTo>
                <a:cubicBezTo>
                  <a:pt x="9442" y="8939"/>
                  <a:pt x="9513" y="8856"/>
                  <a:pt x="9513" y="8761"/>
                </a:cubicBezTo>
                <a:cubicBezTo>
                  <a:pt x="9513" y="8654"/>
                  <a:pt x="9442" y="8582"/>
                  <a:pt x="9335" y="8582"/>
                </a:cubicBezTo>
                <a:lnTo>
                  <a:pt x="6966" y="8582"/>
                </a:lnTo>
                <a:lnTo>
                  <a:pt x="6966" y="7892"/>
                </a:lnTo>
                <a:cubicBezTo>
                  <a:pt x="7400" y="7783"/>
                  <a:pt x="7847" y="7728"/>
                  <a:pt x="8295" y="7728"/>
                </a:cubicBezTo>
                <a:cubicBezTo>
                  <a:pt x="9025" y="7728"/>
                  <a:pt x="9760" y="7875"/>
                  <a:pt x="10454" y="8177"/>
                </a:cubicBezTo>
                <a:cubicBezTo>
                  <a:pt x="10483" y="8192"/>
                  <a:pt x="10514" y="8199"/>
                  <a:pt x="10544" y="8199"/>
                </a:cubicBezTo>
                <a:cubicBezTo>
                  <a:pt x="10662" y="8199"/>
                  <a:pt x="10776" y="8096"/>
                  <a:pt x="10776" y="7963"/>
                </a:cubicBezTo>
                <a:lnTo>
                  <a:pt x="10776" y="1177"/>
                </a:lnTo>
                <a:lnTo>
                  <a:pt x="11561" y="1177"/>
                </a:lnTo>
                <a:cubicBezTo>
                  <a:pt x="11597" y="1177"/>
                  <a:pt x="11621" y="1212"/>
                  <a:pt x="11621" y="1236"/>
                </a:cubicBezTo>
                <a:lnTo>
                  <a:pt x="11621" y="8535"/>
                </a:lnTo>
                <a:cubicBezTo>
                  <a:pt x="11621" y="8570"/>
                  <a:pt x="11597" y="8594"/>
                  <a:pt x="11561" y="8594"/>
                </a:cubicBezTo>
                <a:lnTo>
                  <a:pt x="10049" y="8594"/>
                </a:lnTo>
                <a:cubicBezTo>
                  <a:pt x="9942" y="8594"/>
                  <a:pt x="9871" y="8666"/>
                  <a:pt x="9871" y="8773"/>
                </a:cubicBezTo>
                <a:cubicBezTo>
                  <a:pt x="9871" y="8880"/>
                  <a:pt x="9942" y="8951"/>
                  <a:pt x="10049" y="8951"/>
                </a:cubicBezTo>
                <a:lnTo>
                  <a:pt x="11561" y="8951"/>
                </a:lnTo>
                <a:cubicBezTo>
                  <a:pt x="11788" y="8951"/>
                  <a:pt x="11966" y="8773"/>
                  <a:pt x="11966" y="8547"/>
                </a:cubicBezTo>
                <a:lnTo>
                  <a:pt x="11966" y="1236"/>
                </a:lnTo>
                <a:cubicBezTo>
                  <a:pt x="11954" y="998"/>
                  <a:pt x="11776" y="831"/>
                  <a:pt x="11549" y="831"/>
                </a:cubicBezTo>
                <a:lnTo>
                  <a:pt x="10764" y="831"/>
                </a:lnTo>
                <a:cubicBezTo>
                  <a:pt x="10752" y="784"/>
                  <a:pt x="10811" y="581"/>
                  <a:pt x="10633" y="498"/>
                </a:cubicBezTo>
                <a:cubicBezTo>
                  <a:pt x="9864" y="154"/>
                  <a:pt x="9051" y="0"/>
                  <a:pt x="8273" y="0"/>
                </a:cubicBezTo>
                <a:close/>
              </a:path>
            </a:pathLst>
          </a:custGeom>
          <a:solidFill>
            <a:schemeClr val="bg2"/>
          </a:solidFill>
          <a:ln w="9525" cap="flat" cmpd="sng">
            <a:solidFill>
              <a:schemeClr val="bg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09"/>
        <p:cNvGrpSpPr/>
        <p:nvPr/>
      </p:nvGrpSpPr>
      <p:grpSpPr>
        <a:xfrm>
          <a:off x="0" y="0"/>
          <a:ext cx="0" cy="0"/>
          <a:chOff x="0" y="0"/>
          <a:chExt cx="0" cy="0"/>
        </a:xfrm>
      </p:grpSpPr>
      <p:sp>
        <p:nvSpPr>
          <p:cNvPr id="3810" name="Google Shape;3810;p31"/>
          <p:cNvSpPr txBox="1">
            <a:spLocks noGrp="1"/>
          </p:cNvSpPr>
          <p:nvPr>
            <p:ph type="title"/>
          </p:nvPr>
        </p:nvSpPr>
        <p:spPr>
          <a:xfrm>
            <a:off x="538575" y="357172"/>
            <a:ext cx="8067000" cy="57150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latin typeface="Merriweather"/>
                <a:ea typeface="Merriweather"/>
                <a:cs typeface="Merriweather"/>
                <a:sym typeface="Merriweather"/>
              </a:rPr>
              <a:t>Kamala Markandaya</a:t>
            </a:r>
            <a:endParaRPr b="1"/>
          </a:p>
        </p:txBody>
      </p:sp>
      <p:grpSp>
        <p:nvGrpSpPr>
          <p:cNvPr id="2" name="Google Shape;3812;p31"/>
          <p:cNvGrpSpPr/>
          <p:nvPr/>
        </p:nvGrpSpPr>
        <p:grpSpPr>
          <a:xfrm>
            <a:off x="592960" y="2057466"/>
            <a:ext cx="4822680" cy="769018"/>
            <a:chOff x="592960" y="2057466"/>
            <a:chExt cx="4393835" cy="769018"/>
          </a:xfrm>
        </p:grpSpPr>
        <p:sp>
          <p:nvSpPr>
            <p:cNvPr id="3813" name="Google Shape;3813;p31"/>
            <p:cNvSpPr/>
            <p:nvPr/>
          </p:nvSpPr>
          <p:spPr>
            <a:xfrm>
              <a:off x="1419495" y="2071684"/>
              <a:ext cx="3567300" cy="754800"/>
            </a:xfrm>
            <a:prstGeom prst="rect">
              <a:avLst/>
            </a:prstGeom>
            <a:noFill/>
            <a:ln>
              <a:noFill/>
            </a:ln>
          </p:spPr>
          <p:txBody>
            <a:bodyPr spcFirstLastPara="1" wrap="square" lIns="640075" tIns="91425" rIns="137150" bIns="91425" anchor="ctr" anchorCtr="0">
              <a:noAutofit/>
            </a:bodyPr>
            <a:lstStyle/>
            <a:p>
              <a:pPr algn="just"/>
              <a:r>
                <a:rPr lang="en-US" dirty="0" smtClean="0">
                  <a:latin typeface="Livvic" charset="0"/>
                </a:rPr>
                <a:t>Pseudonym of </a:t>
              </a:r>
              <a:r>
                <a:rPr lang="en-US" dirty="0" smtClean="0">
                  <a:latin typeface="Livvic" charset="0"/>
                </a:rPr>
                <a:t>Kamala </a:t>
              </a:r>
              <a:r>
                <a:rPr lang="en-US" dirty="0" err="1" smtClean="0">
                  <a:latin typeface="Livvic" charset="0"/>
                </a:rPr>
                <a:t>Purnaiya</a:t>
              </a:r>
              <a:endParaRPr lang="en-IN" dirty="0">
                <a:latin typeface="Livvic" charset="0"/>
              </a:endParaRPr>
            </a:p>
          </p:txBody>
        </p:sp>
        <p:grpSp>
          <p:nvGrpSpPr>
            <p:cNvPr id="3" name="Google Shape;3814;p31"/>
            <p:cNvGrpSpPr/>
            <p:nvPr/>
          </p:nvGrpSpPr>
          <p:grpSpPr>
            <a:xfrm>
              <a:off x="592960" y="2057466"/>
              <a:ext cx="782420" cy="762269"/>
              <a:chOff x="3319100" y="2102872"/>
              <a:chExt cx="782420" cy="762269"/>
            </a:xfrm>
          </p:grpSpPr>
          <p:sp>
            <p:nvSpPr>
              <p:cNvPr id="3815" name="Google Shape;3815;p31"/>
              <p:cNvSpPr/>
              <p:nvPr/>
            </p:nvSpPr>
            <p:spPr>
              <a:xfrm>
                <a:off x="3319100" y="2102872"/>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16" name="Google Shape;3816;p31"/>
              <p:cNvSpPr/>
              <p:nvPr/>
            </p:nvSpPr>
            <p:spPr>
              <a:xfrm>
                <a:off x="3401604" y="2184341"/>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lt2"/>
                    </a:solidFill>
                    <a:latin typeface="Livvic"/>
                    <a:ea typeface="Livvic"/>
                    <a:cs typeface="Livvic"/>
                    <a:sym typeface="Livvic"/>
                  </a:rPr>
                  <a:t>2</a:t>
                </a:r>
                <a:endParaRPr sz="1200">
                  <a:solidFill>
                    <a:schemeClr val="lt2"/>
                  </a:solidFill>
                  <a:latin typeface="Livvic"/>
                  <a:ea typeface="Livvic"/>
                  <a:cs typeface="Livvic"/>
                  <a:sym typeface="Livvic"/>
                </a:endParaRPr>
              </a:p>
            </p:txBody>
          </p:sp>
        </p:grpSp>
      </p:grpSp>
      <p:grpSp>
        <p:nvGrpSpPr>
          <p:cNvPr id="4" name="Google Shape;3817;p31"/>
          <p:cNvGrpSpPr/>
          <p:nvPr/>
        </p:nvGrpSpPr>
        <p:grpSpPr>
          <a:xfrm>
            <a:off x="592972" y="2935691"/>
            <a:ext cx="4474494" cy="890925"/>
            <a:chOff x="592972" y="2935691"/>
            <a:chExt cx="4474494" cy="890925"/>
          </a:xfrm>
        </p:grpSpPr>
        <p:sp>
          <p:nvSpPr>
            <p:cNvPr id="3818" name="Google Shape;3818;p31"/>
            <p:cNvSpPr/>
            <p:nvPr/>
          </p:nvSpPr>
          <p:spPr>
            <a:xfrm>
              <a:off x="1500166" y="3071816"/>
              <a:ext cx="3567300" cy="754800"/>
            </a:xfrm>
            <a:prstGeom prst="rect">
              <a:avLst/>
            </a:prstGeom>
            <a:noFill/>
            <a:ln>
              <a:noFill/>
            </a:ln>
          </p:spPr>
          <p:txBody>
            <a:bodyPr spcFirstLastPara="1" wrap="square" lIns="640075" tIns="91425" rIns="137150" bIns="91425" anchor="ctr" anchorCtr="0">
              <a:noAutofit/>
            </a:bodyPr>
            <a:lstStyle/>
            <a:p>
              <a:pPr lvl="0"/>
              <a:r>
                <a:rPr lang="en-IN" sz="1200" dirty="0" smtClean="0">
                  <a:latin typeface="Livvic" charset="0"/>
                </a:rPr>
                <a:t> </a:t>
              </a:r>
              <a:r>
                <a:rPr lang="en-IN" dirty="0" smtClean="0">
                  <a:latin typeface="Livvic" charset="0"/>
                </a:rPr>
                <a:t>American Library Association Notable Book in 1955 for </a:t>
              </a:r>
              <a:r>
                <a:rPr lang="en-IN" i="1" dirty="0" smtClean="0">
                  <a:latin typeface="Livvic" charset="0"/>
                </a:rPr>
                <a:t>Nectar in a </a:t>
              </a:r>
              <a:r>
                <a:rPr lang="en-IN" i="1" dirty="0" smtClean="0">
                  <a:latin typeface="Livvic" charset="0"/>
                </a:rPr>
                <a:t>Sieve</a:t>
              </a:r>
              <a:endParaRPr sz="1600" i="1">
                <a:latin typeface="Livvic" charset="0"/>
                <a:ea typeface="Livvic"/>
                <a:cs typeface="Livvic"/>
                <a:sym typeface="Livvic"/>
              </a:endParaRPr>
            </a:p>
          </p:txBody>
        </p:sp>
        <p:grpSp>
          <p:nvGrpSpPr>
            <p:cNvPr id="5" name="Google Shape;3819;p31"/>
            <p:cNvGrpSpPr/>
            <p:nvPr/>
          </p:nvGrpSpPr>
          <p:grpSpPr>
            <a:xfrm>
              <a:off x="592972" y="2935691"/>
              <a:ext cx="782420" cy="762269"/>
              <a:chOff x="3319100" y="2996536"/>
              <a:chExt cx="782420" cy="762269"/>
            </a:xfrm>
          </p:grpSpPr>
          <p:sp>
            <p:nvSpPr>
              <p:cNvPr id="3820" name="Google Shape;3820;p31"/>
              <p:cNvSpPr/>
              <p:nvPr/>
            </p:nvSpPr>
            <p:spPr>
              <a:xfrm>
                <a:off x="3319100" y="2996536"/>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21" name="Google Shape;3821;p31"/>
              <p:cNvSpPr/>
              <p:nvPr/>
            </p:nvSpPr>
            <p:spPr>
              <a:xfrm>
                <a:off x="3401604" y="3078006"/>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accent1"/>
                    </a:solidFill>
                    <a:latin typeface="Livvic"/>
                    <a:ea typeface="Livvic"/>
                    <a:cs typeface="Livvic"/>
                    <a:sym typeface="Livvic"/>
                  </a:rPr>
                  <a:t>3</a:t>
                </a:r>
                <a:endParaRPr sz="1200">
                  <a:solidFill>
                    <a:schemeClr val="accent1"/>
                  </a:solidFill>
                  <a:latin typeface="Livvic"/>
                  <a:ea typeface="Livvic"/>
                  <a:cs typeface="Livvic"/>
                  <a:sym typeface="Livvic"/>
                </a:endParaRPr>
              </a:p>
            </p:txBody>
          </p:sp>
        </p:grpSp>
      </p:grpSp>
      <p:grpSp>
        <p:nvGrpSpPr>
          <p:cNvPr id="6" name="Google Shape;3822;p31"/>
          <p:cNvGrpSpPr/>
          <p:nvPr/>
        </p:nvGrpSpPr>
        <p:grpSpPr>
          <a:xfrm>
            <a:off x="592960" y="1176916"/>
            <a:ext cx="4471326" cy="762269"/>
            <a:chOff x="592960" y="1176916"/>
            <a:chExt cx="4471326" cy="762269"/>
          </a:xfrm>
        </p:grpSpPr>
        <p:sp>
          <p:nvSpPr>
            <p:cNvPr id="3823" name="Google Shape;3823;p31"/>
            <p:cNvSpPr/>
            <p:nvPr/>
          </p:nvSpPr>
          <p:spPr>
            <a:xfrm>
              <a:off x="1496986" y="1180636"/>
              <a:ext cx="3567300" cy="754800"/>
            </a:xfrm>
            <a:prstGeom prst="rect">
              <a:avLst/>
            </a:prstGeom>
            <a:noFill/>
            <a:ln>
              <a:noFill/>
            </a:ln>
          </p:spPr>
          <p:txBody>
            <a:bodyPr spcFirstLastPara="1" wrap="square" lIns="640075" tIns="91425" rIns="137150" bIns="91425" anchor="ctr" anchorCtr="0">
              <a:noAutofit/>
            </a:bodyPr>
            <a:lstStyle/>
            <a:p>
              <a:pPr marL="0" lvl="0" indent="0" algn="l" rtl="0">
                <a:spcBef>
                  <a:spcPts val="0"/>
                </a:spcBef>
                <a:spcAft>
                  <a:spcPts val="0"/>
                </a:spcAft>
                <a:buNone/>
              </a:pPr>
              <a:r>
                <a:rPr lang="en" sz="1800" dirty="0" smtClean="0">
                  <a:solidFill>
                    <a:srgbClr val="000000"/>
                  </a:solidFill>
                  <a:latin typeface="Livvic"/>
                  <a:ea typeface="Livvic"/>
                  <a:cs typeface="Livvic"/>
                  <a:sym typeface="Livvic"/>
                </a:rPr>
                <a:t>Born - January1</a:t>
              </a:r>
              <a:r>
                <a:rPr lang="en" sz="1800" dirty="0" smtClean="0">
                  <a:solidFill>
                    <a:srgbClr val="000000"/>
                  </a:solidFill>
                  <a:latin typeface="Livvic"/>
                  <a:ea typeface="Livvic"/>
                  <a:cs typeface="Livvic"/>
                  <a:sym typeface="Livvic"/>
                </a:rPr>
                <a:t>, 1924</a:t>
              </a:r>
              <a:endParaRPr sz="1800">
                <a:latin typeface="Livvic"/>
                <a:ea typeface="Livvic"/>
                <a:cs typeface="Livvic"/>
                <a:sym typeface="Livvic"/>
              </a:endParaRPr>
            </a:p>
          </p:txBody>
        </p:sp>
        <p:grpSp>
          <p:nvGrpSpPr>
            <p:cNvPr id="7" name="Google Shape;3824;p31"/>
            <p:cNvGrpSpPr/>
            <p:nvPr/>
          </p:nvGrpSpPr>
          <p:grpSpPr>
            <a:xfrm>
              <a:off x="592960" y="1176916"/>
              <a:ext cx="782420" cy="762269"/>
              <a:chOff x="3319100" y="1227530"/>
              <a:chExt cx="782420" cy="762269"/>
            </a:xfrm>
          </p:grpSpPr>
          <p:sp>
            <p:nvSpPr>
              <p:cNvPr id="3825" name="Google Shape;3825;p31"/>
              <p:cNvSpPr/>
              <p:nvPr/>
            </p:nvSpPr>
            <p:spPr>
              <a:xfrm>
                <a:off x="3319100" y="1227530"/>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26" name="Google Shape;3826;p31"/>
              <p:cNvSpPr/>
              <p:nvPr/>
            </p:nvSpPr>
            <p:spPr>
              <a:xfrm>
                <a:off x="3401604" y="1309000"/>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dk2"/>
                    </a:solidFill>
                    <a:latin typeface="Livvic"/>
                    <a:ea typeface="Livvic"/>
                    <a:cs typeface="Livvic"/>
                    <a:sym typeface="Livvic"/>
                  </a:rPr>
                  <a:t>1</a:t>
                </a:r>
                <a:endParaRPr sz="1600" b="1">
                  <a:solidFill>
                    <a:schemeClr val="dk2"/>
                  </a:solidFill>
                  <a:latin typeface="Livvic"/>
                  <a:ea typeface="Livvic"/>
                  <a:cs typeface="Livvic"/>
                  <a:sym typeface="Livvic"/>
                </a:endParaRPr>
              </a:p>
            </p:txBody>
          </p:sp>
        </p:grpSp>
      </p:grpSp>
      <p:grpSp>
        <p:nvGrpSpPr>
          <p:cNvPr id="8" name="Google Shape;3827;p31"/>
          <p:cNvGrpSpPr/>
          <p:nvPr/>
        </p:nvGrpSpPr>
        <p:grpSpPr>
          <a:xfrm>
            <a:off x="592960" y="3813916"/>
            <a:ext cx="5125228" cy="941394"/>
            <a:chOff x="592960" y="3813916"/>
            <a:chExt cx="5125228" cy="941394"/>
          </a:xfrm>
        </p:grpSpPr>
        <p:sp>
          <p:nvSpPr>
            <p:cNvPr id="3828" name="Google Shape;3828;p31"/>
            <p:cNvSpPr/>
            <p:nvPr/>
          </p:nvSpPr>
          <p:spPr>
            <a:xfrm>
              <a:off x="1428728" y="4000510"/>
              <a:ext cx="4289460" cy="754800"/>
            </a:xfrm>
            <a:prstGeom prst="rect">
              <a:avLst/>
            </a:prstGeom>
            <a:noFill/>
            <a:ln>
              <a:noFill/>
            </a:ln>
          </p:spPr>
          <p:txBody>
            <a:bodyPr spcFirstLastPara="1" wrap="square" lIns="640075" tIns="91425" rIns="137150" bIns="91425" anchor="ctr" anchorCtr="0">
              <a:noAutofit/>
            </a:bodyPr>
            <a:lstStyle/>
            <a:p>
              <a:pPr algn="just"/>
              <a:endParaRPr lang="en-IN" dirty="0">
                <a:latin typeface="Livvic" charset="0"/>
              </a:endParaRPr>
            </a:p>
          </p:txBody>
        </p:sp>
        <p:grpSp>
          <p:nvGrpSpPr>
            <p:cNvPr id="9" name="Google Shape;3829;p31"/>
            <p:cNvGrpSpPr/>
            <p:nvPr/>
          </p:nvGrpSpPr>
          <p:grpSpPr>
            <a:xfrm>
              <a:off x="592960" y="3813916"/>
              <a:ext cx="782420" cy="762269"/>
              <a:chOff x="3319100" y="3849691"/>
              <a:chExt cx="782420" cy="762269"/>
            </a:xfrm>
          </p:grpSpPr>
          <p:sp>
            <p:nvSpPr>
              <p:cNvPr id="3830" name="Google Shape;3830;p31"/>
              <p:cNvSpPr/>
              <p:nvPr/>
            </p:nvSpPr>
            <p:spPr>
              <a:xfrm>
                <a:off x="3319100" y="3849691"/>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31" name="Google Shape;3831;p31"/>
              <p:cNvSpPr/>
              <p:nvPr/>
            </p:nvSpPr>
            <p:spPr>
              <a:xfrm>
                <a:off x="3401604" y="3931160"/>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accent2"/>
                    </a:solidFill>
                    <a:latin typeface="Livvic"/>
                    <a:ea typeface="Livvic"/>
                    <a:cs typeface="Livvic"/>
                    <a:sym typeface="Livvic"/>
                  </a:rPr>
                  <a:t>4</a:t>
                </a:r>
                <a:endParaRPr sz="1200">
                  <a:solidFill>
                    <a:schemeClr val="accent2"/>
                  </a:solidFill>
                  <a:latin typeface="Livvic"/>
                  <a:ea typeface="Livvic"/>
                  <a:cs typeface="Livvic"/>
                  <a:sym typeface="Livvic"/>
                </a:endParaRPr>
              </a:p>
            </p:txBody>
          </p:sp>
        </p:grpSp>
      </p:grpSp>
      <p:pic>
        <p:nvPicPr>
          <p:cNvPr id="33" name="Picture 32" descr="kamala 1.png"/>
          <p:cNvPicPr>
            <a:picLocks noChangeAspect="1"/>
          </p:cNvPicPr>
          <p:nvPr/>
        </p:nvPicPr>
        <p:blipFill>
          <a:blip r:embed="rId3"/>
          <a:stretch>
            <a:fillRect/>
          </a:stretch>
        </p:blipFill>
        <p:spPr>
          <a:xfrm>
            <a:off x="6357950" y="1071552"/>
            <a:ext cx="2500330" cy="2714644"/>
          </a:xfrm>
          <a:prstGeom prst="rect">
            <a:avLst/>
          </a:prstGeom>
        </p:spPr>
      </p:pic>
      <p:sp>
        <p:nvSpPr>
          <p:cNvPr id="34" name="Rectangle 33"/>
          <p:cNvSpPr/>
          <p:nvPr/>
        </p:nvSpPr>
        <p:spPr>
          <a:xfrm>
            <a:off x="2000232" y="3857634"/>
            <a:ext cx="4572000" cy="1169551"/>
          </a:xfrm>
          <a:prstGeom prst="rect">
            <a:avLst/>
          </a:prstGeom>
        </p:spPr>
        <p:txBody>
          <a:bodyPr>
            <a:spAutoFit/>
          </a:bodyPr>
          <a:lstStyle/>
          <a:p>
            <a:pPr algn="just"/>
            <a:r>
              <a:rPr lang="en-IN" dirty="0" smtClean="0">
                <a:latin typeface="Livvic" charset="0"/>
              </a:rPr>
              <a:t>“Most Americans’ perception of India came through Kamala Markandaya; she helped forge the image of India for American readers in schools and book clubs.”(Larson 21)</a:t>
            </a:r>
          </a:p>
          <a:p>
            <a:pPr algn="just"/>
            <a:endParaRPr lang="en-IN" dirty="0">
              <a:latin typeface="Livvic"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09"/>
        <p:cNvGrpSpPr/>
        <p:nvPr/>
      </p:nvGrpSpPr>
      <p:grpSpPr>
        <a:xfrm>
          <a:off x="0" y="0"/>
          <a:ext cx="0" cy="0"/>
          <a:chOff x="0" y="0"/>
          <a:chExt cx="0" cy="0"/>
        </a:xfrm>
      </p:grpSpPr>
      <p:sp>
        <p:nvSpPr>
          <p:cNvPr id="3810" name="Google Shape;3810;p31"/>
          <p:cNvSpPr txBox="1">
            <a:spLocks noGrp="1"/>
          </p:cNvSpPr>
          <p:nvPr>
            <p:ph type="title"/>
          </p:nvPr>
        </p:nvSpPr>
        <p:spPr>
          <a:xfrm>
            <a:off x="538575" y="357172"/>
            <a:ext cx="8067000" cy="57150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smtClean="0">
                <a:latin typeface="Merriweather"/>
                <a:sym typeface="Merriweather"/>
              </a:rPr>
              <a:t>Manju</a:t>
            </a:r>
            <a:r>
              <a:rPr lang="en-US" sz="2400" b="1" dirty="0" smtClean="0">
                <a:latin typeface="Merriweather"/>
                <a:sym typeface="Merriweather"/>
              </a:rPr>
              <a:t> </a:t>
            </a:r>
            <a:r>
              <a:rPr lang="en-US" sz="2400" b="1" dirty="0" err="1" smtClean="0">
                <a:latin typeface="Merriweather"/>
                <a:sym typeface="Merriweather"/>
              </a:rPr>
              <a:t>Kapur</a:t>
            </a:r>
            <a:endParaRPr b="1"/>
          </a:p>
        </p:txBody>
      </p:sp>
      <p:grpSp>
        <p:nvGrpSpPr>
          <p:cNvPr id="2" name="Google Shape;3812;p31"/>
          <p:cNvGrpSpPr/>
          <p:nvPr/>
        </p:nvGrpSpPr>
        <p:grpSpPr>
          <a:xfrm>
            <a:off x="500034" y="2595299"/>
            <a:ext cx="4714908" cy="833707"/>
            <a:chOff x="592960" y="2057466"/>
            <a:chExt cx="4295646" cy="833707"/>
          </a:xfrm>
        </p:grpSpPr>
        <p:sp>
          <p:nvSpPr>
            <p:cNvPr id="3813" name="Google Shape;3813;p31"/>
            <p:cNvSpPr/>
            <p:nvPr/>
          </p:nvSpPr>
          <p:spPr>
            <a:xfrm>
              <a:off x="1243816" y="2136373"/>
              <a:ext cx="3644790" cy="754800"/>
            </a:xfrm>
            <a:prstGeom prst="rect">
              <a:avLst/>
            </a:prstGeom>
            <a:noFill/>
            <a:ln>
              <a:noFill/>
            </a:ln>
          </p:spPr>
          <p:txBody>
            <a:bodyPr spcFirstLastPara="1" wrap="square" lIns="640075" tIns="91425" rIns="137150" bIns="91425" anchor="ctr" anchorCtr="0">
              <a:noAutofit/>
            </a:bodyPr>
            <a:lstStyle/>
            <a:p>
              <a:pPr algn="just"/>
              <a:r>
                <a:rPr lang="en-US" sz="1600" dirty="0" smtClean="0">
                  <a:latin typeface="Livvic" charset="0"/>
                </a:rPr>
                <a:t>Awarded Commonwealth Writers’ Prize 1999 for </a:t>
              </a:r>
              <a:r>
                <a:rPr lang="en-US" sz="1600" i="1" dirty="0" smtClean="0">
                  <a:latin typeface="Livvic" charset="0"/>
                </a:rPr>
                <a:t>Difficult Daughters</a:t>
              </a:r>
              <a:endParaRPr lang="en-IN" sz="1600" dirty="0">
                <a:latin typeface="Livvic" charset="0"/>
              </a:endParaRPr>
            </a:p>
          </p:txBody>
        </p:sp>
        <p:grpSp>
          <p:nvGrpSpPr>
            <p:cNvPr id="3" name="Google Shape;3814;p31"/>
            <p:cNvGrpSpPr/>
            <p:nvPr/>
          </p:nvGrpSpPr>
          <p:grpSpPr>
            <a:xfrm>
              <a:off x="592960" y="2057466"/>
              <a:ext cx="782420" cy="762269"/>
              <a:chOff x="3319100" y="2102872"/>
              <a:chExt cx="782420" cy="762269"/>
            </a:xfrm>
          </p:grpSpPr>
          <p:sp>
            <p:nvSpPr>
              <p:cNvPr id="3815" name="Google Shape;3815;p31"/>
              <p:cNvSpPr/>
              <p:nvPr/>
            </p:nvSpPr>
            <p:spPr>
              <a:xfrm>
                <a:off x="3319100" y="2102872"/>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16" name="Google Shape;3816;p31"/>
              <p:cNvSpPr/>
              <p:nvPr/>
            </p:nvSpPr>
            <p:spPr>
              <a:xfrm>
                <a:off x="3401604" y="2184341"/>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lt2"/>
                    </a:solidFill>
                    <a:latin typeface="Livvic"/>
                    <a:ea typeface="Livvic"/>
                    <a:cs typeface="Livvic"/>
                    <a:sym typeface="Livvic"/>
                  </a:rPr>
                  <a:t>2</a:t>
                </a:r>
                <a:endParaRPr sz="1200">
                  <a:solidFill>
                    <a:schemeClr val="lt2"/>
                  </a:solidFill>
                  <a:latin typeface="Livvic"/>
                  <a:ea typeface="Livvic"/>
                  <a:cs typeface="Livvic"/>
                  <a:sym typeface="Livvic"/>
                </a:endParaRPr>
              </a:p>
            </p:txBody>
          </p:sp>
        </p:grpSp>
      </p:grpSp>
      <p:grpSp>
        <p:nvGrpSpPr>
          <p:cNvPr id="4" name="Google Shape;3817;p31"/>
          <p:cNvGrpSpPr/>
          <p:nvPr/>
        </p:nvGrpSpPr>
        <p:grpSpPr>
          <a:xfrm>
            <a:off x="521534" y="3738307"/>
            <a:ext cx="4830216" cy="762269"/>
            <a:chOff x="592972" y="2935691"/>
            <a:chExt cx="4420292" cy="762269"/>
          </a:xfrm>
        </p:grpSpPr>
        <p:sp>
          <p:nvSpPr>
            <p:cNvPr id="3818" name="Google Shape;3818;p31"/>
            <p:cNvSpPr/>
            <p:nvPr/>
          </p:nvSpPr>
          <p:spPr>
            <a:xfrm>
              <a:off x="1227050" y="2943160"/>
              <a:ext cx="3786214" cy="754800"/>
            </a:xfrm>
            <a:prstGeom prst="rect">
              <a:avLst/>
            </a:prstGeom>
            <a:noFill/>
            <a:ln>
              <a:noFill/>
            </a:ln>
          </p:spPr>
          <p:txBody>
            <a:bodyPr spcFirstLastPara="1" wrap="square" lIns="640075" tIns="91425" rIns="137150" bIns="91425" anchor="ctr" anchorCtr="0">
              <a:noAutofit/>
            </a:bodyPr>
            <a:lstStyle/>
            <a:p>
              <a:pPr lvl="0"/>
              <a:r>
                <a:rPr lang="en-IN" sz="1600" dirty="0" smtClean="0">
                  <a:latin typeface="Livvic" charset="0"/>
                </a:rPr>
                <a:t> Examines roles of womanhood – a mother, a daughter, a friend, a </a:t>
              </a:r>
              <a:r>
                <a:rPr lang="en-IN" sz="1600" dirty="0" smtClean="0">
                  <a:latin typeface="Livvic" charset="0"/>
                </a:rPr>
                <a:t>wife</a:t>
              </a:r>
              <a:endParaRPr sz="1600">
                <a:latin typeface="Livvic" charset="0"/>
                <a:ea typeface="Livvic"/>
                <a:cs typeface="Livvic"/>
                <a:sym typeface="Livvic"/>
              </a:endParaRPr>
            </a:p>
          </p:txBody>
        </p:sp>
        <p:grpSp>
          <p:nvGrpSpPr>
            <p:cNvPr id="5" name="Google Shape;3819;p31"/>
            <p:cNvGrpSpPr/>
            <p:nvPr/>
          </p:nvGrpSpPr>
          <p:grpSpPr>
            <a:xfrm>
              <a:off x="592972" y="2935691"/>
              <a:ext cx="782420" cy="762269"/>
              <a:chOff x="3319100" y="2996536"/>
              <a:chExt cx="782420" cy="762269"/>
            </a:xfrm>
          </p:grpSpPr>
          <p:sp>
            <p:nvSpPr>
              <p:cNvPr id="3820" name="Google Shape;3820;p31"/>
              <p:cNvSpPr/>
              <p:nvPr/>
            </p:nvSpPr>
            <p:spPr>
              <a:xfrm>
                <a:off x="3319100" y="2996536"/>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21" name="Google Shape;3821;p31"/>
              <p:cNvSpPr/>
              <p:nvPr/>
            </p:nvSpPr>
            <p:spPr>
              <a:xfrm>
                <a:off x="3401604" y="3078006"/>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accent1"/>
                    </a:solidFill>
                    <a:latin typeface="Livvic"/>
                    <a:ea typeface="Livvic"/>
                    <a:cs typeface="Livvic"/>
                    <a:sym typeface="Livvic"/>
                  </a:rPr>
                  <a:t>3</a:t>
                </a:r>
                <a:endParaRPr sz="1200">
                  <a:solidFill>
                    <a:schemeClr val="accent1"/>
                  </a:solidFill>
                  <a:latin typeface="Livvic"/>
                  <a:ea typeface="Livvic"/>
                  <a:cs typeface="Livvic"/>
                  <a:sym typeface="Livvic"/>
                </a:endParaRPr>
              </a:p>
            </p:txBody>
          </p:sp>
        </p:grpSp>
      </p:grpSp>
      <p:grpSp>
        <p:nvGrpSpPr>
          <p:cNvPr id="6" name="Google Shape;3822;p31"/>
          <p:cNvGrpSpPr/>
          <p:nvPr/>
        </p:nvGrpSpPr>
        <p:grpSpPr>
          <a:xfrm>
            <a:off x="571472" y="1428742"/>
            <a:ext cx="4643470" cy="857256"/>
            <a:chOff x="592960" y="1081929"/>
            <a:chExt cx="4643470" cy="857256"/>
          </a:xfrm>
        </p:grpSpPr>
        <p:sp>
          <p:nvSpPr>
            <p:cNvPr id="3823" name="Google Shape;3823;p31"/>
            <p:cNvSpPr/>
            <p:nvPr/>
          </p:nvSpPr>
          <p:spPr>
            <a:xfrm>
              <a:off x="1164464" y="1081929"/>
              <a:ext cx="4071966" cy="754800"/>
            </a:xfrm>
            <a:prstGeom prst="rect">
              <a:avLst/>
            </a:prstGeom>
            <a:noFill/>
            <a:ln>
              <a:noFill/>
            </a:ln>
          </p:spPr>
          <p:txBody>
            <a:bodyPr spcFirstLastPara="1" wrap="square" lIns="640075" tIns="91425" rIns="137150" bIns="91425" anchor="ctr" anchorCtr="0">
              <a:noAutofit/>
            </a:bodyPr>
            <a:lstStyle/>
            <a:p>
              <a:r>
                <a:rPr lang="en-IN" sz="1600" dirty="0" smtClean="0">
                  <a:latin typeface="Livvic" charset="0"/>
                </a:rPr>
                <a:t>  </a:t>
              </a:r>
              <a:r>
                <a:rPr lang="en-IN" sz="1600" dirty="0" smtClean="0">
                  <a:latin typeface="Livvic" charset="0"/>
                </a:rPr>
                <a:t>Born - January </a:t>
              </a:r>
              <a:r>
                <a:rPr lang="en-IN" sz="1600" dirty="0" smtClean="0">
                  <a:latin typeface="Livvic" charset="0"/>
                </a:rPr>
                <a:t>7, 1948 </a:t>
              </a:r>
              <a:endParaRPr lang="en-IN" sz="1600" dirty="0">
                <a:latin typeface="Livvic" charset="0"/>
              </a:endParaRPr>
            </a:p>
          </p:txBody>
        </p:sp>
        <p:grpSp>
          <p:nvGrpSpPr>
            <p:cNvPr id="7" name="Google Shape;3824;p31"/>
            <p:cNvGrpSpPr/>
            <p:nvPr/>
          </p:nvGrpSpPr>
          <p:grpSpPr>
            <a:xfrm>
              <a:off x="592960" y="1176916"/>
              <a:ext cx="782420" cy="762269"/>
              <a:chOff x="3319100" y="1227530"/>
              <a:chExt cx="782420" cy="762269"/>
            </a:xfrm>
          </p:grpSpPr>
          <p:sp>
            <p:nvSpPr>
              <p:cNvPr id="3825" name="Google Shape;3825;p31"/>
              <p:cNvSpPr/>
              <p:nvPr/>
            </p:nvSpPr>
            <p:spPr>
              <a:xfrm>
                <a:off x="3319100" y="1227530"/>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26" name="Google Shape;3826;p31"/>
              <p:cNvSpPr/>
              <p:nvPr/>
            </p:nvSpPr>
            <p:spPr>
              <a:xfrm>
                <a:off x="3401604" y="1309000"/>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dk2"/>
                    </a:solidFill>
                    <a:latin typeface="Livvic"/>
                    <a:ea typeface="Livvic"/>
                    <a:cs typeface="Livvic"/>
                    <a:sym typeface="Livvic"/>
                  </a:rPr>
                  <a:t>1</a:t>
                </a:r>
                <a:endParaRPr sz="1600" b="1">
                  <a:solidFill>
                    <a:schemeClr val="dk2"/>
                  </a:solidFill>
                  <a:latin typeface="Livvic"/>
                  <a:ea typeface="Livvic"/>
                  <a:cs typeface="Livvic"/>
                  <a:sym typeface="Livvic"/>
                </a:endParaRPr>
              </a:p>
            </p:txBody>
          </p:sp>
        </p:grpSp>
      </p:grpSp>
      <p:pic>
        <p:nvPicPr>
          <p:cNvPr id="24" name="Picture 23" descr="manju.jpg"/>
          <p:cNvPicPr>
            <a:picLocks noChangeAspect="1"/>
          </p:cNvPicPr>
          <p:nvPr/>
        </p:nvPicPr>
        <p:blipFill>
          <a:blip r:embed="rId3"/>
          <a:stretch>
            <a:fillRect/>
          </a:stretch>
        </p:blipFill>
        <p:spPr>
          <a:xfrm>
            <a:off x="6072198" y="1142990"/>
            <a:ext cx="2286016" cy="345950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19"/>
          <p:cNvSpPr txBox="1">
            <a:spLocks noGrp="1"/>
          </p:cNvSpPr>
          <p:nvPr>
            <p:ph type="title"/>
          </p:nvPr>
        </p:nvSpPr>
        <p:spPr>
          <a:xfrm>
            <a:off x="538575" y="538575"/>
            <a:ext cx="80670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latin typeface="Merriweather"/>
                <a:ea typeface="Merriweather"/>
                <a:cs typeface="Merriweather"/>
                <a:sym typeface="Merriweather"/>
              </a:rPr>
              <a:t>Thematic C</a:t>
            </a:r>
            <a:r>
              <a:rPr lang="en-IN" sz="2400" b="1" dirty="0" smtClean="0">
                <a:latin typeface="Merriweather"/>
                <a:ea typeface="Merriweather"/>
                <a:cs typeface="Merriweather"/>
                <a:sym typeface="Merriweather"/>
              </a:rPr>
              <a:t>o</a:t>
            </a:r>
            <a:r>
              <a:rPr lang="en" sz="2400" b="1" dirty="0" smtClean="0">
                <a:latin typeface="Merriweather"/>
                <a:ea typeface="Merriweather"/>
                <a:cs typeface="Merriweather"/>
                <a:sym typeface="Merriweather"/>
              </a:rPr>
              <a:t>ncerns </a:t>
            </a:r>
            <a:endParaRPr b="1"/>
          </a:p>
        </p:txBody>
      </p:sp>
      <p:grpSp>
        <p:nvGrpSpPr>
          <p:cNvPr id="588" name="Google Shape;588;p19"/>
          <p:cNvGrpSpPr/>
          <p:nvPr/>
        </p:nvGrpSpPr>
        <p:grpSpPr>
          <a:xfrm>
            <a:off x="6649938" y="1556550"/>
            <a:ext cx="1565400" cy="2791840"/>
            <a:chOff x="4850331" y="1556550"/>
            <a:chExt cx="1565400" cy="2791840"/>
          </a:xfrm>
        </p:grpSpPr>
        <p:sp>
          <p:nvSpPr>
            <p:cNvPr id="589" name="Google Shape;589;p19"/>
            <p:cNvSpPr/>
            <p:nvPr/>
          </p:nvSpPr>
          <p:spPr>
            <a:xfrm>
              <a:off x="4852689" y="1556550"/>
              <a:ext cx="1560683" cy="2791840"/>
            </a:xfrm>
            <a:custGeom>
              <a:avLst/>
              <a:gdLst/>
              <a:ahLst/>
              <a:cxnLst/>
              <a:rect l="l" t="t" r="r" b="b"/>
              <a:pathLst>
                <a:path w="34280" h="12281" extrusionOk="0">
                  <a:moveTo>
                    <a:pt x="31358" y="1"/>
                  </a:moveTo>
                  <a:lnTo>
                    <a:pt x="28289" y="9"/>
                  </a:lnTo>
                  <a:lnTo>
                    <a:pt x="26680" y="9"/>
                  </a:lnTo>
                  <a:lnTo>
                    <a:pt x="24994" y="13"/>
                  </a:lnTo>
                  <a:cubicBezTo>
                    <a:pt x="23874" y="21"/>
                    <a:pt x="22758" y="30"/>
                    <a:pt x="21654" y="30"/>
                  </a:cubicBezTo>
                  <a:lnTo>
                    <a:pt x="18154" y="13"/>
                  </a:lnTo>
                  <a:cubicBezTo>
                    <a:pt x="17752" y="13"/>
                    <a:pt x="17331" y="11"/>
                    <a:pt x="16905" y="11"/>
                  </a:cubicBezTo>
                  <a:cubicBezTo>
                    <a:pt x="16692" y="11"/>
                    <a:pt x="16477" y="12"/>
                    <a:pt x="16262" y="13"/>
                  </a:cubicBezTo>
                  <a:lnTo>
                    <a:pt x="14403" y="30"/>
                  </a:lnTo>
                  <a:cubicBezTo>
                    <a:pt x="13800" y="38"/>
                    <a:pt x="13209" y="46"/>
                    <a:pt x="12635" y="46"/>
                  </a:cubicBezTo>
                  <a:lnTo>
                    <a:pt x="10817" y="46"/>
                  </a:lnTo>
                  <a:lnTo>
                    <a:pt x="7079" y="34"/>
                  </a:lnTo>
                  <a:lnTo>
                    <a:pt x="325" y="5"/>
                  </a:lnTo>
                  <a:lnTo>
                    <a:pt x="83" y="5"/>
                  </a:lnTo>
                  <a:lnTo>
                    <a:pt x="66" y="3070"/>
                  </a:lnTo>
                  <a:cubicBezTo>
                    <a:pt x="58" y="4137"/>
                    <a:pt x="50" y="5216"/>
                    <a:pt x="38" y="6316"/>
                  </a:cubicBezTo>
                  <a:cubicBezTo>
                    <a:pt x="25" y="8376"/>
                    <a:pt x="13" y="10226"/>
                    <a:pt x="1" y="12146"/>
                  </a:cubicBezTo>
                  <a:lnTo>
                    <a:pt x="666" y="12151"/>
                  </a:lnTo>
                  <a:cubicBezTo>
                    <a:pt x="1761" y="12151"/>
                    <a:pt x="2762" y="12142"/>
                    <a:pt x="3686" y="12142"/>
                  </a:cubicBezTo>
                  <a:cubicBezTo>
                    <a:pt x="3992" y="12142"/>
                    <a:pt x="4289" y="12141"/>
                    <a:pt x="4577" y="12141"/>
                  </a:cubicBezTo>
                  <a:cubicBezTo>
                    <a:pt x="4721" y="12141"/>
                    <a:pt x="4863" y="12141"/>
                    <a:pt x="5003" y="12142"/>
                  </a:cubicBezTo>
                  <a:lnTo>
                    <a:pt x="6381" y="12151"/>
                  </a:lnTo>
                  <a:lnTo>
                    <a:pt x="9016" y="12163"/>
                  </a:lnTo>
                  <a:cubicBezTo>
                    <a:pt x="9910" y="12167"/>
                    <a:pt x="10575" y="12175"/>
                    <a:pt x="11326" y="12188"/>
                  </a:cubicBezTo>
                  <a:lnTo>
                    <a:pt x="13566" y="12220"/>
                  </a:lnTo>
                  <a:cubicBezTo>
                    <a:pt x="14305" y="12233"/>
                    <a:pt x="15105" y="12237"/>
                    <a:pt x="15798" y="12237"/>
                  </a:cubicBezTo>
                  <a:lnTo>
                    <a:pt x="19003" y="12216"/>
                  </a:lnTo>
                  <a:cubicBezTo>
                    <a:pt x="19144" y="12215"/>
                    <a:pt x="19278" y="12215"/>
                    <a:pt x="19407" y="12215"/>
                  </a:cubicBezTo>
                  <a:cubicBezTo>
                    <a:pt x="19979" y="12215"/>
                    <a:pt x="20434" y="12222"/>
                    <a:pt x="20796" y="12229"/>
                  </a:cubicBezTo>
                  <a:cubicBezTo>
                    <a:pt x="21695" y="12241"/>
                    <a:pt x="22643" y="12261"/>
                    <a:pt x="23632" y="12270"/>
                  </a:cubicBezTo>
                  <a:lnTo>
                    <a:pt x="24378" y="12274"/>
                  </a:lnTo>
                  <a:lnTo>
                    <a:pt x="25043" y="12274"/>
                  </a:lnTo>
                  <a:lnTo>
                    <a:pt x="26290" y="12278"/>
                  </a:lnTo>
                  <a:cubicBezTo>
                    <a:pt x="26962" y="12279"/>
                    <a:pt x="27599" y="12280"/>
                    <a:pt x="28198" y="12280"/>
                  </a:cubicBezTo>
                  <a:cubicBezTo>
                    <a:pt x="29047" y="12280"/>
                    <a:pt x="29820" y="12279"/>
                    <a:pt x="30513" y="12274"/>
                  </a:cubicBezTo>
                  <a:cubicBezTo>
                    <a:pt x="31694" y="12265"/>
                    <a:pt x="32630" y="12257"/>
                    <a:pt x="33274" y="12241"/>
                  </a:cubicBezTo>
                  <a:cubicBezTo>
                    <a:pt x="33914" y="12224"/>
                    <a:pt x="34263" y="12208"/>
                    <a:pt x="34271" y="12192"/>
                  </a:cubicBezTo>
                  <a:cubicBezTo>
                    <a:pt x="34279" y="12171"/>
                    <a:pt x="33939" y="12151"/>
                    <a:pt x="33311" y="12130"/>
                  </a:cubicBezTo>
                  <a:cubicBezTo>
                    <a:pt x="32683" y="12110"/>
                    <a:pt x="31760" y="12089"/>
                    <a:pt x="30595" y="12073"/>
                  </a:cubicBezTo>
                  <a:lnTo>
                    <a:pt x="26409" y="12015"/>
                  </a:lnTo>
                  <a:lnTo>
                    <a:pt x="25166" y="12003"/>
                  </a:lnTo>
                  <a:lnTo>
                    <a:pt x="24530" y="11999"/>
                  </a:lnTo>
                  <a:lnTo>
                    <a:pt x="23952" y="11991"/>
                  </a:lnTo>
                  <a:lnTo>
                    <a:pt x="21219" y="11945"/>
                  </a:lnTo>
                  <a:cubicBezTo>
                    <a:pt x="20739" y="11937"/>
                    <a:pt x="19943" y="11929"/>
                    <a:pt x="18921" y="11929"/>
                  </a:cubicBezTo>
                  <a:cubicBezTo>
                    <a:pt x="17924" y="11933"/>
                    <a:pt x="16795" y="11954"/>
                    <a:pt x="15655" y="11958"/>
                  </a:cubicBezTo>
                  <a:cubicBezTo>
                    <a:pt x="15489" y="11959"/>
                    <a:pt x="15319" y="11960"/>
                    <a:pt x="15143" y="11960"/>
                  </a:cubicBezTo>
                  <a:cubicBezTo>
                    <a:pt x="14170" y="11960"/>
                    <a:pt x="13035" y="11942"/>
                    <a:pt x="11638" y="11921"/>
                  </a:cubicBezTo>
                  <a:lnTo>
                    <a:pt x="10337" y="11909"/>
                  </a:lnTo>
                  <a:lnTo>
                    <a:pt x="9044" y="11904"/>
                  </a:lnTo>
                  <a:lnTo>
                    <a:pt x="6377" y="11896"/>
                  </a:lnTo>
                  <a:lnTo>
                    <a:pt x="4962" y="11892"/>
                  </a:lnTo>
                  <a:cubicBezTo>
                    <a:pt x="4441" y="11892"/>
                    <a:pt x="3932" y="11896"/>
                    <a:pt x="3431" y="11896"/>
                  </a:cubicBezTo>
                  <a:cubicBezTo>
                    <a:pt x="2430" y="11904"/>
                    <a:pt x="1462" y="11917"/>
                    <a:pt x="530" y="11917"/>
                  </a:cubicBezTo>
                  <a:lnTo>
                    <a:pt x="231" y="11917"/>
                  </a:lnTo>
                  <a:lnTo>
                    <a:pt x="251" y="6254"/>
                  </a:lnTo>
                  <a:cubicBezTo>
                    <a:pt x="259" y="5191"/>
                    <a:pt x="263" y="4088"/>
                    <a:pt x="268" y="2947"/>
                  </a:cubicBezTo>
                  <a:lnTo>
                    <a:pt x="272" y="194"/>
                  </a:lnTo>
                  <a:lnTo>
                    <a:pt x="514" y="194"/>
                  </a:lnTo>
                  <a:lnTo>
                    <a:pt x="7292" y="198"/>
                  </a:lnTo>
                  <a:lnTo>
                    <a:pt x="12926" y="198"/>
                  </a:lnTo>
                  <a:lnTo>
                    <a:pt x="14801" y="181"/>
                  </a:lnTo>
                  <a:cubicBezTo>
                    <a:pt x="15404" y="173"/>
                    <a:pt x="15991" y="169"/>
                    <a:pt x="16562" y="165"/>
                  </a:cubicBezTo>
                  <a:cubicBezTo>
                    <a:pt x="17116" y="165"/>
                    <a:pt x="17702" y="169"/>
                    <a:pt x="18285" y="169"/>
                  </a:cubicBezTo>
                  <a:cubicBezTo>
                    <a:pt x="19446" y="177"/>
                    <a:pt x="20624" y="190"/>
                    <a:pt x="21814" y="194"/>
                  </a:cubicBezTo>
                  <a:cubicBezTo>
                    <a:pt x="22051" y="194"/>
                    <a:pt x="22286" y="195"/>
                    <a:pt x="22520" y="195"/>
                  </a:cubicBezTo>
                  <a:cubicBezTo>
                    <a:pt x="23455" y="195"/>
                    <a:pt x="24362" y="190"/>
                    <a:pt x="25232" y="190"/>
                  </a:cubicBezTo>
                  <a:lnTo>
                    <a:pt x="26828" y="190"/>
                  </a:lnTo>
                  <a:lnTo>
                    <a:pt x="28416" y="194"/>
                  </a:lnTo>
                  <a:lnTo>
                    <a:pt x="31456" y="198"/>
                  </a:lnTo>
                  <a:lnTo>
                    <a:pt x="32852" y="206"/>
                  </a:lnTo>
                  <a:lnTo>
                    <a:pt x="33537" y="210"/>
                  </a:lnTo>
                  <a:lnTo>
                    <a:pt x="33877" y="214"/>
                  </a:lnTo>
                  <a:lnTo>
                    <a:pt x="34062" y="214"/>
                  </a:lnTo>
                  <a:cubicBezTo>
                    <a:pt x="34058" y="255"/>
                    <a:pt x="34058" y="296"/>
                    <a:pt x="34058" y="337"/>
                  </a:cubicBezTo>
                  <a:cubicBezTo>
                    <a:pt x="34058" y="448"/>
                    <a:pt x="34058" y="559"/>
                    <a:pt x="34058" y="666"/>
                  </a:cubicBezTo>
                  <a:cubicBezTo>
                    <a:pt x="34054" y="887"/>
                    <a:pt x="34054" y="1109"/>
                    <a:pt x="34054" y="1326"/>
                  </a:cubicBezTo>
                  <a:cubicBezTo>
                    <a:pt x="34050" y="1765"/>
                    <a:pt x="34050" y="2200"/>
                    <a:pt x="34050" y="2627"/>
                  </a:cubicBezTo>
                  <a:cubicBezTo>
                    <a:pt x="34050" y="3493"/>
                    <a:pt x="34058" y="4285"/>
                    <a:pt x="34062" y="5015"/>
                  </a:cubicBezTo>
                  <a:cubicBezTo>
                    <a:pt x="34066" y="5741"/>
                    <a:pt x="34070" y="6402"/>
                    <a:pt x="34074" y="7005"/>
                  </a:cubicBezTo>
                  <a:cubicBezTo>
                    <a:pt x="34078" y="7621"/>
                    <a:pt x="34078" y="8216"/>
                    <a:pt x="34083" y="8737"/>
                  </a:cubicBezTo>
                  <a:cubicBezTo>
                    <a:pt x="34091" y="9787"/>
                    <a:pt x="34099" y="10612"/>
                    <a:pt x="34115" y="11178"/>
                  </a:cubicBezTo>
                  <a:cubicBezTo>
                    <a:pt x="34132" y="11744"/>
                    <a:pt x="34148" y="12048"/>
                    <a:pt x="34177" y="12056"/>
                  </a:cubicBezTo>
                  <a:cubicBezTo>
                    <a:pt x="34177" y="12056"/>
                    <a:pt x="34178" y="12057"/>
                    <a:pt x="34178" y="12057"/>
                  </a:cubicBezTo>
                  <a:cubicBezTo>
                    <a:pt x="34202" y="12057"/>
                    <a:pt x="34218" y="11766"/>
                    <a:pt x="34230" y="11215"/>
                  </a:cubicBezTo>
                  <a:cubicBezTo>
                    <a:pt x="34247" y="10653"/>
                    <a:pt x="34255" y="9828"/>
                    <a:pt x="34263" y="8770"/>
                  </a:cubicBezTo>
                  <a:cubicBezTo>
                    <a:pt x="34267" y="8232"/>
                    <a:pt x="34267" y="7666"/>
                    <a:pt x="34271" y="7001"/>
                  </a:cubicBezTo>
                  <a:cubicBezTo>
                    <a:pt x="34275" y="6320"/>
                    <a:pt x="34271" y="5602"/>
                    <a:pt x="34267" y="4855"/>
                  </a:cubicBezTo>
                  <a:cubicBezTo>
                    <a:pt x="34263" y="4112"/>
                    <a:pt x="34259" y="3345"/>
                    <a:pt x="34255" y="2561"/>
                  </a:cubicBezTo>
                  <a:cubicBezTo>
                    <a:pt x="34255" y="1790"/>
                    <a:pt x="34259" y="949"/>
                    <a:pt x="34263" y="38"/>
                  </a:cubicBezTo>
                  <a:lnTo>
                    <a:pt x="34263" y="13"/>
                  </a:lnTo>
                  <a:cubicBezTo>
                    <a:pt x="33377" y="5"/>
                    <a:pt x="32359" y="1"/>
                    <a:pt x="31358" y="1"/>
                  </a:cubicBezTo>
                  <a:close/>
                </a:path>
              </a:pathLst>
            </a:custGeom>
            <a:solidFill>
              <a:schemeClr val="bg2"/>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9"/>
            <p:cNvSpPr/>
            <p:nvPr/>
          </p:nvSpPr>
          <p:spPr>
            <a:xfrm>
              <a:off x="4850331" y="3150069"/>
              <a:ext cx="1565400" cy="1029000"/>
            </a:xfrm>
            <a:prstGeom prst="rect">
              <a:avLst/>
            </a:prstGeom>
            <a:noFill/>
            <a:ln>
              <a:noFill/>
            </a:ln>
          </p:spPr>
          <p:txBody>
            <a:bodyPr spcFirstLastPara="1" wrap="square" lIns="274300" tIns="91425" rIns="274300" bIns="91425" anchor="ctr" anchorCtr="0">
              <a:noAutofit/>
            </a:bodyPr>
            <a:lstStyle/>
            <a:p>
              <a:pPr marL="0" marR="0" lvl="0" indent="0" algn="ctr" rtl="0">
                <a:spcBef>
                  <a:spcPts val="0"/>
                </a:spcBef>
                <a:spcAft>
                  <a:spcPts val="0"/>
                </a:spcAft>
                <a:buClr>
                  <a:srgbClr val="000000"/>
                </a:buClr>
                <a:buSzPts val="1100"/>
                <a:buFont typeface="Arial"/>
                <a:buNone/>
              </a:pPr>
              <a:endParaRPr sz="1200">
                <a:solidFill>
                  <a:schemeClr val="dk1"/>
                </a:solidFill>
                <a:latin typeface="Livvic"/>
                <a:ea typeface="Livvic"/>
                <a:cs typeface="Livvic"/>
                <a:sym typeface="Livvic"/>
              </a:endParaRPr>
            </a:p>
          </p:txBody>
        </p:sp>
        <p:sp>
          <p:nvSpPr>
            <p:cNvPr id="591" name="Google Shape;591;p19"/>
            <p:cNvSpPr txBox="1"/>
            <p:nvPr/>
          </p:nvSpPr>
          <p:spPr>
            <a:xfrm>
              <a:off x="4850331" y="2908802"/>
              <a:ext cx="15654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bg2"/>
                  </a:solidFill>
                  <a:latin typeface="Merriweather"/>
                  <a:ea typeface="Merriweather"/>
                  <a:cs typeface="Merriweather"/>
                  <a:sym typeface="Merriweather"/>
                </a:rPr>
                <a:t>M</a:t>
              </a:r>
              <a:r>
                <a:rPr lang="en-IN" sz="1800" b="1" dirty="0" smtClean="0">
                  <a:solidFill>
                    <a:schemeClr val="bg2"/>
                  </a:solidFill>
                  <a:latin typeface="Merriweather"/>
                  <a:ea typeface="Merriweather"/>
                  <a:cs typeface="Merriweather"/>
                  <a:sym typeface="Merriweather"/>
                </a:rPr>
                <a:t>o</a:t>
              </a:r>
              <a:r>
                <a:rPr lang="en" sz="1800" b="1" dirty="0" smtClean="0">
                  <a:solidFill>
                    <a:schemeClr val="bg2"/>
                  </a:solidFill>
                  <a:latin typeface="Merriweather"/>
                  <a:ea typeface="Merriweather"/>
                  <a:cs typeface="Merriweather"/>
                  <a:sym typeface="Merriweather"/>
                </a:rPr>
                <a:t>dernity over Tradition </a:t>
              </a:r>
              <a:endParaRPr sz="1800" b="1">
                <a:solidFill>
                  <a:schemeClr val="bg2"/>
                </a:solidFill>
                <a:latin typeface="Merriweather"/>
                <a:ea typeface="Merriweather"/>
                <a:cs typeface="Merriweather"/>
                <a:sym typeface="Merriweather"/>
              </a:endParaRPr>
            </a:p>
          </p:txBody>
        </p:sp>
      </p:grpSp>
      <p:grpSp>
        <p:nvGrpSpPr>
          <p:cNvPr id="599" name="Google Shape;599;p19"/>
          <p:cNvGrpSpPr/>
          <p:nvPr/>
        </p:nvGrpSpPr>
        <p:grpSpPr>
          <a:xfrm>
            <a:off x="3857619" y="1556550"/>
            <a:ext cx="1928826" cy="2872588"/>
            <a:chOff x="2648971" y="1556550"/>
            <a:chExt cx="1772294" cy="2791840"/>
          </a:xfrm>
        </p:grpSpPr>
        <p:sp>
          <p:nvSpPr>
            <p:cNvPr id="600" name="Google Shape;600;p19"/>
            <p:cNvSpPr/>
            <p:nvPr/>
          </p:nvSpPr>
          <p:spPr>
            <a:xfrm>
              <a:off x="2730628" y="1556550"/>
              <a:ext cx="1560683" cy="2791840"/>
            </a:xfrm>
            <a:custGeom>
              <a:avLst/>
              <a:gdLst/>
              <a:ahLst/>
              <a:cxnLst/>
              <a:rect l="l" t="t" r="r" b="b"/>
              <a:pathLst>
                <a:path w="34280" h="12281" extrusionOk="0">
                  <a:moveTo>
                    <a:pt x="31358" y="1"/>
                  </a:moveTo>
                  <a:lnTo>
                    <a:pt x="28289" y="9"/>
                  </a:lnTo>
                  <a:lnTo>
                    <a:pt x="26680" y="9"/>
                  </a:lnTo>
                  <a:lnTo>
                    <a:pt x="24994" y="13"/>
                  </a:lnTo>
                  <a:cubicBezTo>
                    <a:pt x="23874" y="21"/>
                    <a:pt x="22758" y="30"/>
                    <a:pt x="21654" y="30"/>
                  </a:cubicBezTo>
                  <a:lnTo>
                    <a:pt x="18154" y="13"/>
                  </a:lnTo>
                  <a:cubicBezTo>
                    <a:pt x="17752" y="13"/>
                    <a:pt x="17331" y="11"/>
                    <a:pt x="16905" y="11"/>
                  </a:cubicBezTo>
                  <a:cubicBezTo>
                    <a:pt x="16692" y="11"/>
                    <a:pt x="16477" y="12"/>
                    <a:pt x="16262" y="13"/>
                  </a:cubicBezTo>
                  <a:lnTo>
                    <a:pt x="14403" y="30"/>
                  </a:lnTo>
                  <a:cubicBezTo>
                    <a:pt x="13800" y="38"/>
                    <a:pt x="13209" y="46"/>
                    <a:pt x="12635" y="46"/>
                  </a:cubicBezTo>
                  <a:lnTo>
                    <a:pt x="10817" y="46"/>
                  </a:lnTo>
                  <a:lnTo>
                    <a:pt x="7079" y="34"/>
                  </a:lnTo>
                  <a:lnTo>
                    <a:pt x="325" y="5"/>
                  </a:lnTo>
                  <a:lnTo>
                    <a:pt x="83" y="5"/>
                  </a:lnTo>
                  <a:lnTo>
                    <a:pt x="66" y="3070"/>
                  </a:lnTo>
                  <a:cubicBezTo>
                    <a:pt x="58" y="4137"/>
                    <a:pt x="50" y="5216"/>
                    <a:pt x="38" y="6316"/>
                  </a:cubicBezTo>
                  <a:cubicBezTo>
                    <a:pt x="25" y="8376"/>
                    <a:pt x="13" y="10226"/>
                    <a:pt x="1" y="12146"/>
                  </a:cubicBezTo>
                  <a:lnTo>
                    <a:pt x="666" y="12151"/>
                  </a:lnTo>
                  <a:cubicBezTo>
                    <a:pt x="1761" y="12151"/>
                    <a:pt x="2762" y="12142"/>
                    <a:pt x="3686" y="12142"/>
                  </a:cubicBezTo>
                  <a:cubicBezTo>
                    <a:pt x="3992" y="12142"/>
                    <a:pt x="4289" y="12141"/>
                    <a:pt x="4577" y="12141"/>
                  </a:cubicBezTo>
                  <a:cubicBezTo>
                    <a:pt x="4721" y="12141"/>
                    <a:pt x="4863" y="12141"/>
                    <a:pt x="5003" y="12142"/>
                  </a:cubicBezTo>
                  <a:lnTo>
                    <a:pt x="6381" y="12151"/>
                  </a:lnTo>
                  <a:lnTo>
                    <a:pt x="9016" y="12163"/>
                  </a:lnTo>
                  <a:cubicBezTo>
                    <a:pt x="9910" y="12167"/>
                    <a:pt x="10575" y="12175"/>
                    <a:pt x="11326" y="12188"/>
                  </a:cubicBezTo>
                  <a:lnTo>
                    <a:pt x="13566" y="12220"/>
                  </a:lnTo>
                  <a:cubicBezTo>
                    <a:pt x="14305" y="12233"/>
                    <a:pt x="15105" y="12237"/>
                    <a:pt x="15798" y="12237"/>
                  </a:cubicBezTo>
                  <a:lnTo>
                    <a:pt x="19003" y="12216"/>
                  </a:lnTo>
                  <a:cubicBezTo>
                    <a:pt x="19144" y="12215"/>
                    <a:pt x="19278" y="12215"/>
                    <a:pt x="19407" y="12215"/>
                  </a:cubicBezTo>
                  <a:cubicBezTo>
                    <a:pt x="19979" y="12215"/>
                    <a:pt x="20434" y="12222"/>
                    <a:pt x="20796" y="12229"/>
                  </a:cubicBezTo>
                  <a:cubicBezTo>
                    <a:pt x="21695" y="12241"/>
                    <a:pt x="22643" y="12261"/>
                    <a:pt x="23632" y="12270"/>
                  </a:cubicBezTo>
                  <a:lnTo>
                    <a:pt x="24378" y="12274"/>
                  </a:lnTo>
                  <a:lnTo>
                    <a:pt x="25043" y="12274"/>
                  </a:lnTo>
                  <a:lnTo>
                    <a:pt x="26290" y="12278"/>
                  </a:lnTo>
                  <a:cubicBezTo>
                    <a:pt x="26962" y="12279"/>
                    <a:pt x="27599" y="12280"/>
                    <a:pt x="28198" y="12280"/>
                  </a:cubicBezTo>
                  <a:cubicBezTo>
                    <a:pt x="29047" y="12280"/>
                    <a:pt x="29820" y="12279"/>
                    <a:pt x="30513" y="12274"/>
                  </a:cubicBezTo>
                  <a:cubicBezTo>
                    <a:pt x="31694" y="12265"/>
                    <a:pt x="32630" y="12257"/>
                    <a:pt x="33274" y="12241"/>
                  </a:cubicBezTo>
                  <a:cubicBezTo>
                    <a:pt x="33914" y="12224"/>
                    <a:pt x="34263" y="12208"/>
                    <a:pt x="34271" y="12192"/>
                  </a:cubicBezTo>
                  <a:cubicBezTo>
                    <a:pt x="34279" y="12171"/>
                    <a:pt x="33939" y="12151"/>
                    <a:pt x="33311" y="12130"/>
                  </a:cubicBezTo>
                  <a:cubicBezTo>
                    <a:pt x="32683" y="12110"/>
                    <a:pt x="31760" y="12089"/>
                    <a:pt x="30595" y="12073"/>
                  </a:cubicBezTo>
                  <a:lnTo>
                    <a:pt x="26409" y="12015"/>
                  </a:lnTo>
                  <a:lnTo>
                    <a:pt x="25166" y="12003"/>
                  </a:lnTo>
                  <a:lnTo>
                    <a:pt x="24530" y="11999"/>
                  </a:lnTo>
                  <a:lnTo>
                    <a:pt x="23952" y="11991"/>
                  </a:lnTo>
                  <a:lnTo>
                    <a:pt x="21219" y="11945"/>
                  </a:lnTo>
                  <a:cubicBezTo>
                    <a:pt x="20739" y="11937"/>
                    <a:pt x="19943" y="11929"/>
                    <a:pt x="18921" y="11929"/>
                  </a:cubicBezTo>
                  <a:cubicBezTo>
                    <a:pt x="17924" y="11933"/>
                    <a:pt x="16795" y="11954"/>
                    <a:pt x="15655" y="11958"/>
                  </a:cubicBezTo>
                  <a:cubicBezTo>
                    <a:pt x="15489" y="11959"/>
                    <a:pt x="15319" y="11960"/>
                    <a:pt x="15143" y="11960"/>
                  </a:cubicBezTo>
                  <a:cubicBezTo>
                    <a:pt x="14170" y="11960"/>
                    <a:pt x="13035" y="11942"/>
                    <a:pt x="11638" y="11921"/>
                  </a:cubicBezTo>
                  <a:lnTo>
                    <a:pt x="10337" y="11909"/>
                  </a:lnTo>
                  <a:lnTo>
                    <a:pt x="9044" y="11904"/>
                  </a:lnTo>
                  <a:lnTo>
                    <a:pt x="6377" y="11896"/>
                  </a:lnTo>
                  <a:lnTo>
                    <a:pt x="4962" y="11892"/>
                  </a:lnTo>
                  <a:cubicBezTo>
                    <a:pt x="4441" y="11892"/>
                    <a:pt x="3932" y="11896"/>
                    <a:pt x="3431" y="11896"/>
                  </a:cubicBezTo>
                  <a:cubicBezTo>
                    <a:pt x="2430" y="11904"/>
                    <a:pt x="1462" y="11917"/>
                    <a:pt x="530" y="11917"/>
                  </a:cubicBezTo>
                  <a:lnTo>
                    <a:pt x="231" y="11917"/>
                  </a:lnTo>
                  <a:lnTo>
                    <a:pt x="251" y="6254"/>
                  </a:lnTo>
                  <a:cubicBezTo>
                    <a:pt x="259" y="5191"/>
                    <a:pt x="263" y="4088"/>
                    <a:pt x="268" y="2947"/>
                  </a:cubicBezTo>
                  <a:lnTo>
                    <a:pt x="272" y="194"/>
                  </a:lnTo>
                  <a:lnTo>
                    <a:pt x="514" y="194"/>
                  </a:lnTo>
                  <a:lnTo>
                    <a:pt x="7292" y="198"/>
                  </a:lnTo>
                  <a:lnTo>
                    <a:pt x="12926" y="198"/>
                  </a:lnTo>
                  <a:lnTo>
                    <a:pt x="14801" y="181"/>
                  </a:lnTo>
                  <a:cubicBezTo>
                    <a:pt x="15404" y="173"/>
                    <a:pt x="15991" y="169"/>
                    <a:pt x="16562" y="165"/>
                  </a:cubicBezTo>
                  <a:cubicBezTo>
                    <a:pt x="17116" y="165"/>
                    <a:pt x="17702" y="169"/>
                    <a:pt x="18285" y="169"/>
                  </a:cubicBezTo>
                  <a:cubicBezTo>
                    <a:pt x="19446" y="177"/>
                    <a:pt x="20624" y="190"/>
                    <a:pt x="21814" y="194"/>
                  </a:cubicBezTo>
                  <a:cubicBezTo>
                    <a:pt x="22051" y="194"/>
                    <a:pt x="22286" y="195"/>
                    <a:pt x="22520" y="195"/>
                  </a:cubicBezTo>
                  <a:cubicBezTo>
                    <a:pt x="23455" y="195"/>
                    <a:pt x="24362" y="190"/>
                    <a:pt x="25232" y="190"/>
                  </a:cubicBezTo>
                  <a:lnTo>
                    <a:pt x="26828" y="190"/>
                  </a:lnTo>
                  <a:lnTo>
                    <a:pt x="28416" y="194"/>
                  </a:lnTo>
                  <a:lnTo>
                    <a:pt x="31456" y="198"/>
                  </a:lnTo>
                  <a:lnTo>
                    <a:pt x="32852" y="206"/>
                  </a:lnTo>
                  <a:lnTo>
                    <a:pt x="33537" y="210"/>
                  </a:lnTo>
                  <a:lnTo>
                    <a:pt x="33877" y="214"/>
                  </a:lnTo>
                  <a:lnTo>
                    <a:pt x="34062" y="214"/>
                  </a:lnTo>
                  <a:cubicBezTo>
                    <a:pt x="34058" y="255"/>
                    <a:pt x="34058" y="296"/>
                    <a:pt x="34058" y="337"/>
                  </a:cubicBezTo>
                  <a:cubicBezTo>
                    <a:pt x="34058" y="448"/>
                    <a:pt x="34058" y="559"/>
                    <a:pt x="34058" y="666"/>
                  </a:cubicBezTo>
                  <a:cubicBezTo>
                    <a:pt x="34054" y="887"/>
                    <a:pt x="34054" y="1109"/>
                    <a:pt x="34054" y="1326"/>
                  </a:cubicBezTo>
                  <a:cubicBezTo>
                    <a:pt x="34050" y="1765"/>
                    <a:pt x="34050" y="2200"/>
                    <a:pt x="34050" y="2627"/>
                  </a:cubicBezTo>
                  <a:cubicBezTo>
                    <a:pt x="34050" y="3493"/>
                    <a:pt x="34058" y="4285"/>
                    <a:pt x="34062" y="5015"/>
                  </a:cubicBezTo>
                  <a:cubicBezTo>
                    <a:pt x="34066" y="5741"/>
                    <a:pt x="34070" y="6402"/>
                    <a:pt x="34074" y="7005"/>
                  </a:cubicBezTo>
                  <a:cubicBezTo>
                    <a:pt x="34078" y="7621"/>
                    <a:pt x="34078" y="8216"/>
                    <a:pt x="34083" y="8737"/>
                  </a:cubicBezTo>
                  <a:cubicBezTo>
                    <a:pt x="34091" y="9787"/>
                    <a:pt x="34099" y="10612"/>
                    <a:pt x="34115" y="11178"/>
                  </a:cubicBezTo>
                  <a:cubicBezTo>
                    <a:pt x="34132" y="11744"/>
                    <a:pt x="34148" y="12048"/>
                    <a:pt x="34177" y="12056"/>
                  </a:cubicBezTo>
                  <a:cubicBezTo>
                    <a:pt x="34177" y="12056"/>
                    <a:pt x="34178" y="12057"/>
                    <a:pt x="34178" y="12057"/>
                  </a:cubicBezTo>
                  <a:cubicBezTo>
                    <a:pt x="34202" y="12057"/>
                    <a:pt x="34218" y="11766"/>
                    <a:pt x="34230" y="11215"/>
                  </a:cubicBezTo>
                  <a:cubicBezTo>
                    <a:pt x="34247" y="10653"/>
                    <a:pt x="34255" y="9828"/>
                    <a:pt x="34263" y="8770"/>
                  </a:cubicBezTo>
                  <a:cubicBezTo>
                    <a:pt x="34267" y="8232"/>
                    <a:pt x="34267" y="7666"/>
                    <a:pt x="34271" y="7001"/>
                  </a:cubicBezTo>
                  <a:cubicBezTo>
                    <a:pt x="34275" y="6320"/>
                    <a:pt x="34271" y="5602"/>
                    <a:pt x="34267" y="4855"/>
                  </a:cubicBezTo>
                  <a:cubicBezTo>
                    <a:pt x="34263" y="4112"/>
                    <a:pt x="34259" y="3345"/>
                    <a:pt x="34255" y="2561"/>
                  </a:cubicBezTo>
                  <a:cubicBezTo>
                    <a:pt x="34255" y="1790"/>
                    <a:pt x="34259" y="949"/>
                    <a:pt x="34263" y="38"/>
                  </a:cubicBezTo>
                  <a:lnTo>
                    <a:pt x="34263" y="13"/>
                  </a:lnTo>
                  <a:cubicBezTo>
                    <a:pt x="33377" y="5"/>
                    <a:pt x="32359" y="1"/>
                    <a:pt x="31358" y="1"/>
                  </a:cubicBezTo>
                  <a:close/>
                </a:path>
              </a:pathLst>
            </a:custGeom>
            <a:solidFill>
              <a:schemeClr val="bg2"/>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9"/>
            <p:cNvSpPr/>
            <p:nvPr/>
          </p:nvSpPr>
          <p:spPr>
            <a:xfrm>
              <a:off x="2728269" y="3150069"/>
              <a:ext cx="1565400" cy="1029000"/>
            </a:xfrm>
            <a:prstGeom prst="rect">
              <a:avLst/>
            </a:prstGeom>
            <a:noFill/>
            <a:ln>
              <a:noFill/>
            </a:ln>
          </p:spPr>
          <p:txBody>
            <a:bodyPr spcFirstLastPara="1" wrap="square" lIns="90000" tIns="91425" rIns="274300" bIns="91425" anchor="ctr" anchorCtr="0">
              <a:noAutofit/>
            </a:bodyPr>
            <a:lstStyle/>
            <a:p>
              <a:pPr marL="0" marR="0" lvl="0" indent="0" algn="ctr" rtl="0">
                <a:spcBef>
                  <a:spcPts val="0"/>
                </a:spcBef>
                <a:spcAft>
                  <a:spcPts val="0"/>
                </a:spcAft>
                <a:buClr>
                  <a:srgbClr val="000000"/>
                </a:buClr>
                <a:buSzPts val="1100"/>
                <a:buFont typeface="Arial"/>
                <a:buNone/>
              </a:pPr>
              <a:endParaRPr sz="1200">
                <a:solidFill>
                  <a:schemeClr val="dk1"/>
                </a:solidFill>
                <a:latin typeface="Livvic"/>
                <a:ea typeface="Livvic"/>
                <a:cs typeface="Livvic"/>
                <a:sym typeface="Livvic"/>
              </a:endParaRPr>
            </a:p>
          </p:txBody>
        </p:sp>
        <p:sp>
          <p:nvSpPr>
            <p:cNvPr id="602" name="Google Shape;602;p19"/>
            <p:cNvSpPr txBox="1"/>
            <p:nvPr/>
          </p:nvSpPr>
          <p:spPr>
            <a:xfrm>
              <a:off x="2648971" y="3029222"/>
              <a:ext cx="1772294"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bg2"/>
                  </a:solidFill>
                  <a:latin typeface="Merriweather"/>
                  <a:ea typeface="Merriweather"/>
                  <a:cs typeface="Merriweather"/>
                  <a:sym typeface="Merriweather"/>
                </a:rPr>
                <a:t>Mother-Daughter Relationship</a:t>
              </a:r>
              <a:endParaRPr sz="1800" b="1">
                <a:solidFill>
                  <a:schemeClr val="bg2"/>
                </a:solidFill>
                <a:latin typeface="Merriweather"/>
                <a:ea typeface="Merriweather"/>
                <a:cs typeface="Merriweather"/>
                <a:sym typeface="Merriweather"/>
              </a:endParaRPr>
            </a:p>
          </p:txBody>
        </p:sp>
      </p:grpSp>
      <p:grpSp>
        <p:nvGrpSpPr>
          <p:cNvPr id="637" name="Google Shape;637;p19"/>
          <p:cNvGrpSpPr/>
          <p:nvPr/>
        </p:nvGrpSpPr>
        <p:grpSpPr>
          <a:xfrm>
            <a:off x="1006336" y="1556550"/>
            <a:ext cx="1565400" cy="2791840"/>
            <a:chOff x="606208" y="1556550"/>
            <a:chExt cx="1565400" cy="2791840"/>
          </a:xfrm>
        </p:grpSpPr>
        <p:sp>
          <p:nvSpPr>
            <p:cNvPr id="638" name="Google Shape;638;p19"/>
            <p:cNvSpPr/>
            <p:nvPr/>
          </p:nvSpPr>
          <p:spPr>
            <a:xfrm>
              <a:off x="608566" y="1556550"/>
              <a:ext cx="1560683" cy="2791840"/>
            </a:xfrm>
            <a:custGeom>
              <a:avLst/>
              <a:gdLst/>
              <a:ahLst/>
              <a:cxnLst/>
              <a:rect l="l" t="t" r="r" b="b"/>
              <a:pathLst>
                <a:path w="34280" h="12281" extrusionOk="0">
                  <a:moveTo>
                    <a:pt x="31358" y="1"/>
                  </a:moveTo>
                  <a:lnTo>
                    <a:pt x="28289" y="9"/>
                  </a:lnTo>
                  <a:lnTo>
                    <a:pt x="26680" y="9"/>
                  </a:lnTo>
                  <a:lnTo>
                    <a:pt x="24994" y="13"/>
                  </a:lnTo>
                  <a:cubicBezTo>
                    <a:pt x="23874" y="21"/>
                    <a:pt x="22758" y="30"/>
                    <a:pt x="21654" y="30"/>
                  </a:cubicBezTo>
                  <a:lnTo>
                    <a:pt x="18154" y="13"/>
                  </a:lnTo>
                  <a:cubicBezTo>
                    <a:pt x="17752" y="13"/>
                    <a:pt x="17331" y="11"/>
                    <a:pt x="16905" y="11"/>
                  </a:cubicBezTo>
                  <a:cubicBezTo>
                    <a:pt x="16692" y="11"/>
                    <a:pt x="16477" y="12"/>
                    <a:pt x="16262" y="13"/>
                  </a:cubicBezTo>
                  <a:lnTo>
                    <a:pt x="14403" y="30"/>
                  </a:lnTo>
                  <a:cubicBezTo>
                    <a:pt x="13800" y="38"/>
                    <a:pt x="13209" y="46"/>
                    <a:pt x="12635" y="46"/>
                  </a:cubicBezTo>
                  <a:lnTo>
                    <a:pt x="10817" y="46"/>
                  </a:lnTo>
                  <a:lnTo>
                    <a:pt x="7079" y="34"/>
                  </a:lnTo>
                  <a:lnTo>
                    <a:pt x="325" y="5"/>
                  </a:lnTo>
                  <a:lnTo>
                    <a:pt x="83" y="5"/>
                  </a:lnTo>
                  <a:lnTo>
                    <a:pt x="66" y="3070"/>
                  </a:lnTo>
                  <a:cubicBezTo>
                    <a:pt x="58" y="4137"/>
                    <a:pt x="50" y="5216"/>
                    <a:pt x="38" y="6316"/>
                  </a:cubicBezTo>
                  <a:cubicBezTo>
                    <a:pt x="25" y="8376"/>
                    <a:pt x="13" y="10226"/>
                    <a:pt x="1" y="12146"/>
                  </a:cubicBezTo>
                  <a:lnTo>
                    <a:pt x="666" y="12151"/>
                  </a:lnTo>
                  <a:cubicBezTo>
                    <a:pt x="1761" y="12151"/>
                    <a:pt x="2762" y="12142"/>
                    <a:pt x="3686" y="12142"/>
                  </a:cubicBezTo>
                  <a:cubicBezTo>
                    <a:pt x="3992" y="12142"/>
                    <a:pt x="4289" y="12141"/>
                    <a:pt x="4577" y="12141"/>
                  </a:cubicBezTo>
                  <a:cubicBezTo>
                    <a:pt x="4721" y="12141"/>
                    <a:pt x="4863" y="12141"/>
                    <a:pt x="5003" y="12142"/>
                  </a:cubicBezTo>
                  <a:lnTo>
                    <a:pt x="6381" y="12151"/>
                  </a:lnTo>
                  <a:lnTo>
                    <a:pt x="9016" y="12163"/>
                  </a:lnTo>
                  <a:cubicBezTo>
                    <a:pt x="9910" y="12167"/>
                    <a:pt x="10575" y="12175"/>
                    <a:pt x="11326" y="12188"/>
                  </a:cubicBezTo>
                  <a:lnTo>
                    <a:pt x="13566" y="12220"/>
                  </a:lnTo>
                  <a:cubicBezTo>
                    <a:pt x="14305" y="12233"/>
                    <a:pt x="15105" y="12237"/>
                    <a:pt x="15798" y="12237"/>
                  </a:cubicBezTo>
                  <a:lnTo>
                    <a:pt x="19003" y="12216"/>
                  </a:lnTo>
                  <a:cubicBezTo>
                    <a:pt x="19144" y="12215"/>
                    <a:pt x="19278" y="12215"/>
                    <a:pt x="19407" y="12215"/>
                  </a:cubicBezTo>
                  <a:cubicBezTo>
                    <a:pt x="19979" y="12215"/>
                    <a:pt x="20434" y="12222"/>
                    <a:pt x="20796" y="12229"/>
                  </a:cubicBezTo>
                  <a:cubicBezTo>
                    <a:pt x="21695" y="12241"/>
                    <a:pt x="22643" y="12261"/>
                    <a:pt x="23632" y="12270"/>
                  </a:cubicBezTo>
                  <a:lnTo>
                    <a:pt x="24378" y="12274"/>
                  </a:lnTo>
                  <a:lnTo>
                    <a:pt x="25043" y="12274"/>
                  </a:lnTo>
                  <a:lnTo>
                    <a:pt x="26290" y="12278"/>
                  </a:lnTo>
                  <a:cubicBezTo>
                    <a:pt x="26962" y="12279"/>
                    <a:pt x="27599" y="12280"/>
                    <a:pt x="28198" y="12280"/>
                  </a:cubicBezTo>
                  <a:cubicBezTo>
                    <a:pt x="29047" y="12280"/>
                    <a:pt x="29820" y="12279"/>
                    <a:pt x="30513" y="12274"/>
                  </a:cubicBezTo>
                  <a:cubicBezTo>
                    <a:pt x="31694" y="12265"/>
                    <a:pt x="32630" y="12257"/>
                    <a:pt x="33274" y="12241"/>
                  </a:cubicBezTo>
                  <a:cubicBezTo>
                    <a:pt x="33914" y="12224"/>
                    <a:pt x="34263" y="12208"/>
                    <a:pt x="34271" y="12192"/>
                  </a:cubicBezTo>
                  <a:cubicBezTo>
                    <a:pt x="34279" y="12171"/>
                    <a:pt x="33939" y="12151"/>
                    <a:pt x="33311" y="12130"/>
                  </a:cubicBezTo>
                  <a:cubicBezTo>
                    <a:pt x="32683" y="12110"/>
                    <a:pt x="31760" y="12089"/>
                    <a:pt x="30595" y="12073"/>
                  </a:cubicBezTo>
                  <a:lnTo>
                    <a:pt x="26409" y="12015"/>
                  </a:lnTo>
                  <a:lnTo>
                    <a:pt x="25166" y="12003"/>
                  </a:lnTo>
                  <a:lnTo>
                    <a:pt x="24530" y="11999"/>
                  </a:lnTo>
                  <a:lnTo>
                    <a:pt x="23952" y="11991"/>
                  </a:lnTo>
                  <a:lnTo>
                    <a:pt x="21219" y="11945"/>
                  </a:lnTo>
                  <a:cubicBezTo>
                    <a:pt x="20739" y="11937"/>
                    <a:pt x="19943" y="11929"/>
                    <a:pt x="18921" y="11929"/>
                  </a:cubicBezTo>
                  <a:cubicBezTo>
                    <a:pt x="17924" y="11933"/>
                    <a:pt x="16795" y="11954"/>
                    <a:pt x="15655" y="11958"/>
                  </a:cubicBezTo>
                  <a:cubicBezTo>
                    <a:pt x="15489" y="11959"/>
                    <a:pt x="15319" y="11960"/>
                    <a:pt x="15143" y="11960"/>
                  </a:cubicBezTo>
                  <a:cubicBezTo>
                    <a:pt x="14170" y="11960"/>
                    <a:pt x="13035" y="11942"/>
                    <a:pt x="11638" y="11921"/>
                  </a:cubicBezTo>
                  <a:lnTo>
                    <a:pt x="10337" y="11909"/>
                  </a:lnTo>
                  <a:lnTo>
                    <a:pt x="9044" y="11904"/>
                  </a:lnTo>
                  <a:lnTo>
                    <a:pt x="6377" y="11896"/>
                  </a:lnTo>
                  <a:lnTo>
                    <a:pt x="4962" y="11892"/>
                  </a:lnTo>
                  <a:cubicBezTo>
                    <a:pt x="4441" y="11892"/>
                    <a:pt x="3932" y="11896"/>
                    <a:pt x="3431" y="11896"/>
                  </a:cubicBezTo>
                  <a:cubicBezTo>
                    <a:pt x="2430" y="11904"/>
                    <a:pt x="1462" y="11917"/>
                    <a:pt x="530" y="11917"/>
                  </a:cubicBezTo>
                  <a:lnTo>
                    <a:pt x="231" y="11917"/>
                  </a:lnTo>
                  <a:lnTo>
                    <a:pt x="251" y="6254"/>
                  </a:lnTo>
                  <a:cubicBezTo>
                    <a:pt x="259" y="5191"/>
                    <a:pt x="263" y="4088"/>
                    <a:pt x="268" y="2947"/>
                  </a:cubicBezTo>
                  <a:lnTo>
                    <a:pt x="272" y="194"/>
                  </a:lnTo>
                  <a:lnTo>
                    <a:pt x="514" y="194"/>
                  </a:lnTo>
                  <a:lnTo>
                    <a:pt x="7292" y="198"/>
                  </a:lnTo>
                  <a:lnTo>
                    <a:pt x="12926" y="198"/>
                  </a:lnTo>
                  <a:lnTo>
                    <a:pt x="14801" y="181"/>
                  </a:lnTo>
                  <a:cubicBezTo>
                    <a:pt x="15404" y="173"/>
                    <a:pt x="15991" y="169"/>
                    <a:pt x="16562" y="165"/>
                  </a:cubicBezTo>
                  <a:cubicBezTo>
                    <a:pt x="17116" y="165"/>
                    <a:pt x="17702" y="169"/>
                    <a:pt x="18285" y="169"/>
                  </a:cubicBezTo>
                  <a:cubicBezTo>
                    <a:pt x="19446" y="177"/>
                    <a:pt x="20624" y="190"/>
                    <a:pt x="21814" y="194"/>
                  </a:cubicBezTo>
                  <a:cubicBezTo>
                    <a:pt x="22051" y="194"/>
                    <a:pt x="22286" y="195"/>
                    <a:pt x="22520" y="195"/>
                  </a:cubicBezTo>
                  <a:cubicBezTo>
                    <a:pt x="23455" y="195"/>
                    <a:pt x="24362" y="190"/>
                    <a:pt x="25232" y="190"/>
                  </a:cubicBezTo>
                  <a:lnTo>
                    <a:pt x="26828" y="190"/>
                  </a:lnTo>
                  <a:lnTo>
                    <a:pt x="28416" y="194"/>
                  </a:lnTo>
                  <a:lnTo>
                    <a:pt x="31456" y="198"/>
                  </a:lnTo>
                  <a:lnTo>
                    <a:pt x="32852" y="206"/>
                  </a:lnTo>
                  <a:lnTo>
                    <a:pt x="33537" y="210"/>
                  </a:lnTo>
                  <a:lnTo>
                    <a:pt x="33877" y="214"/>
                  </a:lnTo>
                  <a:lnTo>
                    <a:pt x="34062" y="214"/>
                  </a:lnTo>
                  <a:cubicBezTo>
                    <a:pt x="34058" y="255"/>
                    <a:pt x="34058" y="296"/>
                    <a:pt x="34058" y="337"/>
                  </a:cubicBezTo>
                  <a:cubicBezTo>
                    <a:pt x="34058" y="448"/>
                    <a:pt x="34058" y="559"/>
                    <a:pt x="34058" y="666"/>
                  </a:cubicBezTo>
                  <a:cubicBezTo>
                    <a:pt x="34054" y="887"/>
                    <a:pt x="34054" y="1109"/>
                    <a:pt x="34054" y="1326"/>
                  </a:cubicBezTo>
                  <a:cubicBezTo>
                    <a:pt x="34050" y="1765"/>
                    <a:pt x="34050" y="2200"/>
                    <a:pt x="34050" y="2627"/>
                  </a:cubicBezTo>
                  <a:cubicBezTo>
                    <a:pt x="34050" y="3493"/>
                    <a:pt x="34058" y="4285"/>
                    <a:pt x="34062" y="5015"/>
                  </a:cubicBezTo>
                  <a:cubicBezTo>
                    <a:pt x="34066" y="5741"/>
                    <a:pt x="34070" y="6402"/>
                    <a:pt x="34074" y="7005"/>
                  </a:cubicBezTo>
                  <a:cubicBezTo>
                    <a:pt x="34078" y="7621"/>
                    <a:pt x="34078" y="8216"/>
                    <a:pt x="34083" y="8737"/>
                  </a:cubicBezTo>
                  <a:cubicBezTo>
                    <a:pt x="34091" y="9787"/>
                    <a:pt x="34099" y="10612"/>
                    <a:pt x="34115" y="11178"/>
                  </a:cubicBezTo>
                  <a:cubicBezTo>
                    <a:pt x="34132" y="11744"/>
                    <a:pt x="34148" y="12048"/>
                    <a:pt x="34177" y="12056"/>
                  </a:cubicBezTo>
                  <a:cubicBezTo>
                    <a:pt x="34177" y="12056"/>
                    <a:pt x="34178" y="12057"/>
                    <a:pt x="34178" y="12057"/>
                  </a:cubicBezTo>
                  <a:cubicBezTo>
                    <a:pt x="34202" y="12057"/>
                    <a:pt x="34218" y="11766"/>
                    <a:pt x="34230" y="11215"/>
                  </a:cubicBezTo>
                  <a:cubicBezTo>
                    <a:pt x="34247" y="10653"/>
                    <a:pt x="34255" y="9828"/>
                    <a:pt x="34263" y="8770"/>
                  </a:cubicBezTo>
                  <a:cubicBezTo>
                    <a:pt x="34267" y="8232"/>
                    <a:pt x="34267" y="7666"/>
                    <a:pt x="34271" y="7001"/>
                  </a:cubicBezTo>
                  <a:cubicBezTo>
                    <a:pt x="34275" y="6320"/>
                    <a:pt x="34271" y="5602"/>
                    <a:pt x="34267" y="4855"/>
                  </a:cubicBezTo>
                  <a:cubicBezTo>
                    <a:pt x="34263" y="4112"/>
                    <a:pt x="34259" y="3345"/>
                    <a:pt x="34255" y="2561"/>
                  </a:cubicBezTo>
                  <a:cubicBezTo>
                    <a:pt x="34255" y="1790"/>
                    <a:pt x="34259" y="949"/>
                    <a:pt x="34263" y="38"/>
                  </a:cubicBezTo>
                  <a:lnTo>
                    <a:pt x="34263" y="13"/>
                  </a:lnTo>
                  <a:cubicBezTo>
                    <a:pt x="33377" y="5"/>
                    <a:pt x="32359" y="1"/>
                    <a:pt x="31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9"/>
            <p:cNvSpPr/>
            <p:nvPr/>
          </p:nvSpPr>
          <p:spPr>
            <a:xfrm>
              <a:off x="606208" y="3150120"/>
              <a:ext cx="1565400" cy="10290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endParaRPr sz="1200">
                <a:solidFill>
                  <a:schemeClr val="dk1"/>
                </a:solidFill>
                <a:latin typeface="Livvic"/>
                <a:ea typeface="Livvic"/>
                <a:cs typeface="Livvic"/>
                <a:sym typeface="Livvic"/>
              </a:endParaRPr>
            </a:p>
          </p:txBody>
        </p:sp>
        <p:sp>
          <p:nvSpPr>
            <p:cNvPr id="640" name="Google Shape;640;p19"/>
            <p:cNvSpPr txBox="1"/>
            <p:nvPr/>
          </p:nvSpPr>
          <p:spPr>
            <a:xfrm>
              <a:off x="606208" y="2908781"/>
              <a:ext cx="15654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smtClean="0">
                  <a:solidFill>
                    <a:schemeClr val="dk2"/>
                  </a:solidFill>
                  <a:latin typeface="Merriweather"/>
                  <a:ea typeface="Merriweather"/>
                  <a:cs typeface="Merriweather"/>
                  <a:sym typeface="Merriweather"/>
                </a:rPr>
                <a:t>Marriage</a:t>
              </a:r>
              <a:endParaRPr sz="1800" b="1">
                <a:solidFill>
                  <a:schemeClr val="dk2"/>
                </a:solidFill>
                <a:latin typeface="Merriweather"/>
                <a:ea typeface="Merriweather"/>
                <a:cs typeface="Merriweather"/>
                <a:sym typeface="Merriweather"/>
              </a:endParaRPr>
            </a:p>
          </p:txBody>
        </p:sp>
        <p:grpSp>
          <p:nvGrpSpPr>
            <p:cNvPr id="641" name="Google Shape;641;p19"/>
            <p:cNvGrpSpPr/>
            <p:nvPr/>
          </p:nvGrpSpPr>
          <p:grpSpPr>
            <a:xfrm>
              <a:off x="1340626" y="2255526"/>
              <a:ext cx="86036" cy="297476"/>
              <a:chOff x="3219543" y="3398606"/>
              <a:chExt cx="59475" cy="205652"/>
            </a:xfrm>
          </p:grpSpPr>
          <p:sp>
            <p:nvSpPr>
              <p:cNvPr id="645" name="Google Shape;645;p19"/>
              <p:cNvSpPr/>
              <p:nvPr/>
            </p:nvSpPr>
            <p:spPr>
              <a:xfrm>
                <a:off x="3277873" y="3491382"/>
                <a:ext cx="32" cy="32"/>
              </a:xfrm>
              <a:custGeom>
                <a:avLst/>
                <a:gdLst/>
                <a:ahLst/>
                <a:cxnLst/>
                <a:rect l="l" t="t" r="r" b="b"/>
                <a:pathLst>
                  <a:path w="1" h="1" extrusionOk="0">
                    <a:moveTo>
                      <a:pt x="0" y="0"/>
                    </a:move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9"/>
              <p:cNvSpPr/>
              <p:nvPr/>
            </p:nvSpPr>
            <p:spPr>
              <a:xfrm>
                <a:off x="3277873" y="3490618"/>
                <a:ext cx="32" cy="32"/>
              </a:xfrm>
              <a:custGeom>
                <a:avLst/>
                <a:gdLst/>
                <a:ahLst/>
                <a:cxnLst/>
                <a:rect l="l" t="t" r="r" b="b"/>
                <a:pathLst>
                  <a:path w="1" h="1" extrusionOk="0">
                    <a:moveTo>
                      <a:pt x="0" y="0"/>
                    </a:move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9"/>
              <p:cNvSpPr/>
              <p:nvPr/>
            </p:nvSpPr>
            <p:spPr>
              <a:xfrm>
                <a:off x="3257422" y="3604226"/>
                <a:ext cx="32" cy="32"/>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9"/>
              <p:cNvSpPr/>
              <p:nvPr/>
            </p:nvSpPr>
            <p:spPr>
              <a:xfrm>
                <a:off x="3257422" y="3604226"/>
                <a:ext cx="32" cy="32"/>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9"/>
              <p:cNvSpPr/>
              <p:nvPr/>
            </p:nvSpPr>
            <p:spPr>
              <a:xfrm>
                <a:off x="3277873" y="3491382"/>
                <a:ext cx="32" cy="32"/>
              </a:xfrm>
              <a:custGeom>
                <a:avLst/>
                <a:gdLst/>
                <a:ahLst/>
                <a:cxnLst/>
                <a:rect l="l" t="t" r="r" b="b"/>
                <a:pathLst>
                  <a:path w="1" h="1" extrusionOk="0">
                    <a:moveTo>
                      <a:pt x="0" y="0"/>
                    </a:move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9"/>
              <p:cNvSpPr/>
              <p:nvPr/>
            </p:nvSpPr>
            <p:spPr>
              <a:xfrm>
                <a:off x="3278986" y="3524681"/>
                <a:ext cx="32" cy="32"/>
              </a:xfrm>
              <a:custGeom>
                <a:avLst/>
                <a:gdLst/>
                <a:ahLst/>
                <a:cxnLst/>
                <a:rect l="l" t="t" r="r" b="b"/>
                <a:pathLst>
                  <a:path w="1" h="1" extrusionOk="0">
                    <a:moveTo>
                      <a:pt x="1" y="1"/>
                    </a:move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9"/>
              <p:cNvSpPr/>
              <p:nvPr/>
            </p:nvSpPr>
            <p:spPr>
              <a:xfrm>
                <a:off x="3219543" y="3586415"/>
                <a:ext cx="32" cy="32"/>
              </a:xfrm>
              <a:custGeom>
                <a:avLst/>
                <a:gdLst/>
                <a:ahLst/>
                <a:cxnLst/>
                <a:rect l="l" t="t" r="r" b="b"/>
                <a:pathLst>
                  <a:path w="1" h="1" extrusionOk="0">
                    <a:moveTo>
                      <a:pt x="1" y="1"/>
                    </a:move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9"/>
              <p:cNvSpPr/>
              <p:nvPr/>
            </p:nvSpPr>
            <p:spPr>
              <a:xfrm>
                <a:off x="3219543" y="3586415"/>
                <a:ext cx="32" cy="32"/>
              </a:xfrm>
              <a:custGeom>
                <a:avLst/>
                <a:gdLst/>
                <a:ahLst/>
                <a:cxnLst/>
                <a:rect l="l" t="t" r="r" b="b"/>
                <a:pathLst>
                  <a:path w="1" h="1" extrusionOk="0">
                    <a:moveTo>
                      <a:pt x="1" y="1"/>
                    </a:moveTo>
                    <a:lnTo>
                      <a:pt x="1" y="1"/>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9"/>
              <p:cNvSpPr/>
              <p:nvPr/>
            </p:nvSpPr>
            <p:spPr>
              <a:xfrm>
                <a:off x="3219543" y="3586415"/>
                <a:ext cx="32" cy="32"/>
              </a:xfrm>
              <a:custGeom>
                <a:avLst/>
                <a:gdLst/>
                <a:ahLst/>
                <a:cxnLst/>
                <a:rect l="l" t="t" r="r" b="b"/>
                <a:pathLst>
                  <a:path w="1" h="1" extrusionOk="0">
                    <a:moveTo>
                      <a:pt x="1" y="1"/>
                    </a:move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9"/>
              <p:cNvSpPr/>
              <p:nvPr/>
            </p:nvSpPr>
            <p:spPr>
              <a:xfrm>
                <a:off x="3247181" y="3444787"/>
                <a:ext cx="32" cy="32"/>
              </a:xfrm>
              <a:custGeom>
                <a:avLst/>
                <a:gdLst/>
                <a:ahLst/>
                <a:cxnLst/>
                <a:rect l="l" t="t" r="r" b="b"/>
                <a:pathLst>
                  <a:path w="1" h="1" extrusionOk="0">
                    <a:moveTo>
                      <a:pt x="1" y="1"/>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9"/>
              <p:cNvSpPr/>
              <p:nvPr/>
            </p:nvSpPr>
            <p:spPr>
              <a:xfrm>
                <a:off x="3257422" y="3604226"/>
                <a:ext cx="32" cy="32"/>
              </a:xfrm>
              <a:custGeom>
                <a:avLst/>
                <a:gdLst/>
                <a:ahLst/>
                <a:cxnLst/>
                <a:rect l="l" t="t" r="r" b="b"/>
                <a:pathLst>
                  <a:path w="1" h="1" extrusionOk="0">
                    <a:moveTo>
                      <a:pt x="0" y="0"/>
                    </a:move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9"/>
              <p:cNvSpPr/>
              <p:nvPr/>
            </p:nvSpPr>
            <p:spPr>
              <a:xfrm>
                <a:off x="3257422" y="3604226"/>
                <a:ext cx="32" cy="32"/>
              </a:xfrm>
              <a:custGeom>
                <a:avLst/>
                <a:gdLst/>
                <a:ahLst/>
                <a:cxnLst/>
                <a:rect l="l" t="t" r="r" b="b"/>
                <a:pathLst>
                  <a:path w="1" h="1" extrusionOk="0">
                    <a:moveTo>
                      <a:pt x="0" y="0"/>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9"/>
              <p:cNvSpPr/>
              <p:nvPr/>
            </p:nvSpPr>
            <p:spPr>
              <a:xfrm>
                <a:off x="3247181" y="3444787"/>
                <a:ext cx="32" cy="32"/>
              </a:xfrm>
              <a:custGeom>
                <a:avLst/>
                <a:gdLst/>
                <a:ahLst/>
                <a:cxnLst/>
                <a:rect l="l" t="t" r="r" b="b"/>
                <a:pathLst>
                  <a:path w="1" h="1" extrusionOk="0">
                    <a:moveTo>
                      <a:pt x="1" y="1"/>
                    </a:move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9"/>
              <p:cNvSpPr/>
              <p:nvPr/>
            </p:nvSpPr>
            <p:spPr>
              <a:xfrm>
                <a:off x="3257422" y="3604226"/>
                <a:ext cx="32" cy="32"/>
              </a:xfrm>
              <a:custGeom>
                <a:avLst/>
                <a:gdLst/>
                <a:ahLst/>
                <a:cxnLst/>
                <a:rect l="l" t="t" r="r" b="b"/>
                <a:pathLst>
                  <a:path w="1" h="1" extrusionOk="0">
                    <a:moveTo>
                      <a:pt x="0" y="0"/>
                    </a:move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9"/>
              <p:cNvSpPr/>
              <p:nvPr/>
            </p:nvSpPr>
            <p:spPr>
              <a:xfrm>
                <a:off x="3257422" y="3604226"/>
                <a:ext cx="32" cy="32"/>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9"/>
              <p:cNvSpPr/>
              <p:nvPr/>
            </p:nvSpPr>
            <p:spPr>
              <a:xfrm>
                <a:off x="3257422" y="3604226"/>
                <a:ext cx="32" cy="32"/>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9"/>
              <p:cNvSpPr/>
              <p:nvPr/>
            </p:nvSpPr>
            <p:spPr>
              <a:xfrm>
                <a:off x="3269922" y="3398606"/>
                <a:ext cx="32" cy="32"/>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9"/>
              <p:cNvSpPr/>
              <p:nvPr/>
            </p:nvSpPr>
            <p:spPr>
              <a:xfrm>
                <a:off x="3269922" y="3398606"/>
                <a:ext cx="32" cy="32"/>
              </a:xfrm>
              <a:custGeom>
                <a:avLst/>
                <a:gdLst/>
                <a:ahLst/>
                <a:cxnLst/>
                <a:rect l="l" t="t" r="r" b="b"/>
                <a:pathLst>
                  <a:path w="1" h="1" extrusionOk="0">
                    <a:moveTo>
                      <a:pt x="0" y="0"/>
                    </a:move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9"/>
              <p:cNvSpPr/>
              <p:nvPr/>
            </p:nvSpPr>
            <p:spPr>
              <a:xfrm>
                <a:off x="3269922" y="3398606"/>
                <a:ext cx="32" cy="32"/>
              </a:xfrm>
              <a:custGeom>
                <a:avLst/>
                <a:gdLst/>
                <a:ahLst/>
                <a:cxnLst/>
                <a:rect l="l" t="t" r="r" b="b"/>
                <a:pathLst>
                  <a:path w="1" h="1" extrusionOk="0">
                    <a:moveTo>
                      <a:pt x="0" y="0"/>
                    </a:moveTo>
                    <a:lnTo>
                      <a:pt x="0" y="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5" name="Rectangle 34"/>
          <p:cNvSpPr/>
          <p:nvPr/>
        </p:nvSpPr>
        <p:spPr>
          <a:xfrm>
            <a:off x="3643306" y="4572014"/>
            <a:ext cx="2459328" cy="400110"/>
          </a:xfrm>
          <a:prstGeom prst="rect">
            <a:avLst/>
          </a:prstGeom>
        </p:spPr>
        <p:txBody>
          <a:bodyPr wrap="none">
            <a:spAutoFit/>
          </a:bodyPr>
          <a:lstStyle/>
          <a:p>
            <a:pPr lvl="0" algn="ctr"/>
            <a:r>
              <a:rPr lang="en-IN" sz="2000" b="1" i="1" dirty="0" smtClean="0">
                <a:solidFill>
                  <a:schemeClr val="dk2"/>
                </a:solidFill>
                <a:latin typeface="Merriweather"/>
                <a:ea typeface="Merriweather"/>
                <a:cs typeface="Merriweather"/>
                <a:sym typeface="Merriweather"/>
              </a:rPr>
              <a:t>Difficult Daughters</a:t>
            </a:r>
            <a:endParaRPr lang="en-IN" sz="2000" b="1" i="1" dirty="0">
              <a:solidFill>
                <a:schemeClr val="dk2"/>
              </a:solidFill>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08"/>
        <p:cNvGrpSpPr/>
        <p:nvPr/>
      </p:nvGrpSpPr>
      <p:grpSpPr>
        <a:xfrm>
          <a:off x="0" y="0"/>
          <a:ext cx="0" cy="0"/>
          <a:chOff x="0" y="0"/>
          <a:chExt cx="0" cy="0"/>
        </a:xfrm>
      </p:grpSpPr>
      <p:sp>
        <p:nvSpPr>
          <p:cNvPr id="4109" name="Google Shape;4109;p38"/>
          <p:cNvSpPr txBox="1">
            <a:spLocks noGrp="1"/>
          </p:cNvSpPr>
          <p:nvPr>
            <p:ph type="title"/>
          </p:nvPr>
        </p:nvSpPr>
        <p:spPr>
          <a:xfrm>
            <a:off x="538575" y="538575"/>
            <a:ext cx="80670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t> </a:t>
            </a:r>
            <a:endParaRPr b="1"/>
          </a:p>
        </p:txBody>
      </p:sp>
      <p:sp>
        <p:nvSpPr>
          <p:cNvPr id="4110" name="Google Shape;4110;p38"/>
          <p:cNvSpPr/>
          <p:nvPr/>
        </p:nvSpPr>
        <p:spPr>
          <a:xfrm rot="1734648">
            <a:off x="905191" y="1515929"/>
            <a:ext cx="5068938" cy="2816493"/>
          </a:xfrm>
          <a:custGeom>
            <a:avLst/>
            <a:gdLst/>
            <a:ahLst/>
            <a:cxnLst/>
            <a:rect l="l" t="t" r="r" b="b"/>
            <a:pathLst>
              <a:path w="70800" h="39183" extrusionOk="0">
                <a:moveTo>
                  <a:pt x="70065" y="0"/>
                </a:moveTo>
                <a:cubicBezTo>
                  <a:pt x="69994" y="0"/>
                  <a:pt x="69919" y="17"/>
                  <a:pt x="69842" y="55"/>
                </a:cubicBezTo>
                <a:cubicBezTo>
                  <a:pt x="68505" y="754"/>
                  <a:pt x="67168" y="1392"/>
                  <a:pt x="65830" y="2092"/>
                </a:cubicBezTo>
                <a:cubicBezTo>
                  <a:pt x="63854" y="3155"/>
                  <a:pt x="61879" y="4219"/>
                  <a:pt x="59903" y="5313"/>
                </a:cubicBezTo>
                <a:cubicBezTo>
                  <a:pt x="54584" y="8171"/>
                  <a:pt x="49265" y="11058"/>
                  <a:pt x="43976" y="13976"/>
                </a:cubicBezTo>
                <a:cubicBezTo>
                  <a:pt x="38018" y="17289"/>
                  <a:pt x="32061" y="20602"/>
                  <a:pt x="26133" y="23916"/>
                </a:cubicBezTo>
                <a:cubicBezTo>
                  <a:pt x="20875" y="26894"/>
                  <a:pt x="15586" y="29873"/>
                  <a:pt x="10328" y="32882"/>
                </a:cubicBezTo>
                <a:cubicBezTo>
                  <a:pt x="7106" y="34676"/>
                  <a:pt x="3853" y="36499"/>
                  <a:pt x="753" y="38445"/>
                </a:cubicBezTo>
                <a:lnTo>
                  <a:pt x="175" y="38809"/>
                </a:lnTo>
                <a:cubicBezTo>
                  <a:pt x="1" y="38934"/>
                  <a:pt x="113" y="39182"/>
                  <a:pt x="277" y="39182"/>
                </a:cubicBezTo>
                <a:cubicBezTo>
                  <a:pt x="312" y="39182"/>
                  <a:pt x="350" y="39171"/>
                  <a:pt x="388" y="39144"/>
                </a:cubicBezTo>
                <a:cubicBezTo>
                  <a:pt x="3215" y="37411"/>
                  <a:pt x="6194" y="35831"/>
                  <a:pt x="9081" y="34220"/>
                </a:cubicBezTo>
                <a:cubicBezTo>
                  <a:pt x="14188" y="31363"/>
                  <a:pt x="19294" y="28566"/>
                  <a:pt x="24431" y="25800"/>
                </a:cubicBezTo>
                <a:lnTo>
                  <a:pt x="42365" y="16104"/>
                </a:lnTo>
                <a:cubicBezTo>
                  <a:pt x="47866" y="13125"/>
                  <a:pt x="53338" y="10146"/>
                  <a:pt x="58839" y="7168"/>
                </a:cubicBezTo>
                <a:cubicBezTo>
                  <a:pt x="62426" y="5222"/>
                  <a:pt x="66013" y="3307"/>
                  <a:pt x="69599" y="1301"/>
                </a:cubicBezTo>
                <a:cubicBezTo>
                  <a:pt x="69842" y="1180"/>
                  <a:pt x="70086" y="1028"/>
                  <a:pt x="70329" y="906"/>
                </a:cubicBezTo>
                <a:cubicBezTo>
                  <a:pt x="70800" y="645"/>
                  <a:pt x="70505" y="0"/>
                  <a:pt x="70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4111;p38"/>
          <p:cNvGrpSpPr/>
          <p:nvPr/>
        </p:nvGrpSpPr>
        <p:grpSpPr>
          <a:xfrm>
            <a:off x="71406" y="142858"/>
            <a:ext cx="4064730" cy="1928826"/>
            <a:chOff x="979976" y="1033080"/>
            <a:chExt cx="4064730" cy="1928826"/>
          </a:xfrm>
        </p:grpSpPr>
        <p:grpSp>
          <p:nvGrpSpPr>
            <p:cNvPr id="3" name="Google Shape;4112;p38"/>
            <p:cNvGrpSpPr/>
            <p:nvPr/>
          </p:nvGrpSpPr>
          <p:grpSpPr>
            <a:xfrm>
              <a:off x="1122852" y="1033080"/>
              <a:ext cx="144250" cy="1676887"/>
              <a:chOff x="1617217" y="913359"/>
              <a:chExt cx="144250" cy="1676887"/>
            </a:xfrm>
          </p:grpSpPr>
          <p:sp>
            <p:nvSpPr>
              <p:cNvPr id="4113" name="Google Shape;4113;p38"/>
              <p:cNvSpPr/>
              <p:nvPr/>
            </p:nvSpPr>
            <p:spPr>
              <a:xfrm>
                <a:off x="1617217" y="2471544"/>
                <a:ext cx="144250" cy="118702"/>
              </a:xfrm>
              <a:custGeom>
                <a:avLst/>
                <a:gdLst/>
                <a:ahLst/>
                <a:cxnLst/>
                <a:rect l="l" t="t" r="r" b="b"/>
                <a:pathLst>
                  <a:path w="3591" h="2955" extrusionOk="0">
                    <a:moveTo>
                      <a:pt x="2280" y="604"/>
                    </a:moveTo>
                    <a:lnTo>
                      <a:pt x="2280" y="604"/>
                    </a:lnTo>
                    <a:cubicBezTo>
                      <a:pt x="2341" y="635"/>
                      <a:pt x="2372" y="696"/>
                      <a:pt x="2432" y="756"/>
                    </a:cubicBezTo>
                    <a:lnTo>
                      <a:pt x="2432" y="787"/>
                    </a:lnTo>
                    <a:cubicBezTo>
                      <a:pt x="2402" y="787"/>
                      <a:pt x="2372" y="787"/>
                      <a:pt x="2341" y="817"/>
                    </a:cubicBezTo>
                    <a:cubicBezTo>
                      <a:pt x="2311" y="756"/>
                      <a:pt x="2311" y="665"/>
                      <a:pt x="2280" y="604"/>
                    </a:cubicBezTo>
                    <a:close/>
                    <a:moveTo>
                      <a:pt x="457" y="908"/>
                    </a:moveTo>
                    <a:lnTo>
                      <a:pt x="457" y="908"/>
                    </a:lnTo>
                    <a:cubicBezTo>
                      <a:pt x="396" y="1182"/>
                      <a:pt x="335" y="1425"/>
                      <a:pt x="305" y="1699"/>
                    </a:cubicBezTo>
                    <a:cubicBezTo>
                      <a:pt x="244" y="1486"/>
                      <a:pt x="274" y="1273"/>
                      <a:pt x="335" y="1091"/>
                    </a:cubicBezTo>
                    <a:cubicBezTo>
                      <a:pt x="365" y="1060"/>
                      <a:pt x="396" y="1030"/>
                      <a:pt x="396" y="1030"/>
                    </a:cubicBezTo>
                    <a:lnTo>
                      <a:pt x="457" y="908"/>
                    </a:lnTo>
                    <a:close/>
                    <a:moveTo>
                      <a:pt x="2615" y="1182"/>
                    </a:moveTo>
                    <a:cubicBezTo>
                      <a:pt x="2615" y="1273"/>
                      <a:pt x="2645" y="1395"/>
                      <a:pt x="2645" y="1516"/>
                    </a:cubicBezTo>
                    <a:cubicBezTo>
                      <a:pt x="2645" y="1607"/>
                      <a:pt x="2615" y="1729"/>
                      <a:pt x="2584" y="1820"/>
                    </a:cubicBezTo>
                    <a:lnTo>
                      <a:pt x="2554" y="1820"/>
                    </a:lnTo>
                    <a:cubicBezTo>
                      <a:pt x="2554" y="1729"/>
                      <a:pt x="2554" y="1638"/>
                      <a:pt x="2524" y="1577"/>
                    </a:cubicBezTo>
                    <a:cubicBezTo>
                      <a:pt x="2493" y="1486"/>
                      <a:pt x="2584" y="1334"/>
                      <a:pt x="2615" y="1182"/>
                    </a:cubicBezTo>
                    <a:close/>
                    <a:moveTo>
                      <a:pt x="2098" y="1486"/>
                    </a:moveTo>
                    <a:lnTo>
                      <a:pt x="2098" y="1516"/>
                    </a:lnTo>
                    <a:lnTo>
                      <a:pt x="2128" y="1638"/>
                    </a:lnTo>
                    <a:cubicBezTo>
                      <a:pt x="2098" y="1729"/>
                      <a:pt x="2068" y="1820"/>
                      <a:pt x="2037" y="1911"/>
                    </a:cubicBezTo>
                    <a:cubicBezTo>
                      <a:pt x="2037" y="1759"/>
                      <a:pt x="2068" y="1607"/>
                      <a:pt x="2098" y="1486"/>
                    </a:cubicBezTo>
                    <a:close/>
                    <a:moveTo>
                      <a:pt x="487" y="2003"/>
                    </a:moveTo>
                    <a:lnTo>
                      <a:pt x="487" y="2063"/>
                    </a:lnTo>
                    <a:lnTo>
                      <a:pt x="457" y="2033"/>
                    </a:lnTo>
                    <a:cubicBezTo>
                      <a:pt x="457" y="2033"/>
                      <a:pt x="457" y="2003"/>
                      <a:pt x="487" y="2003"/>
                    </a:cubicBezTo>
                    <a:close/>
                    <a:moveTo>
                      <a:pt x="1581" y="2428"/>
                    </a:moveTo>
                    <a:cubicBezTo>
                      <a:pt x="1626" y="2473"/>
                      <a:pt x="1670" y="2501"/>
                      <a:pt x="1727" y="2501"/>
                    </a:cubicBezTo>
                    <a:cubicBezTo>
                      <a:pt x="1747" y="2501"/>
                      <a:pt x="1770" y="2497"/>
                      <a:pt x="1794" y="2489"/>
                    </a:cubicBezTo>
                    <a:lnTo>
                      <a:pt x="1794" y="2519"/>
                    </a:lnTo>
                    <a:cubicBezTo>
                      <a:pt x="1703" y="2550"/>
                      <a:pt x="1642" y="2550"/>
                      <a:pt x="1551" y="2580"/>
                    </a:cubicBezTo>
                    <a:cubicBezTo>
                      <a:pt x="1551" y="2519"/>
                      <a:pt x="1581" y="2489"/>
                      <a:pt x="1581" y="2428"/>
                    </a:cubicBezTo>
                    <a:close/>
                    <a:moveTo>
                      <a:pt x="1541" y="1"/>
                    </a:moveTo>
                    <a:cubicBezTo>
                      <a:pt x="938" y="1"/>
                      <a:pt x="367" y="373"/>
                      <a:pt x="153" y="969"/>
                    </a:cubicBezTo>
                    <a:lnTo>
                      <a:pt x="153" y="999"/>
                    </a:lnTo>
                    <a:cubicBezTo>
                      <a:pt x="92" y="1121"/>
                      <a:pt x="31" y="1273"/>
                      <a:pt x="31" y="1425"/>
                    </a:cubicBezTo>
                    <a:cubicBezTo>
                      <a:pt x="1" y="2185"/>
                      <a:pt x="578" y="2823"/>
                      <a:pt x="1338" y="2945"/>
                    </a:cubicBezTo>
                    <a:cubicBezTo>
                      <a:pt x="1400" y="2951"/>
                      <a:pt x="1461" y="2955"/>
                      <a:pt x="1520" y="2955"/>
                    </a:cubicBezTo>
                    <a:cubicBezTo>
                      <a:pt x="3082" y="2955"/>
                      <a:pt x="3591" y="703"/>
                      <a:pt x="2068" y="88"/>
                    </a:cubicBezTo>
                    <a:lnTo>
                      <a:pt x="2037" y="88"/>
                    </a:lnTo>
                    <a:cubicBezTo>
                      <a:pt x="1874" y="29"/>
                      <a:pt x="1706" y="1"/>
                      <a:pt x="15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38"/>
              <p:cNvSpPr/>
              <p:nvPr/>
            </p:nvSpPr>
            <p:spPr>
              <a:xfrm>
                <a:off x="1667270" y="1583689"/>
                <a:ext cx="23258" cy="100184"/>
              </a:xfrm>
              <a:custGeom>
                <a:avLst/>
                <a:gdLst/>
                <a:ahLst/>
                <a:cxnLst/>
                <a:rect l="l" t="t" r="r" b="b"/>
                <a:pathLst>
                  <a:path w="579" h="2494" extrusionOk="0">
                    <a:moveTo>
                      <a:pt x="335" y="1"/>
                    </a:moveTo>
                    <a:cubicBezTo>
                      <a:pt x="244" y="1"/>
                      <a:pt x="183" y="62"/>
                      <a:pt x="153" y="153"/>
                    </a:cubicBezTo>
                    <a:lnTo>
                      <a:pt x="153" y="183"/>
                    </a:lnTo>
                    <a:cubicBezTo>
                      <a:pt x="92" y="822"/>
                      <a:pt x="62" y="1460"/>
                      <a:pt x="1" y="2129"/>
                    </a:cubicBezTo>
                    <a:cubicBezTo>
                      <a:pt x="1" y="2311"/>
                      <a:pt x="153" y="2493"/>
                      <a:pt x="274" y="2493"/>
                    </a:cubicBezTo>
                    <a:cubicBezTo>
                      <a:pt x="457" y="2463"/>
                      <a:pt x="578" y="2311"/>
                      <a:pt x="578" y="2129"/>
                    </a:cubicBezTo>
                    <a:cubicBezTo>
                      <a:pt x="548" y="1490"/>
                      <a:pt x="518" y="852"/>
                      <a:pt x="487" y="214"/>
                    </a:cubicBezTo>
                    <a:cubicBezTo>
                      <a:pt x="487" y="122"/>
                      <a:pt x="426" y="3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8"/>
              <p:cNvSpPr/>
              <p:nvPr/>
            </p:nvSpPr>
            <p:spPr>
              <a:xfrm>
                <a:off x="1667270" y="1724006"/>
                <a:ext cx="20808" cy="75399"/>
              </a:xfrm>
              <a:custGeom>
                <a:avLst/>
                <a:gdLst/>
                <a:ahLst/>
                <a:cxnLst/>
                <a:rect l="l" t="t" r="r" b="b"/>
                <a:pathLst>
                  <a:path w="518" h="1877" extrusionOk="0">
                    <a:moveTo>
                      <a:pt x="308" y="0"/>
                    </a:moveTo>
                    <a:cubicBezTo>
                      <a:pt x="218" y="0"/>
                      <a:pt x="122" y="80"/>
                      <a:pt x="122" y="216"/>
                    </a:cubicBezTo>
                    <a:lnTo>
                      <a:pt x="92" y="246"/>
                    </a:lnTo>
                    <a:cubicBezTo>
                      <a:pt x="92" y="368"/>
                      <a:pt x="92" y="459"/>
                      <a:pt x="92" y="581"/>
                    </a:cubicBezTo>
                    <a:lnTo>
                      <a:pt x="92" y="763"/>
                    </a:lnTo>
                    <a:lnTo>
                      <a:pt x="92" y="824"/>
                    </a:lnTo>
                    <a:lnTo>
                      <a:pt x="92" y="885"/>
                    </a:lnTo>
                    <a:lnTo>
                      <a:pt x="62" y="1037"/>
                    </a:lnTo>
                    <a:lnTo>
                      <a:pt x="62" y="1098"/>
                    </a:lnTo>
                    <a:lnTo>
                      <a:pt x="62" y="1219"/>
                    </a:lnTo>
                    <a:lnTo>
                      <a:pt x="62" y="1280"/>
                    </a:lnTo>
                    <a:lnTo>
                      <a:pt x="62" y="1341"/>
                    </a:lnTo>
                    <a:cubicBezTo>
                      <a:pt x="62" y="1402"/>
                      <a:pt x="31" y="1462"/>
                      <a:pt x="31" y="1523"/>
                    </a:cubicBezTo>
                    <a:cubicBezTo>
                      <a:pt x="1" y="1645"/>
                      <a:pt x="62" y="1797"/>
                      <a:pt x="183" y="1857"/>
                    </a:cubicBezTo>
                    <a:cubicBezTo>
                      <a:pt x="203" y="1870"/>
                      <a:pt x="224" y="1876"/>
                      <a:pt x="245" y="1876"/>
                    </a:cubicBezTo>
                    <a:cubicBezTo>
                      <a:pt x="322" y="1876"/>
                      <a:pt x="403" y="1795"/>
                      <a:pt x="426" y="1675"/>
                    </a:cubicBezTo>
                    <a:cubicBezTo>
                      <a:pt x="457" y="1553"/>
                      <a:pt x="487" y="1432"/>
                      <a:pt x="487" y="1341"/>
                    </a:cubicBezTo>
                    <a:cubicBezTo>
                      <a:pt x="518" y="1189"/>
                      <a:pt x="518" y="1067"/>
                      <a:pt x="518" y="915"/>
                    </a:cubicBezTo>
                    <a:cubicBezTo>
                      <a:pt x="518" y="672"/>
                      <a:pt x="518" y="429"/>
                      <a:pt x="457" y="155"/>
                    </a:cubicBezTo>
                    <a:cubicBezTo>
                      <a:pt x="444" y="49"/>
                      <a:pt x="378" y="0"/>
                      <a:pt x="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8"/>
              <p:cNvSpPr/>
              <p:nvPr/>
            </p:nvSpPr>
            <p:spPr>
              <a:xfrm>
                <a:off x="1667270" y="1849901"/>
                <a:ext cx="14702" cy="62304"/>
              </a:xfrm>
              <a:custGeom>
                <a:avLst/>
                <a:gdLst/>
                <a:ahLst/>
                <a:cxnLst/>
                <a:rect l="l" t="t" r="r" b="b"/>
                <a:pathLst>
                  <a:path w="366" h="1551" extrusionOk="0">
                    <a:moveTo>
                      <a:pt x="183" y="0"/>
                    </a:moveTo>
                    <a:cubicBezTo>
                      <a:pt x="92" y="30"/>
                      <a:pt x="31" y="122"/>
                      <a:pt x="31" y="213"/>
                    </a:cubicBezTo>
                    <a:lnTo>
                      <a:pt x="1" y="1307"/>
                    </a:lnTo>
                    <a:cubicBezTo>
                      <a:pt x="1" y="1429"/>
                      <a:pt x="92" y="1550"/>
                      <a:pt x="183" y="1550"/>
                    </a:cubicBezTo>
                    <a:cubicBezTo>
                      <a:pt x="305" y="1520"/>
                      <a:pt x="366" y="1398"/>
                      <a:pt x="366" y="1307"/>
                    </a:cubicBezTo>
                    <a:lnTo>
                      <a:pt x="366" y="213"/>
                    </a:lnTo>
                    <a:cubicBezTo>
                      <a:pt x="366" y="91"/>
                      <a:pt x="274" y="0"/>
                      <a:pt x="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8"/>
              <p:cNvSpPr/>
              <p:nvPr/>
            </p:nvSpPr>
            <p:spPr>
              <a:xfrm>
                <a:off x="1670965" y="1969530"/>
                <a:ext cx="13457" cy="44026"/>
              </a:xfrm>
              <a:custGeom>
                <a:avLst/>
                <a:gdLst/>
                <a:ahLst/>
                <a:cxnLst/>
                <a:rect l="l" t="t" r="r" b="b"/>
                <a:pathLst>
                  <a:path w="335" h="1096" extrusionOk="0">
                    <a:moveTo>
                      <a:pt x="182" y="1"/>
                    </a:moveTo>
                    <a:cubicBezTo>
                      <a:pt x="91" y="31"/>
                      <a:pt x="0" y="122"/>
                      <a:pt x="30" y="214"/>
                    </a:cubicBezTo>
                    <a:cubicBezTo>
                      <a:pt x="30" y="426"/>
                      <a:pt x="30" y="670"/>
                      <a:pt x="0" y="882"/>
                    </a:cubicBezTo>
                    <a:cubicBezTo>
                      <a:pt x="0" y="1004"/>
                      <a:pt x="91" y="1095"/>
                      <a:pt x="152" y="1095"/>
                    </a:cubicBezTo>
                    <a:cubicBezTo>
                      <a:pt x="274" y="1095"/>
                      <a:pt x="334" y="973"/>
                      <a:pt x="334" y="882"/>
                    </a:cubicBezTo>
                    <a:lnTo>
                      <a:pt x="334" y="214"/>
                    </a:lnTo>
                    <a:cubicBezTo>
                      <a:pt x="334" y="92"/>
                      <a:pt x="243" y="1"/>
                      <a:pt x="1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8"/>
              <p:cNvSpPr/>
              <p:nvPr/>
            </p:nvSpPr>
            <p:spPr>
              <a:xfrm>
                <a:off x="1672170" y="2063409"/>
                <a:ext cx="18358" cy="62464"/>
              </a:xfrm>
              <a:custGeom>
                <a:avLst/>
                <a:gdLst/>
                <a:ahLst/>
                <a:cxnLst/>
                <a:rect l="l" t="t" r="r" b="b"/>
                <a:pathLst>
                  <a:path w="457" h="1555" extrusionOk="0">
                    <a:moveTo>
                      <a:pt x="270" y="1"/>
                    </a:moveTo>
                    <a:cubicBezTo>
                      <a:pt x="262" y="1"/>
                      <a:pt x="253" y="2"/>
                      <a:pt x="244" y="4"/>
                    </a:cubicBezTo>
                    <a:cubicBezTo>
                      <a:pt x="92" y="4"/>
                      <a:pt x="0" y="156"/>
                      <a:pt x="0" y="308"/>
                    </a:cubicBezTo>
                    <a:lnTo>
                      <a:pt x="0" y="1251"/>
                    </a:lnTo>
                    <a:cubicBezTo>
                      <a:pt x="0" y="1402"/>
                      <a:pt x="92" y="1554"/>
                      <a:pt x="213" y="1554"/>
                    </a:cubicBezTo>
                    <a:cubicBezTo>
                      <a:pt x="365" y="1524"/>
                      <a:pt x="456" y="1402"/>
                      <a:pt x="456" y="1251"/>
                    </a:cubicBezTo>
                    <a:lnTo>
                      <a:pt x="456" y="308"/>
                    </a:lnTo>
                    <a:cubicBezTo>
                      <a:pt x="456" y="168"/>
                      <a:pt x="378" y="1"/>
                      <a:pt x="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8"/>
              <p:cNvSpPr/>
              <p:nvPr/>
            </p:nvSpPr>
            <p:spPr>
              <a:xfrm>
                <a:off x="1666064" y="2179543"/>
                <a:ext cx="23258" cy="67204"/>
              </a:xfrm>
              <a:custGeom>
                <a:avLst/>
                <a:gdLst/>
                <a:ahLst/>
                <a:cxnLst/>
                <a:rect l="l" t="t" r="r" b="b"/>
                <a:pathLst>
                  <a:path w="579" h="1673" extrusionOk="0">
                    <a:moveTo>
                      <a:pt x="304" y="1"/>
                    </a:moveTo>
                    <a:cubicBezTo>
                      <a:pt x="122" y="31"/>
                      <a:pt x="1" y="214"/>
                      <a:pt x="31" y="396"/>
                    </a:cubicBezTo>
                    <a:lnTo>
                      <a:pt x="31" y="1338"/>
                    </a:lnTo>
                    <a:cubicBezTo>
                      <a:pt x="31" y="1490"/>
                      <a:pt x="152" y="1673"/>
                      <a:pt x="274" y="1673"/>
                    </a:cubicBezTo>
                    <a:cubicBezTo>
                      <a:pt x="426" y="1642"/>
                      <a:pt x="517" y="1521"/>
                      <a:pt x="548" y="1338"/>
                    </a:cubicBezTo>
                    <a:lnTo>
                      <a:pt x="578" y="366"/>
                    </a:lnTo>
                    <a:cubicBezTo>
                      <a:pt x="578" y="274"/>
                      <a:pt x="548" y="183"/>
                      <a:pt x="487" y="122"/>
                    </a:cubicBezTo>
                    <a:cubicBezTo>
                      <a:pt x="456" y="62"/>
                      <a:pt x="396" y="1"/>
                      <a:pt x="3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8"/>
              <p:cNvSpPr/>
              <p:nvPr/>
            </p:nvSpPr>
            <p:spPr>
              <a:xfrm>
                <a:off x="1673375" y="2287000"/>
                <a:ext cx="17153" cy="64955"/>
              </a:xfrm>
              <a:custGeom>
                <a:avLst/>
                <a:gdLst/>
                <a:ahLst/>
                <a:cxnLst/>
                <a:rect l="l" t="t" r="r" b="b"/>
                <a:pathLst>
                  <a:path w="427" h="1617" extrusionOk="0">
                    <a:moveTo>
                      <a:pt x="214" y="1"/>
                    </a:moveTo>
                    <a:cubicBezTo>
                      <a:pt x="92" y="1"/>
                      <a:pt x="31" y="122"/>
                      <a:pt x="1" y="274"/>
                    </a:cubicBezTo>
                    <a:lnTo>
                      <a:pt x="31" y="274"/>
                    </a:lnTo>
                    <a:lnTo>
                      <a:pt x="1" y="821"/>
                    </a:lnTo>
                    <a:lnTo>
                      <a:pt x="1" y="1338"/>
                    </a:lnTo>
                    <a:cubicBezTo>
                      <a:pt x="1" y="1502"/>
                      <a:pt x="74" y="1616"/>
                      <a:pt x="177" y="1616"/>
                    </a:cubicBezTo>
                    <a:cubicBezTo>
                      <a:pt x="189" y="1616"/>
                      <a:pt x="201" y="1615"/>
                      <a:pt x="214" y="1612"/>
                    </a:cubicBezTo>
                    <a:cubicBezTo>
                      <a:pt x="305" y="1612"/>
                      <a:pt x="396" y="1490"/>
                      <a:pt x="396" y="1338"/>
                    </a:cubicBezTo>
                    <a:cubicBezTo>
                      <a:pt x="426" y="1186"/>
                      <a:pt x="396" y="973"/>
                      <a:pt x="396" y="821"/>
                    </a:cubicBezTo>
                    <a:lnTo>
                      <a:pt x="396" y="274"/>
                    </a:lnTo>
                    <a:cubicBezTo>
                      <a:pt x="396" y="122"/>
                      <a:pt x="305" y="1"/>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8"/>
              <p:cNvSpPr/>
              <p:nvPr/>
            </p:nvSpPr>
            <p:spPr>
              <a:xfrm>
                <a:off x="1666064" y="1422524"/>
                <a:ext cx="18358" cy="89177"/>
              </a:xfrm>
              <a:custGeom>
                <a:avLst/>
                <a:gdLst/>
                <a:ahLst/>
                <a:cxnLst/>
                <a:rect l="l" t="t" r="r" b="b"/>
                <a:pathLst>
                  <a:path w="457" h="2220" extrusionOk="0">
                    <a:moveTo>
                      <a:pt x="244" y="1"/>
                    </a:moveTo>
                    <a:cubicBezTo>
                      <a:pt x="152" y="1"/>
                      <a:pt x="122" y="61"/>
                      <a:pt x="61" y="183"/>
                    </a:cubicBezTo>
                    <a:cubicBezTo>
                      <a:pt x="61" y="274"/>
                      <a:pt x="61" y="335"/>
                      <a:pt x="31" y="426"/>
                    </a:cubicBezTo>
                    <a:lnTo>
                      <a:pt x="31" y="639"/>
                    </a:lnTo>
                    <a:cubicBezTo>
                      <a:pt x="31" y="791"/>
                      <a:pt x="31" y="912"/>
                      <a:pt x="31" y="1064"/>
                    </a:cubicBezTo>
                    <a:cubicBezTo>
                      <a:pt x="1" y="1186"/>
                      <a:pt x="31" y="1338"/>
                      <a:pt x="1" y="1490"/>
                    </a:cubicBezTo>
                    <a:cubicBezTo>
                      <a:pt x="1" y="1520"/>
                      <a:pt x="1" y="1581"/>
                      <a:pt x="1" y="1642"/>
                    </a:cubicBezTo>
                    <a:lnTo>
                      <a:pt x="1" y="1672"/>
                    </a:lnTo>
                    <a:lnTo>
                      <a:pt x="1" y="1916"/>
                    </a:lnTo>
                    <a:cubicBezTo>
                      <a:pt x="1" y="2068"/>
                      <a:pt x="92" y="2219"/>
                      <a:pt x="213" y="2219"/>
                    </a:cubicBezTo>
                    <a:cubicBezTo>
                      <a:pt x="335" y="2189"/>
                      <a:pt x="426" y="2068"/>
                      <a:pt x="426" y="1916"/>
                    </a:cubicBezTo>
                    <a:lnTo>
                      <a:pt x="456" y="1916"/>
                    </a:lnTo>
                    <a:lnTo>
                      <a:pt x="456" y="1672"/>
                    </a:lnTo>
                    <a:lnTo>
                      <a:pt x="456" y="1642"/>
                    </a:lnTo>
                    <a:cubicBezTo>
                      <a:pt x="456" y="1581"/>
                      <a:pt x="456" y="1520"/>
                      <a:pt x="456" y="1490"/>
                    </a:cubicBezTo>
                    <a:lnTo>
                      <a:pt x="456" y="1064"/>
                    </a:lnTo>
                    <a:lnTo>
                      <a:pt x="456" y="639"/>
                    </a:lnTo>
                    <a:cubicBezTo>
                      <a:pt x="456" y="487"/>
                      <a:pt x="456" y="335"/>
                      <a:pt x="426" y="183"/>
                    </a:cubicBezTo>
                    <a:cubicBezTo>
                      <a:pt x="396" y="61"/>
                      <a:pt x="335"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8"/>
              <p:cNvSpPr/>
              <p:nvPr/>
            </p:nvSpPr>
            <p:spPr>
              <a:xfrm>
                <a:off x="1667270" y="1273249"/>
                <a:ext cx="14702" cy="71181"/>
              </a:xfrm>
              <a:custGeom>
                <a:avLst/>
                <a:gdLst/>
                <a:ahLst/>
                <a:cxnLst/>
                <a:rect l="l" t="t" r="r" b="b"/>
                <a:pathLst>
                  <a:path w="366" h="1772" extrusionOk="0">
                    <a:moveTo>
                      <a:pt x="195" y="1"/>
                    </a:moveTo>
                    <a:cubicBezTo>
                      <a:pt x="130" y="1"/>
                      <a:pt x="62" y="54"/>
                      <a:pt x="31" y="160"/>
                    </a:cubicBezTo>
                    <a:cubicBezTo>
                      <a:pt x="1" y="282"/>
                      <a:pt x="1" y="403"/>
                      <a:pt x="1" y="525"/>
                    </a:cubicBezTo>
                    <a:lnTo>
                      <a:pt x="1" y="859"/>
                    </a:lnTo>
                    <a:lnTo>
                      <a:pt x="1" y="1559"/>
                    </a:lnTo>
                    <a:cubicBezTo>
                      <a:pt x="1" y="1680"/>
                      <a:pt x="92" y="1771"/>
                      <a:pt x="153" y="1771"/>
                    </a:cubicBezTo>
                    <a:cubicBezTo>
                      <a:pt x="244" y="1771"/>
                      <a:pt x="305" y="1680"/>
                      <a:pt x="335" y="1559"/>
                    </a:cubicBezTo>
                    <a:lnTo>
                      <a:pt x="366" y="859"/>
                    </a:lnTo>
                    <a:lnTo>
                      <a:pt x="366" y="525"/>
                    </a:lnTo>
                    <a:lnTo>
                      <a:pt x="366" y="373"/>
                    </a:lnTo>
                    <a:cubicBezTo>
                      <a:pt x="366" y="282"/>
                      <a:pt x="366" y="221"/>
                      <a:pt x="335" y="160"/>
                    </a:cubicBezTo>
                    <a:cubicBezTo>
                      <a:pt x="320" y="54"/>
                      <a:pt x="259" y="1"/>
                      <a:pt x="1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8"/>
              <p:cNvSpPr/>
              <p:nvPr/>
            </p:nvSpPr>
            <p:spPr>
              <a:xfrm>
                <a:off x="1673375" y="1182985"/>
                <a:ext cx="15947" cy="42982"/>
              </a:xfrm>
              <a:custGeom>
                <a:avLst/>
                <a:gdLst/>
                <a:ahLst/>
                <a:cxnLst/>
                <a:rect l="l" t="t" r="r" b="b"/>
                <a:pathLst>
                  <a:path w="397" h="1070" extrusionOk="0">
                    <a:moveTo>
                      <a:pt x="208" y="0"/>
                    </a:moveTo>
                    <a:cubicBezTo>
                      <a:pt x="130" y="0"/>
                      <a:pt x="58" y="83"/>
                      <a:pt x="31" y="188"/>
                    </a:cubicBezTo>
                    <a:cubicBezTo>
                      <a:pt x="1" y="280"/>
                      <a:pt x="1" y="340"/>
                      <a:pt x="1" y="432"/>
                    </a:cubicBezTo>
                    <a:lnTo>
                      <a:pt x="1" y="614"/>
                    </a:lnTo>
                    <a:lnTo>
                      <a:pt x="1" y="796"/>
                    </a:lnTo>
                    <a:cubicBezTo>
                      <a:pt x="1" y="857"/>
                      <a:pt x="1" y="918"/>
                      <a:pt x="1" y="979"/>
                    </a:cubicBezTo>
                    <a:cubicBezTo>
                      <a:pt x="1" y="1009"/>
                      <a:pt x="1" y="1070"/>
                      <a:pt x="62" y="1070"/>
                    </a:cubicBezTo>
                    <a:cubicBezTo>
                      <a:pt x="92" y="1070"/>
                      <a:pt x="122" y="1040"/>
                      <a:pt x="122" y="1009"/>
                    </a:cubicBezTo>
                    <a:lnTo>
                      <a:pt x="153" y="1009"/>
                    </a:lnTo>
                    <a:cubicBezTo>
                      <a:pt x="153" y="948"/>
                      <a:pt x="153" y="888"/>
                      <a:pt x="183" y="857"/>
                    </a:cubicBezTo>
                    <a:lnTo>
                      <a:pt x="244" y="705"/>
                    </a:lnTo>
                    <a:lnTo>
                      <a:pt x="335" y="553"/>
                    </a:lnTo>
                    <a:cubicBezTo>
                      <a:pt x="335" y="523"/>
                      <a:pt x="366" y="462"/>
                      <a:pt x="366" y="432"/>
                    </a:cubicBezTo>
                    <a:lnTo>
                      <a:pt x="366" y="310"/>
                    </a:lnTo>
                    <a:cubicBezTo>
                      <a:pt x="396" y="249"/>
                      <a:pt x="396" y="188"/>
                      <a:pt x="366" y="128"/>
                    </a:cubicBezTo>
                    <a:cubicBezTo>
                      <a:pt x="335" y="67"/>
                      <a:pt x="305" y="36"/>
                      <a:pt x="244" y="6"/>
                    </a:cubicBezTo>
                    <a:cubicBezTo>
                      <a:pt x="232" y="2"/>
                      <a:pt x="220" y="0"/>
                      <a:pt x="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8"/>
              <p:cNvSpPr/>
              <p:nvPr/>
            </p:nvSpPr>
            <p:spPr>
              <a:xfrm>
                <a:off x="1667270" y="1064160"/>
                <a:ext cx="15947" cy="67807"/>
              </a:xfrm>
              <a:custGeom>
                <a:avLst/>
                <a:gdLst/>
                <a:ahLst/>
                <a:cxnLst/>
                <a:rect l="l" t="t" r="r" b="b"/>
                <a:pathLst>
                  <a:path w="397" h="1688" extrusionOk="0">
                    <a:moveTo>
                      <a:pt x="214" y="1"/>
                    </a:moveTo>
                    <a:cubicBezTo>
                      <a:pt x="130" y="1"/>
                      <a:pt x="46" y="46"/>
                      <a:pt x="62" y="137"/>
                    </a:cubicBezTo>
                    <a:cubicBezTo>
                      <a:pt x="31" y="350"/>
                      <a:pt x="1" y="593"/>
                      <a:pt x="1" y="806"/>
                    </a:cubicBezTo>
                    <a:lnTo>
                      <a:pt x="1" y="1444"/>
                    </a:lnTo>
                    <a:cubicBezTo>
                      <a:pt x="1" y="1566"/>
                      <a:pt x="92" y="1687"/>
                      <a:pt x="183" y="1687"/>
                    </a:cubicBezTo>
                    <a:cubicBezTo>
                      <a:pt x="274" y="1687"/>
                      <a:pt x="366" y="1566"/>
                      <a:pt x="366" y="1444"/>
                    </a:cubicBezTo>
                    <a:lnTo>
                      <a:pt x="335" y="1444"/>
                    </a:lnTo>
                    <a:cubicBezTo>
                      <a:pt x="335" y="1232"/>
                      <a:pt x="366" y="1019"/>
                      <a:pt x="366" y="806"/>
                    </a:cubicBezTo>
                    <a:cubicBezTo>
                      <a:pt x="396" y="593"/>
                      <a:pt x="396" y="350"/>
                      <a:pt x="366" y="137"/>
                    </a:cubicBezTo>
                    <a:cubicBezTo>
                      <a:pt x="381" y="46"/>
                      <a:pt x="297" y="1"/>
                      <a:pt x="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38"/>
              <p:cNvSpPr/>
              <p:nvPr/>
            </p:nvSpPr>
            <p:spPr>
              <a:xfrm>
                <a:off x="1669720" y="913359"/>
                <a:ext cx="6146" cy="16470"/>
              </a:xfrm>
              <a:custGeom>
                <a:avLst/>
                <a:gdLst/>
                <a:ahLst/>
                <a:cxnLst/>
                <a:rect l="l" t="t" r="r" b="b"/>
                <a:pathLst>
                  <a:path w="153" h="410" extrusionOk="0">
                    <a:moveTo>
                      <a:pt x="61" y="1"/>
                    </a:moveTo>
                    <a:cubicBezTo>
                      <a:pt x="31" y="31"/>
                      <a:pt x="31" y="31"/>
                      <a:pt x="31" y="61"/>
                    </a:cubicBezTo>
                    <a:lnTo>
                      <a:pt x="31" y="274"/>
                    </a:lnTo>
                    <a:cubicBezTo>
                      <a:pt x="1" y="274"/>
                      <a:pt x="1" y="305"/>
                      <a:pt x="31" y="335"/>
                    </a:cubicBezTo>
                    <a:lnTo>
                      <a:pt x="31" y="365"/>
                    </a:lnTo>
                    <a:cubicBezTo>
                      <a:pt x="31" y="365"/>
                      <a:pt x="61" y="396"/>
                      <a:pt x="61" y="396"/>
                    </a:cubicBezTo>
                    <a:cubicBezTo>
                      <a:pt x="72" y="406"/>
                      <a:pt x="82" y="409"/>
                      <a:pt x="91" y="409"/>
                    </a:cubicBezTo>
                    <a:cubicBezTo>
                      <a:pt x="109" y="409"/>
                      <a:pt x="122" y="396"/>
                      <a:pt x="122" y="396"/>
                    </a:cubicBezTo>
                    <a:lnTo>
                      <a:pt x="153" y="365"/>
                    </a:lnTo>
                    <a:cubicBezTo>
                      <a:pt x="153" y="335"/>
                      <a:pt x="153" y="305"/>
                      <a:pt x="153" y="305"/>
                    </a:cubicBezTo>
                    <a:lnTo>
                      <a:pt x="153" y="92"/>
                    </a:lnTo>
                    <a:cubicBezTo>
                      <a:pt x="153" y="61"/>
                      <a:pt x="122" y="61"/>
                      <a:pt x="122" y="31"/>
                    </a:cubicBezTo>
                    <a:cubicBezTo>
                      <a:pt x="122" y="31"/>
                      <a:pt x="92"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38"/>
              <p:cNvSpPr/>
              <p:nvPr/>
            </p:nvSpPr>
            <p:spPr>
              <a:xfrm>
                <a:off x="1662409" y="940233"/>
                <a:ext cx="20808" cy="76966"/>
              </a:xfrm>
              <a:custGeom>
                <a:avLst/>
                <a:gdLst/>
                <a:ahLst/>
                <a:cxnLst/>
                <a:rect l="l" t="t" r="r" b="b"/>
                <a:pathLst>
                  <a:path w="518" h="1916" extrusionOk="0">
                    <a:moveTo>
                      <a:pt x="243" y="0"/>
                    </a:moveTo>
                    <a:cubicBezTo>
                      <a:pt x="122" y="31"/>
                      <a:pt x="0" y="152"/>
                      <a:pt x="0" y="365"/>
                    </a:cubicBezTo>
                    <a:lnTo>
                      <a:pt x="31" y="365"/>
                    </a:lnTo>
                    <a:lnTo>
                      <a:pt x="31" y="1064"/>
                    </a:lnTo>
                    <a:lnTo>
                      <a:pt x="31" y="1399"/>
                    </a:lnTo>
                    <a:cubicBezTo>
                      <a:pt x="31" y="1490"/>
                      <a:pt x="31" y="1581"/>
                      <a:pt x="31" y="1642"/>
                    </a:cubicBezTo>
                    <a:cubicBezTo>
                      <a:pt x="61" y="1794"/>
                      <a:pt x="152" y="1915"/>
                      <a:pt x="274" y="1915"/>
                    </a:cubicBezTo>
                    <a:cubicBezTo>
                      <a:pt x="365" y="1915"/>
                      <a:pt x="487" y="1794"/>
                      <a:pt x="517" y="1642"/>
                    </a:cubicBezTo>
                    <a:cubicBezTo>
                      <a:pt x="517" y="1581"/>
                      <a:pt x="517" y="1490"/>
                      <a:pt x="517" y="1399"/>
                    </a:cubicBezTo>
                    <a:lnTo>
                      <a:pt x="517" y="1064"/>
                    </a:lnTo>
                    <a:lnTo>
                      <a:pt x="517" y="365"/>
                    </a:lnTo>
                    <a:cubicBezTo>
                      <a:pt x="517" y="122"/>
                      <a:pt x="395" y="0"/>
                      <a:pt x="2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Google Shape;4127;p38"/>
            <p:cNvGrpSpPr/>
            <p:nvPr/>
          </p:nvGrpSpPr>
          <p:grpSpPr>
            <a:xfrm>
              <a:off x="979976" y="1167446"/>
              <a:ext cx="4064730" cy="1794460"/>
              <a:chOff x="6752126" y="1050161"/>
              <a:chExt cx="4064730" cy="1794460"/>
            </a:xfrm>
          </p:grpSpPr>
          <p:sp>
            <p:nvSpPr>
              <p:cNvPr id="4128" name="Google Shape;4128;p38"/>
              <p:cNvSpPr/>
              <p:nvPr/>
            </p:nvSpPr>
            <p:spPr>
              <a:xfrm>
                <a:off x="6752126" y="2342721"/>
                <a:ext cx="4064730" cy="501900"/>
              </a:xfrm>
              <a:prstGeom prst="rect">
                <a:avLst/>
              </a:prstGeom>
              <a:noFill/>
              <a:ln>
                <a:noFill/>
              </a:ln>
            </p:spPr>
            <p:txBody>
              <a:bodyPr spcFirstLastPara="1" wrap="square" lIns="270000" tIns="91425" rIns="274300" bIns="91425" anchor="ctr" anchorCtr="0">
                <a:noAutofit/>
              </a:bodyPr>
              <a:lstStyle/>
              <a:p>
                <a:pPr lvl="0" algn="just">
                  <a:buSzPts val="1100"/>
                  <a:buFont typeface="Arial" pitchFamily="34" charset="0"/>
                  <a:buChar char="•"/>
                </a:pPr>
                <a:r>
                  <a:rPr lang="en-IN" sz="1200" b="1" dirty="0" smtClean="0"/>
                  <a:t>“It is the duty of every girl to get married.” </a:t>
                </a:r>
                <a:r>
                  <a:rPr lang="en-IN" sz="1200" b="1" dirty="0" smtClean="0"/>
                  <a:t>(</a:t>
                </a:r>
                <a:r>
                  <a:rPr lang="en-IN" sz="1200" b="1" i="1" dirty="0" smtClean="0"/>
                  <a:t>Difficult Daughters</a:t>
                </a:r>
                <a:r>
                  <a:rPr lang="en-IN" sz="1200" b="1" dirty="0" smtClean="0"/>
                  <a:t>15</a:t>
                </a:r>
                <a:r>
                  <a:rPr lang="en-IN" sz="1200" b="1" dirty="0" smtClean="0"/>
                  <a:t>)</a:t>
                </a:r>
              </a:p>
              <a:p>
                <a:pPr lvl="0" algn="just">
                  <a:buSzPts val="1100"/>
                  <a:buFont typeface="Arial" pitchFamily="34" charset="0"/>
                  <a:buChar char="•"/>
                </a:pPr>
                <a:endParaRPr lang="en-US" sz="1200" b="1" dirty="0" smtClean="0"/>
              </a:p>
              <a:p>
                <a:pPr lvl="0" algn="just">
                  <a:buSzPts val="1100"/>
                  <a:buFont typeface="Arial" pitchFamily="34" charset="0"/>
                  <a:buChar char="•"/>
                </a:pPr>
                <a:r>
                  <a:rPr lang="en-IN" sz="1200" b="1" dirty="0" smtClean="0"/>
                  <a:t>“He does not even know you, has never tried to know you. For him, you are a woman that his family has arranged he should marry. For such men the individual is unimportant. It is the institution they are concerned with. If not you, then someone else.” </a:t>
                </a:r>
                <a:r>
                  <a:rPr lang="en-IN" sz="1200" b="1" dirty="0" smtClean="0"/>
                  <a:t>(</a:t>
                </a:r>
                <a:r>
                  <a:rPr lang="en-IN" sz="1200" b="1" i="1" dirty="0" smtClean="0"/>
                  <a:t>Difficult Daughters</a:t>
                </a:r>
                <a:r>
                  <a:rPr lang="en-IN" sz="1200" b="1" dirty="0" smtClean="0"/>
                  <a:t> </a:t>
                </a:r>
                <a:r>
                  <a:rPr lang="en-IN" sz="1200" b="1" dirty="0" smtClean="0"/>
                  <a:t>56-57)</a:t>
                </a:r>
              </a:p>
              <a:p>
                <a:pPr lvl="0" algn="just">
                  <a:buSzPts val="1100"/>
                </a:pPr>
                <a:endParaRPr lang="en-US" sz="1200" dirty="0" smtClean="0">
                  <a:solidFill>
                    <a:schemeClr val="dk1"/>
                  </a:solidFill>
                  <a:latin typeface="Livvic"/>
                  <a:ea typeface="Livvic"/>
                  <a:cs typeface="Livvic"/>
                  <a:sym typeface="Livvic"/>
                </a:endParaRPr>
              </a:p>
              <a:p>
                <a:pPr lvl="0" algn="just">
                  <a:buSzPts val="1100"/>
                </a:pPr>
                <a:endParaRPr sz="1200">
                  <a:solidFill>
                    <a:schemeClr val="dk1"/>
                  </a:solidFill>
                  <a:latin typeface="Livvic"/>
                  <a:ea typeface="Livvic"/>
                  <a:cs typeface="Livvic"/>
                  <a:sym typeface="Livvic"/>
                </a:endParaRPr>
              </a:p>
            </p:txBody>
          </p:sp>
          <p:sp>
            <p:nvSpPr>
              <p:cNvPr id="4129" name="Google Shape;4129;p38"/>
              <p:cNvSpPr txBox="1"/>
              <p:nvPr/>
            </p:nvSpPr>
            <p:spPr>
              <a:xfrm>
                <a:off x="7972808" y="1050161"/>
                <a:ext cx="15654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smtClean="0">
                    <a:solidFill>
                      <a:schemeClr val="dk2"/>
                    </a:solidFill>
                    <a:latin typeface="Merriweather"/>
                    <a:ea typeface="Merriweather"/>
                    <a:cs typeface="Merriweather"/>
                    <a:sym typeface="Merriweather"/>
                  </a:rPr>
                  <a:t>Marriage</a:t>
                </a:r>
                <a:endParaRPr sz="1800" b="1">
                  <a:solidFill>
                    <a:schemeClr val="dk2"/>
                  </a:solidFill>
                  <a:latin typeface="Merriweather"/>
                  <a:ea typeface="Merriweather"/>
                  <a:cs typeface="Merriweather"/>
                  <a:sym typeface="Merriweather"/>
                </a:endParaRPr>
              </a:p>
            </p:txBody>
          </p:sp>
        </p:grpSp>
      </p:grpSp>
      <p:grpSp>
        <p:nvGrpSpPr>
          <p:cNvPr id="5" name="Google Shape;4130;p38"/>
          <p:cNvGrpSpPr/>
          <p:nvPr/>
        </p:nvGrpSpPr>
        <p:grpSpPr>
          <a:xfrm>
            <a:off x="500034" y="3000378"/>
            <a:ext cx="4572000" cy="1766715"/>
            <a:chOff x="1071506" y="3000378"/>
            <a:chExt cx="4572000" cy="1766715"/>
          </a:xfrm>
        </p:grpSpPr>
        <p:grpSp>
          <p:nvGrpSpPr>
            <p:cNvPr id="6" name="Google Shape;4131;p38"/>
            <p:cNvGrpSpPr/>
            <p:nvPr/>
          </p:nvGrpSpPr>
          <p:grpSpPr>
            <a:xfrm>
              <a:off x="1122846" y="3091570"/>
              <a:ext cx="144572" cy="1675523"/>
              <a:chOff x="4992836" y="2749992"/>
              <a:chExt cx="144572" cy="1675523"/>
            </a:xfrm>
          </p:grpSpPr>
          <p:sp>
            <p:nvSpPr>
              <p:cNvPr id="4132" name="Google Shape;4132;p38"/>
              <p:cNvSpPr/>
              <p:nvPr/>
            </p:nvSpPr>
            <p:spPr>
              <a:xfrm>
                <a:off x="4992836" y="2749992"/>
                <a:ext cx="144572" cy="118702"/>
              </a:xfrm>
              <a:custGeom>
                <a:avLst/>
                <a:gdLst/>
                <a:ahLst/>
                <a:cxnLst/>
                <a:rect l="l" t="t" r="r" b="b"/>
                <a:pathLst>
                  <a:path w="3599" h="2955" extrusionOk="0">
                    <a:moveTo>
                      <a:pt x="2048" y="341"/>
                    </a:moveTo>
                    <a:lnTo>
                      <a:pt x="2018" y="493"/>
                    </a:lnTo>
                    <a:cubicBezTo>
                      <a:pt x="1973" y="449"/>
                      <a:pt x="1913" y="421"/>
                      <a:pt x="1859" y="421"/>
                    </a:cubicBezTo>
                    <a:cubicBezTo>
                      <a:pt x="1840" y="421"/>
                      <a:pt x="1821" y="424"/>
                      <a:pt x="1805" y="433"/>
                    </a:cubicBezTo>
                    <a:lnTo>
                      <a:pt x="1805" y="402"/>
                    </a:lnTo>
                    <a:cubicBezTo>
                      <a:pt x="1866" y="372"/>
                      <a:pt x="1957" y="372"/>
                      <a:pt x="2018" y="341"/>
                    </a:cubicBezTo>
                    <a:close/>
                    <a:moveTo>
                      <a:pt x="3112" y="858"/>
                    </a:moveTo>
                    <a:lnTo>
                      <a:pt x="3143" y="919"/>
                    </a:lnTo>
                    <a:lnTo>
                      <a:pt x="3112" y="919"/>
                    </a:lnTo>
                    <a:lnTo>
                      <a:pt x="3112" y="858"/>
                    </a:lnTo>
                    <a:close/>
                    <a:moveTo>
                      <a:pt x="1562" y="1041"/>
                    </a:moveTo>
                    <a:cubicBezTo>
                      <a:pt x="1562" y="1193"/>
                      <a:pt x="1532" y="1314"/>
                      <a:pt x="1501" y="1466"/>
                    </a:cubicBezTo>
                    <a:cubicBezTo>
                      <a:pt x="1501" y="1405"/>
                      <a:pt x="1471" y="1344"/>
                      <a:pt x="1471" y="1314"/>
                    </a:cubicBezTo>
                    <a:cubicBezTo>
                      <a:pt x="1471" y="1253"/>
                      <a:pt x="1532" y="1132"/>
                      <a:pt x="1562" y="1041"/>
                    </a:cubicBezTo>
                    <a:close/>
                    <a:moveTo>
                      <a:pt x="1015" y="1101"/>
                    </a:moveTo>
                    <a:cubicBezTo>
                      <a:pt x="1015" y="1193"/>
                      <a:pt x="1045" y="1284"/>
                      <a:pt x="1076" y="1344"/>
                    </a:cubicBezTo>
                    <a:cubicBezTo>
                      <a:pt x="1015" y="1466"/>
                      <a:pt x="1015" y="1618"/>
                      <a:pt x="984" y="1740"/>
                    </a:cubicBezTo>
                    <a:cubicBezTo>
                      <a:pt x="954" y="1618"/>
                      <a:pt x="954" y="1527"/>
                      <a:pt x="954" y="1405"/>
                    </a:cubicBezTo>
                    <a:cubicBezTo>
                      <a:pt x="954" y="1314"/>
                      <a:pt x="984" y="1223"/>
                      <a:pt x="1015" y="1132"/>
                    </a:cubicBezTo>
                    <a:lnTo>
                      <a:pt x="1015" y="1101"/>
                    </a:lnTo>
                    <a:close/>
                    <a:moveTo>
                      <a:pt x="3294" y="1253"/>
                    </a:moveTo>
                    <a:lnTo>
                      <a:pt x="3294" y="1253"/>
                    </a:lnTo>
                    <a:cubicBezTo>
                      <a:pt x="3325" y="1466"/>
                      <a:pt x="3325" y="1679"/>
                      <a:pt x="3264" y="1861"/>
                    </a:cubicBezTo>
                    <a:cubicBezTo>
                      <a:pt x="3234" y="1892"/>
                      <a:pt x="3203" y="1892"/>
                      <a:pt x="3203" y="1922"/>
                    </a:cubicBezTo>
                    <a:cubicBezTo>
                      <a:pt x="3173" y="1952"/>
                      <a:pt x="3173" y="1983"/>
                      <a:pt x="3143" y="2013"/>
                    </a:cubicBezTo>
                    <a:cubicBezTo>
                      <a:pt x="3203" y="1770"/>
                      <a:pt x="3264" y="1527"/>
                      <a:pt x="3294" y="1253"/>
                    </a:cubicBezTo>
                    <a:close/>
                    <a:moveTo>
                      <a:pt x="1258" y="2135"/>
                    </a:moveTo>
                    <a:cubicBezTo>
                      <a:pt x="1288" y="2196"/>
                      <a:pt x="1288" y="2287"/>
                      <a:pt x="1319" y="2348"/>
                    </a:cubicBezTo>
                    <a:cubicBezTo>
                      <a:pt x="1258" y="2287"/>
                      <a:pt x="1228" y="2226"/>
                      <a:pt x="1167" y="2165"/>
                    </a:cubicBezTo>
                    <a:cubicBezTo>
                      <a:pt x="1197" y="2165"/>
                      <a:pt x="1228" y="2165"/>
                      <a:pt x="1258" y="2135"/>
                    </a:cubicBezTo>
                    <a:close/>
                    <a:moveTo>
                      <a:pt x="2104" y="0"/>
                    </a:moveTo>
                    <a:cubicBezTo>
                      <a:pt x="523" y="0"/>
                      <a:pt x="0" y="2217"/>
                      <a:pt x="1532" y="2864"/>
                    </a:cubicBezTo>
                    <a:lnTo>
                      <a:pt x="1562" y="2864"/>
                    </a:lnTo>
                    <a:cubicBezTo>
                      <a:pt x="1731" y="2925"/>
                      <a:pt x="1905" y="2954"/>
                      <a:pt x="2075" y="2954"/>
                    </a:cubicBezTo>
                    <a:cubicBezTo>
                      <a:pt x="2672" y="2954"/>
                      <a:pt x="3234" y="2597"/>
                      <a:pt x="3446" y="1983"/>
                    </a:cubicBezTo>
                    <a:cubicBezTo>
                      <a:pt x="3446" y="1983"/>
                      <a:pt x="3446" y="1983"/>
                      <a:pt x="3446" y="1952"/>
                    </a:cubicBezTo>
                    <a:cubicBezTo>
                      <a:pt x="3507" y="1831"/>
                      <a:pt x="3538" y="1679"/>
                      <a:pt x="3568" y="1527"/>
                    </a:cubicBezTo>
                    <a:cubicBezTo>
                      <a:pt x="3598" y="767"/>
                      <a:pt x="3021" y="129"/>
                      <a:pt x="2261" y="7"/>
                    </a:cubicBezTo>
                    <a:cubicBezTo>
                      <a:pt x="2208" y="2"/>
                      <a:pt x="2156" y="0"/>
                      <a:pt x="2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8"/>
              <p:cNvSpPr/>
              <p:nvPr/>
            </p:nvSpPr>
            <p:spPr>
              <a:xfrm>
                <a:off x="5064099" y="3655040"/>
                <a:ext cx="23258" cy="100144"/>
              </a:xfrm>
              <a:custGeom>
                <a:avLst/>
                <a:gdLst/>
                <a:ahLst/>
                <a:cxnLst/>
                <a:rect l="l" t="t" r="r" b="b"/>
                <a:pathLst>
                  <a:path w="579" h="2493" extrusionOk="0">
                    <a:moveTo>
                      <a:pt x="305" y="0"/>
                    </a:moveTo>
                    <a:cubicBezTo>
                      <a:pt x="122" y="31"/>
                      <a:pt x="1" y="213"/>
                      <a:pt x="1" y="395"/>
                    </a:cubicBezTo>
                    <a:cubicBezTo>
                      <a:pt x="1" y="1003"/>
                      <a:pt x="61" y="1642"/>
                      <a:pt x="92" y="2280"/>
                    </a:cubicBezTo>
                    <a:cubicBezTo>
                      <a:pt x="92" y="2401"/>
                      <a:pt x="153" y="2493"/>
                      <a:pt x="244" y="2493"/>
                    </a:cubicBezTo>
                    <a:cubicBezTo>
                      <a:pt x="335" y="2493"/>
                      <a:pt x="396" y="2432"/>
                      <a:pt x="426" y="2341"/>
                    </a:cubicBezTo>
                    <a:cubicBezTo>
                      <a:pt x="487" y="1672"/>
                      <a:pt x="517" y="1034"/>
                      <a:pt x="578" y="395"/>
                    </a:cubicBezTo>
                    <a:cubicBezTo>
                      <a:pt x="578" y="183"/>
                      <a:pt x="426" y="0"/>
                      <a:pt x="3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8"/>
              <p:cNvSpPr/>
              <p:nvPr/>
            </p:nvSpPr>
            <p:spPr>
              <a:xfrm>
                <a:off x="5065344" y="3540031"/>
                <a:ext cx="22013" cy="75279"/>
              </a:xfrm>
              <a:custGeom>
                <a:avLst/>
                <a:gdLst/>
                <a:ahLst/>
                <a:cxnLst/>
                <a:rect l="l" t="t" r="r" b="b"/>
                <a:pathLst>
                  <a:path w="548" h="1874" extrusionOk="0">
                    <a:moveTo>
                      <a:pt x="328" y="0"/>
                    </a:moveTo>
                    <a:cubicBezTo>
                      <a:pt x="244" y="0"/>
                      <a:pt x="148" y="86"/>
                      <a:pt x="122" y="219"/>
                    </a:cubicBezTo>
                    <a:cubicBezTo>
                      <a:pt x="91" y="340"/>
                      <a:pt x="61" y="432"/>
                      <a:pt x="30" y="553"/>
                    </a:cubicBezTo>
                    <a:cubicBezTo>
                      <a:pt x="30" y="675"/>
                      <a:pt x="0" y="827"/>
                      <a:pt x="30" y="948"/>
                    </a:cubicBezTo>
                    <a:cubicBezTo>
                      <a:pt x="0" y="1222"/>
                      <a:pt x="30" y="1465"/>
                      <a:pt x="91" y="1708"/>
                    </a:cubicBezTo>
                    <a:cubicBezTo>
                      <a:pt x="105" y="1819"/>
                      <a:pt x="176" y="1873"/>
                      <a:pt x="246" y="1873"/>
                    </a:cubicBezTo>
                    <a:cubicBezTo>
                      <a:pt x="329" y="1873"/>
                      <a:pt x="412" y="1796"/>
                      <a:pt x="395" y="1647"/>
                    </a:cubicBezTo>
                    <a:lnTo>
                      <a:pt x="456" y="1617"/>
                    </a:lnTo>
                    <a:lnTo>
                      <a:pt x="456" y="1313"/>
                    </a:lnTo>
                    <a:lnTo>
                      <a:pt x="456" y="1131"/>
                    </a:lnTo>
                    <a:cubicBezTo>
                      <a:pt x="456" y="1100"/>
                      <a:pt x="456" y="1070"/>
                      <a:pt x="456" y="1039"/>
                    </a:cubicBezTo>
                    <a:lnTo>
                      <a:pt x="456" y="1009"/>
                    </a:lnTo>
                    <a:lnTo>
                      <a:pt x="486" y="857"/>
                    </a:lnTo>
                    <a:lnTo>
                      <a:pt x="486" y="766"/>
                    </a:lnTo>
                    <a:lnTo>
                      <a:pt x="486" y="675"/>
                    </a:lnTo>
                    <a:lnTo>
                      <a:pt x="486" y="614"/>
                    </a:lnTo>
                    <a:lnTo>
                      <a:pt x="486" y="523"/>
                    </a:lnTo>
                    <a:cubicBezTo>
                      <a:pt x="486" y="462"/>
                      <a:pt x="486" y="401"/>
                      <a:pt x="517" y="340"/>
                    </a:cubicBezTo>
                    <a:cubicBezTo>
                      <a:pt x="547" y="219"/>
                      <a:pt x="486" y="36"/>
                      <a:pt x="365" y="6"/>
                    </a:cubicBezTo>
                    <a:cubicBezTo>
                      <a:pt x="353" y="2"/>
                      <a:pt x="341"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8"/>
              <p:cNvSpPr/>
              <p:nvPr/>
            </p:nvSpPr>
            <p:spPr>
              <a:xfrm>
                <a:off x="5072655" y="3427914"/>
                <a:ext cx="14702" cy="61299"/>
              </a:xfrm>
              <a:custGeom>
                <a:avLst/>
                <a:gdLst/>
                <a:ahLst/>
                <a:cxnLst/>
                <a:rect l="l" t="t" r="r" b="b"/>
                <a:pathLst>
                  <a:path w="366" h="1526" extrusionOk="0">
                    <a:moveTo>
                      <a:pt x="183" y="1"/>
                    </a:moveTo>
                    <a:cubicBezTo>
                      <a:pt x="61" y="31"/>
                      <a:pt x="0" y="122"/>
                      <a:pt x="0" y="244"/>
                    </a:cubicBezTo>
                    <a:lnTo>
                      <a:pt x="0" y="1308"/>
                    </a:lnTo>
                    <a:cubicBezTo>
                      <a:pt x="0" y="1416"/>
                      <a:pt x="73" y="1525"/>
                      <a:pt x="132" y="1525"/>
                    </a:cubicBezTo>
                    <a:cubicBezTo>
                      <a:pt x="139" y="1525"/>
                      <a:pt x="146" y="1524"/>
                      <a:pt x="152" y="1520"/>
                    </a:cubicBezTo>
                    <a:cubicBezTo>
                      <a:pt x="244" y="1520"/>
                      <a:pt x="335" y="1429"/>
                      <a:pt x="335" y="1308"/>
                    </a:cubicBezTo>
                    <a:lnTo>
                      <a:pt x="365" y="244"/>
                    </a:lnTo>
                    <a:cubicBezTo>
                      <a:pt x="365" y="122"/>
                      <a:pt x="274" y="1"/>
                      <a:pt x="1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8"/>
              <p:cNvSpPr/>
              <p:nvPr/>
            </p:nvSpPr>
            <p:spPr>
              <a:xfrm>
                <a:off x="5070205" y="3325358"/>
                <a:ext cx="13497" cy="43986"/>
              </a:xfrm>
              <a:custGeom>
                <a:avLst/>
                <a:gdLst/>
                <a:ahLst/>
                <a:cxnLst/>
                <a:rect l="l" t="t" r="r" b="b"/>
                <a:pathLst>
                  <a:path w="336" h="1095" extrusionOk="0">
                    <a:moveTo>
                      <a:pt x="183" y="0"/>
                    </a:moveTo>
                    <a:cubicBezTo>
                      <a:pt x="61" y="31"/>
                      <a:pt x="1" y="122"/>
                      <a:pt x="1" y="213"/>
                    </a:cubicBezTo>
                    <a:lnTo>
                      <a:pt x="1" y="912"/>
                    </a:lnTo>
                    <a:cubicBezTo>
                      <a:pt x="1" y="1003"/>
                      <a:pt x="92" y="1095"/>
                      <a:pt x="153" y="1095"/>
                    </a:cubicBezTo>
                    <a:cubicBezTo>
                      <a:pt x="244" y="1095"/>
                      <a:pt x="305" y="1003"/>
                      <a:pt x="305" y="912"/>
                    </a:cubicBezTo>
                    <a:lnTo>
                      <a:pt x="335" y="213"/>
                    </a:lnTo>
                    <a:cubicBezTo>
                      <a:pt x="335" y="122"/>
                      <a:pt x="244" y="0"/>
                      <a:pt x="1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38"/>
              <p:cNvSpPr/>
              <p:nvPr/>
            </p:nvSpPr>
            <p:spPr>
              <a:xfrm>
                <a:off x="5064099" y="3213041"/>
                <a:ext cx="18358" cy="63509"/>
              </a:xfrm>
              <a:custGeom>
                <a:avLst/>
                <a:gdLst/>
                <a:ahLst/>
                <a:cxnLst/>
                <a:rect l="l" t="t" r="r" b="b"/>
                <a:pathLst>
                  <a:path w="457" h="1581" extrusionOk="0">
                    <a:moveTo>
                      <a:pt x="244" y="0"/>
                    </a:moveTo>
                    <a:cubicBezTo>
                      <a:pt x="122" y="30"/>
                      <a:pt x="1" y="152"/>
                      <a:pt x="1" y="334"/>
                    </a:cubicBezTo>
                    <a:lnTo>
                      <a:pt x="1" y="1277"/>
                    </a:lnTo>
                    <a:cubicBezTo>
                      <a:pt x="1" y="1429"/>
                      <a:pt x="92" y="1581"/>
                      <a:pt x="213" y="1581"/>
                    </a:cubicBezTo>
                    <a:cubicBezTo>
                      <a:pt x="335" y="1581"/>
                      <a:pt x="457" y="1429"/>
                      <a:pt x="457" y="1277"/>
                    </a:cubicBezTo>
                    <a:lnTo>
                      <a:pt x="457" y="334"/>
                    </a:lnTo>
                    <a:cubicBezTo>
                      <a:pt x="457" y="152"/>
                      <a:pt x="365" y="0"/>
                      <a:pt x="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38"/>
              <p:cNvSpPr/>
              <p:nvPr/>
            </p:nvSpPr>
            <p:spPr>
              <a:xfrm>
                <a:off x="5065344" y="3093372"/>
                <a:ext cx="23218" cy="65959"/>
              </a:xfrm>
              <a:custGeom>
                <a:avLst/>
                <a:gdLst/>
                <a:ahLst/>
                <a:cxnLst/>
                <a:rect l="l" t="t" r="r" b="b"/>
                <a:pathLst>
                  <a:path w="578" h="1642" extrusionOk="0">
                    <a:moveTo>
                      <a:pt x="274" y="0"/>
                    </a:moveTo>
                    <a:cubicBezTo>
                      <a:pt x="152" y="0"/>
                      <a:pt x="61" y="152"/>
                      <a:pt x="30" y="335"/>
                    </a:cubicBezTo>
                    <a:lnTo>
                      <a:pt x="0" y="1277"/>
                    </a:lnTo>
                    <a:cubicBezTo>
                      <a:pt x="0" y="1368"/>
                      <a:pt x="30" y="1459"/>
                      <a:pt x="61" y="1550"/>
                    </a:cubicBezTo>
                    <a:cubicBezTo>
                      <a:pt x="122" y="1611"/>
                      <a:pt x="182" y="1642"/>
                      <a:pt x="274" y="1642"/>
                    </a:cubicBezTo>
                    <a:cubicBezTo>
                      <a:pt x="456" y="1611"/>
                      <a:pt x="578" y="1459"/>
                      <a:pt x="547" y="1277"/>
                    </a:cubicBezTo>
                    <a:lnTo>
                      <a:pt x="547" y="335"/>
                    </a:lnTo>
                    <a:cubicBezTo>
                      <a:pt x="547" y="152"/>
                      <a:pt x="426"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8"/>
              <p:cNvSpPr/>
              <p:nvPr/>
            </p:nvSpPr>
            <p:spPr>
              <a:xfrm>
                <a:off x="5064099" y="2987120"/>
                <a:ext cx="18358" cy="64754"/>
              </a:xfrm>
              <a:custGeom>
                <a:avLst/>
                <a:gdLst/>
                <a:ahLst/>
                <a:cxnLst/>
                <a:rect l="l" t="t" r="r" b="b"/>
                <a:pathLst>
                  <a:path w="457" h="1612" extrusionOk="0">
                    <a:moveTo>
                      <a:pt x="213" y="1"/>
                    </a:moveTo>
                    <a:cubicBezTo>
                      <a:pt x="122" y="1"/>
                      <a:pt x="31" y="122"/>
                      <a:pt x="31" y="274"/>
                    </a:cubicBezTo>
                    <a:cubicBezTo>
                      <a:pt x="1" y="426"/>
                      <a:pt x="31" y="639"/>
                      <a:pt x="31" y="822"/>
                    </a:cubicBezTo>
                    <a:lnTo>
                      <a:pt x="31" y="1369"/>
                    </a:lnTo>
                    <a:cubicBezTo>
                      <a:pt x="31" y="1490"/>
                      <a:pt x="122" y="1612"/>
                      <a:pt x="213" y="1612"/>
                    </a:cubicBezTo>
                    <a:cubicBezTo>
                      <a:pt x="335" y="1612"/>
                      <a:pt x="396" y="1490"/>
                      <a:pt x="426" y="1369"/>
                    </a:cubicBezTo>
                    <a:lnTo>
                      <a:pt x="396" y="1369"/>
                    </a:lnTo>
                    <a:cubicBezTo>
                      <a:pt x="396" y="1186"/>
                      <a:pt x="396" y="1004"/>
                      <a:pt x="426" y="822"/>
                    </a:cubicBezTo>
                    <a:cubicBezTo>
                      <a:pt x="457" y="639"/>
                      <a:pt x="426" y="426"/>
                      <a:pt x="426" y="274"/>
                    </a:cubicBezTo>
                    <a:cubicBezTo>
                      <a:pt x="426" y="122"/>
                      <a:pt x="335" y="1"/>
                      <a:pt x="2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8"/>
              <p:cNvSpPr/>
              <p:nvPr/>
            </p:nvSpPr>
            <p:spPr>
              <a:xfrm>
                <a:off x="5070205" y="3828417"/>
                <a:ext cx="18358" cy="89177"/>
              </a:xfrm>
              <a:custGeom>
                <a:avLst/>
                <a:gdLst/>
                <a:ahLst/>
                <a:cxnLst/>
                <a:rect l="l" t="t" r="r" b="b"/>
                <a:pathLst>
                  <a:path w="457" h="2220" extrusionOk="0">
                    <a:moveTo>
                      <a:pt x="244" y="0"/>
                    </a:moveTo>
                    <a:cubicBezTo>
                      <a:pt x="122" y="0"/>
                      <a:pt x="31" y="122"/>
                      <a:pt x="31" y="304"/>
                    </a:cubicBezTo>
                    <a:lnTo>
                      <a:pt x="1" y="304"/>
                    </a:lnTo>
                    <a:lnTo>
                      <a:pt x="1" y="517"/>
                    </a:lnTo>
                    <a:lnTo>
                      <a:pt x="1" y="578"/>
                    </a:lnTo>
                    <a:cubicBezTo>
                      <a:pt x="1" y="608"/>
                      <a:pt x="1" y="669"/>
                      <a:pt x="1" y="730"/>
                    </a:cubicBezTo>
                    <a:lnTo>
                      <a:pt x="1" y="1155"/>
                    </a:lnTo>
                    <a:lnTo>
                      <a:pt x="1" y="1581"/>
                    </a:lnTo>
                    <a:cubicBezTo>
                      <a:pt x="1" y="1733"/>
                      <a:pt x="1" y="1885"/>
                      <a:pt x="31" y="2037"/>
                    </a:cubicBezTo>
                    <a:cubicBezTo>
                      <a:pt x="61" y="2128"/>
                      <a:pt x="122" y="2219"/>
                      <a:pt x="183" y="2219"/>
                    </a:cubicBezTo>
                    <a:cubicBezTo>
                      <a:pt x="274" y="2219"/>
                      <a:pt x="335" y="2128"/>
                      <a:pt x="365" y="2037"/>
                    </a:cubicBezTo>
                    <a:cubicBezTo>
                      <a:pt x="396" y="1946"/>
                      <a:pt x="396" y="1855"/>
                      <a:pt x="396" y="1763"/>
                    </a:cubicBezTo>
                    <a:lnTo>
                      <a:pt x="396" y="1581"/>
                    </a:lnTo>
                    <a:cubicBezTo>
                      <a:pt x="396" y="1429"/>
                      <a:pt x="426" y="1277"/>
                      <a:pt x="426" y="1155"/>
                    </a:cubicBezTo>
                    <a:lnTo>
                      <a:pt x="457" y="730"/>
                    </a:lnTo>
                    <a:cubicBezTo>
                      <a:pt x="457" y="669"/>
                      <a:pt x="457" y="608"/>
                      <a:pt x="457" y="578"/>
                    </a:cubicBezTo>
                    <a:lnTo>
                      <a:pt x="457" y="517"/>
                    </a:lnTo>
                    <a:lnTo>
                      <a:pt x="457" y="304"/>
                    </a:lnTo>
                    <a:cubicBezTo>
                      <a:pt x="457" y="152"/>
                      <a:pt x="365" y="0"/>
                      <a:pt x="2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8"/>
              <p:cNvSpPr/>
              <p:nvPr/>
            </p:nvSpPr>
            <p:spPr>
              <a:xfrm>
                <a:off x="5072655" y="3994483"/>
                <a:ext cx="14702" cy="71904"/>
              </a:xfrm>
              <a:custGeom>
                <a:avLst/>
                <a:gdLst/>
                <a:ahLst/>
                <a:cxnLst/>
                <a:rect l="l" t="t" r="r" b="b"/>
                <a:pathLst>
                  <a:path w="366" h="1790" extrusionOk="0">
                    <a:moveTo>
                      <a:pt x="213" y="0"/>
                    </a:moveTo>
                    <a:cubicBezTo>
                      <a:pt x="122" y="0"/>
                      <a:pt x="61" y="91"/>
                      <a:pt x="61" y="213"/>
                    </a:cubicBezTo>
                    <a:lnTo>
                      <a:pt x="61" y="243"/>
                    </a:lnTo>
                    <a:lnTo>
                      <a:pt x="31" y="912"/>
                    </a:lnTo>
                    <a:lnTo>
                      <a:pt x="31" y="1277"/>
                    </a:lnTo>
                    <a:lnTo>
                      <a:pt x="31" y="1429"/>
                    </a:lnTo>
                    <a:cubicBezTo>
                      <a:pt x="0" y="1490"/>
                      <a:pt x="0" y="1581"/>
                      <a:pt x="31" y="1642"/>
                    </a:cubicBezTo>
                    <a:cubicBezTo>
                      <a:pt x="45" y="1744"/>
                      <a:pt x="102" y="1790"/>
                      <a:pt x="164" y="1790"/>
                    </a:cubicBezTo>
                    <a:cubicBezTo>
                      <a:pt x="231" y="1790"/>
                      <a:pt x="303" y="1736"/>
                      <a:pt x="335" y="1642"/>
                    </a:cubicBezTo>
                    <a:cubicBezTo>
                      <a:pt x="365" y="1520"/>
                      <a:pt x="365" y="1398"/>
                      <a:pt x="365" y="1246"/>
                    </a:cubicBezTo>
                    <a:lnTo>
                      <a:pt x="365" y="213"/>
                    </a:lnTo>
                    <a:cubicBezTo>
                      <a:pt x="365" y="122"/>
                      <a:pt x="274" y="0"/>
                      <a:pt x="2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8"/>
              <p:cNvSpPr/>
              <p:nvPr/>
            </p:nvSpPr>
            <p:spPr>
              <a:xfrm>
                <a:off x="5066549" y="4112907"/>
                <a:ext cx="15907" cy="43062"/>
              </a:xfrm>
              <a:custGeom>
                <a:avLst/>
                <a:gdLst/>
                <a:ahLst/>
                <a:cxnLst/>
                <a:rect l="l" t="t" r="r" b="b"/>
                <a:pathLst>
                  <a:path w="396" h="1072" extrusionOk="0">
                    <a:moveTo>
                      <a:pt x="335" y="1"/>
                    </a:moveTo>
                    <a:cubicBezTo>
                      <a:pt x="304" y="1"/>
                      <a:pt x="274" y="31"/>
                      <a:pt x="244" y="61"/>
                    </a:cubicBezTo>
                    <a:cubicBezTo>
                      <a:pt x="213" y="122"/>
                      <a:pt x="213" y="183"/>
                      <a:pt x="183" y="244"/>
                    </a:cubicBezTo>
                    <a:lnTo>
                      <a:pt x="122" y="396"/>
                    </a:lnTo>
                    <a:lnTo>
                      <a:pt x="61" y="548"/>
                    </a:lnTo>
                    <a:cubicBezTo>
                      <a:pt x="31" y="578"/>
                      <a:pt x="31" y="608"/>
                      <a:pt x="31" y="669"/>
                    </a:cubicBezTo>
                    <a:lnTo>
                      <a:pt x="31" y="760"/>
                    </a:lnTo>
                    <a:cubicBezTo>
                      <a:pt x="0" y="821"/>
                      <a:pt x="0" y="882"/>
                      <a:pt x="31" y="943"/>
                    </a:cubicBezTo>
                    <a:cubicBezTo>
                      <a:pt x="31" y="1004"/>
                      <a:pt x="61" y="1034"/>
                      <a:pt x="122" y="1064"/>
                    </a:cubicBezTo>
                    <a:cubicBezTo>
                      <a:pt x="137" y="1069"/>
                      <a:pt x="153" y="1072"/>
                      <a:pt x="170" y="1072"/>
                    </a:cubicBezTo>
                    <a:cubicBezTo>
                      <a:pt x="251" y="1072"/>
                      <a:pt x="340" y="1009"/>
                      <a:pt x="365" y="882"/>
                    </a:cubicBezTo>
                    <a:cubicBezTo>
                      <a:pt x="365" y="821"/>
                      <a:pt x="396" y="730"/>
                      <a:pt x="396" y="669"/>
                    </a:cubicBezTo>
                    <a:lnTo>
                      <a:pt x="396" y="456"/>
                    </a:lnTo>
                    <a:lnTo>
                      <a:pt x="396" y="274"/>
                    </a:lnTo>
                    <a:cubicBezTo>
                      <a:pt x="396" y="213"/>
                      <a:pt x="396" y="153"/>
                      <a:pt x="396" y="92"/>
                    </a:cubicBezTo>
                    <a:cubicBezTo>
                      <a:pt x="396" y="61"/>
                      <a:pt x="365" y="3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8"/>
              <p:cNvSpPr/>
              <p:nvPr/>
            </p:nvSpPr>
            <p:spPr>
              <a:xfrm>
                <a:off x="5071450" y="4207951"/>
                <a:ext cx="15907" cy="68610"/>
              </a:xfrm>
              <a:custGeom>
                <a:avLst/>
                <a:gdLst/>
                <a:ahLst/>
                <a:cxnLst/>
                <a:rect l="l" t="t" r="r" b="b"/>
                <a:pathLst>
                  <a:path w="396" h="1708" extrusionOk="0">
                    <a:moveTo>
                      <a:pt x="241" y="1"/>
                    </a:moveTo>
                    <a:cubicBezTo>
                      <a:pt x="232" y="1"/>
                      <a:pt x="222" y="2"/>
                      <a:pt x="213" y="5"/>
                    </a:cubicBezTo>
                    <a:cubicBezTo>
                      <a:pt x="122" y="5"/>
                      <a:pt x="30" y="97"/>
                      <a:pt x="30" y="249"/>
                    </a:cubicBezTo>
                    <a:lnTo>
                      <a:pt x="61" y="249"/>
                    </a:lnTo>
                    <a:lnTo>
                      <a:pt x="30" y="856"/>
                    </a:lnTo>
                    <a:cubicBezTo>
                      <a:pt x="0" y="1100"/>
                      <a:pt x="0" y="1312"/>
                      <a:pt x="30" y="1556"/>
                    </a:cubicBezTo>
                    <a:cubicBezTo>
                      <a:pt x="30" y="1647"/>
                      <a:pt x="122" y="1708"/>
                      <a:pt x="182" y="1708"/>
                    </a:cubicBezTo>
                    <a:cubicBezTo>
                      <a:pt x="274" y="1708"/>
                      <a:pt x="334" y="1616"/>
                      <a:pt x="334" y="1556"/>
                    </a:cubicBezTo>
                    <a:cubicBezTo>
                      <a:pt x="365" y="1312"/>
                      <a:pt x="395" y="1100"/>
                      <a:pt x="395" y="856"/>
                    </a:cubicBezTo>
                    <a:lnTo>
                      <a:pt x="395" y="249"/>
                    </a:lnTo>
                    <a:cubicBezTo>
                      <a:pt x="395" y="112"/>
                      <a:pt x="322" y="1"/>
                      <a:pt x="2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8"/>
              <p:cNvSpPr/>
              <p:nvPr/>
            </p:nvSpPr>
            <p:spPr>
              <a:xfrm>
                <a:off x="5078761" y="4409608"/>
                <a:ext cx="4941" cy="15907"/>
              </a:xfrm>
              <a:custGeom>
                <a:avLst/>
                <a:gdLst/>
                <a:ahLst/>
                <a:cxnLst/>
                <a:rect l="l" t="t" r="r" b="b"/>
                <a:pathLst>
                  <a:path w="123" h="396" extrusionOk="0">
                    <a:moveTo>
                      <a:pt x="61" y="1"/>
                    </a:moveTo>
                    <a:cubicBezTo>
                      <a:pt x="61" y="1"/>
                      <a:pt x="31" y="1"/>
                      <a:pt x="0" y="31"/>
                    </a:cubicBezTo>
                    <a:cubicBezTo>
                      <a:pt x="0" y="31"/>
                      <a:pt x="0" y="31"/>
                      <a:pt x="0" y="61"/>
                    </a:cubicBezTo>
                    <a:cubicBezTo>
                      <a:pt x="0" y="61"/>
                      <a:pt x="0" y="92"/>
                      <a:pt x="0" y="122"/>
                    </a:cubicBezTo>
                    <a:lnTo>
                      <a:pt x="0" y="335"/>
                    </a:lnTo>
                    <a:cubicBezTo>
                      <a:pt x="0" y="335"/>
                      <a:pt x="0" y="365"/>
                      <a:pt x="0" y="396"/>
                    </a:cubicBezTo>
                    <a:lnTo>
                      <a:pt x="92" y="396"/>
                    </a:lnTo>
                    <a:cubicBezTo>
                      <a:pt x="92" y="396"/>
                      <a:pt x="122" y="365"/>
                      <a:pt x="122" y="365"/>
                    </a:cubicBezTo>
                    <a:lnTo>
                      <a:pt x="122" y="335"/>
                    </a:lnTo>
                    <a:lnTo>
                      <a:pt x="122" y="153"/>
                    </a:lnTo>
                    <a:cubicBezTo>
                      <a:pt x="122" y="122"/>
                      <a:pt x="122" y="92"/>
                      <a:pt x="122" y="92"/>
                    </a:cubicBezTo>
                    <a:lnTo>
                      <a:pt x="122" y="61"/>
                    </a:lnTo>
                    <a:cubicBezTo>
                      <a:pt x="122" y="31"/>
                      <a:pt x="92" y="1"/>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8"/>
              <p:cNvSpPr/>
              <p:nvPr/>
            </p:nvSpPr>
            <p:spPr>
              <a:xfrm>
                <a:off x="5072655" y="4322920"/>
                <a:ext cx="20808" cy="75761"/>
              </a:xfrm>
              <a:custGeom>
                <a:avLst/>
                <a:gdLst/>
                <a:ahLst/>
                <a:cxnLst/>
                <a:rect l="l" t="t" r="r" b="b"/>
                <a:pathLst>
                  <a:path w="518" h="1886" extrusionOk="0">
                    <a:moveTo>
                      <a:pt x="244" y="1"/>
                    </a:moveTo>
                    <a:cubicBezTo>
                      <a:pt x="122" y="1"/>
                      <a:pt x="31" y="122"/>
                      <a:pt x="0" y="244"/>
                    </a:cubicBezTo>
                    <a:cubicBezTo>
                      <a:pt x="0" y="335"/>
                      <a:pt x="0" y="396"/>
                      <a:pt x="0" y="487"/>
                    </a:cubicBezTo>
                    <a:lnTo>
                      <a:pt x="0" y="821"/>
                    </a:lnTo>
                    <a:lnTo>
                      <a:pt x="0" y="1551"/>
                    </a:lnTo>
                    <a:cubicBezTo>
                      <a:pt x="0" y="1733"/>
                      <a:pt x="122" y="1885"/>
                      <a:pt x="274" y="1885"/>
                    </a:cubicBezTo>
                    <a:cubicBezTo>
                      <a:pt x="426" y="1855"/>
                      <a:pt x="517" y="1703"/>
                      <a:pt x="517" y="1551"/>
                    </a:cubicBezTo>
                    <a:lnTo>
                      <a:pt x="487" y="1551"/>
                    </a:lnTo>
                    <a:lnTo>
                      <a:pt x="487" y="821"/>
                    </a:lnTo>
                    <a:lnTo>
                      <a:pt x="487" y="487"/>
                    </a:lnTo>
                    <a:cubicBezTo>
                      <a:pt x="487" y="396"/>
                      <a:pt x="487" y="335"/>
                      <a:pt x="487" y="244"/>
                    </a:cubicBezTo>
                    <a:cubicBezTo>
                      <a:pt x="456" y="122"/>
                      <a:pt x="365" y="1"/>
                      <a:pt x="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4146;p38"/>
            <p:cNvGrpSpPr/>
            <p:nvPr/>
          </p:nvGrpSpPr>
          <p:grpSpPr>
            <a:xfrm>
              <a:off x="1071506" y="3000378"/>
              <a:ext cx="4572000" cy="1359156"/>
              <a:chOff x="6843656" y="3071268"/>
              <a:chExt cx="4572000" cy="1359156"/>
            </a:xfrm>
          </p:grpSpPr>
          <p:sp>
            <p:nvSpPr>
              <p:cNvPr id="4147" name="Google Shape;4147;p38"/>
              <p:cNvSpPr/>
              <p:nvPr/>
            </p:nvSpPr>
            <p:spPr>
              <a:xfrm>
                <a:off x="6843656" y="3928524"/>
                <a:ext cx="3870540" cy="501900"/>
              </a:xfrm>
              <a:prstGeom prst="rect">
                <a:avLst/>
              </a:prstGeom>
              <a:noFill/>
              <a:ln>
                <a:noFill/>
              </a:ln>
            </p:spPr>
            <p:txBody>
              <a:bodyPr spcFirstLastPara="1" wrap="square" lIns="274300" tIns="91425" rIns="274300" bIns="91425" anchor="ctr" anchorCtr="0">
                <a:noAutofit/>
              </a:bodyPr>
              <a:lstStyle/>
              <a:p>
                <a:pPr lvl="0" algn="just">
                  <a:buSzPts val="1100"/>
                  <a:buFont typeface="Arial" pitchFamily="34" charset="0"/>
                  <a:buChar char="•"/>
                </a:pPr>
                <a:r>
                  <a:rPr lang="en-IN" sz="1200" b="1" dirty="0" smtClean="0"/>
                  <a:t> “Would independence remove the inequalities between two wives.” </a:t>
                </a:r>
                <a:r>
                  <a:rPr lang="en-IN" sz="1200" b="1" dirty="0" smtClean="0"/>
                  <a:t>(</a:t>
                </a:r>
                <a:r>
                  <a:rPr lang="en-IN" sz="1200" b="1" i="1" dirty="0" smtClean="0"/>
                  <a:t>Difficult Daughters</a:t>
                </a:r>
                <a:r>
                  <a:rPr lang="en-IN" sz="1200" b="1" dirty="0" smtClean="0"/>
                  <a:t> </a:t>
                </a:r>
                <a:r>
                  <a:rPr lang="en-IN" sz="1200" b="1" dirty="0" smtClean="0"/>
                  <a:t>232)</a:t>
                </a:r>
              </a:p>
              <a:p>
                <a:pPr lvl="0" algn="just">
                  <a:buSzPts val="1100"/>
                  <a:buFont typeface="Arial" pitchFamily="34" charset="0"/>
                  <a:buChar char="•"/>
                </a:pPr>
                <a:endParaRPr lang="en-US" sz="1200" b="1" dirty="0" smtClean="0">
                  <a:solidFill>
                    <a:schemeClr val="dk1"/>
                  </a:solidFill>
                  <a:latin typeface="Livvic"/>
                  <a:ea typeface="Livvic"/>
                  <a:cs typeface="Livvic"/>
                  <a:sym typeface="Livvic"/>
                </a:endParaRPr>
              </a:p>
              <a:p>
                <a:pPr lvl="0" algn="just">
                  <a:buSzPts val="1100"/>
                  <a:buFont typeface="Arial" pitchFamily="34" charset="0"/>
                  <a:buChar char="•"/>
                </a:pPr>
                <a:r>
                  <a:rPr lang="en-IN" sz="1200" b="1" dirty="0" smtClean="0"/>
                  <a:t>“A metaphor to explore the possibilities for modem women in education and economic independence who experience humiliation and disillusionment.” </a:t>
                </a:r>
                <a:r>
                  <a:rPr lang="en-IN" sz="1200" b="1" dirty="0" smtClean="0"/>
                  <a:t>(</a:t>
                </a:r>
                <a:r>
                  <a:rPr lang="en-IN" sz="1200" b="1" i="1" dirty="0" smtClean="0"/>
                  <a:t>Difficult Daughters</a:t>
                </a:r>
                <a:r>
                  <a:rPr lang="en-IN" sz="1200" b="1" dirty="0" smtClean="0"/>
                  <a:t> </a:t>
                </a:r>
                <a:r>
                  <a:rPr lang="en-IN" sz="1200" b="1" dirty="0" smtClean="0"/>
                  <a:t>18)</a:t>
                </a:r>
                <a:endParaRPr sz="1200" b="1">
                  <a:solidFill>
                    <a:schemeClr val="dk1"/>
                  </a:solidFill>
                  <a:latin typeface="Livvic"/>
                  <a:ea typeface="Livvic"/>
                  <a:cs typeface="Livvic"/>
                  <a:sym typeface="Livvic"/>
                </a:endParaRPr>
              </a:p>
            </p:txBody>
          </p:sp>
          <p:sp>
            <p:nvSpPr>
              <p:cNvPr id="4148" name="Google Shape;4148;p38"/>
              <p:cNvSpPr txBox="1"/>
              <p:nvPr/>
            </p:nvSpPr>
            <p:spPr>
              <a:xfrm>
                <a:off x="8200978" y="3071268"/>
                <a:ext cx="3214678"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smtClean="0">
                    <a:solidFill>
                      <a:schemeClr val="bg2"/>
                    </a:solidFill>
                    <a:latin typeface="Merriweather"/>
                    <a:ea typeface="Merriweather"/>
                    <a:cs typeface="Merriweather"/>
                    <a:sym typeface="Merriweather"/>
                  </a:rPr>
                  <a:t>Modernity over </a:t>
                </a:r>
                <a:r>
                  <a:rPr lang="en" sz="1800" b="1" dirty="0" smtClean="0">
                    <a:solidFill>
                      <a:schemeClr val="bg2"/>
                    </a:solidFill>
                    <a:latin typeface="Merriweather"/>
                    <a:ea typeface="Merriweather"/>
                    <a:cs typeface="Merriweather"/>
                    <a:sym typeface="Merriweather"/>
                  </a:rPr>
                  <a:t>tradition</a:t>
                </a:r>
                <a:endParaRPr sz="1800" b="1">
                  <a:solidFill>
                    <a:schemeClr val="bg2"/>
                  </a:solidFill>
                  <a:latin typeface="Merriweather"/>
                  <a:ea typeface="Merriweather"/>
                  <a:cs typeface="Merriweather"/>
                  <a:sym typeface="Merriweather"/>
                </a:endParaRPr>
              </a:p>
            </p:txBody>
          </p:sp>
        </p:grpSp>
      </p:grpSp>
      <p:grpSp>
        <p:nvGrpSpPr>
          <p:cNvPr id="11" name="Google Shape;4163;p38"/>
          <p:cNvGrpSpPr/>
          <p:nvPr/>
        </p:nvGrpSpPr>
        <p:grpSpPr>
          <a:xfrm>
            <a:off x="4215482" y="285734"/>
            <a:ext cx="4642798" cy="2424246"/>
            <a:chOff x="3858292" y="285734"/>
            <a:chExt cx="4642798" cy="2424246"/>
          </a:xfrm>
        </p:grpSpPr>
        <p:grpSp>
          <p:nvGrpSpPr>
            <p:cNvPr id="12" name="Google Shape;4164;p38"/>
            <p:cNvGrpSpPr/>
            <p:nvPr/>
          </p:nvGrpSpPr>
          <p:grpSpPr>
            <a:xfrm>
              <a:off x="3858292" y="1647425"/>
              <a:ext cx="123362" cy="1062555"/>
              <a:chOff x="4072644" y="1517030"/>
              <a:chExt cx="123362" cy="1062555"/>
            </a:xfrm>
          </p:grpSpPr>
          <p:sp>
            <p:nvSpPr>
              <p:cNvPr id="4165" name="Google Shape;4165;p38"/>
              <p:cNvSpPr/>
              <p:nvPr/>
            </p:nvSpPr>
            <p:spPr>
              <a:xfrm>
                <a:off x="4126352" y="2187360"/>
                <a:ext cx="23258" cy="100184"/>
              </a:xfrm>
              <a:custGeom>
                <a:avLst/>
                <a:gdLst/>
                <a:ahLst/>
                <a:cxnLst/>
                <a:rect l="l" t="t" r="r" b="b"/>
                <a:pathLst>
                  <a:path w="579" h="2494" extrusionOk="0">
                    <a:moveTo>
                      <a:pt x="335" y="1"/>
                    </a:moveTo>
                    <a:cubicBezTo>
                      <a:pt x="244" y="1"/>
                      <a:pt x="153" y="62"/>
                      <a:pt x="153" y="153"/>
                    </a:cubicBezTo>
                    <a:lnTo>
                      <a:pt x="153" y="183"/>
                    </a:lnTo>
                    <a:cubicBezTo>
                      <a:pt x="92" y="821"/>
                      <a:pt x="31" y="1460"/>
                      <a:pt x="1" y="2128"/>
                    </a:cubicBezTo>
                    <a:cubicBezTo>
                      <a:pt x="1" y="2311"/>
                      <a:pt x="122" y="2493"/>
                      <a:pt x="274" y="2493"/>
                    </a:cubicBezTo>
                    <a:cubicBezTo>
                      <a:pt x="457" y="2463"/>
                      <a:pt x="578" y="2311"/>
                      <a:pt x="548" y="2128"/>
                    </a:cubicBezTo>
                    <a:cubicBezTo>
                      <a:pt x="518" y="1490"/>
                      <a:pt x="518" y="852"/>
                      <a:pt x="457" y="213"/>
                    </a:cubicBezTo>
                    <a:cubicBezTo>
                      <a:pt x="457" y="122"/>
                      <a:pt x="426" y="1"/>
                      <a:pt x="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8"/>
              <p:cNvSpPr/>
              <p:nvPr/>
            </p:nvSpPr>
            <p:spPr>
              <a:xfrm>
                <a:off x="4125147" y="2327676"/>
                <a:ext cx="20808" cy="74917"/>
              </a:xfrm>
              <a:custGeom>
                <a:avLst/>
                <a:gdLst/>
                <a:ahLst/>
                <a:cxnLst/>
                <a:rect l="l" t="t" r="r" b="b"/>
                <a:pathLst>
                  <a:path w="518" h="1865" extrusionOk="0">
                    <a:moveTo>
                      <a:pt x="307" y="0"/>
                    </a:moveTo>
                    <a:cubicBezTo>
                      <a:pt x="218" y="0"/>
                      <a:pt x="122" y="79"/>
                      <a:pt x="122" y="216"/>
                    </a:cubicBezTo>
                    <a:lnTo>
                      <a:pt x="92" y="246"/>
                    </a:lnTo>
                    <a:cubicBezTo>
                      <a:pt x="92" y="338"/>
                      <a:pt x="92" y="459"/>
                      <a:pt x="92" y="581"/>
                    </a:cubicBezTo>
                    <a:lnTo>
                      <a:pt x="92" y="763"/>
                    </a:lnTo>
                    <a:lnTo>
                      <a:pt x="92" y="824"/>
                    </a:lnTo>
                    <a:lnTo>
                      <a:pt x="92" y="854"/>
                    </a:lnTo>
                    <a:lnTo>
                      <a:pt x="61" y="1037"/>
                    </a:lnTo>
                    <a:lnTo>
                      <a:pt x="61" y="1097"/>
                    </a:lnTo>
                    <a:cubicBezTo>
                      <a:pt x="61" y="1128"/>
                      <a:pt x="61" y="1158"/>
                      <a:pt x="61" y="1219"/>
                    </a:cubicBezTo>
                    <a:lnTo>
                      <a:pt x="61" y="1280"/>
                    </a:lnTo>
                    <a:cubicBezTo>
                      <a:pt x="61" y="1310"/>
                      <a:pt x="61" y="1310"/>
                      <a:pt x="61" y="1341"/>
                    </a:cubicBezTo>
                    <a:cubicBezTo>
                      <a:pt x="61" y="1401"/>
                      <a:pt x="31" y="1462"/>
                      <a:pt x="31" y="1523"/>
                    </a:cubicBezTo>
                    <a:cubicBezTo>
                      <a:pt x="0" y="1675"/>
                      <a:pt x="61" y="1827"/>
                      <a:pt x="183" y="1857"/>
                    </a:cubicBezTo>
                    <a:cubicBezTo>
                      <a:pt x="198" y="1862"/>
                      <a:pt x="214" y="1865"/>
                      <a:pt x="230" y="1865"/>
                    </a:cubicBezTo>
                    <a:cubicBezTo>
                      <a:pt x="312" y="1865"/>
                      <a:pt x="401" y="1802"/>
                      <a:pt x="426" y="1675"/>
                    </a:cubicBezTo>
                    <a:cubicBezTo>
                      <a:pt x="456" y="1523"/>
                      <a:pt x="487" y="1432"/>
                      <a:pt x="487" y="1341"/>
                    </a:cubicBezTo>
                    <a:cubicBezTo>
                      <a:pt x="517" y="1189"/>
                      <a:pt x="517" y="1067"/>
                      <a:pt x="517" y="915"/>
                    </a:cubicBezTo>
                    <a:cubicBezTo>
                      <a:pt x="517" y="672"/>
                      <a:pt x="517" y="429"/>
                      <a:pt x="456" y="155"/>
                    </a:cubicBezTo>
                    <a:cubicBezTo>
                      <a:pt x="443" y="49"/>
                      <a:pt x="377" y="0"/>
                      <a:pt x="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8"/>
              <p:cNvSpPr/>
              <p:nvPr/>
            </p:nvSpPr>
            <p:spPr>
              <a:xfrm>
                <a:off x="4125147" y="2024989"/>
                <a:ext cx="18358" cy="89298"/>
              </a:xfrm>
              <a:custGeom>
                <a:avLst/>
                <a:gdLst/>
                <a:ahLst/>
                <a:cxnLst/>
                <a:rect l="l" t="t" r="r" b="b"/>
                <a:pathLst>
                  <a:path w="457" h="2223" extrusionOk="0">
                    <a:moveTo>
                      <a:pt x="244" y="0"/>
                    </a:moveTo>
                    <a:cubicBezTo>
                      <a:pt x="152" y="31"/>
                      <a:pt x="122" y="91"/>
                      <a:pt x="61" y="182"/>
                    </a:cubicBezTo>
                    <a:cubicBezTo>
                      <a:pt x="61" y="274"/>
                      <a:pt x="61" y="365"/>
                      <a:pt x="31" y="456"/>
                    </a:cubicBezTo>
                    <a:lnTo>
                      <a:pt x="31" y="669"/>
                    </a:lnTo>
                    <a:cubicBezTo>
                      <a:pt x="31" y="790"/>
                      <a:pt x="31" y="942"/>
                      <a:pt x="31" y="1094"/>
                    </a:cubicBezTo>
                    <a:cubicBezTo>
                      <a:pt x="0" y="1216"/>
                      <a:pt x="31" y="1368"/>
                      <a:pt x="0" y="1520"/>
                    </a:cubicBezTo>
                    <a:cubicBezTo>
                      <a:pt x="0" y="1550"/>
                      <a:pt x="0" y="1611"/>
                      <a:pt x="0" y="1672"/>
                    </a:cubicBezTo>
                    <a:lnTo>
                      <a:pt x="0" y="1702"/>
                    </a:lnTo>
                    <a:lnTo>
                      <a:pt x="0" y="1945"/>
                    </a:lnTo>
                    <a:cubicBezTo>
                      <a:pt x="0" y="2084"/>
                      <a:pt x="76" y="2223"/>
                      <a:pt x="182" y="2223"/>
                    </a:cubicBezTo>
                    <a:cubicBezTo>
                      <a:pt x="192" y="2223"/>
                      <a:pt x="203" y="2222"/>
                      <a:pt x="213" y="2219"/>
                    </a:cubicBezTo>
                    <a:cubicBezTo>
                      <a:pt x="335" y="2219"/>
                      <a:pt x="426" y="2097"/>
                      <a:pt x="426" y="1945"/>
                    </a:cubicBezTo>
                    <a:lnTo>
                      <a:pt x="456" y="1945"/>
                    </a:lnTo>
                    <a:lnTo>
                      <a:pt x="456" y="1702"/>
                    </a:lnTo>
                    <a:lnTo>
                      <a:pt x="456" y="1672"/>
                    </a:lnTo>
                    <a:cubicBezTo>
                      <a:pt x="456" y="1611"/>
                      <a:pt x="456" y="1550"/>
                      <a:pt x="456" y="1520"/>
                    </a:cubicBezTo>
                    <a:lnTo>
                      <a:pt x="456" y="1094"/>
                    </a:lnTo>
                    <a:lnTo>
                      <a:pt x="456" y="669"/>
                    </a:lnTo>
                    <a:cubicBezTo>
                      <a:pt x="456" y="517"/>
                      <a:pt x="456" y="334"/>
                      <a:pt x="426" y="182"/>
                    </a:cubicBezTo>
                    <a:cubicBezTo>
                      <a:pt x="396" y="91"/>
                      <a:pt x="335" y="0"/>
                      <a:pt x="2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38"/>
              <p:cNvSpPr/>
              <p:nvPr/>
            </p:nvSpPr>
            <p:spPr>
              <a:xfrm>
                <a:off x="4125147" y="1876157"/>
                <a:ext cx="14702" cy="71944"/>
              </a:xfrm>
              <a:custGeom>
                <a:avLst/>
                <a:gdLst/>
                <a:ahLst/>
                <a:cxnLst/>
                <a:rect l="l" t="t" r="r" b="b"/>
                <a:pathLst>
                  <a:path w="366" h="1791" extrusionOk="0">
                    <a:moveTo>
                      <a:pt x="206" y="0"/>
                    </a:moveTo>
                    <a:cubicBezTo>
                      <a:pt x="135" y="0"/>
                      <a:pt x="62" y="54"/>
                      <a:pt x="31" y="149"/>
                    </a:cubicBezTo>
                    <a:cubicBezTo>
                      <a:pt x="31" y="270"/>
                      <a:pt x="0" y="422"/>
                      <a:pt x="31" y="544"/>
                    </a:cubicBezTo>
                    <a:lnTo>
                      <a:pt x="31" y="1577"/>
                    </a:lnTo>
                    <a:cubicBezTo>
                      <a:pt x="31" y="1669"/>
                      <a:pt x="92" y="1790"/>
                      <a:pt x="183" y="1790"/>
                    </a:cubicBezTo>
                    <a:cubicBezTo>
                      <a:pt x="274" y="1760"/>
                      <a:pt x="335" y="1699"/>
                      <a:pt x="335" y="1577"/>
                    </a:cubicBezTo>
                    <a:lnTo>
                      <a:pt x="365" y="878"/>
                    </a:lnTo>
                    <a:lnTo>
                      <a:pt x="365" y="544"/>
                    </a:lnTo>
                    <a:lnTo>
                      <a:pt x="365" y="362"/>
                    </a:lnTo>
                    <a:cubicBezTo>
                      <a:pt x="365" y="301"/>
                      <a:pt x="365" y="240"/>
                      <a:pt x="365" y="149"/>
                    </a:cubicBezTo>
                    <a:cubicBezTo>
                      <a:pt x="336" y="47"/>
                      <a:pt x="272" y="0"/>
                      <a:pt x="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38"/>
              <p:cNvSpPr/>
              <p:nvPr/>
            </p:nvSpPr>
            <p:spPr>
              <a:xfrm>
                <a:off x="4130008" y="1786656"/>
                <a:ext cx="15947" cy="42982"/>
              </a:xfrm>
              <a:custGeom>
                <a:avLst/>
                <a:gdLst/>
                <a:ahLst/>
                <a:cxnLst/>
                <a:rect l="l" t="t" r="r" b="b"/>
                <a:pathLst>
                  <a:path w="397" h="1070" extrusionOk="0">
                    <a:moveTo>
                      <a:pt x="228" y="0"/>
                    </a:moveTo>
                    <a:cubicBezTo>
                      <a:pt x="130" y="0"/>
                      <a:pt x="58" y="83"/>
                      <a:pt x="31" y="188"/>
                    </a:cubicBezTo>
                    <a:cubicBezTo>
                      <a:pt x="1" y="280"/>
                      <a:pt x="1" y="340"/>
                      <a:pt x="1" y="432"/>
                    </a:cubicBezTo>
                    <a:lnTo>
                      <a:pt x="1" y="614"/>
                    </a:lnTo>
                    <a:lnTo>
                      <a:pt x="1" y="796"/>
                    </a:lnTo>
                    <a:cubicBezTo>
                      <a:pt x="1" y="857"/>
                      <a:pt x="1" y="918"/>
                      <a:pt x="1" y="979"/>
                    </a:cubicBezTo>
                    <a:cubicBezTo>
                      <a:pt x="1" y="1009"/>
                      <a:pt x="31" y="1070"/>
                      <a:pt x="62" y="1070"/>
                    </a:cubicBezTo>
                    <a:cubicBezTo>
                      <a:pt x="92" y="1070"/>
                      <a:pt x="123" y="1039"/>
                      <a:pt x="153" y="1009"/>
                    </a:cubicBezTo>
                    <a:lnTo>
                      <a:pt x="183" y="1009"/>
                    </a:lnTo>
                    <a:cubicBezTo>
                      <a:pt x="183" y="948"/>
                      <a:pt x="183" y="887"/>
                      <a:pt x="214" y="857"/>
                    </a:cubicBezTo>
                    <a:lnTo>
                      <a:pt x="275" y="705"/>
                    </a:lnTo>
                    <a:lnTo>
                      <a:pt x="366" y="553"/>
                    </a:lnTo>
                    <a:cubicBezTo>
                      <a:pt x="366" y="492"/>
                      <a:pt x="396" y="462"/>
                      <a:pt x="396" y="432"/>
                    </a:cubicBezTo>
                    <a:lnTo>
                      <a:pt x="396" y="310"/>
                    </a:lnTo>
                    <a:cubicBezTo>
                      <a:pt x="396" y="249"/>
                      <a:pt x="396" y="188"/>
                      <a:pt x="366" y="128"/>
                    </a:cubicBezTo>
                    <a:cubicBezTo>
                      <a:pt x="366" y="67"/>
                      <a:pt x="305" y="36"/>
                      <a:pt x="275" y="6"/>
                    </a:cubicBezTo>
                    <a:cubicBezTo>
                      <a:pt x="259" y="2"/>
                      <a:pt x="243" y="0"/>
                      <a:pt x="2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38"/>
              <p:cNvSpPr/>
              <p:nvPr/>
            </p:nvSpPr>
            <p:spPr>
              <a:xfrm>
                <a:off x="4126352" y="1665983"/>
                <a:ext cx="14702" cy="69655"/>
              </a:xfrm>
              <a:custGeom>
                <a:avLst/>
                <a:gdLst/>
                <a:ahLst/>
                <a:cxnLst/>
                <a:rect l="l" t="t" r="r" b="b"/>
                <a:pathLst>
                  <a:path w="366" h="1734" extrusionOk="0">
                    <a:moveTo>
                      <a:pt x="183" y="1"/>
                    </a:moveTo>
                    <a:cubicBezTo>
                      <a:pt x="92" y="31"/>
                      <a:pt x="31" y="92"/>
                      <a:pt x="31" y="183"/>
                    </a:cubicBezTo>
                    <a:cubicBezTo>
                      <a:pt x="1" y="396"/>
                      <a:pt x="1" y="609"/>
                      <a:pt x="1" y="852"/>
                    </a:cubicBezTo>
                    <a:lnTo>
                      <a:pt x="1" y="1490"/>
                    </a:lnTo>
                    <a:cubicBezTo>
                      <a:pt x="1" y="1612"/>
                      <a:pt x="62" y="1733"/>
                      <a:pt x="153" y="1733"/>
                    </a:cubicBezTo>
                    <a:cubicBezTo>
                      <a:pt x="274" y="1703"/>
                      <a:pt x="335" y="1612"/>
                      <a:pt x="335" y="1490"/>
                    </a:cubicBezTo>
                    <a:cubicBezTo>
                      <a:pt x="335" y="1277"/>
                      <a:pt x="335" y="1065"/>
                      <a:pt x="366" y="852"/>
                    </a:cubicBezTo>
                    <a:cubicBezTo>
                      <a:pt x="366" y="609"/>
                      <a:pt x="366" y="396"/>
                      <a:pt x="366" y="183"/>
                    </a:cubicBezTo>
                    <a:cubicBezTo>
                      <a:pt x="335" y="92"/>
                      <a:pt x="274" y="31"/>
                      <a:pt x="1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38"/>
              <p:cNvSpPr/>
              <p:nvPr/>
            </p:nvSpPr>
            <p:spPr>
              <a:xfrm>
                <a:off x="4128803" y="1517030"/>
                <a:ext cx="6146" cy="15907"/>
              </a:xfrm>
              <a:custGeom>
                <a:avLst/>
                <a:gdLst/>
                <a:ahLst/>
                <a:cxnLst/>
                <a:rect l="l" t="t" r="r" b="b"/>
                <a:pathLst>
                  <a:path w="153" h="396" extrusionOk="0">
                    <a:moveTo>
                      <a:pt x="61" y="1"/>
                    </a:moveTo>
                    <a:cubicBezTo>
                      <a:pt x="31" y="1"/>
                      <a:pt x="31" y="31"/>
                      <a:pt x="31" y="61"/>
                    </a:cubicBezTo>
                    <a:cubicBezTo>
                      <a:pt x="31" y="122"/>
                      <a:pt x="31" y="183"/>
                      <a:pt x="1" y="274"/>
                    </a:cubicBezTo>
                    <a:cubicBezTo>
                      <a:pt x="1" y="274"/>
                      <a:pt x="1" y="305"/>
                      <a:pt x="1" y="335"/>
                    </a:cubicBezTo>
                    <a:cubicBezTo>
                      <a:pt x="1" y="365"/>
                      <a:pt x="31" y="396"/>
                      <a:pt x="61" y="396"/>
                    </a:cubicBezTo>
                    <a:cubicBezTo>
                      <a:pt x="92" y="396"/>
                      <a:pt x="92" y="396"/>
                      <a:pt x="122" y="365"/>
                    </a:cubicBezTo>
                    <a:lnTo>
                      <a:pt x="153" y="335"/>
                    </a:lnTo>
                    <a:cubicBezTo>
                      <a:pt x="153" y="335"/>
                      <a:pt x="153" y="305"/>
                      <a:pt x="153" y="305"/>
                    </a:cubicBezTo>
                    <a:lnTo>
                      <a:pt x="153" y="92"/>
                    </a:lnTo>
                    <a:cubicBezTo>
                      <a:pt x="122" y="61"/>
                      <a:pt x="122" y="31"/>
                      <a:pt x="122" y="31"/>
                    </a:cubicBezTo>
                    <a:cubicBezTo>
                      <a:pt x="122" y="1"/>
                      <a:pt x="92" y="1"/>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38"/>
              <p:cNvSpPr/>
              <p:nvPr/>
            </p:nvSpPr>
            <p:spPr>
              <a:xfrm>
                <a:off x="4120246" y="1543904"/>
                <a:ext cx="20808" cy="75720"/>
              </a:xfrm>
              <a:custGeom>
                <a:avLst/>
                <a:gdLst/>
                <a:ahLst/>
                <a:cxnLst/>
                <a:rect l="l" t="t" r="r" b="b"/>
                <a:pathLst>
                  <a:path w="518" h="1885" extrusionOk="0">
                    <a:moveTo>
                      <a:pt x="274" y="0"/>
                    </a:moveTo>
                    <a:cubicBezTo>
                      <a:pt x="92" y="31"/>
                      <a:pt x="1" y="183"/>
                      <a:pt x="1" y="365"/>
                    </a:cubicBezTo>
                    <a:lnTo>
                      <a:pt x="31" y="365"/>
                    </a:lnTo>
                    <a:lnTo>
                      <a:pt x="31" y="1064"/>
                    </a:lnTo>
                    <a:lnTo>
                      <a:pt x="31" y="1398"/>
                    </a:lnTo>
                    <a:cubicBezTo>
                      <a:pt x="1" y="1490"/>
                      <a:pt x="1" y="1550"/>
                      <a:pt x="31" y="1642"/>
                    </a:cubicBezTo>
                    <a:cubicBezTo>
                      <a:pt x="62" y="1794"/>
                      <a:pt x="153" y="1885"/>
                      <a:pt x="244" y="1885"/>
                    </a:cubicBezTo>
                    <a:cubicBezTo>
                      <a:pt x="366" y="1885"/>
                      <a:pt x="457" y="1794"/>
                      <a:pt x="487" y="1642"/>
                    </a:cubicBezTo>
                    <a:cubicBezTo>
                      <a:pt x="518" y="1550"/>
                      <a:pt x="518" y="1490"/>
                      <a:pt x="487" y="1398"/>
                    </a:cubicBezTo>
                    <a:lnTo>
                      <a:pt x="487" y="1064"/>
                    </a:lnTo>
                    <a:cubicBezTo>
                      <a:pt x="487" y="821"/>
                      <a:pt x="487" y="578"/>
                      <a:pt x="518" y="365"/>
                    </a:cubicBezTo>
                    <a:cubicBezTo>
                      <a:pt x="518" y="183"/>
                      <a:pt x="396"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8"/>
              <p:cNvSpPr/>
              <p:nvPr/>
            </p:nvSpPr>
            <p:spPr>
              <a:xfrm>
                <a:off x="4072644" y="2461043"/>
                <a:ext cx="123362" cy="118542"/>
              </a:xfrm>
              <a:custGeom>
                <a:avLst/>
                <a:gdLst/>
                <a:ahLst/>
                <a:cxnLst/>
                <a:rect l="l" t="t" r="r" b="b"/>
                <a:pathLst>
                  <a:path w="3071" h="2951" extrusionOk="0">
                    <a:moveTo>
                      <a:pt x="2250" y="604"/>
                    </a:moveTo>
                    <a:cubicBezTo>
                      <a:pt x="2310" y="665"/>
                      <a:pt x="2371" y="695"/>
                      <a:pt x="2402" y="787"/>
                    </a:cubicBezTo>
                    <a:cubicBezTo>
                      <a:pt x="2371" y="787"/>
                      <a:pt x="2341" y="787"/>
                      <a:pt x="2310" y="817"/>
                    </a:cubicBezTo>
                    <a:cubicBezTo>
                      <a:pt x="2310" y="726"/>
                      <a:pt x="2280" y="665"/>
                      <a:pt x="2250" y="604"/>
                    </a:cubicBezTo>
                    <a:close/>
                    <a:moveTo>
                      <a:pt x="419" y="967"/>
                    </a:moveTo>
                    <a:cubicBezTo>
                      <a:pt x="363" y="1201"/>
                      <a:pt x="332" y="1435"/>
                      <a:pt x="274" y="1698"/>
                    </a:cubicBezTo>
                    <a:cubicBezTo>
                      <a:pt x="244" y="1486"/>
                      <a:pt x="244" y="1273"/>
                      <a:pt x="335" y="1091"/>
                    </a:cubicBezTo>
                    <a:cubicBezTo>
                      <a:pt x="335" y="1060"/>
                      <a:pt x="365" y="1060"/>
                      <a:pt x="396" y="1030"/>
                    </a:cubicBezTo>
                    <a:cubicBezTo>
                      <a:pt x="396" y="1009"/>
                      <a:pt x="410" y="988"/>
                      <a:pt x="419" y="967"/>
                    </a:cubicBezTo>
                    <a:close/>
                    <a:moveTo>
                      <a:pt x="2584" y="1182"/>
                    </a:moveTo>
                    <a:cubicBezTo>
                      <a:pt x="2614" y="1303"/>
                      <a:pt x="2614" y="1425"/>
                      <a:pt x="2614" y="1516"/>
                    </a:cubicBezTo>
                    <a:cubicBezTo>
                      <a:pt x="2614" y="1638"/>
                      <a:pt x="2614" y="1729"/>
                      <a:pt x="2554" y="1850"/>
                    </a:cubicBezTo>
                    <a:lnTo>
                      <a:pt x="2554" y="1820"/>
                    </a:lnTo>
                    <a:cubicBezTo>
                      <a:pt x="2554" y="1729"/>
                      <a:pt x="2523" y="1668"/>
                      <a:pt x="2493" y="1577"/>
                    </a:cubicBezTo>
                    <a:cubicBezTo>
                      <a:pt x="2493" y="1486"/>
                      <a:pt x="2554" y="1334"/>
                      <a:pt x="2584" y="1182"/>
                    </a:cubicBezTo>
                    <a:close/>
                    <a:moveTo>
                      <a:pt x="2067" y="1486"/>
                    </a:moveTo>
                    <a:cubicBezTo>
                      <a:pt x="2067" y="1547"/>
                      <a:pt x="2098" y="1607"/>
                      <a:pt x="2098" y="1638"/>
                    </a:cubicBezTo>
                    <a:cubicBezTo>
                      <a:pt x="2098" y="1698"/>
                      <a:pt x="2037" y="1820"/>
                      <a:pt x="2007" y="1911"/>
                    </a:cubicBezTo>
                    <a:cubicBezTo>
                      <a:pt x="2037" y="1759"/>
                      <a:pt x="2037" y="1638"/>
                      <a:pt x="2067" y="1486"/>
                    </a:cubicBezTo>
                    <a:close/>
                    <a:moveTo>
                      <a:pt x="487" y="2033"/>
                    </a:moveTo>
                    <a:lnTo>
                      <a:pt x="487" y="2094"/>
                    </a:lnTo>
                    <a:lnTo>
                      <a:pt x="426" y="2033"/>
                    </a:lnTo>
                    <a:close/>
                    <a:moveTo>
                      <a:pt x="2341" y="2185"/>
                    </a:moveTo>
                    <a:lnTo>
                      <a:pt x="2310" y="2200"/>
                    </a:lnTo>
                    <a:lnTo>
                      <a:pt x="2310" y="2200"/>
                    </a:lnTo>
                    <a:cubicBezTo>
                      <a:pt x="2318" y="2192"/>
                      <a:pt x="2326" y="2185"/>
                      <a:pt x="2341" y="2185"/>
                    </a:cubicBezTo>
                    <a:close/>
                    <a:moveTo>
                      <a:pt x="1551" y="2458"/>
                    </a:moveTo>
                    <a:cubicBezTo>
                      <a:pt x="1611" y="2519"/>
                      <a:pt x="1703" y="2519"/>
                      <a:pt x="1763" y="2519"/>
                    </a:cubicBezTo>
                    <a:cubicBezTo>
                      <a:pt x="1703" y="2550"/>
                      <a:pt x="1611" y="2580"/>
                      <a:pt x="1551" y="2580"/>
                    </a:cubicBezTo>
                    <a:lnTo>
                      <a:pt x="1520" y="2580"/>
                    </a:lnTo>
                    <a:lnTo>
                      <a:pt x="1551" y="2458"/>
                    </a:lnTo>
                    <a:close/>
                    <a:moveTo>
                      <a:pt x="1528" y="1"/>
                    </a:moveTo>
                    <a:cubicBezTo>
                      <a:pt x="918" y="1"/>
                      <a:pt x="361" y="373"/>
                      <a:pt x="122" y="969"/>
                    </a:cubicBezTo>
                    <a:cubicBezTo>
                      <a:pt x="61" y="1121"/>
                      <a:pt x="31" y="1273"/>
                      <a:pt x="0" y="1425"/>
                    </a:cubicBezTo>
                    <a:cubicBezTo>
                      <a:pt x="0" y="2185"/>
                      <a:pt x="548" y="2823"/>
                      <a:pt x="1307" y="2945"/>
                    </a:cubicBezTo>
                    <a:cubicBezTo>
                      <a:pt x="1351" y="2948"/>
                      <a:pt x="1394" y="2950"/>
                      <a:pt x="1437" y="2950"/>
                    </a:cubicBezTo>
                    <a:cubicBezTo>
                      <a:pt x="2115" y="2950"/>
                      <a:pt x="2718" y="2506"/>
                      <a:pt x="2918" y="1820"/>
                    </a:cubicBezTo>
                    <a:cubicBezTo>
                      <a:pt x="3070" y="1121"/>
                      <a:pt x="2706" y="391"/>
                      <a:pt x="2037" y="88"/>
                    </a:cubicBezTo>
                    <a:cubicBezTo>
                      <a:pt x="1867" y="29"/>
                      <a:pt x="1696" y="1"/>
                      <a:pt x="15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4174;p38"/>
            <p:cNvGrpSpPr/>
            <p:nvPr/>
          </p:nvGrpSpPr>
          <p:grpSpPr>
            <a:xfrm>
              <a:off x="4143372" y="285734"/>
              <a:ext cx="4357718" cy="1571636"/>
              <a:chOff x="6657972" y="2091535"/>
              <a:chExt cx="4357718" cy="1571636"/>
            </a:xfrm>
          </p:grpSpPr>
          <p:sp>
            <p:nvSpPr>
              <p:cNvPr id="4175" name="Google Shape;4175;p38"/>
              <p:cNvSpPr/>
              <p:nvPr/>
            </p:nvSpPr>
            <p:spPr>
              <a:xfrm>
                <a:off x="6657972" y="3161271"/>
                <a:ext cx="3714776" cy="501900"/>
              </a:xfrm>
              <a:prstGeom prst="rect">
                <a:avLst/>
              </a:prstGeom>
              <a:noFill/>
              <a:ln>
                <a:noFill/>
              </a:ln>
            </p:spPr>
            <p:txBody>
              <a:bodyPr spcFirstLastPara="1" wrap="square" lIns="90000" tIns="91425" rIns="274300" bIns="91425" anchor="ctr" anchorCtr="0">
                <a:noAutofit/>
              </a:bodyPr>
              <a:lstStyle/>
              <a:p>
                <a:pPr lvl="0" algn="just">
                  <a:buSzPts val="1100"/>
                  <a:buFont typeface="Arial" pitchFamily="34" charset="0"/>
                  <a:buChar char="•"/>
                </a:pPr>
                <a:r>
                  <a:rPr lang="en-IN" sz="1200" b="1" dirty="0" smtClean="0"/>
                  <a:t> “The one thing I had wanted was not to be like my mother</a:t>
                </a:r>
                <a:r>
                  <a:rPr lang="en-IN" sz="1200" b="1" dirty="0" smtClean="0"/>
                  <a:t>.”(</a:t>
                </a:r>
                <a:r>
                  <a:rPr lang="en-IN" sz="1200" b="1" i="1" dirty="0" smtClean="0"/>
                  <a:t>Difficult Daughters</a:t>
                </a:r>
                <a:r>
                  <a:rPr lang="en-IN" sz="1200" b="1" dirty="0" smtClean="0"/>
                  <a:t> </a:t>
                </a:r>
                <a:r>
                  <a:rPr lang="en-IN" sz="1200" b="1" dirty="0" smtClean="0"/>
                  <a:t>1)</a:t>
                </a:r>
              </a:p>
              <a:p>
                <a:pPr lvl="0" algn="just">
                  <a:buSzPts val="1100"/>
                  <a:buFont typeface="Arial" pitchFamily="34" charset="0"/>
                  <a:buChar char="•"/>
                </a:pPr>
                <a:endParaRPr lang="en-US" sz="1200" b="1" dirty="0" smtClean="0">
                  <a:solidFill>
                    <a:schemeClr val="dk1"/>
                  </a:solidFill>
                  <a:latin typeface="Livvic"/>
                  <a:ea typeface="Livvic"/>
                  <a:cs typeface="Livvic"/>
                  <a:sym typeface="Livvic"/>
                </a:endParaRPr>
              </a:p>
              <a:p>
                <a:pPr lvl="0" algn="just">
                  <a:buSzPts val="1100"/>
                  <a:buFont typeface="Arial" pitchFamily="34" charset="0"/>
                  <a:buChar char="•"/>
                </a:pPr>
                <a:endParaRPr lang="en-US" sz="1200" b="1" dirty="0" smtClean="0">
                  <a:solidFill>
                    <a:schemeClr val="dk1"/>
                  </a:solidFill>
                  <a:latin typeface="Livvic"/>
                  <a:ea typeface="Livvic"/>
                  <a:cs typeface="Livvic"/>
                  <a:sym typeface="Livvic"/>
                </a:endParaRPr>
              </a:p>
              <a:p>
                <a:pPr lvl="0" algn="just">
                  <a:buSzPts val="1100"/>
                  <a:buFont typeface="Arial" pitchFamily="34" charset="0"/>
                  <a:buChar char="•"/>
                </a:pPr>
                <a:r>
                  <a:rPr lang="en-IN" sz="1200" b="1" dirty="0" smtClean="0"/>
                  <a:t> “I grew up struggling to be the model daughter... My mother tightened her reins on me… Now live in it, Mama, and leave me be. Do not haunt me anymore.” </a:t>
                </a:r>
                <a:r>
                  <a:rPr lang="en-IN" sz="1200" b="1" dirty="0" smtClean="0"/>
                  <a:t>(</a:t>
                </a:r>
                <a:r>
                  <a:rPr lang="en-IN" sz="1200" b="1" i="1" dirty="0" smtClean="0"/>
                  <a:t>Difficult Daughters</a:t>
                </a:r>
                <a:r>
                  <a:rPr lang="en-IN" sz="1200" b="1" dirty="0" smtClean="0"/>
                  <a:t> </a:t>
                </a:r>
                <a:r>
                  <a:rPr lang="en-IN" sz="1200" b="1" dirty="0" smtClean="0"/>
                  <a:t>279-280)</a:t>
                </a:r>
                <a:endParaRPr sz="1200" b="1">
                  <a:solidFill>
                    <a:schemeClr val="dk1"/>
                  </a:solidFill>
                  <a:latin typeface="Livvic"/>
                  <a:ea typeface="Livvic"/>
                  <a:cs typeface="Livvic"/>
                  <a:sym typeface="Livvic"/>
                </a:endParaRPr>
              </a:p>
            </p:txBody>
          </p:sp>
          <p:sp>
            <p:nvSpPr>
              <p:cNvPr id="4176" name="Google Shape;4176;p38"/>
              <p:cNvSpPr txBox="1"/>
              <p:nvPr/>
            </p:nvSpPr>
            <p:spPr>
              <a:xfrm>
                <a:off x="6872286" y="2091535"/>
                <a:ext cx="4143404"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smtClean="0">
                    <a:solidFill>
                      <a:schemeClr val="bg2"/>
                    </a:solidFill>
                    <a:latin typeface="Merriweather"/>
                    <a:ea typeface="Merriweather"/>
                    <a:cs typeface="Merriweather"/>
                    <a:sym typeface="Merriweather"/>
                  </a:rPr>
                  <a:t>Mother – D</a:t>
                </a:r>
                <a:r>
                  <a:rPr lang="en" sz="1800" b="1" dirty="0" smtClean="0">
                    <a:solidFill>
                      <a:schemeClr val="bg2"/>
                    </a:solidFill>
                    <a:latin typeface="Merriweather"/>
                    <a:ea typeface="Merriweather"/>
                    <a:cs typeface="Merriweather"/>
                    <a:sym typeface="Merriweather"/>
                  </a:rPr>
                  <a:t>aughter relationship</a:t>
                </a:r>
                <a:endParaRPr sz="1800" b="1">
                  <a:solidFill>
                    <a:schemeClr val="bg2"/>
                  </a:solidFill>
                  <a:latin typeface="Merriweather"/>
                  <a:ea typeface="Merriweather"/>
                  <a:cs typeface="Merriweather"/>
                  <a:sym typeface="Merriweather"/>
                </a:endParaRPr>
              </a:p>
            </p:txBody>
          </p:sp>
        </p:grpSp>
      </p:grpSp>
      <p:grpSp>
        <p:nvGrpSpPr>
          <p:cNvPr id="14" name="Google Shape;4177;p38"/>
          <p:cNvGrpSpPr/>
          <p:nvPr/>
        </p:nvGrpSpPr>
        <p:grpSpPr>
          <a:xfrm>
            <a:off x="6431931" y="2252099"/>
            <a:ext cx="2380561" cy="1676973"/>
            <a:chOff x="6431931" y="2076164"/>
            <a:chExt cx="2380561" cy="1676973"/>
          </a:xfrm>
        </p:grpSpPr>
        <p:grpSp>
          <p:nvGrpSpPr>
            <p:cNvPr id="15" name="Google Shape;4178;p38"/>
            <p:cNvGrpSpPr/>
            <p:nvPr/>
          </p:nvGrpSpPr>
          <p:grpSpPr>
            <a:xfrm flipH="1">
              <a:off x="6431931" y="2127800"/>
              <a:ext cx="2380561" cy="1625337"/>
              <a:chOff x="2993825" y="1633600"/>
              <a:chExt cx="2381275" cy="1625825"/>
            </a:xfrm>
          </p:grpSpPr>
          <p:sp>
            <p:nvSpPr>
              <p:cNvPr id="4179" name="Google Shape;4179;p38"/>
              <p:cNvSpPr/>
              <p:nvPr/>
            </p:nvSpPr>
            <p:spPr>
              <a:xfrm>
                <a:off x="2993825" y="1797200"/>
                <a:ext cx="983775" cy="949725"/>
              </a:xfrm>
              <a:custGeom>
                <a:avLst/>
                <a:gdLst/>
                <a:ahLst/>
                <a:cxnLst/>
                <a:rect l="l" t="t" r="r" b="b"/>
                <a:pathLst>
                  <a:path w="39351" h="37989" extrusionOk="0">
                    <a:moveTo>
                      <a:pt x="24803" y="1"/>
                    </a:moveTo>
                    <a:cubicBezTo>
                      <a:pt x="24324" y="1"/>
                      <a:pt x="23849" y="173"/>
                      <a:pt x="23479" y="496"/>
                    </a:cubicBezTo>
                    <a:lnTo>
                      <a:pt x="893" y="19903"/>
                    </a:lnTo>
                    <a:cubicBezTo>
                      <a:pt x="274" y="20427"/>
                      <a:pt x="0" y="21212"/>
                      <a:pt x="143" y="21998"/>
                    </a:cubicBezTo>
                    <a:cubicBezTo>
                      <a:pt x="274" y="22796"/>
                      <a:pt x="810" y="23427"/>
                      <a:pt x="1560" y="23725"/>
                    </a:cubicBezTo>
                    <a:lnTo>
                      <a:pt x="38660" y="37869"/>
                    </a:lnTo>
                    <a:lnTo>
                      <a:pt x="38695" y="37929"/>
                    </a:lnTo>
                    <a:cubicBezTo>
                      <a:pt x="38910" y="37941"/>
                      <a:pt x="39124" y="37976"/>
                      <a:pt x="39350" y="37988"/>
                    </a:cubicBezTo>
                    <a:lnTo>
                      <a:pt x="39172" y="37536"/>
                    </a:lnTo>
                    <a:cubicBezTo>
                      <a:pt x="39136" y="37464"/>
                      <a:pt x="39076" y="37393"/>
                      <a:pt x="38981" y="37357"/>
                    </a:cubicBezTo>
                    <a:lnTo>
                      <a:pt x="1762" y="23177"/>
                    </a:lnTo>
                    <a:cubicBezTo>
                      <a:pt x="1215" y="22975"/>
                      <a:pt x="810" y="22498"/>
                      <a:pt x="726" y="21915"/>
                    </a:cubicBezTo>
                    <a:cubicBezTo>
                      <a:pt x="619" y="21332"/>
                      <a:pt x="834" y="20748"/>
                      <a:pt x="1274" y="20367"/>
                    </a:cubicBezTo>
                    <a:lnTo>
                      <a:pt x="23848" y="948"/>
                    </a:lnTo>
                    <a:cubicBezTo>
                      <a:pt x="24119" y="717"/>
                      <a:pt x="24459" y="593"/>
                      <a:pt x="24804" y="593"/>
                    </a:cubicBezTo>
                    <a:cubicBezTo>
                      <a:pt x="24975" y="593"/>
                      <a:pt x="25147" y="623"/>
                      <a:pt x="25313" y="686"/>
                    </a:cubicBezTo>
                    <a:lnTo>
                      <a:pt x="25944" y="924"/>
                    </a:lnTo>
                    <a:cubicBezTo>
                      <a:pt x="25981" y="939"/>
                      <a:pt x="26020" y="945"/>
                      <a:pt x="26058" y="945"/>
                    </a:cubicBezTo>
                    <a:cubicBezTo>
                      <a:pt x="26178" y="945"/>
                      <a:pt x="26291" y="878"/>
                      <a:pt x="26337" y="769"/>
                    </a:cubicBezTo>
                    <a:cubicBezTo>
                      <a:pt x="26396" y="615"/>
                      <a:pt x="26325" y="436"/>
                      <a:pt x="26170" y="377"/>
                    </a:cubicBezTo>
                    <a:lnTo>
                      <a:pt x="25527" y="138"/>
                    </a:lnTo>
                    <a:cubicBezTo>
                      <a:pt x="25293" y="46"/>
                      <a:pt x="25047" y="1"/>
                      <a:pt x="2480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8"/>
              <p:cNvSpPr/>
              <p:nvPr/>
            </p:nvSpPr>
            <p:spPr>
              <a:xfrm>
                <a:off x="4368625" y="2394275"/>
                <a:ext cx="1006475" cy="865150"/>
              </a:xfrm>
              <a:custGeom>
                <a:avLst/>
                <a:gdLst/>
                <a:ahLst/>
                <a:cxnLst/>
                <a:rect l="l" t="t" r="r" b="b"/>
                <a:pathLst>
                  <a:path w="40259" h="34606" extrusionOk="0">
                    <a:moveTo>
                      <a:pt x="32813" y="1"/>
                    </a:moveTo>
                    <a:cubicBezTo>
                      <a:pt x="32695" y="1"/>
                      <a:pt x="32577" y="76"/>
                      <a:pt x="32531" y="187"/>
                    </a:cubicBezTo>
                    <a:cubicBezTo>
                      <a:pt x="32471" y="342"/>
                      <a:pt x="32543" y="520"/>
                      <a:pt x="32698" y="580"/>
                    </a:cubicBezTo>
                    <a:lnTo>
                      <a:pt x="34579" y="1294"/>
                    </a:lnTo>
                    <a:cubicBezTo>
                      <a:pt x="34865" y="1389"/>
                      <a:pt x="35079" y="1651"/>
                      <a:pt x="35115" y="1961"/>
                    </a:cubicBezTo>
                    <a:lnTo>
                      <a:pt x="39556" y="32381"/>
                    </a:lnTo>
                    <a:cubicBezTo>
                      <a:pt x="39627" y="32881"/>
                      <a:pt x="39437" y="33382"/>
                      <a:pt x="39032" y="33703"/>
                    </a:cubicBezTo>
                    <a:cubicBezTo>
                      <a:pt x="38770" y="33918"/>
                      <a:pt x="38464" y="34024"/>
                      <a:pt x="38152" y="34024"/>
                    </a:cubicBezTo>
                    <a:cubicBezTo>
                      <a:pt x="37981" y="34024"/>
                      <a:pt x="37807" y="33992"/>
                      <a:pt x="37639" y="33929"/>
                    </a:cubicBezTo>
                    <a:lnTo>
                      <a:pt x="991" y="19951"/>
                    </a:lnTo>
                    <a:cubicBezTo>
                      <a:pt x="961" y="19933"/>
                      <a:pt x="929" y="19925"/>
                      <a:pt x="893" y="19925"/>
                    </a:cubicBezTo>
                    <a:cubicBezTo>
                      <a:pt x="857" y="19925"/>
                      <a:pt x="819" y="19933"/>
                      <a:pt x="777" y="19951"/>
                    </a:cubicBezTo>
                    <a:lnTo>
                      <a:pt x="289" y="20130"/>
                    </a:lnTo>
                    <a:cubicBezTo>
                      <a:pt x="486" y="20196"/>
                      <a:pt x="1047" y="20494"/>
                      <a:pt x="930" y="20494"/>
                    </a:cubicBezTo>
                    <a:cubicBezTo>
                      <a:pt x="920" y="20494"/>
                      <a:pt x="905" y="20492"/>
                      <a:pt x="884" y="20487"/>
                    </a:cubicBezTo>
                    <a:cubicBezTo>
                      <a:pt x="389" y="20382"/>
                      <a:pt x="62" y="20304"/>
                      <a:pt x="9" y="20304"/>
                    </a:cubicBezTo>
                    <a:cubicBezTo>
                      <a:pt x="2" y="20304"/>
                      <a:pt x="0" y="20306"/>
                      <a:pt x="3" y="20308"/>
                    </a:cubicBezTo>
                    <a:lnTo>
                      <a:pt x="37424" y="34477"/>
                    </a:lnTo>
                    <a:cubicBezTo>
                      <a:pt x="37655" y="34564"/>
                      <a:pt x="37896" y="34606"/>
                      <a:pt x="38136" y="34606"/>
                    </a:cubicBezTo>
                    <a:cubicBezTo>
                      <a:pt x="38588" y="34606"/>
                      <a:pt x="39035" y="34455"/>
                      <a:pt x="39401" y="34167"/>
                    </a:cubicBezTo>
                    <a:cubicBezTo>
                      <a:pt x="39984" y="33703"/>
                      <a:pt x="40258" y="33001"/>
                      <a:pt x="40151" y="32286"/>
                    </a:cubicBezTo>
                    <a:lnTo>
                      <a:pt x="35710" y="1866"/>
                    </a:lnTo>
                    <a:cubicBezTo>
                      <a:pt x="35638" y="1354"/>
                      <a:pt x="35293" y="913"/>
                      <a:pt x="34805" y="735"/>
                    </a:cubicBezTo>
                    <a:lnTo>
                      <a:pt x="32912" y="20"/>
                    </a:lnTo>
                    <a:cubicBezTo>
                      <a:pt x="32880" y="7"/>
                      <a:pt x="32846" y="1"/>
                      <a:pt x="3281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8"/>
              <p:cNvSpPr/>
              <p:nvPr/>
            </p:nvSpPr>
            <p:spPr>
              <a:xfrm>
                <a:off x="3958525" y="2730625"/>
                <a:ext cx="439350" cy="179125"/>
              </a:xfrm>
              <a:custGeom>
                <a:avLst/>
                <a:gdLst/>
                <a:ahLst/>
                <a:cxnLst/>
                <a:rect l="l" t="t" r="r" b="b"/>
                <a:pathLst>
                  <a:path w="17574" h="7165" extrusionOk="0">
                    <a:moveTo>
                      <a:pt x="324" y="1"/>
                    </a:moveTo>
                    <a:cubicBezTo>
                      <a:pt x="291" y="1"/>
                      <a:pt x="258" y="7"/>
                      <a:pt x="226" y="20"/>
                    </a:cubicBezTo>
                    <a:cubicBezTo>
                      <a:pt x="72" y="68"/>
                      <a:pt x="0" y="235"/>
                      <a:pt x="60" y="377"/>
                    </a:cubicBezTo>
                    <a:cubicBezTo>
                      <a:pt x="84" y="461"/>
                      <a:pt x="857" y="2437"/>
                      <a:pt x="3394" y="4247"/>
                    </a:cubicBezTo>
                    <a:cubicBezTo>
                      <a:pt x="5358" y="5652"/>
                      <a:pt x="8716" y="7164"/>
                      <a:pt x="14121" y="7164"/>
                    </a:cubicBezTo>
                    <a:cubicBezTo>
                      <a:pt x="15121" y="7164"/>
                      <a:pt x="16169" y="7128"/>
                      <a:pt x="17300" y="7033"/>
                    </a:cubicBezTo>
                    <a:cubicBezTo>
                      <a:pt x="17455" y="7021"/>
                      <a:pt x="17574" y="6866"/>
                      <a:pt x="17562" y="6724"/>
                    </a:cubicBezTo>
                    <a:cubicBezTo>
                      <a:pt x="17551" y="6582"/>
                      <a:pt x="17421" y="6470"/>
                      <a:pt x="17289" y="6470"/>
                    </a:cubicBezTo>
                    <a:cubicBezTo>
                      <a:pt x="17277" y="6470"/>
                      <a:pt x="17265" y="6471"/>
                      <a:pt x="17252" y="6473"/>
                    </a:cubicBezTo>
                    <a:cubicBezTo>
                      <a:pt x="16150" y="6580"/>
                      <a:pt x="15118" y="6629"/>
                      <a:pt x="14154" y="6629"/>
                    </a:cubicBezTo>
                    <a:cubicBezTo>
                      <a:pt x="8892" y="6629"/>
                      <a:pt x="5632" y="5179"/>
                      <a:pt x="3751" y="3830"/>
                    </a:cubicBezTo>
                    <a:cubicBezTo>
                      <a:pt x="1334" y="2104"/>
                      <a:pt x="584" y="199"/>
                      <a:pt x="584" y="187"/>
                    </a:cubicBezTo>
                    <a:cubicBezTo>
                      <a:pt x="547" y="76"/>
                      <a:pt x="438" y="1"/>
                      <a:pt x="32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38"/>
              <p:cNvSpPr/>
              <p:nvPr/>
            </p:nvSpPr>
            <p:spPr>
              <a:xfrm>
                <a:off x="3057225" y="1740925"/>
                <a:ext cx="2275300" cy="1454350"/>
              </a:xfrm>
              <a:custGeom>
                <a:avLst/>
                <a:gdLst/>
                <a:ahLst/>
                <a:cxnLst/>
                <a:rect l="l" t="t" r="r" b="b"/>
                <a:pathLst>
                  <a:path w="91012" h="58174" extrusionOk="0">
                    <a:moveTo>
                      <a:pt x="30008" y="1"/>
                    </a:moveTo>
                    <a:cubicBezTo>
                      <a:pt x="29974" y="1"/>
                      <a:pt x="29940" y="7"/>
                      <a:pt x="29909" y="20"/>
                    </a:cubicBezTo>
                    <a:lnTo>
                      <a:pt x="22562" y="2961"/>
                    </a:lnTo>
                    <a:cubicBezTo>
                      <a:pt x="22539" y="2973"/>
                      <a:pt x="22503" y="2985"/>
                      <a:pt x="22479" y="3020"/>
                    </a:cubicBezTo>
                    <a:lnTo>
                      <a:pt x="107" y="23737"/>
                    </a:lnTo>
                    <a:cubicBezTo>
                      <a:pt x="48" y="23797"/>
                      <a:pt x="0" y="23892"/>
                      <a:pt x="24" y="23987"/>
                    </a:cubicBezTo>
                    <a:cubicBezTo>
                      <a:pt x="36" y="24071"/>
                      <a:pt x="95" y="24166"/>
                      <a:pt x="167" y="24214"/>
                    </a:cubicBezTo>
                    <a:cubicBezTo>
                      <a:pt x="5739" y="27381"/>
                      <a:pt x="12716" y="29155"/>
                      <a:pt x="19467" y="30857"/>
                    </a:cubicBezTo>
                    <a:cubicBezTo>
                      <a:pt x="22146" y="31548"/>
                      <a:pt x="24694" y="32191"/>
                      <a:pt x="27075" y="32905"/>
                    </a:cubicBezTo>
                    <a:cubicBezTo>
                      <a:pt x="35278" y="35358"/>
                      <a:pt x="38517" y="39513"/>
                      <a:pt x="38553" y="39549"/>
                    </a:cubicBezTo>
                    <a:cubicBezTo>
                      <a:pt x="38600" y="39596"/>
                      <a:pt x="38636" y="39644"/>
                      <a:pt x="38684" y="39656"/>
                    </a:cubicBezTo>
                    <a:cubicBezTo>
                      <a:pt x="38717" y="39673"/>
                      <a:pt x="38752" y="39681"/>
                      <a:pt x="38791" y="39681"/>
                    </a:cubicBezTo>
                    <a:cubicBezTo>
                      <a:pt x="38835" y="39681"/>
                      <a:pt x="38882" y="39670"/>
                      <a:pt x="38934" y="39644"/>
                    </a:cubicBezTo>
                    <a:cubicBezTo>
                      <a:pt x="38958" y="39639"/>
                      <a:pt x="40087" y="39241"/>
                      <a:pt x="41841" y="39241"/>
                    </a:cubicBezTo>
                    <a:cubicBezTo>
                      <a:pt x="44409" y="39241"/>
                      <a:pt x="48318" y="40096"/>
                      <a:pt x="52054" y="44299"/>
                    </a:cubicBezTo>
                    <a:cubicBezTo>
                      <a:pt x="52109" y="44372"/>
                      <a:pt x="52191" y="44403"/>
                      <a:pt x="52275" y="44403"/>
                    </a:cubicBezTo>
                    <a:cubicBezTo>
                      <a:pt x="52301" y="44403"/>
                      <a:pt x="52327" y="44400"/>
                      <a:pt x="52352" y="44395"/>
                    </a:cubicBezTo>
                    <a:cubicBezTo>
                      <a:pt x="52362" y="44395"/>
                      <a:pt x="53342" y="44119"/>
                      <a:pt x="55054" y="44119"/>
                    </a:cubicBezTo>
                    <a:cubicBezTo>
                      <a:pt x="55446" y="44119"/>
                      <a:pt x="55875" y="44133"/>
                      <a:pt x="56340" y="44168"/>
                    </a:cubicBezTo>
                    <a:cubicBezTo>
                      <a:pt x="58638" y="44347"/>
                      <a:pt x="62306" y="45073"/>
                      <a:pt x="66699" y="47585"/>
                    </a:cubicBezTo>
                    <a:cubicBezTo>
                      <a:pt x="73986" y="51753"/>
                      <a:pt x="83308" y="56741"/>
                      <a:pt x="90654" y="58170"/>
                    </a:cubicBezTo>
                    <a:cubicBezTo>
                      <a:pt x="90670" y="58172"/>
                      <a:pt x="90686" y="58173"/>
                      <a:pt x="90701" y="58173"/>
                    </a:cubicBezTo>
                    <a:cubicBezTo>
                      <a:pt x="90777" y="58173"/>
                      <a:pt x="90845" y="58148"/>
                      <a:pt x="90904" y="58099"/>
                    </a:cubicBezTo>
                    <a:cubicBezTo>
                      <a:pt x="90964" y="58039"/>
                      <a:pt x="91011" y="57932"/>
                      <a:pt x="91000" y="57849"/>
                    </a:cubicBezTo>
                    <a:lnTo>
                      <a:pt x="87249" y="27666"/>
                    </a:lnTo>
                    <a:cubicBezTo>
                      <a:pt x="87237" y="27559"/>
                      <a:pt x="87154" y="27464"/>
                      <a:pt x="87059" y="27428"/>
                    </a:cubicBezTo>
                    <a:lnTo>
                      <a:pt x="85356" y="26785"/>
                    </a:lnTo>
                    <a:cubicBezTo>
                      <a:pt x="85314" y="26770"/>
                      <a:pt x="85272" y="26763"/>
                      <a:pt x="85233" y="26763"/>
                    </a:cubicBezTo>
                    <a:cubicBezTo>
                      <a:pt x="85117" y="26763"/>
                      <a:pt x="85019" y="26828"/>
                      <a:pt x="84975" y="26952"/>
                    </a:cubicBezTo>
                    <a:cubicBezTo>
                      <a:pt x="84904" y="27107"/>
                      <a:pt x="84987" y="27273"/>
                      <a:pt x="85130" y="27333"/>
                    </a:cubicBezTo>
                    <a:lnTo>
                      <a:pt x="86654" y="27916"/>
                    </a:lnTo>
                    <a:lnTo>
                      <a:pt x="90333" y="57515"/>
                    </a:lnTo>
                    <a:cubicBezTo>
                      <a:pt x="83106" y="56003"/>
                      <a:pt x="74057" y="51157"/>
                      <a:pt x="66949" y="47085"/>
                    </a:cubicBezTo>
                    <a:cubicBezTo>
                      <a:pt x="61809" y="44147"/>
                      <a:pt x="57623" y="43531"/>
                      <a:pt x="55029" y="43531"/>
                    </a:cubicBezTo>
                    <a:cubicBezTo>
                      <a:pt x="53639" y="43531"/>
                      <a:pt x="52706" y="43708"/>
                      <a:pt x="52328" y="43799"/>
                    </a:cubicBezTo>
                    <a:cubicBezTo>
                      <a:pt x="48508" y="39553"/>
                      <a:pt x="44480" y="38670"/>
                      <a:pt x="41802" y="38670"/>
                    </a:cubicBezTo>
                    <a:cubicBezTo>
                      <a:pt x="40366" y="38670"/>
                      <a:pt x="39318" y="38924"/>
                      <a:pt x="38898" y="39049"/>
                    </a:cubicBezTo>
                    <a:cubicBezTo>
                      <a:pt x="38207" y="38227"/>
                      <a:pt x="34826" y="34632"/>
                      <a:pt x="27254" y="32346"/>
                    </a:cubicBezTo>
                    <a:cubicBezTo>
                      <a:pt x="24848" y="31619"/>
                      <a:pt x="22312" y="30976"/>
                      <a:pt x="19622" y="30298"/>
                    </a:cubicBezTo>
                    <a:cubicBezTo>
                      <a:pt x="13037" y="28631"/>
                      <a:pt x="6251" y="26904"/>
                      <a:pt x="810" y="23892"/>
                    </a:cubicBezTo>
                    <a:lnTo>
                      <a:pt x="22836" y="3497"/>
                    </a:lnTo>
                    <a:lnTo>
                      <a:pt x="30123" y="580"/>
                    </a:lnTo>
                    <a:cubicBezTo>
                      <a:pt x="30278" y="520"/>
                      <a:pt x="30349" y="342"/>
                      <a:pt x="30290" y="187"/>
                    </a:cubicBezTo>
                    <a:cubicBezTo>
                      <a:pt x="30243" y="76"/>
                      <a:pt x="30125" y="1"/>
                      <a:pt x="3000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38"/>
              <p:cNvSpPr/>
              <p:nvPr/>
            </p:nvSpPr>
            <p:spPr>
              <a:xfrm>
                <a:off x="3485250" y="1633600"/>
                <a:ext cx="996575" cy="1082100"/>
              </a:xfrm>
              <a:custGeom>
                <a:avLst/>
                <a:gdLst/>
                <a:ahLst/>
                <a:cxnLst/>
                <a:rect l="l" t="t" r="r" b="b"/>
                <a:pathLst>
                  <a:path w="39863" h="43284" extrusionOk="0">
                    <a:moveTo>
                      <a:pt x="18657" y="789"/>
                    </a:moveTo>
                    <a:cubicBezTo>
                      <a:pt x="20336" y="3694"/>
                      <a:pt x="23360" y="4551"/>
                      <a:pt x="27147" y="5635"/>
                    </a:cubicBezTo>
                    <a:cubicBezTo>
                      <a:pt x="28956" y="6159"/>
                      <a:pt x="31028" y="6742"/>
                      <a:pt x="33135" y="7647"/>
                    </a:cubicBezTo>
                    <a:cubicBezTo>
                      <a:pt x="36410" y="9028"/>
                      <a:pt x="37898" y="11040"/>
                      <a:pt x="38565" y="12469"/>
                    </a:cubicBezTo>
                    <a:cubicBezTo>
                      <a:pt x="39196" y="13874"/>
                      <a:pt x="39219" y="15017"/>
                      <a:pt x="39219" y="15243"/>
                    </a:cubicBezTo>
                    <a:lnTo>
                      <a:pt x="29171" y="41722"/>
                    </a:lnTo>
                    <a:cubicBezTo>
                      <a:pt x="28147" y="35507"/>
                      <a:pt x="21729" y="32400"/>
                      <a:pt x="16002" y="30209"/>
                    </a:cubicBezTo>
                    <a:cubicBezTo>
                      <a:pt x="15109" y="29876"/>
                      <a:pt x="14216" y="29542"/>
                      <a:pt x="13359" y="29233"/>
                    </a:cubicBezTo>
                    <a:cubicBezTo>
                      <a:pt x="11930" y="28709"/>
                      <a:pt x="10585" y="28221"/>
                      <a:pt x="9525" y="27745"/>
                    </a:cubicBezTo>
                    <a:cubicBezTo>
                      <a:pt x="4548" y="25506"/>
                      <a:pt x="1370" y="21494"/>
                      <a:pt x="679" y="20577"/>
                    </a:cubicBezTo>
                    <a:lnTo>
                      <a:pt x="18657" y="789"/>
                    </a:lnTo>
                    <a:close/>
                    <a:moveTo>
                      <a:pt x="18706" y="0"/>
                    </a:moveTo>
                    <a:cubicBezTo>
                      <a:pt x="18627" y="0"/>
                      <a:pt x="18552" y="27"/>
                      <a:pt x="18503" y="86"/>
                    </a:cubicBezTo>
                    <a:lnTo>
                      <a:pt x="107" y="20363"/>
                    </a:lnTo>
                    <a:cubicBezTo>
                      <a:pt x="0" y="20470"/>
                      <a:pt x="0" y="20613"/>
                      <a:pt x="72" y="20732"/>
                    </a:cubicBezTo>
                    <a:cubicBezTo>
                      <a:pt x="107" y="20779"/>
                      <a:pt x="3536" y="25709"/>
                      <a:pt x="9287" y="28280"/>
                    </a:cubicBezTo>
                    <a:cubicBezTo>
                      <a:pt x="10359" y="28769"/>
                      <a:pt x="11728" y="29257"/>
                      <a:pt x="13169" y="29781"/>
                    </a:cubicBezTo>
                    <a:cubicBezTo>
                      <a:pt x="19586" y="32102"/>
                      <a:pt x="28361" y="35293"/>
                      <a:pt x="28718" y="42985"/>
                    </a:cubicBezTo>
                    <a:cubicBezTo>
                      <a:pt x="28742" y="43104"/>
                      <a:pt x="28813" y="43211"/>
                      <a:pt x="28921" y="43246"/>
                    </a:cubicBezTo>
                    <a:cubicBezTo>
                      <a:pt x="28932" y="43270"/>
                      <a:pt x="28944" y="43270"/>
                      <a:pt x="28980" y="43282"/>
                    </a:cubicBezTo>
                    <a:cubicBezTo>
                      <a:pt x="28990" y="43283"/>
                      <a:pt x="29001" y="43283"/>
                      <a:pt x="29011" y="43283"/>
                    </a:cubicBezTo>
                    <a:cubicBezTo>
                      <a:pt x="29141" y="43283"/>
                      <a:pt x="29257" y="43213"/>
                      <a:pt x="29302" y="43092"/>
                    </a:cubicBezTo>
                    <a:lnTo>
                      <a:pt x="39791" y="15410"/>
                    </a:lnTo>
                    <a:cubicBezTo>
                      <a:pt x="39791" y="15374"/>
                      <a:pt x="39815" y="15350"/>
                      <a:pt x="39815" y="15314"/>
                    </a:cubicBezTo>
                    <a:cubicBezTo>
                      <a:pt x="39815" y="15267"/>
                      <a:pt x="39862" y="13945"/>
                      <a:pt x="39112" y="12266"/>
                    </a:cubicBezTo>
                    <a:cubicBezTo>
                      <a:pt x="38398" y="10731"/>
                      <a:pt x="36838" y="8587"/>
                      <a:pt x="33362" y="7111"/>
                    </a:cubicBezTo>
                    <a:cubicBezTo>
                      <a:pt x="31207" y="6194"/>
                      <a:pt x="29123" y="5599"/>
                      <a:pt x="27289" y="5075"/>
                    </a:cubicBezTo>
                    <a:cubicBezTo>
                      <a:pt x="23479" y="3992"/>
                      <a:pt x="20491" y="3146"/>
                      <a:pt x="18979" y="170"/>
                    </a:cubicBezTo>
                    <a:cubicBezTo>
                      <a:pt x="18931" y="74"/>
                      <a:pt x="18836" y="15"/>
                      <a:pt x="18753" y="3"/>
                    </a:cubicBezTo>
                    <a:cubicBezTo>
                      <a:pt x="18737" y="1"/>
                      <a:pt x="18722" y="0"/>
                      <a:pt x="1870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38"/>
              <p:cNvSpPr/>
              <p:nvPr/>
            </p:nvSpPr>
            <p:spPr>
              <a:xfrm>
                <a:off x="3311700" y="1721675"/>
                <a:ext cx="1869025" cy="1141400"/>
              </a:xfrm>
              <a:custGeom>
                <a:avLst/>
                <a:gdLst/>
                <a:ahLst/>
                <a:cxnLst/>
                <a:rect l="l" t="t" r="r" b="b"/>
                <a:pathLst>
                  <a:path w="74761" h="45656" extrusionOk="0">
                    <a:moveTo>
                      <a:pt x="20822" y="0"/>
                    </a:moveTo>
                    <a:cubicBezTo>
                      <a:pt x="20741" y="0"/>
                      <a:pt x="20658" y="32"/>
                      <a:pt x="20599" y="100"/>
                    </a:cubicBezTo>
                    <a:lnTo>
                      <a:pt x="108" y="21007"/>
                    </a:lnTo>
                    <a:cubicBezTo>
                      <a:pt x="37" y="21078"/>
                      <a:pt x="1" y="21185"/>
                      <a:pt x="37" y="21293"/>
                    </a:cubicBezTo>
                    <a:cubicBezTo>
                      <a:pt x="60" y="21388"/>
                      <a:pt x="144" y="21471"/>
                      <a:pt x="239" y="21495"/>
                    </a:cubicBezTo>
                    <a:cubicBezTo>
                      <a:pt x="418" y="21543"/>
                      <a:pt x="18384" y="25948"/>
                      <a:pt x="25968" y="29544"/>
                    </a:cubicBezTo>
                    <a:cubicBezTo>
                      <a:pt x="34946" y="33818"/>
                      <a:pt x="35648" y="39414"/>
                      <a:pt x="35660" y="39473"/>
                    </a:cubicBezTo>
                    <a:cubicBezTo>
                      <a:pt x="35672" y="39593"/>
                      <a:pt x="35755" y="39676"/>
                      <a:pt x="35851" y="39712"/>
                    </a:cubicBezTo>
                    <a:cubicBezTo>
                      <a:pt x="35874" y="39712"/>
                      <a:pt x="35886" y="39723"/>
                      <a:pt x="35886" y="39723"/>
                    </a:cubicBezTo>
                    <a:cubicBezTo>
                      <a:pt x="35910" y="39731"/>
                      <a:pt x="35934" y="39734"/>
                      <a:pt x="35958" y="39734"/>
                    </a:cubicBezTo>
                    <a:cubicBezTo>
                      <a:pt x="36054" y="39734"/>
                      <a:pt x="36148" y="39679"/>
                      <a:pt x="36196" y="39593"/>
                    </a:cubicBezTo>
                    <a:cubicBezTo>
                      <a:pt x="36236" y="39532"/>
                      <a:pt x="39574" y="34504"/>
                      <a:pt x="46985" y="34504"/>
                    </a:cubicBezTo>
                    <a:cubicBezTo>
                      <a:pt x="48378" y="34504"/>
                      <a:pt x="49916" y="34682"/>
                      <a:pt x="51603" y="35104"/>
                    </a:cubicBezTo>
                    <a:cubicBezTo>
                      <a:pt x="56806" y="36414"/>
                      <a:pt x="59806" y="38509"/>
                      <a:pt x="62687" y="40533"/>
                    </a:cubicBezTo>
                    <a:cubicBezTo>
                      <a:pt x="65878" y="42760"/>
                      <a:pt x="68867" y="44879"/>
                      <a:pt x="74415" y="45653"/>
                    </a:cubicBezTo>
                    <a:cubicBezTo>
                      <a:pt x="74431" y="45655"/>
                      <a:pt x="74446" y="45656"/>
                      <a:pt x="74462" y="45656"/>
                    </a:cubicBezTo>
                    <a:cubicBezTo>
                      <a:pt x="74537" y="45656"/>
                      <a:pt x="74604" y="45631"/>
                      <a:pt x="74653" y="45581"/>
                    </a:cubicBezTo>
                    <a:cubicBezTo>
                      <a:pt x="74713" y="45522"/>
                      <a:pt x="74760" y="45427"/>
                      <a:pt x="74748" y="45343"/>
                    </a:cubicBezTo>
                    <a:lnTo>
                      <a:pt x="72391" y="18411"/>
                    </a:lnTo>
                    <a:cubicBezTo>
                      <a:pt x="72391" y="18340"/>
                      <a:pt x="72355" y="18268"/>
                      <a:pt x="72272" y="18209"/>
                    </a:cubicBezTo>
                    <a:cubicBezTo>
                      <a:pt x="72223" y="18169"/>
                      <a:pt x="72157" y="18146"/>
                      <a:pt x="72095" y="18146"/>
                    </a:cubicBezTo>
                    <a:cubicBezTo>
                      <a:pt x="72082" y="18146"/>
                      <a:pt x="72070" y="18147"/>
                      <a:pt x="72058" y="18149"/>
                    </a:cubicBezTo>
                    <a:cubicBezTo>
                      <a:pt x="72058" y="18149"/>
                      <a:pt x="72053" y="18150"/>
                      <a:pt x="72043" y="18150"/>
                    </a:cubicBezTo>
                    <a:cubicBezTo>
                      <a:pt x="71984" y="18150"/>
                      <a:pt x="71746" y="18141"/>
                      <a:pt x="71307" y="18018"/>
                    </a:cubicBezTo>
                    <a:lnTo>
                      <a:pt x="71307" y="18018"/>
                    </a:lnTo>
                    <a:cubicBezTo>
                      <a:pt x="71319" y="18221"/>
                      <a:pt x="71343" y="18435"/>
                      <a:pt x="71343" y="18638"/>
                    </a:cubicBezTo>
                    <a:cubicBezTo>
                      <a:pt x="71546" y="18685"/>
                      <a:pt x="71712" y="18709"/>
                      <a:pt x="71831" y="18733"/>
                    </a:cubicBezTo>
                    <a:lnTo>
                      <a:pt x="74141" y="45022"/>
                    </a:lnTo>
                    <a:cubicBezTo>
                      <a:pt x="68962" y="44224"/>
                      <a:pt x="66069" y="42200"/>
                      <a:pt x="63033" y="40057"/>
                    </a:cubicBezTo>
                    <a:cubicBezTo>
                      <a:pt x="60104" y="37985"/>
                      <a:pt x="57056" y="35854"/>
                      <a:pt x="51734" y="34532"/>
                    </a:cubicBezTo>
                    <a:cubicBezTo>
                      <a:pt x="49999" y="34099"/>
                      <a:pt x="48415" y="33916"/>
                      <a:pt x="46977" y="33916"/>
                    </a:cubicBezTo>
                    <a:cubicBezTo>
                      <a:pt x="40711" y="33916"/>
                      <a:pt x="37224" y="37391"/>
                      <a:pt x="36101" y="38747"/>
                    </a:cubicBezTo>
                    <a:cubicBezTo>
                      <a:pt x="35648" y="37080"/>
                      <a:pt x="33779" y="32604"/>
                      <a:pt x="26219" y="29008"/>
                    </a:cubicBezTo>
                    <a:cubicBezTo>
                      <a:pt x="19289" y="25722"/>
                      <a:pt x="3859" y="21793"/>
                      <a:pt x="870" y="21031"/>
                    </a:cubicBezTo>
                    <a:lnTo>
                      <a:pt x="20873" y="647"/>
                    </a:lnTo>
                    <a:lnTo>
                      <a:pt x="21897" y="1028"/>
                    </a:lnTo>
                    <a:cubicBezTo>
                      <a:pt x="21934" y="1043"/>
                      <a:pt x="21972" y="1049"/>
                      <a:pt x="22010" y="1049"/>
                    </a:cubicBezTo>
                    <a:cubicBezTo>
                      <a:pt x="22130" y="1049"/>
                      <a:pt x="22244" y="982"/>
                      <a:pt x="22289" y="873"/>
                    </a:cubicBezTo>
                    <a:cubicBezTo>
                      <a:pt x="22349" y="719"/>
                      <a:pt x="22266" y="540"/>
                      <a:pt x="22123" y="481"/>
                    </a:cubicBezTo>
                    <a:lnTo>
                      <a:pt x="20920" y="16"/>
                    </a:lnTo>
                    <a:cubicBezTo>
                      <a:pt x="20889" y="6"/>
                      <a:pt x="20856" y="0"/>
                      <a:pt x="2082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8"/>
              <p:cNvSpPr/>
              <p:nvPr/>
            </p:nvSpPr>
            <p:spPr>
              <a:xfrm>
                <a:off x="4413925" y="2274875"/>
                <a:ext cx="808775" cy="689050"/>
              </a:xfrm>
              <a:custGeom>
                <a:avLst/>
                <a:gdLst/>
                <a:ahLst/>
                <a:cxnLst/>
                <a:rect l="l" t="t" r="r" b="b"/>
                <a:pathLst>
                  <a:path w="32351" h="27562" extrusionOk="0">
                    <a:moveTo>
                      <a:pt x="28375" y="1"/>
                    </a:moveTo>
                    <a:cubicBezTo>
                      <a:pt x="28260" y="1"/>
                      <a:pt x="28145" y="71"/>
                      <a:pt x="28100" y="189"/>
                    </a:cubicBezTo>
                    <a:cubicBezTo>
                      <a:pt x="28040" y="331"/>
                      <a:pt x="28111" y="510"/>
                      <a:pt x="28266" y="570"/>
                    </a:cubicBezTo>
                    <a:lnTo>
                      <a:pt x="29171" y="915"/>
                    </a:lnTo>
                    <a:lnTo>
                      <a:pt x="31695" y="26704"/>
                    </a:lnTo>
                    <a:cubicBezTo>
                      <a:pt x="29897" y="25608"/>
                      <a:pt x="23718" y="21846"/>
                      <a:pt x="19301" y="19084"/>
                    </a:cubicBezTo>
                    <a:lnTo>
                      <a:pt x="18956" y="18881"/>
                    </a:lnTo>
                    <a:cubicBezTo>
                      <a:pt x="15279" y="16597"/>
                      <a:pt x="9015" y="12701"/>
                      <a:pt x="2404" y="12701"/>
                    </a:cubicBezTo>
                    <a:cubicBezTo>
                      <a:pt x="1607" y="12701"/>
                      <a:pt x="804" y="12758"/>
                      <a:pt x="1" y="12881"/>
                    </a:cubicBezTo>
                    <a:cubicBezTo>
                      <a:pt x="84" y="12893"/>
                      <a:pt x="179" y="12916"/>
                      <a:pt x="263" y="12916"/>
                    </a:cubicBezTo>
                    <a:cubicBezTo>
                      <a:pt x="1382" y="12952"/>
                      <a:pt x="2501" y="13107"/>
                      <a:pt x="3573" y="13333"/>
                    </a:cubicBezTo>
                    <a:cubicBezTo>
                      <a:pt x="9597" y="13750"/>
                      <a:pt x="15253" y="17262"/>
                      <a:pt x="18646" y="19369"/>
                    </a:cubicBezTo>
                    <a:lnTo>
                      <a:pt x="18991" y="19584"/>
                    </a:lnTo>
                    <a:cubicBezTo>
                      <a:pt x="24194" y="22810"/>
                      <a:pt x="31826" y="27466"/>
                      <a:pt x="31910" y="27513"/>
                    </a:cubicBezTo>
                    <a:cubicBezTo>
                      <a:pt x="31921" y="27525"/>
                      <a:pt x="31933" y="27525"/>
                      <a:pt x="31945" y="27537"/>
                    </a:cubicBezTo>
                    <a:cubicBezTo>
                      <a:pt x="31987" y="27553"/>
                      <a:pt x="32026" y="27562"/>
                      <a:pt x="32065" y="27562"/>
                    </a:cubicBezTo>
                    <a:cubicBezTo>
                      <a:pt x="32116" y="27562"/>
                      <a:pt x="32165" y="27547"/>
                      <a:pt x="32219" y="27513"/>
                    </a:cubicBezTo>
                    <a:cubicBezTo>
                      <a:pt x="32314" y="27478"/>
                      <a:pt x="32350" y="27370"/>
                      <a:pt x="32350" y="27263"/>
                    </a:cubicBezTo>
                    <a:lnTo>
                      <a:pt x="29755" y="689"/>
                    </a:lnTo>
                    <a:cubicBezTo>
                      <a:pt x="29731" y="593"/>
                      <a:pt x="29659" y="486"/>
                      <a:pt x="29552" y="439"/>
                    </a:cubicBezTo>
                    <a:lnTo>
                      <a:pt x="28481" y="22"/>
                    </a:lnTo>
                    <a:cubicBezTo>
                      <a:pt x="28447" y="8"/>
                      <a:pt x="28411" y="1"/>
                      <a:pt x="2837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8"/>
              <p:cNvSpPr/>
              <p:nvPr/>
            </p:nvSpPr>
            <p:spPr>
              <a:xfrm>
                <a:off x="4333875" y="2339225"/>
                <a:ext cx="928400" cy="733100"/>
              </a:xfrm>
              <a:custGeom>
                <a:avLst/>
                <a:gdLst/>
                <a:ahLst/>
                <a:cxnLst/>
                <a:rect l="l" t="t" r="r" b="b"/>
                <a:pathLst>
                  <a:path w="37136" h="29324" extrusionOk="0">
                    <a:moveTo>
                      <a:pt x="32851" y="0"/>
                    </a:moveTo>
                    <a:cubicBezTo>
                      <a:pt x="32728" y="0"/>
                      <a:pt x="32610" y="75"/>
                      <a:pt x="32564" y="186"/>
                    </a:cubicBezTo>
                    <a:cubicBezTo>
                      <a:pt x="32504" y="341"/>
                      <a:pt x="32576" y="520"/>
                      <a:pt x="32730" y="579"/>
                    </a:cubicBezTo>
                    <a:lnTo>
                      <a:pt x="33623" y="913"/>
                    </a:lnTo>
                    <a:lnTo>
                      <a:pt x="36469" y="28618"/>
                    </a:lnTo>
                    <a:cubicBezTo>
                      <a:pt x="34885" y="28095"/>
                      <a:pt x="32873" y="26952"/>
                      <a:pt x="28885" y="24654"/>
                    </a:cubicBezTo>
                    <a:cubicBezTo>
                      <a:pt x="26313" y="23177"/>
                      <a:pt x="22789" y="21153"/>
                      <a:pt x="18014" y="18534"/>
                    </a:cubicBezTo>
                    <a:cubicBezTo>
                      <a:pt x="12629" y="15575"/>
                      <a:pt x="8230" y="14713"/>
                      <a:pt x="4928" y="14713"/>
                    </a:cubicBezTo>
                    <a:cubicBezTo>
                      <a:pt x="2835" y="14713"/>
                      <a:pt x="1183" y="15059"/>
                      <a:pt x="0" y="15438"/>
                    </a:cubicBezTo>
                    <a:cubicBezTo>
                      <a:pt x="636" y="15368"/>
                      <a:pt x="1276" y="15335"/>
                      <a:pt x="1917" y="15335"/>
                    </a:cubicBezTo>
                    <a:cubicBezTo>
                      <a:pt x="2464" y="15335"/>
                      <a:pt x="3012" y="15359"/>
                      <a:pt x="3560" y="15402"/>
                    </a:cubicBezTo>
                    <a:cubicBezTo>
                      <a:pt x="4005" y="15368"/>
                      <a:pt x="4475" y="15348"/>
                      <a:pt x="4970" y="15348"/>
                    </a:cubicBezTo>
                    <a:cubicBezTo>
                      <a:pt x="8190" y="15348"/>
                      <a:pt x="12475" y="16179"/>
                      <a:pt x="17717" y="19058"/>
                    </a:cubicBezTo>
                    <a:cubicBezTo>
                      <a:pt x="22491" y="21677"/>
                      <a:pt x="26003" y="23701"/>
                      <a:pt x="28575" y="25177"/>
                    </a:cubicBezTo>
                    <a:cubicBezTo>
                      <a:pt x="32968" y="27690"/>
                      <a:pt x="34957" y="28833"/>
                      <a:pt x="36707" y="29309"/>
                    </a:cubicBezTo>
                    <a:cubicBezTo>
                      <a:pt x="36730" y="29319"/>
                      <a:pt x="36755" y="29323"/>
                      <a:pt x="36780" y="29323"/>
                    </a:cubicBezTo>
                    <a:cubicBezTo>
                      <a:pt x="36847" y="29323"/>
                      <a:pt x="36917" y="29293"/>
                      <a:pt x="36969" y="29249"/>
                    </a:cubicBezTo>
                    <a:cubicBezTo>
                      <a:pt x="37088" y="29166"/>
                      <a:pt x="37136" y="29071"/>
                      <a:pt x="37124" y="28987"/>
                    </a:cubicBezTo>
                    <a:lnTo>
                      <a:pt x="34207" y="674"/>
                    </a:lnTo>
                    <a:cubicBezTo>
                      <a:pt x="34183" y="579"/>
                      <a:pt x="34111" y="472"/>
                      <a:pt x="34004" y="424"/>
                    </a:cubicBezTo>
                    <a:lnTo>
                      <a:pt x="32957" y="20"/>
                    </a:lnTo>
                    <a:cubicBezTo>
                      <a:pt x="32922" y="6"/>
                      <a:pt x="32886" y="0"/>
                      <a:pt x="3285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8"/>
              <p:cNvSpPr/>
              <p:nvPr/>
            </p:nvSpPr>
            <p:spPr>
              <a:xfrm>
                <a:off x="4202600" y="2700450"/>
                <a:ext cx="14300" cy="27725"/>
              </a:xfrm>
              <a:custGeom>
                <a:avLst/>
                <a:gdLst/>
                <a:ahLst/>
                <a:cxnLst/>
                <a:rect l="l" t="t" r="r" b="b"/>
                <a:pathLst>
                  <a:path w="572" h="1109" extrusionOk="0">
                    <a:moveTo>
                      <a:pt x="429" y="1"/>
                    </a:moveTo>
                    <a:cubicBezTo>
                      <a:pt x="429" y="1"/>
                      <a:pt x="179" y="203"/>
                      <a:pt x="84" y="501"/>
                    </a:cubicBezTo>
                    <a:cubicBezTo>
                      <a:pt x="0" y="799"/>
                      <a:pt x="72" y="1108"/>
                      <a:pt x="72" y="1108"/>
                    </a:cubicBezTo>
                    <a:cubicBezTo>
                      <a:pt x="72" y="1108"/>
                      <a:pt x="358" y="930"/>
                      <a:pt x="477" y="620"/>
                    </a:cubicBezTo>
                    <a:cubicBezTo>
                      <a:pt x="572" y="299"/>
                      <a:pt x="429" y="1"/>
                      <a:pt x="42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38"/>
              <p:cNvSpPr/>
              <p:nvPr/>
            </p:nvSpPr>
            <p:spPr>
              <a:xfrm>
                <a:off x="4206475" y="2638450"/>
                <a:ext cx="387575" cy="89425"/>
              </a:xfrm>
              <a:custGeom>
                <a:avLst/>
                <a:gdLst/>
                <a:ahLst/>
                <a:cxnLst/>
                <a:rect l="l" t="t" r="r" b="b"/>
                <a:pathLst>
                  <a:path w="15503" h="3577" extrusionOk="0">
                    <a:moveTo>
                      <a:pt x="9434" y="1"/>
                    </a:moveTo>
                    <a:cubicBezTo>
                      <a:pt x="8761" y="1"/>
                      <a:pt x="8053" y="36"/>
                      <a:pt x="7322" y="124"/>
                    </a:cubicBezTo>
                    <a:cubicBezTo>
                      <a:pt x="5048" y="385"/>
                      <a:pt x="3084" y="1195"/>
                      <a:pt x="1846" y="2029"/>
                    </a:cubicBezTo>
                    <a:cubicBezTo>
                      <a:pt x="1226" y="2445"/>
                      <a:pt x="762" y="2838"/>
                      <a:pt x="464" y="3112"/>
                    </a:cubicBezTo>
                    <a:cubicBezTo>
                      <a:pt x="298" y="3267"/>
                      <a:pt x="203" y="3386"/>
                      <a:pt x="119" y="3457"/>
                    </a:cubicBezTo>
                    <a:lnTo>
                      <a:pt x="0" y="3576"/>
                    </a:lnTo>
                    <a:cubicBezTo>
                      <a:pt x="0" y="3576"/>
                      <a:pt x="48" y="3553"/>
                      <a:pt x="143" y="3469"/>
                    </a:cubicBezTo>
                    <a:cubicBezTo>
                      <a:pt x="226" y="3410"/>
                      <a:pt x="345" y="3291"/>
                      <a:pt x="512" y="3172"/>
                    </a:cubicBezTo>
                    <a:cubicBezTo>
                      <a:pt x="845" y="2910"/>
                      <a:pt x="1334" y="2564"/>
                      <a:pt x="1977" y="2207"/>
                    </a:cubicBezTo>
                    <a:cubicBezTo>
                      <a:pt x="3239" y="1481"/>
                      <a:pt x="5167" y="790"/>
                      <a:pt x="7394" y="528"/>
                    </a:cubicBezTo>
                    <a:cubicBezTo>
                      <a:pt x="8321" y="414"/>
                      <a:pt x="9217" y="372"/>
                      <a:pt x="10054" y="372"/>
                    </a:cubicBezTo>
                    <a:cubicBezTo>
                      <a:pt x="11215" y="372"/>
                      <a:pt x="12263" y="452"/>
                      <a:pt x="13121" y="528"/>
                    </a:cubicBezTo>
                    <a:cubicBezTo>
                      <a:pt x="13847" y="600"/>
                      <a:pt x="14442" y="671"/>
                      <a:pt x="14859" y="719"/>
                    </a:cubicBezTo>
                    <a:cubicBezTo>
                      <a:pt x="15276" y="766"/>
                      <a:pt x="15502" y="790"/>
                      <a:pt x="15502" y="790"/>
                    </a:cubicBezTo>
                    <a:cubicBezTo>
                      <a:pt x="15502" y="790"/>
                      <a:pt x="15276" y="755"/>
                      <a:pt x="14859" y="647"/>
                    </a:cubicBezTo>
                    <a:cubicBezTo>
                      <a:pt x="14454" y="552"/>
                      <a:pt x="13859" y="433"/>
                      <a:pt x="13133" y="314"/>
                    </a:cubicBezTo>
                    <a:cubicBezTo>
                      <a:pt x="12137" y="160"/>
                      <a:pt x="10865" y="1"/>
                      <a:pt x="943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38"/>
              <p:cNvSpPr/>
              <p:nvPr/>
            </p:nvSpPr>
            <p:spPr>
              <a:xfrm>
                <a:off x="4214500" y="2662975"/>
                <a:ext cx="385500" cy="66375"/>
              </a:xfrm>
              <a:custGeom>
                <a:avLst/>
                <a:gdLst/>
                <a:ahLst/>
                <a:cxnLst/>
                <a:rect l="l" t="t" r="r" b="b"/>
                <a:pathLst>
                  <a:path w="15420" h="2655" extrusionOk="0">
                    <a:moveTo>
                      <a:pt x="9494" y="1"/>
                    </a:moveTo>
                    <a:cubicBezTo>
                      <a:pt x="8863" y="1"/>
                      <a:pt x="8199" y="33"/>
                      <a:pt x="7513" y="107"/>
                    </a:cubicBezTo>
                    <a:cubicBezTo>
                      <a:pt x="6430" y="238"/>
                      <a:pt x="5382" y="464"/>
                      <a:pt x="4465" y="714"/>
                    </a:cubicBezTo>
                    <a:cubicBezTo>
                      <a:pt x="4001" y="857"/>
                      <a:pt x="3572" y="988"/>
                      <a:pt x="3168" y="1131"/>
                    </a:cubicBezTo>
                    <a:cubicBezTo>
                      <a:pt x="2763" y="1286"/>
                      <a:pt x="2394" y="1429"/>
                      <a:pt x="2072" y="1583"/>
                    </a:cubicBezTo>
                    <a:cubicBezTo>
                      <a:pt x="1739" y="1714"/>
                      <a:pt x="1441" y="1881"/>
                      <a:pt x="1191" y="2000"/>
                    </a:cubicBezTo>
                    <a:cubicBezTo>
                      <a:pt x="917" y="2119"/>
                      <a:pt x="715" y="2238"/>
                      <a:pt x="536" y="2345"/>
                    </a:cubicBezTo>
                    <a:cubicBezTo>
                      <a:pt x="191" y="2548"/>
                      <a:pt x="1" y="2655"/>
                      <a:pt x="1" y="2655"/>
                    </a:cubicBezTo>
                    <a:cubicBezTo>
                      <a:pt x="1" y="2655"/>
                      <a:pt x="191" y="2572"/>
                      <a:pt x="560" y="2405"/>
                    </a:cubicBezTo>
                    <a:cubicBezTo>
                      <a:pt x="739" y="2333"/>
                      <a:pt x="965" y="2226"/>
                      <a:pt x="1239" y="2119"/>
                    </a:cubicBezTo>
                    <a:cubicBezTo>
                      <a:pt x="1501" y="2012"/>
                      <a:pt x="1798" y="1893"/>
                      <a:pt x="2144" y="1774"/>
                    </a:cubicBezTo>
                    <a:cubicBezTo>
                      <a:pt x="2489" y="1655"/>
                      <a:pt x="2858" y="1524"/>
                      <a:pt x="3263" y="1405"/>
                    </a:cubicBezTo>
                    <a:cubicBezTo>
                      <a:pt x="3656" y="1274"/>
                      <a:pt x="4096" y="1167"/>
                      <a:pt x="4549" y="1048"/>
                    </a:cubicBezTo>
                    <a:cubicBezTo>
                      <a:pt x="5477" y="821"/>
                      <a:pt x="6490" y="631"/>
                      <a:pt x="7573" y="512"/>
                    </a:cubicBezTo>
                    <a:cubicBezTo>
                      <a:pt x="8525" y="418"/>
                      <a:pt x="9449" y="379"/>
                      <a:pt x="10298" y="379"/>
                    </a:cubicBezTo>
                    <a:cubicBezTo>
                      <a:pt x="10415" y="379"/>
                      <a:pt x="10531" y="379"/>
                      <a:pt x="10645" y="381"/>
                    </a:cubicBezTo>
                    <a:cubicBezTo>
                      <a:pt x="11121" y="393"/>
                      <a:pt x="11562" y="393"/>
                      <a:pt x="11978" y="440"/>
                    </a:cubicBezTo>
                    <a:cubicBezTo>
                      <a:pt x="12395" y="464"/>
                      <a:pt x="12776" y="512"/>
                      <a:pt x="13145" y="559"/>
                    </a:cubicBezTo>
                    <a:cubicBezTo>
                      <a:pt x="13502" y="607"/>
                      <a:pt x="13812" y="667"/>
                      <a:pt x="14098" y="702"/>
                    </a:cubicBezTo>
                    <a:cubicBezTo>
                      <a:pt x="14371" y="750"/>
                      <a:pt x="14610" y="798"/>
                      <a:pt x="14812" y="845"/>
                    </a:cubicBezTo>
                    <a:cubicBezTo>
                      <a:pt x="15193" y="917"/>
                      <a:pt x="15419" y="964"/>
                      <a:pt x="15419" y="964"/>
                    </a:cubicBezTo>
                    <a:cubicBezTo>
                      <a:pt x="15419" y="964"/>
                      <a:pt x="15205" y="905"/>
                      <a:pt x="14812" y="762"/>
                    </a:cubicBezTo>
                    <a:cubicBezTo>
                      <a:pt x="14610" y="702"/>
                      <a:pt x="14371" y="631"/>
                      <a:pt x="14098" y="571"/>
                    </a:cubicBezTo>
                    <a:cubicBezTo>
                      <a:pt x="13812" y="512"/>
                      <a:pt x="13502" y="417"/>
                      <a:pt x="13145" y="357"/>
                    </a:cubicBezTo>
                    <a:cubicBezTo>
                      <a:pt x="12800" y="286"/>
                      <a:pt x="12395" y="214"/>
                      <a:pt x="11978" y="166"/>
                    </a:cubicBezTo>
                    <a:cubicBezTo>
                      <a:pt x="11562" y="95"/>
                      <a:pt x="11097" y="59"/>
                      <a:pt x="10621" y="36"/>
                    </a:cubicBezTo>
                    <a:cubicBezTo>
                      <a:pt x="10259" y="13"/>
                      <a:pt x="9882" y="1"/>
                      <a:pt x="949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8"/>
              <p:cNvSpPr/>
              <p:nvPr/>
            </p:nvSpPr>
            <p:spPr>
              <a:xfrm>
                <a:off x="4234450" y="2716000"/>
                <a:ext cx="105700" cy="28250"/>
              </a:xfrm>
              <a:custGeom>
                <a:avLst/>
                <a:gdLst/>
                <a:ahLst/>
                <a:cxnLst/>
                <a:rect l="l" t="t" r="r" b="b"/>
                <a:pathLst>
                  <a:path w="4228" h="1130" extrusionOk="0">
                    <a:moveTo>
                      <a:pt x="3016" y="1"/>
                    </a:moveTo>
                    <a:cubicBezTo>
                      <a:pt x="2706" y="1"/>
                      <a:pt x="2358" y="28"/>
                      <a:pt x="2001" y="105"/>
                    </a:cubicBezTo>
                    <a:cubicBezTo>
                      <a:pt x="1370" y="248"/>
                      <a:pt x="869" y="510"/>
                      <a:pt x="524" y="724"/>
                    </a:cubicBezTo>
                    <a:cubicBezTo>
                      <a:pt x="179" y="951"/>
                      <a:pt x="0" y="1129"/>
                      <a:pt x="0" y="1129"/>
                    </a:cubicBezTo>
                    <a:cubicBezTo>
                      <a:pt x="0" y="1129"/>
                      <a:pt x="238" y="1046"/>
                      <a:pt x="619" y="903"/>
                    </a:cubicBezTo>
                    <a:cubicBezTo>
                      <a:pt x="1000" y="772"/>
                      <a:pt x="1512" y="629"/>
                      <a:pt x="2084" y="486"/>
                    </a:cubicBezTo>
                    <a:cubicBezTo>
                      <a:pt x="2667" y="367"/>
                      <a:pt x="3191" y="284"/>
                      <a:pt x="3596" y="236"/>
                    </a:cubicBezTo>
                    <a:cubicBezTo>
                      <a:pt x="3977" y="189"/>
                      <a:pt x="4227" y="177"/>
                      <a:pt x="4227" y="177"/>
                    </a:cubicBezTo>
                    <a:cubicBezTo>
                      <a:pt x="4227" y="177"/>
                      <a:pt x="3989" y="105"/>
                      <a:pt x="3596" y="34"/>
                    </a:cubicBezTo>
                    <a:cubicBezTo>
                      <a:pt x="3429" y="14"/>
                      <a:pt x="3232" y="1"/>
                      <a:pt x="301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8"/>
              <p:cNvSpPr/>
              <p:nvPr/>
            </p:nvSpPr>
            <p:spPr>
              <a:xfrm>
                <a:off x="4262425" y="2738575"/>
                <a:ext cx="74450" cy="14600"/>
              </a:xfrm>
              <a:custGeom>
                <a:avLst/>
                <a:gdLst/>
                <a:ahLst/>
                <a:cxnLst/>
                <a:rect l="l" t="t" r="r" b="b"/>
                <a:pathLst>
                  <a:path w="2978" h="584" extrusionOk="0">
                    <a:moveTo>
                      <a:pt x="1950" y="0"/>
                    </a:moveTo>
                    <a:cubicBezTo>
                      <a:pt x="1789" y="0"/>
                      <a:pt x="1616" y="11"/>
                      <a:pt x="1441" y="36"/>
                    </a:cubicBezTo>
                    <a:cubicBezTo>
                      <a:pt x="1024" y="95"/>
                      <a:pt x="655" y="238"/>
                      <a:pt x="405" y="357"/>
                    </a:cubicBezTo>
                    <a:cubicBezTo>
                      <a:pt x="143" y="476"/>
                      <a:pt x="1" y="583"/>
                      <a:pt x="1" y="583"/>
                    </a:cubicBezTo>
                    <a:cubicBezTo>
                      <a:pt x="1" y="583"/>
                      <a:pt x="179" y="571"/>
                      <a:pt x="441" y="536"/>
                    </a:cubicBezTo>
                    <a:cubicBezTo>
                      <a:pt x="715" y="512"/>
                      <a:pt x="1084" y="476"/>
                      <a:pt x="1489" y="417"/>
                    </a:cubicBezTo>
                    <a:cubicBezTo>
                      <a:pt x="1894" y="357"/>
                      <a:pt x="2263" y="286"/>
                      <a:pt x="2525" y="238"/>
                    </a:cubicBezTo>
                    <a:cubicBezTo>
                      <a:pt x="2798" y="202"/>
                      <a:pt x="2977" y="155"/>
                      <a:pt x="2977" y="155"/>
                    </a:cubicBezTo>
                    <a:cubicBezTo>
                      <a:pt x="2977" y="155"/>
                      <a:pt x="2798" y="95"/>
                      <a:pt x="2525" y="48"/>
                    </a:cubicBezTo>
                    <a:cubicBezTo>
                      <a:pt x="2373" y="20"/>
                      <a:pt x="2173" y="0"/>
                      <a:pt x="195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8"/>
              <p:cNvSpPr/>
              <p:nvPr/>
            </p:nvSpPr>
            <p:spPr>
              <a:xfrm>
                <a:off x="4302900" y="2756125"/>
                <a:ext cx="473000" cy="113125"/>
              </a:xfrm>
              <a:custGeom>
                <a:avLst/>
                <a:gdLst/>
                <a:ahLst/>
                <a:cxnLst/>
                <a:rect l="l" t="t" r="r" b="b"/>
                <a:pathLst>
                  <a:path w="18920" h="4525" extrusionOk="0">
                    <a:moveTo>
                      <a:pt x="6002" y="0"/>
                    </a:moveTo>
                    <a:cubicBezTo>
                      <a:pt x="5406" y="12"/>
                      <a:pt x="4847" y="12"/>
                      <a:pt x="4311" y="72"/>
                    </a:cubicBezTo>
                    <a:cubicBezTo>
                      <a:pt x="4049" y="108"/>
                      <a:pt x="3787" y="119"/>
                      <a:pt x="3549" y="155"/>
                    </a:cubicBezTo>
                    <a:cubicBezTo>
                      <a:pt x="3311" y="191"/>
                      <a:pt x="3073" y="227"/>
                      <a:pt x="2846" y="250"/>
                    </a:cubicBezTo>
                    <a:cubicBezTo>
                      <a:pt x="2406" y="310"/>
                      <a:pt x="2013" y="405"/>
                      <a:pt x="1656" y="477"/>
                    </a:cubicBezTo>
                    <a:cubicBezTo>
                      <a:pt x="1299" y="536"/>
                      <a:pt x="1001" y="608"/>
                      <a:pt x="763" y="691"/>
                    </a:cubicBezTo>
                    <a:cubicBezTo>
                      <a:pt x="275" y="822"/>
                      <a:pt x="1" y="893"/>
                      <a:pt x="1" y="893"/>
                    </a:cubicBezTo>
                    <a:cubicBezTo>
                      <a:pt x="1" y="893"/>
                      <a:pt x="287" y="834"/>
                      <a:pt x="775" y="751"/>
                    </a:cubicBezTo>
                    <a:cubicBezTo>
                      <a:pt x="1037" y="703"/>
                      <a:pt x="1334" y="643"/>
                      <a:pt x="1691" y="596"/>
                    </a:cubicBezTo>
                    <a:cubicBezTo>
                      <a:pt x="2049" y="548"/>
                      <a:pt x="2442" y="477"/>
                      <a:pt x="2894" y="453"/>
                    </a:cubicBezTo>
                    <a:cubicBezTo>
                      <a:pt x="3120" y="429"/>
                      <a:pt x="3358" y="405"/>
                      <a:pt x="3596" y="393"/>
                    </a:cubicBezTo>
                    <a:cubicBezTo>
                      <a:pt x="3835" y="370"/>
                      <a:pt x="4085" y="370"/>
                      <a:pt x="4347" y="358"/>
                    </a:cubicBezTo>
                    <a:cubicBezTo>
                      <a:pt x="4525" y="350"/>
                      <a:pt x="4706" y="347"/>
                      <a:pt x="4891" y="347"/>
                    </a:cubicBezTo>
                    <a:cubicBezTo>
                      <a:pt x="5259" y="347"/>
                      <a:pt x="5640" y="358"/>
                      <a:pt x="6037" y="358"/>
                    </a:cubicBezTo>
                    <a:cubicBezTo>
                      <a:pt x="7204" y="417"/>
                      <a:pt x="8502" y="536"/>
                      <a:pt x="9835" y="786"/>
                    </a:cubicBezTo>
                    <a:cubicBezTo>
                      <a:pt x="11169" y="1060"/>
                      <a:pt x="12419" y="1417"/>
                      <a:pt x="13526" y="1798"/>
                    </a:cubicBezTo>
                    <a:cubicBezTo>
                      <a:pt x="14086" y="2013"/>
                      <a:pt x="14622" y="2203"/>
                      <a:pt x="15098" y="2429"/>
                    </a:cubicBezTo>
                    <a:cubicBezTo>
                      <a:pt x="15336" y="2536"/>
                      <a:pt x="15574" y="2632"/>
                      <a:pt x="15788" y="2739"/>
                    </a:cubicBezTo>
                    <a:cubicBezTo>
                      <a:pt x="16003" y="2846"/>
                      <a:pt x="16229" y="2953"/>
                      <a:pt x="16419" y="3048"/>
                    </a:cubicBezTo>
                    <a:cubicBezTo>
                      <a:pt x="16824" y="3251"/>
                      <a:pt x="17170" y="3453"/>
                      <a:pt x="17479" y="3632"/>
                    </a:cubicBezTo>
                    <a:cubicBezTo>
                      <a:pt x="17789" y="3810"/>
                      <a:pt x="18051" y="3977"/>
                      <a:pt x="18265" y="4108"/>
                    </a:cubicBezTo>
                    <a:cubicBezTo>
                      <a:pt x="18682" y="4382"/>
                      <a:pt x="18920" y="4525"/>
                      <a:pt x="18920" y="4525"/>
                    </a:cubicBezTo>
                    <a:cubicBezTo>
                      <a:pt x="18920" y="4525"/>
                      <a:pt x="18694" y="4358"/>
                      <a:pt x="18217" y="4001"/>
                    </a:cubicBezTo>
                    <a:cubicBezTo>
                      <a:pt x="18027" y="3858"/>
                      <a:pt x="17777" y="3679"/>
                      <a:pt x="17479" y="3477"/>
                    </a:cubicBezTo>
                    <a:cubicBezTo>
                      <a:pt x="17181" y="3287"/>
                      <a:pt x="16848" y="3048"/>
                      <a:pt x="16455" y="2846"/>
                    </a:cubicBezTo>
                    <a:cubicBezTo>
                      <a:pt x="16253" y="2727"/>
                      <a:pt x="16050" y="2608"/>
                      <a:pt x="15836" y="2489"/>
                    </a:cubicBezTo>
                    <a:cubicBezTo>
                      <a:pt x="15634" y="2370"/>
                      <a:pt x="15396" y="2263"/>
                      <a:pt x="15157" y="2144"/>
                    </a:cubicBezTo>
                    <a:cubicBezTo>
                      <a:pt x="14693" y="1905"/>
                      <a:pt x="14157" y="1703"/>
                      <a:pt x="13610" y="1465"/>
                    </a:cubicBezTo>
                    <a:cubicBezTo>
                      <a:pt x="12490" y="1024"/>
                      <a:pt x="11228" y="643"/>
                      <a:pt x="9871" y="370"/>
                    </a:cubicBezTo>
                    <a:cubicBezTo>
                      <a:pt x="8514" y="119"/>
                      <a:pt x="7192" y="12"/>
                      <a:pt x="600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8"/>
              <p:cNvSpPr/>
              <p:nvPr/>
            </p:nvSpPr>
            <p:spPr>
              <a:xfrm>
                <a:off x="4331475" y="2783675"/>
                <a:ext cx="317625" cy="61175"/>
              </a:xfrm>
              <a:custGeom>
                <a:avLst/>
                <a:gdLst/>
                <a:ahLst/>
                <a:cxnLst/>
                <a:rect l="l" t="t" r="r" b="b"/>
                <a:pathLst>
                  <a:path w="12705" h="2447" extrusionOk="0">
                    <a:moveTo>
                      <a:pt x="4710" y="0"/>
                    </a:moveTo>
                    <a:cubicBezTo>
                      <a:pt x="4454" y="0"/>
                      <a:pt x="4205" y="7"/>
                      <a:pt x="3966" y="18"/>
                    </a:cubicBezTo>
                    <a:cubicBezTo>
                      <a:pt x="3156" y="65"/>
                      <a:pt x="2442" y="149"/>
                      <a:pt x="1870" y="268"/>
                    </a:cubicBezTo>
                    <a:cubicBezTo>
                      <a:pt x="1572" y="315"/>
                      <a:pt x="1310" y="387"/>
                      <a:pt x="1072" y="446"/>
                    </a:cubicBezTo>
                    <a:cubicBezTo>
                      <a:pt x="858" y="494"/>
                      <a:pt x="656" y="553"/>
                      <a:pt x="501" y="613"/>
                    </a:cubicBezTo>
                    <a:lnTo>
                      <a:pt x="1" y="780"/>
                    </a:lnTo>
                    <a:cubicBezTo>
                      <a:pt x="1" y="780"/>
                      <a:pt x="179" y="732"/>
                      <a:pt x="513" y="672"/>
                    </a:cubicBezTo>
                    <a:cubicBezTo>
                      <a:pt x="679" y="637"/>
                      <a:pt x="870" y="601"/>
                      <a:pt x="1108" y="565"/>
                    </a:cubicBezTo>
                    <a:cubicBezTo>
                      <a:pt x="1334" y="530"/>
                      <a:pt x="1596" y="494"/>
                      <a:pt x="1894" y="458"/>
                    </a:cubicBezTo>
                    <a:cubicBezTo>
                      <a:pt x="2477" y="387"/>
                      <a:pt x="3192" y="339"/>
                      <a:pt x="3966" y="339"/>
                    </a:cubicBezTo>
                    <a:cubicBezTo>
                      <a:pt x="4751" y="339"/>
                      <a:pt x="5609" y="387"/>
                      <a:pt x="6502" y="506"/>
                    </a:cubicBezTo>
                    <a:cubicBezTo>
                      <a:pt x="7395" y="625"/>
                      <a:pt x="8228" y="803"/>
                      <a:pt x="8978" y="994"/>
                    </a:cubicBezTo>
                    <a:cubicBezTo>
                      <a:pt x="9728" y="1208"/>
                      <a:pt x="10395" y="1423"/>
                      <a:pt x="10943" y="1649"/>
                    </a:cubicBezTo>
                    <a:cubicBezTo>
                      <a:pt x="11228" y="1756"/>
                      <a:pt x="11466" y="1875"/>
                      <a:pt x="11693" y="1958"/>
                    </a:cubicBezTo>
                    <a:cubicBezTo>
                      <a:pt x="11919" y="2054"/>
                      <a:pt x="12098" y="2149"/>
                      <a:pt x="12240" y="2220"/>
                    </a:cubicBezTo>
                    <a:cubicBezTo>
                      <a:pt x="12538" y="2363"/>
                      <a:pt x="12705" y="2446"/>
                      <a:pt x="12705" y="2446"/>
                    </a:cubicBezTo>
                    <a:cubicBezTo>
                      <a:pt x="12705" y="2446"/>
                      <a:pt x="12550" y="2351"/>
                      <a:pt x="12264" y="2161"/>
                    </a:cubicBezTo>
                    <a:cubicBezTo>
                      <a:pt x="12133" y="2065"/>
                      <a:pt x="11955" y="1958"/>
                      <a:pt x="11752" y="1839"/>
                    </a:cubicBezTo>
                    <a:cubicBezTo>
                      <a:pt x="11538" y="1744"/>
                      <a:pt x="11300" y="1589"/>
                      <a:pt x="11038" y="1470"/>
                    </a:cubicBezTo>
                    <a:cubicBezTo>
                      <a:pt x="10502" y="1208"/>
                      <a:pt x="9847" y="934"/>
                      <a:pt x="9085" y="684"/>
                    </a:cubicBezTo>
                    <a:cubicBezTo>
                      <a:pt x="8323" y="446"/>
                      <a:pt x="7466" y="232"/>
                      <a:pt x="6549" y="125"/>
                    </a:cubicBezTo>
                    <a:cubicBezTo>
                      <a:pt x="5912" y="34"/>
                      <a:pt x="5292" y="0"/>
                      <a:pt x="471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38"/>
              <p:cNvSpPr/>
              <p:nvPr/>
            </p:nvSpPr>
            <p:spPr>
              <a:xfrm>
                <a:off x="4752075" y="2896925"/>
                <a:ext cx="521225" cy="225350"/>
              </a:xfrm>
              <a:custGeom>
                <a:avLst/>
                <a:gdLst/>
                <a:ahLst/>
                <a:cxnLst/>
                <a:rect l="l" t="t" r="r" b="b"/>
                <a:pathLst>
                  <a:path w="20849" h="9014" extrusionOk="0">
                    <a:moveTo>
                      <a:pt x="0" y="0"/>
                    </a:moveTo>
                    <a:cubicBezTo>
                      <a:pt x="1" y="0"/>
                      <a:pt x="1144" y="572"/>
                      <a:pt x="2989" y="1500"/>
                    </a:cubicBezTo>
                    <a:cubicBezTo>
                      <a:pt x="4822" y="2441"/>
                      <a:pt x="7370" y="3715"/>
                      <a:pt x="10180" y="5144"/>
                    </a:cubicBezTo>
                    <a:cubicBezTo>
                      <a:pt x="11585" y="5846"/>
                      <a:pt x="12907" y="6549"/>
                      <a:pt x="14157" y="7120"/>
                    </a:cubicBezTo>
                    <a:cubicBezTo>
                      <a:pt x="15395" y="7691"/>
                      <a:pt x="16550" y="8156"/>
                      <a:pt x="17550" y="8430"/>
                    </a:cubicBezTo>
                    <a:cubicBezTo>
                      <a:pt x="18550" y="8727"/>
                      <a:pt x="19360" y="8882"/>
                      <a:pt x="19943" y="8942"/>
                    </a:cubicBezTo>
                    <a:cubicBezTo>
                      <a:pt x="20241" y="8989"/>
                      <a:pt x="20467" y="8989"/>
                      <a:pt x="20610" y="9001"/>
                    </a:cubicBezTo>
                    <a:cubicBezTo>
                      <a:pt x="20777" y="9013"/>
                      <a:pt x="20848" y="9013"/>
                      <a:pt x="20848" y="9013"/>
                    </a:cubicBezTo>
                    <a:cubicBezTo>
                      <a:pt x="20848" y="9013"/>
                      <a:pt x="20777" y="9013"/>
                      <a:pt x="20634" y="8989"/>
                    </a:cubicBezTo>
                    <a:cubicBezTo>
                      <a:pt x="20479" y="8965"/>
                      <a:pt x="20253" y="8942"/>
                      <a:pt x="19979" y="8882"/>
                    </a:cubicBezTo>
                    <a:cubicBezTo>
                      <a:pt x="19407" y="8787"/>
                      <a:pt x="18586" y="8596"/>
                      <a:pt x="17622" y="8251"/>
                    </a:cubicBezTo>
                    <a:cubicBezTo>
                      <a:pt x="16645" y="7918"/>
                      <a:pt x="15526" y="7441"/>
                      <a:pt x="14300" y="6822"/>
                    </a:cubicBezTo>
                    <a:cubicBezTo>
                      <a:pt x="13085" y="6215"/>
                      <a:pt x="11764" y="5501"/>
                      <a:pt x="10359" y="4786"/>
                    </a:cubicBezTo>
                    <a:cubicBezTo>
                      <a:pt x="7549" y="3358"/>
                      <a:pt x="4953" y="2155"/>
                      <a:pt x="3072" y="1322"/>
                    </a:cubicBezTo>
                    <a:cubicBezTo>
                      <a:pt x="1191" y="476"/>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38"/>
              <p:cNvSpPr/>
              <p:nvPr/>
            </p:nvSpPr>
            <p:spPr>
              <a:xfrm>
                <a:off x="4671700" y="2720700"/>
                <a:ext cx="519425" cy="273575"/>
              </a:xfrm>
              <a:custGeom>
                <a:avLst/>
                <a:gdLst/>
                <a:ahLst/>
                <a:cxnLst/>
                <a:rect l="l" t="t" r="r" b="b"/>
                <a:pathLst>
                  <a:path w="20777" h="10943" extrusionOk="0">
                    <a:moveTo>
                      <a:pt x="1" y="1"/>
                    </a:moveTo>
                    <a:lnTo>
                      <a:pt x="1" y="1"/>
                    </a:lnTo>
                    <a:cubicBezTo>
                      <a:pt x="1" y="1"/>
                      <a:pt x="322" y="96"/>
                      <a:pt x="894" y="274"/>
                    </a:cubicBezTo>
                    <a:cubicBezTo>
                      <a:pt x="1036" y="322"/>
                      <a:pt x="1191" y="382"/>
                      <a:pt x="1370" y="417"/>
                    </a:cubicBezTo>
                    <a:cubicBezTo>
                      <a:pt x="1537" y="477"/>
                      <a:pt x="1727" y="560"/>
                      <a:pt x="1918" y="632"/>
                    </a:cubicBezTo>
                    <a:cubicBezTo>
                      <a:pt x="2310" y="798"/>
                      <a:pt x="2763" y="941"/>
                      <a:pt x="3239" y="1179"/>
                    </a:cubicBezTo>
                    <a:cubicBezTo>
                      <a:pt x="3477" y="1286"/>
                      <a:pt x="3739" y="1406"/>
                      <a:pt x="4001" y="1525"/>
                    </a:cubicBezTo>
                    <a:cubicBezTo>
                      <a:pt x="4275" y="1644"/>
                      <a:pt x="4525" y="1787"/>
                      <a:pt x="4811" y="1941"/>
                    </a:cubicBezTo>
                    <a:cubicBezTo>
                      <a:pt x="5370" y="2227"/>
                      <a:pt x="5942" y="2560"/>
                      <a:pt x="6549" y="2918"/>
                    </a:cubicBezTo>
                    <a:cubicBezTo>
                      <a:pt x="7752" y="3656"/>
                      <a:pt x="9037" y="4513"/>
                      <a:pt x="10383" y="5418"/>
                    </a:cubicBezTo>
                    <a:cubicBezTo>
                      <a:pt x="11740" y="6335"/>
                      <a:pt x="13038" y="7192"/>
                      <a:pt x="14240" y="7942"/>
                    </a:cubicBezTo>
                    <a:cubicBezTo>
                      <a:pt x="14848" y="8299"/>
                      <a:pt x="15419" y="8633"/>
                      <a:pt x="15979" y="8930"/>
                    </a:cubicBezTo>
                    <a:cubicBezTo>
                      <a:pt x="16265" y="9085"/>
                      <a:pt x="16515" y="9228"/>
                      <a:pt x="16788" y="9371"/>
                    </a:cubicBezTo>
                    <a:cubicBezTo>
                      <a:pt x="17050" y="9490"/>
                      <a:pt x="17312" y="9609"/>
                      <a:pt x="17550" y="9728"/>
                    </a:cubicBezTo>
                    <a:cubicBezTo>
                      <a:pt x="18027" y="9966"/>
                      <a:pt x="18491" y="10121"/>
                      <a:pt x="18872" y="10288"/>
                    </a:cubicBezTo>
                    <a:cubicBezTo>
                      <a:pt x="19063" y="10383"/>
                      <a:pt x="19241" y="10454"/>
                      <a:pt x="19420" y="10514"/>
                    </a:cubicBezTo>
                    <a:cubicBezTo>
                      <a:pt x="19598" y="10573"/>
                      <a:pt x="19753" y="10621"/>
                      <a:pt x="19896" y="10657"/>
                    </a:cubicBezTo>
                    <a:cubicBezTo>
                      <a:pt x="20467" y="10835"/>
                      <a:pt x="20777" y="10942"/>
                      <a:pt x="20777" y="10942"/>
                    </a:cubicBezTo>
                    <a:cubicBezTo>
                      <a:pt x="20777" y="10942"/>
                      <a:pt x="20479" y="10823"/>
                      <a:pt x="19932" y="10585"/>
                    </a:cubicBezTo>
                    <a:cubicBezTo>
                      <a:pt x="19789" y="10526"/>
                      <a:pt x="19634" y="10466"/>
                      <a:pt x="19467" y="10407"/>
                    </a:cubicBezTo>
                    <a:cubicBezTo>
                      <a:pt x="19301" y="10335"/>
                      <a:pt x="19122" y="10240"/>
                      <a:pt x="18932" y="10157"/>
                    </a:cubicBezTo>
                    <a:cubicBezTo>
                      <a:pt x="18539" y="9978"/>
                      <a:pt x="18098" y="9799"/>
                      <a:pt x="17634" y="9526"/>
                    </a:cubicBezTo>
                    <a:cubicBezTo>
                      <a:pt x="17396" y="9407"/>
                      <a:pt x="17146" y="9276"/>
                      <a:pt x="16896" y="9145"/>
                    </a:cubicBezTo>
                    <a:cubicBezTo>
                      <a:pt x="16622" y="8990"/>
                      <a:pt x="16372" y="8847"/>
                      <a:pt x="16098" y="8680"/>
                    </a:cubicBezTo>
                    <a:cubicBezTo>
                      <a:pt x="15562" y="8383"/>
                      <a:pt x="15002" y="8013"/>
                      <a:pt x="14407" y="7644"/>
                    </a:cubicBezTo>
                    <a:cubicBezTo>
                      <a:pt x="13217" y="6870"/>
                      <a:pt x="11954" y="6001"/>
                      <a:pt x="10597" y="5085"/>
                    </a:cubicBezTo>
                    <a:cubicBezTo>
                      <a:pt x="9252" y="4168"/>
                      <a:pt x="7942" y="3334"/>
                      <a:pt x="6716" y="2620"/>
                    </a:cubicBezTo>
                    <a:cubicBezTo>
                      <a:pt x="6085" y="2287"/>
                      <a:pt x="5501" y="1953"/>
                      <a:pt x="4930" y="1691"/>
                    </a:cubicBezTo>
                    <a:cubicBezTo>
                      <a:pt x="4644" y="1548"/>
                      <a:pt x="4370" y="1417"/>
                      <a:pt x="4108" y="1298"/>
                    </a:cubicBezTo>
                    <a:cubicBezTo>
                      <a:pt x="3834" y="1191"/>
                      <a:pt x="3584" y="1096"/>
                      <a:pt x="3334" y="989"/>
                    </a:cubicBezTo>
                    <a:cubicBezTo>
                      <a:pt x="2846" y="774"/>
                      <a:pt x="2370" y="644"/>
                      <a:pt x="1965" y="513"/>
                    </a:cubicBezTo>
                    <a:cubicBezTo>
                      <a:pt x="1751" y="453"/>
                      <a:pt x="1572" y="382"/>
                      <a:pt x="1394" y="334"/>
                    </a:cubicBezTo>
                    <a:cubicBezTo>
                      <a:pt x="1215" y="286"/>
                      <a:pt x="1060" y="239"/>
                      <a:pt x="905" y="215"/>
                    </a:cubicBezTo>
                    <a:cubicBezTo>
                      <a:pt x="322" y="84"/>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8"/>
              <p:cNvSpPr/>
              <p:nvPr/>
            </p:nvSpPr>
            <p:spPr>
              <a:xfrm>
                <a:off x="4713075" y="2707000"/>
                <a:ext cx="304225" cy="181000"/>
              </a:xfrm>
              <a:custGeom>
                <a:avLst/>
                <a:gdLst/>
                <a:ahLst/>
                <a:cxnLst/>
                <a:rect l="l" t="t" r="r" b="b"/>
                <a:pathLst>
                  <a:path w="12169" h="7240" extrusionOk="0">
                    <a:moveTo>
                      <a:pt x="1" y="1"/>
                    </a:moveTo>
                    <a:lnTo>
                      <a:pt x="501" y="251"/>
                    </a:lnTo>
                    <a:cubicBezTo>
                      <a:pt x="834" y="406"/>
                      <a:pt x="1286" y="644"/>
                      <a:pt x="1858" y="941"/>
                    </a:cubicBezTo>
                    <a:cubicBezTo>
                      <a:pt x="3001" y="1537"/>
                      <a:pt x="4549" y="2382"/>
                      <a:pt x="6228" y="3382"/>
                    </a:cubicBezTo>
                    <a:cubicBezTo>
                      <a:pt x="7918" y="4382"/>
                      <a:pt x="9407" y="5347"/>
                      <a:pt x="10466" y="6061"/>
                    </a:cubicBezTo>
                    <a:cubicBezTo>
                      <a:pt x="11002" y="6418"/>
                      <a:pt x="11419" y="6716"/>
                      <a:pt x="11716" y="6918"/>
                    </a:cubicBezTo>
                    <a:cubicBezTo>
                      <a:pt x="12014" y="7121"/>
                      <a:pt x="12169" y="7240"/>
                      <a:pt x="12169" y="7240"/>
                    </a:cubicBezTo>
                    <a:cubicBezTo>
                      <a:pt x="12169" y="7240"/>
                      <a:pt x="12026" y="7097"/>
                      <a:pt x="11728" y="6859"/>
                    </a:cubicBezTo>
                    <a:cubicBezTo>
                      <a:pt x="11454" y="6621"/>
                      <a:pt x="11050" y="6299"/>
                      <a:pt x="10550" y="5894"/>
                    </a:cubicBezTo>
                    <a:cubicBezTo>
                      <a:pt x="9537" y="5097"/>
                      <a:pt x="8109" y="4049"/>
                      <a:pt x="6406" y="3037"/>
                    </a:cubicBezTo>
                    <a:cubicBezTo>
                      <a:pt x="4727" y="2025"/>
                      <a:pt x="3120" y="1263"/>
                      <a:pt x="1929" y="763"/>
                    </a:cubicBezTo>
                    <a:cubicBezTo>
                      <a:pt x="1334" y="513"/>
                      <a:pt x="858" y="310"/>
                      <a:pt x="513" y="191"/>
                    </a:cubicBezTo>
                    <a:cubicBezTo>
                      <a:pt x="191" y="72"/>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8"/>
              <p:cNvSpPr/>
              <p:nvPr/>
            </p:nvSpPr>
            <p:spPr>
              <a:xfrm>
                <a:off x="3092050" y="2249900"/>
                <a:ext cx="231600" cy="83575"/>
              </a:xfrm>
              <a:custGeom>
                <a:avLst/>
                <a:gdLst/>
                <a:ahLst/>
                <a:cxnLst/>
                <a:rect l="l" t="t" r="r" b="b"/>
                <a:pathLst>
                  <a:path w="9264" h="3343" extrusionOk="0">
                    <a:moveTo>
                      <a:pt x="9256" y="303"/>
                    </a:moveTo>
                    <a:lnTo>
                      <a:pt x="9256" y="303"/>
                    </a:lnTo>
                    <a:cubicBezTo>
                      <a:pt x="9261" y="305"/>
                      <a:pt x="9263" y="307"/>
                      <a:pt x="9263" y="307"/>
                    </a:cubicBezTo>
                    <a:lnTo>
                      <a:pt x="9256" y="303"/>
                    </a:lnTo>
                    <a:close/>
                    <a:moveTo>
                      <a:pt x="8613" y="0"/>
                    </a:moveTo>
                    <a:cubicBezTo>
                      <a:pt x="8554" y="0"/>
                      <a:pt x="8492" y="9"/>
                      <a:pt x="8430" y="33"/>
                    </a:cubicBezTo>
                    <a:cubicBezTo>
                      <a:pt x="8346" y="68"/>
                      <a:pt x="8239" y="140"/>
                      <a:pt x="8180" y="259"/>
                    </a:cubicBezTo>
                    <a:cubicBezTo>
                      <a:pt x="8120" y="378"/>
                      <a:pt x="8120" y="485"/>
                      <a:pt x="8061" y="509"/>
                    </a:cubicBezTo>
                    <a:cubicBezTo>
                      <a:pt x="8033" y="537"/>
                      <a:pt x="7989" y="548"/>
                      <a:pt x="7933" y="548"/>
                    </a:cubicBezTo>
                    <a:cubicBezTo>
                      <a:pt x="7893" y="548"/>
                      <a:pt x="7848" y="543"/>
                      <a:pt x="7799" y="533"/>
                    </a:cubicBezTo>
                    <a:cubicBezTo>
                      <a:pt x="7680" y="521"/>
                      <a:pt x="7537" y="473"/>
                      <a:pt x="7382" y="473"/>
                    </a:cubicBezTo>
                    <a:cubicBezTo>
                      <a:pt x="7287" y="473"/>
                      <a:pt x="7180" y="485"/>
                      <a:pt x="7096" y="545"/>
                    </a:cubicBezTo>
                    <a:cubicBezTo>
                      <a:pt x="7001" y="604"/>
                      <a:pt x="6941" y="723"/>
                      <a:pt x="6918" y="783"/>
                    </a:cubicBezTo>
                    <a:cubicBezTo>
                      <a:pt x="6870" y="902"/>
                      <a:pt x="6799" y="973"/>
                      <a:pt x="6691" y="1057"/>
                    </a:cubicBezTo>
                    <a:cubicBezTo>
                      <a:pt x="6477" y="1188"/>
                      <a:pt x="6168" y="1247"/>
                      <a:pt x="5846" y="1319"/>
                    </a:cubicBezTo>
                    <a:cubicBezTo>
                      <a:pt x="5513" y="1390"/>
                      <a:pt x="5179" y="1485"/>
                      <a:pt x="4834" y="1569"/>
                    </a:cubicBezTo>
                    <a:cubicBezTo>
                      <a:pt x="3453" y="1950"/>
                      <a:pt x="2239" y="2378"/>
                      <a:pt x="1381" y="2735"/>
                    </a:cubicBezTo>
                    <a:cubicBezTo>
                      <a:pt x="512" y="3093"/>
                      <a:pt x="0" y="3343"/>
                      <a:pt x="0" y="3343"/>
                    </a:cubicBezTo>
                    <a:cubicBezTo>
                      <a:pt x="0" y="3343"/>
                      <a:pt x="548" y="3176"/>
                      <a:pt x="1453" y="2950"/>
                    </a:cubicBezTo>
                    <a:cubicBezTo>
                      <a:pt x="2346" y="2700"/>
                      <a:pt x="3560" y="2354"/>
                      <a:pt x="4941" y="1985"/>
                    </a:cubicBezTo>
                    <a:cubicBezTo>
                      <a:pt x="5275" y="1902"/>
                      <a:pt x="5608" y="1807"/>
                      <a:pt x="5929" y="1723"/>
                    </a:cubicBezTo>
                    <a:cubicBezTo>
                      <a:pt x="6251" y="1628"/>
                      <a:pt x="6584" y="1569"/>
                      <a:pt x="6882" y="1342"/>
                    </a:cubicBezTo>
                    <a:cubicBezTo>
                      <a:pt x="7037" y="1247"/>
                      <a:pt x="7156" y="1069"/>
                      <a:pt x="7203" y="914"/>
                    </a:cubicBezTo>
                    <a:cubicBezTo>
                      <a:pt x="7227" y="842"/>
                      <a:pt x="7227" y="830"/>
                      <a:pt x="7263" y="795"/>
                    </a:cubicBezTo>
                    <a:cubicBezTo>
                      <a:pt x="7287" y="771"/>
                      <a:pt x="7322" y="747"/>
                      <a:pt x="7370" y="747"/>
                    </a:cubicBezTo>
                    <a:cubicBezTo>
                      <a:pt x="7477" y="747"/>
                      <a:pt x="7620" y="771"/>
                      <a:pt x="7751" y="783"/>
                    </a:cubicBezTo>
                    <a:cubicBezTo>
                      <a:pt x="7773" y="783"/>
                      <a:pt x="7796" y="783"/>
                      <a:pt x="7819" y="783"/>
                    </a:cubicBezTo>
                    <a:cubicBezTo>
                      <a:pt x="7937" y="783"/>
                      <a:pt x="8071" y="775"/>
                      <a:pt x="8180" y="676"/>
                    </a:cubicBezTo>
                    <a:cubicBezTo>
                      <a:pt x="8239" y="616"/>
                      <a:pt x="8263" y="545"/>
                      <a:pt x="8287" y="485"/>
                    </a:cubicBezTo>
                    <a:cubicBezTo>
                      <a:pt x="8299" y="426"/>
                      <a:pt x="8299" y="366"/>
                      <a:pt x="8311" y="330"/>
                    </a:cubicBezTo>
                    <a:cubicBezTo>
                      <a:pt x="8346" y="247"/>
                      <a:pt x="8406" y="187"/>
                      <a:pt x="8477" y="152"/>
                    </a:cubicBezTo>
                    <a:cubicBezTo>
                      <a:pt x="8546" y="120"/>
                      <a:pt x="8614" y="110"/>
                      <a:pt x="8679" y="110"/>
                    </a:cubicBezTo>
                    <a:cubicBezTo>
                      <a:pt x="8762" y="110"/>
                      <a:pt x="8840" y="127"/>
                      <a:pt x="8906" y="140"/>
                    </a:cubicBezTo>
                    <a:cubicBezTo>
                      <a:pt x="9025" y="187"/>
                      <a:pt x="9120" y="235"/>
                      <a:pt x="9180" y="259"/>
                    </a:cubicBezTo>
                    <a:lnTo>
                      <a:pt x="9256" y="303"/>
                    </a:lnTo>
                    <a:lnTo>
                      <a:pt x="9256" y="303"/>
                    </a:lnTo>
                    <a:cubicBezTo>
                      <a:pt x="9246" y="296"/>
                      <a:pt x="9222" y="280"/>
                      <a:pt x="9180" y="247"/>
                    </a:cubicBezTo>
                    <a:cubicBezTo>
                      <a:pt x="9132" y="199"/>
                      <a:pt x="9037" y="140"/>
                      <a:pt x="8918" y="80"/>
                    </a:cubicBezTo>
                    <a:cubicBezTo>
                      <a:pt x="8846" y="40"/>
                      <a:pt x="8736" y="0"/>
                      <a:pt x="861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8"/>
              <p:cNvSpPr/>
              <p:nvPr/>
            </p:nvSpPr>
            <p:spPr>
              <a:xfrm>
                <a:off x="3148900" y="2310525"/>
                <a:ext cx="417925" cy="144400"/>
              </a:xfrm>
              <a:custGeom>
                <a:avLst/>
                <a:gdLst/>
                <a:ahLst/>
                <a:cxnLst/>
                <a:rect l="l" t="t" r="r" b="b"/>
                <a:pathLst>
                  <a:path w="16717" h="5776" extrusionOk="0">
                    <a:moveTo>
                      <a:pt x="0" y="1"/>
                    </a:moveTo>
                    <a:cubicBezTo>
                      <a:pt x="0" y="1"/>
                      <a:pt x="227" y="132"/>
                      <a:pt x="607" y="346"/>
                    </a:cubicBezTo>
                    <a:cubicBezTo>
                      <a:pt x="1000" y="572"/>
                      <a:pt x="1560" y="894"/>
                      <a:pt x="2274" y="1263"/>
                    </a:cubicBezTo>
                    <a:cubicBezTo>
                      <a:pt x="3703" y="2001"/>
                      <a:pt x="5739" y="2942"/>
                      <a:pt x="8061" y="3751"/>
                    </a:cubicBezTo>
                    <a:cubicBezTo>
                      <a:pt x="10406" y="4549"/>
                      <a:pt x="12573" y="5073"/>
                      <a:pt x="14157" y="5371"/>
                    </a:cubicBezTo>
                    <a:cubicBezTo>
                      <a:pt x="14943" y="5513"/>
                      <a:pt x="15586" y="5621"/>
                      <a:pt x="16026" y="5680"/>
                    </a:cubicBezTo>
                    <a:cubicBezTo>
                      <a:pt x="16455" y="5740"/>
                      <a:pt x="16717" y="5775"/>
                      <a:pt x="16717" y="5775"/>
                    </a:cubicBezTo>
                    <a:cubicBezTo>
                      <a:pt x="16717" y="5775"/>
                      <a:pt x="16478" y="5728"/>
                      <a:pt x="16026" y="5621"/>
                    </a:cubicBezTo>
                    <a:cubicBezTo>
                      <a:pt x="15597" y="5537"/>
                      <a:pt x="14954" y="5371"/>
                      <a:pt x="14181" y="5180"/>
                    </a:cubicBezTo>
                    <a:cubicBezTo>
                      <a:pt x="12621" y="4775"/>
                      <a:pt x="10490" y="4168"/>
                      <a:pt x="8180" y="3370"/>
                    </a:cubicBezTo>
                    <a:cubicBezTo>
                      <a:pt x="5858" y="2573"/>
                      <a:pt x="3822" y="1739"/>
                      <a:pt x="2346" y="1084"/>
                    </a:cubicBezTo>
                    <a:cubicBezTo>
                      <a:pt x="1619" y="751"/>
                      <a:pt x="1024" y="489"/>
                      <a:pt x="619" y="298"/>
                    </a:cubicBezTo>
                    <a:cubicBezTo>
                      <a:pt x="227" y="96"/>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8"/>
              <p:cNvSpPr/>
              <p:nvPr/>
            </p:nvSpPr>
            <p:spPr>
              <a:xfrm>
                <a:off x="3202475" y="2295950"/>
                <a:ext cx="157475" cy="53300"/>
              </a:xfrm>
              <a:custGeom>
                <a:avLst/>
                <a:gdLst/>
                <a:ahLst/>
                <a:cxnLst/>
                <a:rect l="l" t="t" r="r" b="b"/>
                <a:pathLst>
                  <a:path w="6299" h="2132" extrusionOk="0">
                    <a:moveTo>
                      <a:pt x="0" y="0"/>
                    </a:moveTo>
                    <a:cubicBezTo>
                      <a:pt x="0" y="0"/>
                      <a:pt x="310" y="215"/>
                      <a:pt x="834" y="512"/>
                    </a:cubicBezTo>
                    <a:cubicBezTo>
                      <a:pt x="1358" y="834"/>
                      <a:pt x="2108" y="1203"/>
                      <a:pt x="2989" y="1501"/>
                    </a:cubicBezTo>
                    <a:cubicBezTo>
                      <a:pt x="3882" y="1798"/>
                      <a:pt x="4703" y="1965"/>
                      <a:pt x="5311" y="2036"/>
                    </a:cubicBezTo>
                    <a:cubicBezTo>
                      <a:pt x="5918" y="2132"/>
                      <a:pt x="6299" y="2132"/>
                      <a:pt x="6299" y="2132"/>
                    </a:cubicBezTo>
                    <a:cubicBezTo>
                      <a:pt x="6299" y="2132"/>
                      <a:pt x="5942" y="2024"/>
                      <a:pt x="5334" y="1846"/>
                    </a:cubicBezTo>
                    <a:cubicBezTo>
                      <a:pt x="4763" y="1667"/>
                      <a:pt x="3965" y="1429"/>
                      <a:pt x="3108" y="1132"/>
                    </a:cubicBezTo>
                    <a:cubicBezTo>
                      <a:pt x="2251" y="834"/>
                      <a:pt x="1465" y="548"/>
                      <a:pt x="905" y="334"/>
                    </a:cubicBezTo>
                    <a:cubicBezTo>
                      <a:pt x="358" y="131"/>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38"/>
              <p:cNvSpPr/>
              <p:nvPr/>
            </p:nvSpPr>
            <p:spPr>
              <a:xfrm>
                <a:off x="3350400" y="2308150"/>
                <a:ext cx="753100" cy="336375"/>
              </a:xfrm>
              <a:custGeom>
                <a:avLst/>
                <a:gdLst/>
                <a:ahLst/>
                <a:cxnLst/>
                <a:rect l="l" t="t" r="r" b="b"/>
                <a:pathLst>
                  <a:path w="30124" h="13455" extrusionOk="0">
                    <a:moveTo>
                      <a:pt x="1" y="1"/>
                    </a:moveTo>
                    <a:lnTo>
                      <a:pt x="1" y="1"/>
                    </a:lnTo>
                    <a:cubicBezTo>
                      <a:pt x="1" y="1"/>
                      <a:pt x="418" y="215"/>
                      <a:pt x="1179" y="584"/>
                    </a:cubicBezTo>
                    <a:cubicBezTo>
                      <a:pt x="1941" y="953"/>
                      <a:pt x="3037" y="1477"/>
                      <a:pt x="4442" y="2060"/>
                    </a:cubicBezTo>
                    <a:cubicBezTo>
                      <a:pt x="5835" y="2632"/>
                      <a:pt x="7526" y="3275"/>
                      <a:pt x="9442" y="3846"/>
                    </a:cubicBezTo>
                    <a:cubicBezTo>
                      <a:pt x="11359" y="4406"/>
                      <a:pt x="13491" y="4894"/>
                      <a:pt x="15705" y="5513"/>
                    </a:cubicBezTo>
                    <a:cubicBezTo>
                      <a:pt x="17908" y="6120"/>
                      <a:pt x="19979" y="6859"/>
                      <a:pt x="21730" y="7775"/>
                    </a:cubicBezTo>
                    <a:cubicBezTo>
                      <a:pt x="23504" y="8668"/>
                      <a:pt x="25004" y="9645"/>
                      <a:pt x="26242" y="10514"/>
                    </a:cubicBezTo>
                    <a:cubicBezTo>
                      <a:pt x="27480" y="11371"/>
                      <a:pt x="28433" y="12121"/>
                      <a:pt x="29100" y="12633"/>
                    </a:cubicBezTo>
                    <a:cubicBezTo>
                      <a:pt x="29754" y="13169"/>
                      <a:pt x="30124" y="13455"/>
                      <a:pt x="30124" y="13455"/>
                    </a:cubicBezTo>
                    <a:cubicBezTo>
                      <a:pt x="30124" y="13455"/>
                      <a:pt x="29766" y="13145"/>
                      <a:pt x="29135" y="12597"/>
                    </a:cubicBezTo>
                    <a:cubicBezTo>
                      <a:pt x="28492" y="12038"/>
                      <a:pt x="27552" y="11252"/>
                      <a:pt x="26349" y="10347"/>
                    </a:cubicBezTo>
                    <a:cubicBezTo>
                      <a:pt x="25147" y="9442"/>
                      <a:pt x="23658" y="8406"/>
                      <a:pt x="21884" y="7478"/>
                    </a:cubicBezTo>
                    <a:cubicBezTo>
                      <a:pt x="20122" y="6525"/>
                      <a:pt x="18027" y="5751"/>
                      <a:pt x="15812" y="5132"/>
                    </a:cubicBezTo>
                    <a:cubicBezTo>
                      <a:pt x="13598" y="4513"/>
                      <a:pt x="11455" y="4049"/>
                      <a:pt x="9526" y="3525"/>
                    </a:cubicBezTo>
                    <a:cubicBezTo>
                      <a:pt x="7609" y="3025"/>
                      <a:pt x="5930" y="2429"/>
                      <a:pt x="4513" y="1894"/>
                    </a:cubicBezTo>
                    <a:cubicBezTo>
                      <a:pt x="3096" y="1358"/>
                      <a:pt x="1989" y="882"/>
                      <a:pt x="1215" y="536"/>
                    </a:cubicBezTo>
                    <a:cubicBezTo>
                      <a:pt x="441" y="191"/>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38"/>
              <p:cNvSpPr/>
              <p:nvPr/>
            </p:nvSpPr>
            <p:spPr>
              <a:xfrm>
                <a:off x="3711475" y="2464725"/>
                <a:ext cx="299450" cy="144375"/>
              </a:xfrm>
              <a:custGeom>
                <a:avLst/>
                <a:gdLst/>
                <a:ahLst/>
                <a:cxnLst/>
                <a:rect l="l" t="t" r="r" b="b"/>
                <a:pathLst>
                  <a:path w="11978" h="5775" extrusionOk="0">
                    <a:moveTo>
                      <a:pt x="0" y="0"/>
                    </a:moveTo>
                    <a:cubicBezTo>
                      <a:pt x="0" y="0"/>
                      <a:pt x="179" y="48"/>
                      <a:pt x="500" y="131"/>
                    </a:cubicBezTo>
                    <a:cubicBezTo>
                      <a:pt x="833" y="226"/>
                      <a:pt x="1310" y="357"/>
                      <a:pt x="1893" y="536"/>
                    </a:cubicBezTo>
                    <a:cubicBezTo>
                      <a:pt x="3048" y="893"/>
                      <a:pt x="4608" y="1477"/>
                      <a:pt x="6275" y="2274"/>
                    </a:cubicBezTo>
                    <a:cubicBezTo>
                      <a:pt x="7930" y="3084"/>
                      <a:pt x="9370" y="3941"/>
                      <a:pt x="10370" y="4632"/>
                    </a:cubicBezTo>
                    <a:cubicBezTo>
                      <a:pt x="10882" y="4977"/>
                      <a:pt x="11275" y="5263"/>
                      <a:pt x="11549" y="5465"/>
                    </a:cubicBezTo>
                    <a:cubicBezTo>
                      <a:pt x="11835" y="5656"/>
                      <a:pt x="11978" y="5775"/>
                      <a:pt x="11978" y="5775"/>
                    </a:cubicBezTo>
                    <a:cubicBezTo>
                      <a:pt x="11978" y="5775"/>
                      <a:pt x="11835" y="5656"/>
                      <a:pt x="11609" y="5418"/>
                    </a:cubicBezTo>
                    <a:cubicBezTo>
                      <a:pt x="11359" y="5203"/>
                      <a:pt x="10978" y="4870"/>
                      <a:pt x="10501" y="4489"/>
                    </a:cubicBezTo>
                    <a:cubicBezTo>
                      <a:pt x="9549" y="3715"/>
                      <a:pt x="8144" y="2739"/>
                      <a:pt x="6453" y="1929"/>
                    </a:cubicBezTo>
                    <a:cubicBezTo>
                      <a:pt x="4774" y="1108"/>
                      <a:pt x="3143" y="619"/>
                      <a:pt x="1953" y="346"/>
                    </a:cubicBezTo>
                    <a:cubicBezTo>
                      <a:pt x="1334" y="215"/>
                      <a:pt x="857" y="119"/>
                      <a:pt x="524" y="84"/>
                    </a:cubicBezTo>
                    <a:cubicBezTo>
                      <a:pt x="191" y="36"/>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8"/>
              <p:cNvSpPr/>
              <p:nvPr/>
            </p:nvSpPr>
            <p:spPr>
              <a:xfrm>
                <a:off x="3836175" y="2531400"/>
                <a:ext cx="103325" cy="50925"/>
              </a:xfrm>
              <a:custGeom>
                <a:avLst/>
                <a:gdLst/>
                <a:ahLst/>
                <a:cxnLst/>
                <a:rect l="l" t="t" r="r" b="b"/>
                <a:pathLst>
                  <a:path w="4133" h="2037" extrusionOk="0">
                    <a:moveTo>
                      <a:pt x="1" y="0"/>
                    </a:moveTo>
                    <a:lnTo>
                      <a:pt x="1" y="0"/>
                    </a:lnTo>
                    <a:cubicBezTo>
                      <a:pt x="1" y="0"/>
                      <a:pt x="870" y="572"/>
                      <a:pt x="2001" y="1131"/>
                    </a:cubicBezTo>
                    <a:cubicBezTo>
                      <a:pt x="3156" y="1679"/>
                      <a:pt x="4132" y="2036"/>
                      <a:pt x="4132" y="2036"/>
                    </a:cubicBezTo>
                    <a:cubicBezTo>
                      <a:pt x="4132" y="2036"/>
                      <a:pt x="3346" y="1346"/>
                      <a:pt x="2180" y="774"/>
                    </a:cubicBezTo>
                    <a:cubicBezTo>
                      <a:pt x="1037" y="203"/>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8"/>
              <p:cNvSpPr/>
              <p:nvPr/>
            </p:nvSpPr>
            <p:spPr>
              <a:xfrm>
                <a:off x="3885900" y="2465900"/>
                <a:ext cx="229200" cy="144400"/>
              </a:xfrm>
              <a:custGeom>
                <a:avLst/>
                <a:gdLst/>
                <a:ahLst/>
                <a:cxnLst/>
                <a:rect l="l" t="t" r="r" b="b"/>
                <a:pathLst>
                  <a:path w="9168" h="5776" extrusionOk="0">
                    <a:moveTo>
                      <a:pt x="0" y="1"/>
                    </a:moveTo>
                    <a:cubicBezTo>
                      <a:pt x="0" y="1"/>
                      <a:pt x="536" y="287"/>
                      <a:pt x="1405" y="763"/>
                    </a:cubicBezTo>
                    <a:cubicBezTo>
                      <a:pt x="2262" y="1239"/>
                      <a:pt x="3429" y="1918"/>
                      <a:pt x="4691" y="2715"/>
                    </a:cubicBezTo>
                    <a:cubicBezTo>
                      <a:pt x="5953" y="3501"/>
                      <a:pt x="7072" y="4275"/>
                      <a:pt x="7870" y="4835"/>
                    </a:cubicBezTo>
                    <a:cubicBezTo>
                      <a:pt x="8680" y="5418"/>
                      <a:pt x="9168" y="5775"/>
                      <a:pt x="9168" y="5775"/>
                    </a:cubicBezTo>
                    <a:cubicBezTo>
                      <a:pt x="9168" y="5775"/>
                      <a:pt x="8751" y="5347"/>
                      <a:pt x="7989" y="4692"/>
                    </a:cubicBezTo>
                    <a:cubicBezTo>
                      <a:pt x="7251" y="4037"/>
                      <a:pt x="6179" y="3180"/>
                      <a:pt x="4894" y="2382"/>
                    </a:cubicBezTo>
                    <a:cubicBezTo>
                      <a:pt x="3632" y="1572"/>
                      <a:pt x="2393" y="965"/>
                      <a:pt x="1488" y="584"/>
                    </a:cubicBezTo>
                    <a:cubicBezTo>
                      <a:pt x="584" y="191"/>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8"/>
              <p:cNvSpPr/>
              <p:nvPr/>
            </p:nvSpPr>
            <p:spPr>
              <a:xfrm>
                <a:off x="4109725" y="2592700"/>
                <a:ext cx="85150" cy="134575"/>
              </a:xfrm>
              <a:custGeom>
                <a:avLst/>
                <a:gdLst/>
                <a:ahLst/>
                <a:cxnLst/>
                <a:rect l="l" t="t" r="r" b="b"/>
                <a:pathLst>
                  <a:path w="3406" h="5383" extrusionOk="0">
                    <a:moveTo>
                      <a:pt x="1" y="1"/>
                    </a:moveTo>
                    <a:cubicBezTo>
                      <a:pt x="1" y="1"/>
                      <a:pt x="275" y="263"/>
                      <a:pt x="644" y="691"/>
                    </a:cubicBezTo>
                    <a:cubicBezTo>
                      <a:pt x="1048" y="1120"/>
                      <a:pt x="1560" y="1751"/>
                      <a:pt x="2060" y="2477"/>
                    </a:cubicBezTo>
                    <a:cubicBezTo>
                      <a:pt x="2584" y="3204"/>
                      <a:pt x="2953" y="3906"/>
                      <a:pt x="3144" y="4454"/>
                    </a:cubicBezTo>
                    <a:cubicBezTo>
                      <a:pt x="3251" y="4740"/>
                      <a:pt x="3311" y="4966"/>
                      <a:pt x="3346" y="5121"/>
                    </a:cubicBezTo>
                    <a:cubicBezTo>
                      <a:pt x="3370" y="5287"/>
                      <a:pt x="3382" y="5383"/>
                      <a:pt x="3382" y="5383"/>
                    </a:cubicBezTo>
                    <a:cubicBezTo>
                      <a:pt x="3382" y="5383"/>
                      <a:pt x="3406" y="5287"/>
                      <a:pt x="3406" y="5121"/>
                    </a:cubicBezTo>
                    <a:cubicBezTo>
                      <a:pt x="3406" y="4942"/>
                      <a:pt x="3382" y="4704"/>
                      <a:pt x="3346" y="4406"/>
                    </a:cubicBezTo>
                    <a:cubicBezTo>
                      <a:pt x="3239" y="3811"/>
                      <a:pt x="2918" y="3013"/>
                      <a:pt x="2382" y="2263"/>
                    </a:cubicBezTo>
                    <a:cubicBezTo>
                      <a:pt x="1870" y="1513"/>
                      <a:pt x="1251" y="930"/>
                      <a:pt x="798" y="561"/>
                    </a:cubicBezTo>
                    <a:cubicBezTo>
                      <a:pt x="334" y="180"/>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8"/>
              <p:cNvSpPr/>
              <p:nvPr/>
            </p:nvSpPr>
            <p:spPr>
              <a:xfrm>
                <a:off x="4116875" y="2643900"/>
                <a:ext cx="58075" cy="75050"/>
              </a:xfrm>
              <a:custGeom>
                <a:avLst/>
                <a:gdLst/>
                <a:ahLst/>
                <a:cxnLst/>
                <a:rect l="l" t="t" r="r" b="b"/>
                <a:pathLst>
                  <a:path w="2323" h="3002" extrusionOk="0">
                    <a:moveTo>
                      <a:pt x="0" y="1"/>
                    </a:moveTo>
                    <a:lnTo>
                      <a:pt x="0" y="1"/>
                    </a:lnTo>
                    <a:cubicBezTo>
                      <a:pt x="0" y="1"/>
                      <a:pt x="143" y="156"/>
                      <a:pt x="358" y="453"/>
                    </a:cubicBezTo>
                    <a:cubicBezTo>
                      <a:pt x="572" y="727"/>
                      <a:pt x="870" y="1096"/>
                      <a:pt x="1179" y="1501"/>
                    </a:cubicBezTo>
                    <a:cubicBezTo>
                      <a:pt x="1489" y="1918"/>
                      <a:pt x="1774" y="2287"/>
                      <a:pt x="1989" y="2561"/>
                    </a:cubicBezTo>
                    <a:cubicBezTo>
                      <a:pt x="2191" y="2823"/>
                      <a:pt x="2322" y="3001"/>
                      <a:pt x="2322" y="3001"/>
                    </a:cubicBezTo>
                    <a:cubicBezTo>
                      <a:pt x="2322" y="3001"/>
                      <a:pt x="2286" y="2775"/>
                      <a:pt x="2167" y="2453"/>
                    </a:cubicBezTo>
                    <a:cubicBezTo>
                      <a:pt x="2024" y="2120"/>
                      <a:pt x="1822" y="1680"/>
                      <a:pt x="1489" y="1251"/>
                    </a:cubicBezTo>
                    <a:cubicBezTo>
                      <a:pt x="1167" y="810"/>
                      <a:pt x="774" y="501"/>
                      <a:pt x="500" y="298"/>
                    </a:cubicBezTo>
                    <a:cubicBezTo>
                      <a:pt x="203" y="84"/>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38"/>
              <p:cNvSpPr/>
              <p:nvPr/>
            </p:nvSpPr>
            <p:spPr>
              <a:xfrm>
                <a:off x="4088000" y="2650450"/>
                <a:ext cx="44675" cy="61950"/>
              </a:xfrm>
              <a:custGeom>
                <a:avLst/>
                <a:gdLst/>
                <a:ahLst/>
                <a:cxnLst/>
                <a:rect l="l" t="t" r="r" b="b"/>
                <a:pathLst>
                  <a:path w="1787" h="2478" extrusionOk="0">
                    <a:moveTo>
                      <a:pt x="0" y="1"/>
                    </a:moveTo>
                    <a:cubicBezTo>
                      <a:pt x="0" y="1"/>
                      <a:pt x="84" y="167"/>
                      <a:pt x="239" y="406"/>
                    </a:cubicBezTo>
                    <a:cubicBezTo>
                      <a:pt x="381" y="632"/>
                      <a:pt x="596" y="953"/>
                      <a:pt x="834" y="1287"/>
                    </a:cubicBezTo>
                    <a:cubicBezTo>
                      <a:pt x="1072" y="1620"/>
                      <a:pt x="1310" y="1906"/>
                      <a:pt x="1489" y="2132"/>
                    </a:cubicBezTo>
                    <a:cubicBezTo>
                      <a:pt x="1667" y="2334"/>
                      <a:pt x="1786" y="2477"/>
                      <a:pt x="1786" y="2477"/>
                    </a:cubicBezTo>
                    <a:cubicBezTo>
                      <a:pt x="1786" y="2477"/>
                      <a:pt x="1751" y="2299"/>
                      <a:pt x="1667" y="2025"/>
                    </a:cubicBezTo>
                    <a:cubicBezTo>
                      <a:pt x="1572" y="1763"/>
                      <a:pt x="1417" y="1406"/>
                      <a:pt x="1155" y="1048"/>
                    </a:cubicBezTo>
                    <a:cubicBezTo>
                      <a:pt x="905" y="691"/>
                      <a:pt x="608" y="417"/>
                      <a:pt x="381" y="251"/>
                    </a:cubicBezTo>
                    <a:cubicBezTo>
                      <a:pt x="167" y="96"/>
                      <a:pt x="1"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38"/>
              <p:cNvSpPr/>
              <p:nvPr/>
            </p:nvSpPr>
            <p:spPr>
              <a:xfrm>
                <a:off x="3958225" y="2621000"/>
                <a:ext cx="94075" cy="97650"/>
              </a:xfrm>
              <a:custGeom>
                <a:avLst/>
                <a:gdLst/>
                <a:ahLst/>
                <a:cxnLst/>
                <a:rect l="l" t="t" r="r" b="b"/>
                <a:pathLst>
                  <a:path w="3763" h="3906" extrusionOk="0">
                    <a:moveTo>
                      <a:pt x="0" y="0"/>
                    </a:moveTo>
                    <a:lnTo>
                      <a:pt x="0" y="0"/>
                    </a:lnTo>
                    <a:cubicBezTo>
                      <a:pt x="0" y="0"/>
                      <a:pt x="238" y="202"/>
                      <a:pt x="608" y="536"/>
                    </a:cubicBezTo>
                    <a:cubicBezTo>
                      <a:pt x="977" y="857"/>
                      <a:pt x="1465" y="1310"/>
                      <a:pt x="1989" y="1845"/>
                    </a:cubicBezTo>
                    <a:cubicBezTo>
                      <a:pt x="2489" y="2381"/>
                      <a:pt x="2941" y="2893"/>
                      <a:pt x="3251" y="3274"/>
                    </a:cubicBezTo>
                    <a:cubicBezTo>
                      <a:pt x="3572" y="3667"/>
                      <a:pt x="3763" y="3905"/>
                      <a:pt x="3763" y="3905"/>
                    </a:cubicBezTo>
                    <a:cubicBezTo>
                      <a:pt x="3763" y="3905"/>
                      <a:pt x="3656" y="3608"/>
                      <a:pt x="3417" y="3155"/>
                    </a:cubicBezTo>
                    <a:cubicBezTo>
                      <a:pt x="3191" y="2715"/>
                      <a:pt x="2810" y="2119"/>
                      <a:pt x="2274" y="1572"/>
                    </a:cubicBezTo>
                    <a:cubicBezTo>
                      <a:pt x="1739" y="1012"/>
                      <a:pt x="1155" y="607"/>
                      <a:pt x="727" y="357"/>
                    </a:cubicBezTo>
                    <a:cubicBezTo>
                      <a:pt x="274" y="107"/>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8"/>
              <p:cNvSpPr/>
              <p:nvPr/>
            </p:nvSpPr>
            <p:spPr>
              <a:xfrm>
                <a:off x="3496850" y="1763150"/>
                <a:ext cx="266725" cy="269700"/>
              </a:xfrm>
              <a:custGeom>
                <a:avLst/>
                <a:gdLst/>
                <a:ahLst/>
                <a:cxnLst/>
                <a:rect l="l" t="t" r="r" b="b"/>
                <a:pathLst>
                  <a:path w="10669" h="10788" extrusionOk="0">
                    <a:moveTo>
                      <a:pt x="10669" y="0"/>
                    </a:moveTo>
                    <a:cubicBezTo>
                      <a:pt x="10668" y="1"/>
                      <a:pt x="8132" y="2275"/>
                      <a:pt x="5192" y="5251"/>
                    </a:cubicBezTo>
                    <a:cubicBezTo>
                      <a:pt x="2239" y="8227"/>
                      <a:pt x="1" y="10787"/>
                      <a:pt x="1" y="10787"/>
                    </a:cubicBezTo>
                    <a:cubicBezTo>
                      <a:pt x="1" y="10787"/>
                      <a:pt x="2525" y="8513"/>
                      <a:pt x="5466" y="5537"/>
                    </a:cubicBezTo>
                    <a:cubicBezTo>
                      <a:pt x="8418" y="2560"/>
                      <a:pt x="10668" y="1"/>
                      <a:pt x="1066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8"/>
              <p:cNvSpPr/>
              <p:nvPr/>
            </p:nvSpPr>
            <p:spPr>
              <a:xfrm>
                <a:off x="3340575" y="1840825"/>
                <a:ext cx="312575" cy="303950"/>
              </a:xfrm>
              <a:custGeom>
                <a:avLst/>
                <a:gdLst/>
                <a:ahLst/>
                <a:cxnLst/>
                <a:rect l="l" t="t" r="r" b="b"/>
                <a:pathLst>
                  <a:path w="12503" h="12158" extrusionOk="0">
                    <a:moveTo>
                      <a:pt x="12502" y="1"/>
                    </a:moveTo>
                    <a:lnTo>
                      <a:pt x="12502" y="1"/>
                    </a:lnTo>
                    <a:cubicBezTo>
                      <a:pt x="12502" y="1"/>
                      <a:pt x="9490" y="2501"/>
                      <a:pt x="6037" y="5859"/>
                    </a:cubicBezTo>
                    <a:cubicBezTo>
                      <a:pt x="2585" y="9228"/>
                      <a:pt x="1" y="12157"/>
                      <a:pt x="1" y="12157"/>
                    </a:cubicBezTo>
                    <a:cubicBezTo>
                      <a:pt x="1" y="12157"/>
                      <a:pt x="2870" y="9502"/>
                      <a:pt x="6311" y="6144"/>
                    </a:cubicBezTo>
                    <a:cubicBezTo>
                      <a:pt x="9764" y="2799"/>
                      <a:pt x="12502" y="1"/>
                      <a:pt x="1250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8"/>
              <p:cNvSpPr/>
              <p:nvPr/>
            </p:nvSpPr>
            <p:spPr>
              <a:xfrm>
                <a:off x="3575725" y="1813450"/>
                <a:ext cx="82775" cy="79500"/>
              </a:xfrm>
              <a:custGeom>
                <a:avLst/>
                <a:gdLst/>
                <a:ahLst/>
                <a:cxnLst/>
                <a:rect l="l" t="t" r="r" b="b"/>
                <a:pathLst>
                  <a:path w="3311" h="3180" extrusionOk="0">
                    <a:moveTo>
                      <a:pt x="3311" y="0"/>
                    </a:moveTo>
                    <a:cubicBezTo>
                      <a:pt x="3311" y="1"/>
                      <a:pt x="2441" y="560"/>
                      <a:pt x="1513" y="1441"/>
                    </a:cubicBezTo>
                    <a:cubicBezTo>
                      <a:pt x="608" y="2310"/>
                      <a:pt x="1" y="3179"/>
                      <a:pt x="1" y="3179"/>
                    </a:cubicBezTo>
                    <a:cubicBezTo>
                      <a:pt x="1" y="3179"/>
                      <a:pt x="870" y="2608"/>
                      <a:pt x="1799" y="1739"/>
                    </a:cubicBezTo>
                    <a:cubicBezTo>
                      <a:pt x="2703" y="846"/>
                      <a:pt x="3311" y="1"/>
                      <a:pt x="331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8"/>
              <p:cNvSpPr/>
              <p:nvPr/>
            </p:nvSpPr>
            <p:spPr>
              <a:xfrm>
                <a:off x="3125375" y="2154550"/>
                <a:ext cx="176550" cy="167925"/>
              </a:xfrm>
              <a:custGeom>
                <a:avLst/>
                <a:gdLst/>
                <a:ahLst/>
                <a:cxnLst/>
                <a:rect l="l" t="t" r="r" b="b"/>
                <a:pathLst>
                  <a:path w="7062" h="6717" extrusionOk="0">
                    <a:moveTo>
                      <a:pt x="7061" y="1"/>
                    </a:moveTo>
                    <a:cubicBezTo>
                      <a:pt x="7061" y="1"/>
                      <a:pt x="6656" y="382"/>
                      <a:pt x="6037" y="1013"/>
                    </a:cubicBezTo>
                    <a:lnTo>
                      <a:pt x="3608" y="3454"/>
                    </a:lnTo>
                    <a:cubicBezTo>
                      <a:pt x="2656" y="4394"/>
                      <a:pt x="1775" y="5228"/>
                      <a:pt x="1108" y="5799"/>
                    </a:cubicBezTo>
                    <a:cubicBezTo>
                      <a:pt x="763" y="6085"/>
                      <a:pt x="489" y="6323"/>
                      <a:pt x="298" y="6478"/>
                    </a:cubicBezTo>
                    <a:cubicBezTo>
                      <a:pt x="108" y="6621"/>
                      <a:pt x="1" y="6716"/>
                      <a:pt x="1" y="6716"/>
                    </a:cubicBezTo>
                    <a:cubicBezTo>
                      <a:pt x="1" y="6716"/>
                      <a:pt x="120" y="6633"/>
                      <a:pt x="334" y="6514"/>
                    </a:cubicBezTo>
                    <a:cubicBezTo>
                      <a:pt x="536" y="6395"/>
                      <a:pt x="834" y="6204"/>
                      <a:pt x="1203" y="5954"/>
                    </a:cubicBezTo>
                    <a:cubicBezTo>
                      <a:pt x="1953" y="5442"/>
                      <a:pt x="2906" y="4668"/>
                      <a:pt x="3870" y="3716"/>
                    </a:cubicBezTo>
                    <a:cubicBezTo>
                      <a:pt x="4835" y="2751"/>
                      <a:pt x="5632" y="1811"/>
                      <a:pt x="6180" y="1132"/>
                    </a:cubicBezTo>
                    <a:cubicBezTo>
                      <a:pt x="6728" y="442"/>
                      <a:pt x="7061" y="1"/>
                      <a:pt x="706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38"/>
              <p:cNvSpPr/>
              <p:nvPr/>
            </p:nvSpPr>
            <p:spPr>
              <a:xfrm>
                <a:off x="3216175" y="2177475"/>
                <a:ext cx="92275" cy="100350"/>
              </a:xfrm>
              <a:custGeom>
                <a:avLst/>
                <a:gdLst/>
                <a:ahLst/>
                <a:cxnLst/>
                <a:rect l="l" t="t" r="r" b="b"/>
                <a:pathLst>
                  <a:path w="3691" h="4014" extrusionOk="0">
                    <a:moveTo>
                      <a:pt x="3691" y="1"/>
                    </a:moveTo>
                    <a:cubicBezTo>
                      <a:pt x="3691" y="1"/>
                      <a:pt x="3488" y="227"/>
                      <a:pt x="3143" y="584"/>
                    </a:cubicBezTo>
                    <a:cubicBezTo>
                      <a:pt x="2810" y="941"/>
                      <a:pt x="2334" y="1429"/>
                      <a:pt x="1834" y="1977"/>
                    </a:cubicBezTo>
                    <a:cubicBezTo>
                      <a:pt x="1322" y="2549"/>
                      <a:pt x="869" y="3061"/>
                      <a:pt x="536" y="3418"/>
                    </a:cubicBezTo>
                    <a:cubicBezTo>
                      <a:pt x="214" y="3787"/>
                      <a:pt x="0" y="4013"/>
                      <a:pt x="0" y="4013"/>
                    </a:cubicBezTo>
                    <a:cubicBezTo>
                      <a:pt x="0" y="4013"/>
                      <a:pt x="274" y="3846"/>
                      <a:pt x="667" y="3549"/>
                    </a:cubicBezTo>
                    <a:cubicBezTo>
                      <a:pt x="1072" y="3251"/>
                      <a:pt x="1595" y="2823"/>
                      <a:pt x="2119" y="2251"/>
                    </a:cubicBezTo>
                    <a:cubicBezTo>
                      <a:pt x="2619" y="1691"/>
                      <a:pt x="3024" y="1120"/>
                      <a:pt x="3286" y="703"/>
                    </a:cubicBezTo>
                    <a:cubicBezTo>
                      <a:pt x="3560" y="287"/>
                      <a:pt x="3691" y="1"/>
                      <a:pt x="369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38"/>
              <p:cNvSpPr/>
              <p:nvPr/>
            </p:nvSpPr>
            <p:spPr>
              <a:xfrm>
                <a:off x="3288800" y="2047400"/>
                <a:ext cx="192000" cy="186375"/>
              </a:xfrm>
              <a:custGeom>
                <a:avLst/>
                <a:gdLst/>
                <a:ahLst/>
                <a:cxnLst/>
                <a:rect l="l" t="t" r="r" b="b"/>
                <a:pathLst>
                  <a:path w="7680" h="7455" extrusionOk="0">
                    <a:moveTo>
                      <a:pt x="7680" y="1"/>
                    </a:moveTo>
                    <a:lnTo>
                      <a:pt x="7680" y="1"/>
                    </a:lnTo>
                    <a:cubicBezTo>
                      <a:pt x="7679" y="1"/>
                      <a:pt x="5834" y="1537"/>
                      <a:pt x="3703" y="3584"/>
                    </a:cubicBezTo>
                    <a:cubicBezTo>
                      <a:pt x="1572" y="5644"/>
                      <a:pt x="0" y="7454"/>
                      <a:pt x="0" y="7454"/>
                    </a:cubicBezTo>
                    <a:cubicBezTo>
                      <a:pt x="0" y="7454"/>
                      <a:pt x="1858" y="5918"/>
                      <a:pt x="3977" y="3870"/>
                    </a:cubicBezTo>
                    <a:cubicBezTo>
                      <a:pt x="6096" y="1811"/>
                      <a:pt x="7679" y="1"/>
                      <a:pt x="768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8"/>
              <p:cNvSpPr/>
              <p:nvPr/>
            </p:nvSpPr>
            <p:spPr>
              <a:xfrm>
                <a:off x="3444175" y="2314400"/>
                <a:ext cx="385175" cy="117300"/>
              </a:xfrm>
              <a:custGeom>
                <a:avLst/>
                <a:gdLst/>
                <a:ahLst/>
                <a:cxnLst/>
                <a:rect l="l" t="t" r="r" b="b"/>
                <a:pathLst>
                  <a:path w="15407" h="4692" extrusionOk="0">
                    <a:moveTo>
                      <a:pt x="0" y="1"/>
                    </a:moveTo>
                    <a:cubicBezTo>
                      <a:pt x="0" y="1"/>
                      <a:pt x="167" y="155"/>
                      <a:pt x="524" y="358"/>
                    </a:cubicBezTo>
                    <a:cubicBezTo>
                      <a:pt x="881" y="572"/>
                      <a:pt x="1429" y="786"/>
                      <a:pt x="2131" y="1013"/>
                    </a:cubicBezTo>
                    <a:cubicBezTo>
                      <a:pt x="3536" y="1465"/>
                      <a:pt x="5453" y="2060"/>
                      <a:pt x="7596" y="2668"/>
                    </a:cubicBezTo>
                    <a:cubicBezTo>
                      <a:pt x="11883" y="3894"/>
                      <a:pt x="15407" y="4692"/>
                      <a:pt x="15407" y="4692"/>
                    </a:cubicBezTo>
                    <a:cubicBezTo>
                      <a:pt x="15407" y="4692"/>
                      <a:pt x="12002" y="3513"/>
                      <a:pt x="7704" y="2310"/>
                    </a:cubicBezTo>
                    <a:cubicBezTo>
                      <a:pt x="5560" y="1703"/>
                      <a:pt x="3608" y="1191"/>
                      <a:pt x="2191" y="834"/>
                    </a:cubicBezTo>
                    <a:cubicBezTo>
                      <a:pt x="1477" y="679"/>
                      <a:pt x="929" y="501"/>
                      <a:pt x="560" y="322"/>
                    </a:cubicBezTo>
                    <a:cubicBezTo>
                      <a:pt x="179" y="144"/>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8"/>
              <p:cNvSpPr/>
              <p:nvPr/>
            </p:nvSpPr>
            <p:spPr>
              <a:xfrm>
                <a:off x="3863575" y="2437625"/>
                <a:ext cx="72650" cy="27725"/>
              </a:xfrm>
              <a:custGeom>
                <a:avLst/>
                <a:gdLst/>
                <a:ahLst/>
                <a:cxnLst/>
                <a:rect l="l" t="t" r="r" b="b"/>
                <a:pathLst>
                  <a:path w="2906" h="1109" extrusionOk="0">
                    <a:moveTo>
                      <a:pt x="0" y="1"/>
                    </a:moveTo>
                    <a:lnTo>
                      <a:pt x="0" y="1"/>
                    </a:lnTo>
                    <a:cubicBezTo>
                      <a:pt x="0" y="1"/>
                      <a:pt x="584" y="429"/>
                      <a:pt x="1381" y="727"/>
                    </a:cubicBezTo>
                    <a:cubicBezTo>
                      <a:pt x="2191" y="1049"/>
                      <a:pt x="2905" y="1108"/>
                      <a:pt x="2905" y="1108"/>
                    </a:cubicBezTo>
                    <a:cubicBezTo>
                      <a:pt x="2905" y="1108"/>
                      <a:pt x="2334" y="668"/>
                      <a:pt x="1524" y="370"/>
                    </a:cubicBezTo>
                    <a:cubicBezTo>
                      <a:pt x="715" y="60"/>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8"/>
              <p:cNvSpPr/>
              <p:nvPr/>
            </p:nvSpPr>
            <p:spPr>
              <a:xfrm>
                <a:off x="3946600" y="2472750"/>
                <a:ext cx="69700" cy="31275"/>
              </a:xfrm>
              <a:custGeom>
                <a:avLst/>
                <a:gdLst/>
                <a:ahLst/>
                <a:cxnLst/>
                <a:rect l="l" t="t" r="r" b="b"/>
                <a:pathLst>
                  <a:path w="2788" h="1251" extrusionOk="0">
                    <a:moveTo>
                      <a:pt x="1" y="1"/>
                    </a:moveTo>
                    <a:cubicBezTo>
                      <a:pt x="1" y="1"/>
                      <a:pt x="549" y="453"/>
                      <a:pt x="1311" y="798"/>
                    </a:cubicBezTo>
                    <a:cubicBezTo>
                      <a:pt x="2085" y="1144"/>
                      <a:pt x="2787" y="1251"/>
                      <a:pt x="2787" y="1251"/>
                    </a:cubicBezTo>
                    <a:cubicBezTo>
                      <a:pt x="2787" y="1251"/>
                      <a:pt x="2251" y="787"/>
                      <a:pt x="1477" y="441"/>
                    </a:cubicBezTo>
                    <a:cubicBezTo>
                      <a:pt x="704" y="96"/>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8"/>
              <p:cNvSpPr/>
              <p:nvPr/>
            </p:nvSpPr>
            <p:spPr>
              <a:xfrm>
                <a:off x="4902675" y="2928475"/>
                <a:ext cx="380450" cy="163100"/>
              </a:xfrm>
              <a:custGeom>
                <a:avLst/>
                <a:gdLst/>
                <a:ahLst/>
                <a:cxnLst/>
                <a:rect l="l" t="t" r="r" b="b"/>
                <a:pathLst>
                  <a:path w="15218" h="6524" extrusionOk="0">
                    <a:moveTo>
                      <a:pt x="1" y="0"/>
                    </a:moveTo>
                    <a:cubicBezTo>
                      <a:pt x="1" y="0"/>
                      <a:pt x="835" y="441"/>
                      <a:pt x="2120" y="1250"/>
                    </a:cubicBezTo>
                    <a:cubicBezTo>
                      <a:pt x="3406" y="2024"/>
                      <a:pt x="5144" y="3191"/>
                      <a:pt x="7192" y="4298"/>
                    </a:cubicBezTo>
                    <a:cubicBezTo>
                      <a:pt x="9252" y="5394"/>
                      <a:pt x="11276" y="6084"/>
                      <a:pt x="12776" y="6334"/>
                    </a:cubicBezTo>
                    <a:cubicBezTo>
                      <a:pt x="13514" y="6453"/>
                      <a:pt x="14134" y="6501"/>
                      <a:pt x="14562" y="6513"/>
                    </a:cubicBezTo>
                    <a:cubicBezTo>
                      <a:pt x="14701" y="6521"/>
                      <a:pt x="14820" y="6523"/>
                      <a:pt x="14917" y="6523"/>
                    </a:cubicBezTo>
                    <a:cubicBezTo>
                      <a:pt x="15111" y="6523"/>
                      <a:pt x="15217" y="6513"/>
                      <a:pt x="15217" y="6513"/>
                    </a:cubicBezTo>
                    <a:cubicBezTo>
                      <a:pt x="15217" y="6513"/>
                      <a:pt x="14991" y="6501"/>
                      <a:pt x="14562" y="6465"/>
                    </a:cubicBezTo>
                    <a:cubicBezTo>
                      <a:pt x="14145" y="6429"/>
                      <a:pt x="13538" y="6334"/>
                      <a:pt x="12800" y="6156"/>
                    </a:cubicBezTo>
                    <a:cubicBezTo>
                      <a:pt x="11348" y="5834"/>
                      <a:pt x="9395" y="5060"/>
                      <a:pt x="7371" y="3965"/>
                    </a:cubicBezTo>
                    <a:cubicBezTo>
                      <a:pt x="5347" y="2881"/>
                      <a:pt x="3549" y="1786"/>
                      <a:pt x="2204" y="1084"/>
                    </a:cubicBezTo>
                    <a:cubicBezTo>
                      <a:pt x="870" y="369"/>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38"/>
              <p:cNvSpPr/>
              <p:nvPr/>
            </p:nvSpPr>
            <p:spPr>
              <a:xfrm>
                <a:off x="5262850" y="2983825"/>
                <a:ext cx="21750" cy="106900"/>
              </a:xfrm>
              <a:custGeom>
                <a:avLst/>
                <a:gdLst/>
                <a:ahLst/>
                <a:cxnLst/>
                <a:rect l="l" t="t" r="r" b="b"/>
                <a:pathLst>
                  <a:path w="870" h="4276" extrusionOk="0">
                    <a:moveTo>
                      <a:pt x="0" y="1"/>
                    </a:moveTo>
                    <a:cubicBezTo>
                      <a:pt x="0" y="1"/>
                      <a:pt x="60" y="989"/>
                      <a:pt x="274" y="2156"/>
                    </a:cubicBezTo>
                    <a:cubicBezTo>
                      <a:pt x="477" y="3334"/>
                      <a:pt x="774" y="4275"/>
                      <a:pt x="774" y="4275"/>
                    </a:cubicBezTo>
                    <a:cubicBezTo>
                      <a:pt x="774" y="4275"/>
                      <a:pt x="870" y="3275"/>
                      <a:pt x="655" y="2084"/>
                    </a:cubicBezTo>
                    <a:cubicBezTo>
                      <a:pt x="441" y="894"/>
                      <a:pt x="1"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38"/>
              <p:cNvSpPr/>
              <p:nvPr/>
            </p:nvSpPr>
            <p:spPr>
              <a:xfrm>
                <a:off x="5263750" y="3072225"/>
                <a:ext cx="42875" cy="90225"/>
              </a:xfrm>
              <a:custGeom>
                <a:avLst/>
                <a:gdLst/>
                <a:ahLst/>
                <a:cxnLst/>
                <a:rect l="l" t="t" r="r" b="b"/>
                <a:pathLst>
                  <a:path w="1715" h="3609" extrusionOk="0">
                    <a:moveTo>
                      <a:pt x="806" y="1667"/>
                    </a:moveTo>
                    <a:cubicBezTo>
                      <a:pt x="806" y="1667"/>
                      <a:pt x="807" y="1667"/>
                      <a:pt x="808" y="1668"/>
                    </a:cubicBezTo>
                    <a:lnTo>
                      <a:pt x="798" y="1668"/>
                    </a:lnTo>
                    <a:cubicBezTo>
                      <a:pt x="802" y="1668"/>
                      <a:pt x="805" y="1667"/>
                      <a:pt x="806" y="1667"/>
                    </a:cubicBezTo>
                    <a:close/>
                    <a:moveTo>
                      <a:pt x="24" y="1"/>
                    </a:moveTo>
                    <a:cubicBezTo>
                      <a:pt x="24" y="1"/>
                      <a:pt x="0" y="37"/>
                      <a:pt x="0" y="156"/>
                    </a:cubicBezTo>
                    <a:cubicBezTo>
                      <a:pt x="12" y="215"/>
                      <a:pt x="24" y="299"/>
                      <a:pt x="83" y="394"/>
                    </a:cubicBezTo>
                    <a:cubicBezTo>
                      <a:pt x="119" y="441"/>
                      <a:pt x="155" y="477"/>
                      <a:pt x="214" y="525"/>
                    </a:cubicBezTo>
                    <a:cubicBezTo>
                      <a:pt x="250" y="537"/>
                      <a:pt x="274" y="560"/>
                      <a:pt x="322" y="572"/>
                    </a:cubicBezTo>
                    <a:cubicBezTo>
                      <a:pt x="357" y="584"/>
                      <a:pt x="381" y="584"/>
                      <a:pt x="417" y="584"/>
                    </a:cubicBezTo>
                    <a:cubicBezTo>
                      <a:pt x="381" y="596"/>
                      <a:pt x="429" y="584"/>
                      <a:pt x="393" y="656"/>
                    </a:cubicBezTo>
                    <a:cubicBezTo>
                      <a:pt x="381" y="691"/>
                      <a:pt x="381" y="715"/>
                      <a:pt x="357" y="775"/>
                    </a:cubicBezTo>
                    <a:cubicBezTo>
                      <a:pt x="334" y="810"/>
                      <a:pt x="310" y="858"/>
                      <a:pt x="274" y="882"/>
                    </a:cubicBezTo>
                    <a:lnTo>
                      <a:pt x="191" y="977"/>
                    </a:lnTo>
                    <a:cubicBezTo>
                      <a:pt x="155" y="1013"/>
                      <a:pt x="131" y="1060"/>
                      <a:pt x="119" y="1108"/>
                    </a:cubicBezTo>
                    <a:cubicBezTo>
                      <a:pt x="119" y="1099"/>
                      <a:pt x="117" y="1094"/>
                      <a:pt x="113" y="1094"/>
                    </a:cubicBezTo>
                    <a:cubicBezTo>
                      <a:pt x="103" y="1094"/>
                      <a:pt x="83" y="1127"/>
                      <a:pt x="83" y="1180"/>
                    </a:cubicBezTo>
                    <a:cubicBezTo>
                      <a:pt x="83" y="1251"/>
                      <a:pt x="143" y="1370"/>
                      <a:pt x="298" y="1430"/>
                    </a:cubicBezTo>
                    <a:cubicBezTo>
                      <a:pt x="345" y="1453"/>
                      <a:pt x="381" y="1465"/>
                      <a:pt x="429" y="1465"/>
                    </a:cubicBezTo>
                    <a:lnTo>
                      <a:pt x="512" y="1465"/>
                    </a:lnTo>
                    <a:lnTo>
                      <a:pt x="500" y="1477"/>
                    </a:lnTo>
                    <a:lnTo>
                      <a:pt x="488" y="1525"/>
                    </a:lnTo>
                    <a:cubicBezTo>
                      <a:pt x="476" y="1549"/>
                      <a:pt x="464" y="1596"/>
                      <a:pt x="464" y="1632"/>
                    </a:cubicBezTo>
                    <a:cubicBezTo>
                      <a:pt x="464" y="1775"/>
                      <a:pt x="524" y="1870"/>
                      <a:pt x="595" y="1942"/>
                    </a:cubicBezTo>
                    <a:cubicBezTo>
                      <a:pt x="621" y="1967"/>
                      <a:pt x="653" y="1984"/>
                      <a:pt x="687" y="1996"/>
                    </a:cubicBezTo>
                    <a:lnTo>
                      <a:pt x="687" y="1996"/>
                    </a:lnTo>
                    <a:cubicBezTo>
                      <a:pt x="837" y="2607"/>
                      <a:pt x="1159" y="2973"/>
                      <a:pt x="1357" y="3216"/>
                    </a:cubicBezTo>
                    <a:cubicBezTo>
                      <a:pt x="1572" y="3489"/>
                      <a:pt x="1715" y="3608"/>
                      <a:pt x="1715" y="3608"/>
                    </a:cubicBezTo>
                    <a:cubicBezTo>
                      <a:pt x="1715" y="3608"/>
                      <a:pt x="1619" y="3442"/>
                      <a:pt x="1488" y="3156"/>
                    </a:cubicBezTo>
                    <a:cubicBezTo>
                      <a:pt x="1334" y="2846"/>
                      <a:pt x="1084" y="2406"/>
                      <a:pt x="1024" y="1822"/>
                    </a:cubicBezTo>
                    <a:lnTo>
                      <a:pt x="802" y="1752"/>
                    </a:lnTo>
                    <a:lnTo>
                      <a:pt x="802" y="1752"/>
                    </a:lnTo>
                    <a:cubicBezTo>
                      <a:pt x="806" y="1744"/>
                      <a:pt x="815" y="1728"/>
                      <a:pt x="834" y="1703"/>
                    </a:cubicBezTo>
                    <a:cubicBezTo>
                      <a:pt x="837" y="1694"/>
                      <a:pt x="840" y="1687"/>
                      <a:pt x="843" y="1682"/>
                    </a:cubicBezTo>
                    <a:lnTo>
                      <a:pt x="843" y="1682"/>
                    </a:lnTo>
                    <a:cubicBezTo>
                      <a:pt x="850" y="1685"/>
                      <a:pt x="859" y="1688"/>
                      <a:pt x="869" y="1692"/>
                    </a:cubicBezTo>
                    <a:lnTo>
                      <a:pt x="869" y="1668"/>
                    </a:lnTo>
                    <a:lnTo>
                      <a:pt x="893" y="1656"/>
                    </a:lnTo>
                    <a:cubicBezTo>
                      <a:pt x="929" y="1608"/>
                      <a:pt x="1024" y="1572"/>
                      <a:pt x="1107" y="1525"/>
                    </a:cubicBezTo>
                    <a:lnTo>
                      <a:pt x="1107" y="1406"/>
                    </a:lnTo>
                    <a:lnTo>
                      <a:pt x="1107" y="1370"/>
                    </a:lnTo>
                    <a:cubicBezTo>
                      <a:pt x="1107" y="1346"/>
                      <a:pt x="1107" y="1334"/>
                      <a:pt x="1096" y="1299"/>
                    </a:cubicBezTo>
                    <a:cubicBezTo>
                      <a:pt x="1048" y="1191"/>
                      <a:pt x="988" y="1132"/>
                      <a:pt x="905" y="1108"/>
                    </a:cubicBezTo>
                    <a:cubicBezTo>
                      <a:pt x="834" y="1081"/>
                      <a:pt x="755" y="1068"/>
                      <a:pt x="676" y="1068"/>
                    </a:cubicBezTo>
                    <a:cubicBezTo>
                      <a:pt x="649" y="1068"/>
                      <a:pt x="622" y="1069"/>
                      <a:pt x="595" y="1072"/>
                    </a:cubicBezTo>
                    <a:lnTo>
                      <a:pt x="536" y="1096"/>
                    </a:lnTo>
                    <a:lnTo>
                      <a:pt x="512" y="1096"/>
                    </a:lnTo>
                    <a:cubicBezTo>
                      <a:pt x="509" y="1098"/>
                      <a:pt x="507" y="1098"/>
                      <a:pt x="504" y="1098"/>
                    </a:cubicBezTo>
                    <a:cubicBezTo>
                      <a:pt x="488" y="1098"/>
                      <a:pt x="476" y="1070"/>
                      <a:pt x="452" y="1070"/>
                    </a:cubicBezTo>
                    <a:cubicBezTo>
                      <a:pt x="448" y="1070"/>
                      <a:pt x="445" y="1071"/>
                      <a:pt x="441" y="1072"/>
                    </a:cubicBezTo>
                    <a:cubicBezTo>
                      <a:pt x="441" y="1060"/>
                      <a:pt x="453" y="1060"/>
                      <a:pt x="453" y="1049"/>
                    </a:cubicBezTo>
                    <a:cubicBezTo>
                      <a:pt x="476" y="1037"/>
                      <a:pt x="476" y="1013"/>
                      <a:pt x="488" y="1001"/>
                    </a:cubicBezTo>
                    <a:cubicBezTo>
                      <a:pt x="536" y="941"/>
                      <a:pt x="560" y="894"/>
                      <a:pt x="572" y="834"/>
                    </a:cubicBezTo>
                    <a:cubicBezTo>
                      <a:pt x="607" y="739"/>
                      <a:pt x="607" y="620"/>
                      <a:pt x="595" y="560"/>
                    </a:cubicBezTo>
                    <a:cubicBezTo>
                      <a:pt x="582" y="483"/>
                      <a:pt x="559" y="465"/>
                      <a:pt x="540" y="465"/>
                    </a:cubicBezTo>
                    <a:cubicBezTo>
                      <a:pt x="524" y="465"/>
                      <a:pt x="512" y="477"/>
                      <a:pt x="512" y="477"/>
                    </a:cubicBezTo>
                    <a:lnTo>
                      <a:pt x="357" y="477"/>
                    </a:lnTo>
                    <a:cubicBezTo>
                      <a:pt x="322" y="477"/>
                      <a:pt x="298" y="465"/>
                      <a:pt x="262" y="453"/>
                    </a:cubicBezTo>
                    <a:cubicBezTo>
                      <a:pt x="203" y="418"/>
                      <a:pt x="155" y="394"/>
                      <a:pt x="131" y="346"/>
                    </a:cubicBezTo>
                    <a:cubicBezTo>
                      <a:pt x="60" y="275"/>
                      <a:pt x="36" y="203"/>
                      <a:pt x="24" y="144"/>
                    </a:cubicBezTo>
                    <a:cubicBezTo>
                      <a:pt x="12" y="37"/>
                      <a:pt x="24" y="1"/>
                      <a:pt x="2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8"/>
              <p:cNvSpPr/>
              <p:nvPr/>
            </p:nvSpPr>
            <p:spPr>
              <a:xfrm>
                <a:off x="5214625" y="2416800"/>
                <a:ext cx="19975" cy="180400"/>
              </a:xfrm>
              <a:custGeom>
                <a:avLst/>
                <a:gdLst/>
                <a:ahLst/>
                <a:cxnLst/>
                <a:rect l="l" t="t" r="r" b="b"/>
                <a:pathLst>
                  <a:path w="799" h="7216" extrusionOk="0">
                    <a:moveTo>
                      <a:pt x="24" y="0"/>
                    </a:moveTo>
                    <a:lnTo>
                      <a:pt x="24" y="0"/>
                    </a:lnTo>
                    <a:cubicBezTo>
                      <a:pt x="24" y="1"/>
                      <a:pt x="1" y="1644"/>
                      <a:pt x="203" y="3632"/>
                    </a:cubicBezTo>
                    <a:cubicBezTo>
                      <a:pt x="417" y="5632"/>
                      <a:pt x="786" y="7216"/>
                      <a:pt x="786" y="7216"/>
                    </a:cubicBezTo>
                    <a:cubicBezTo>
                      <a:pt x="786" y="7216"/>
                      <a:pt x="798" y="5584"/>
                      <a:pt x="608" y="3584"/>
                    </a:cubicBezTo>
                    <a:cubicBezTo>
                      <a:pt x="394" y="1596"/>
                      <a:pt x="25" y="1"/>
                      <a:pt x="2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8"/>
              <p:cNvSpPr/>
              <p:nvPr/>
            </p:nvSpPr>
            <p:spPr>
              <a:xfrm>
                <a:off x="5228325" y="2611750"/>
                <a:ext cx="13425" cy="41100"/>
              </a:xfrm>
              <a:custGeom>
                <a:avLst/>
                <a:gdLst/>
                <a:ahLst/>
                <a:cxnLst/>
                <a:rect l="l" t="t" r="r" b="b"/>
                <a:pathLst>
                  <a:path w="537" h="1644" extrusionOk="0">
                    <a:moveTo>
                      <a:pt x="155" y="1"/>
                    </a:moveTo>
                    <a:cubicBezTo>
                      <a:pt x="155" y="1"/>
                      <a:pt x="0" y="382"/>
                      <a:pt x="72" y="846"/>
                    </a:cubicBezTo>
                    <a:cubicBezTo>
                      <a:pt x="131" y="1299"/>
                      <a:pt x="393" y="1644"/>
                      <a:pt x="393" y="1644"/>
                    </a:cubicBezTo>
                    <a:cubicBezTo>
                      <a:pt x="393" y="1644"/>
                      <a:pt x="536" y="1239"/>
                      <a:pt x="465" y="787"/>
                    </a:cubicBezTo>
                    <a:cubicBezTo>
                      <a:pt x="405" y="346"/>
                      <a:pt x="155" y="1"/>
                      <a:pt x="15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8"/>
              <p:cNvSpPr/>
              <p:nvPr/>
            </p:nvSpPr>
            <p:spPr>
              <a:xfrm>
                <a:off x="5233675" y="2668625"/>
                <a:ext cx="12525" cy="25325"/>
              </a:xfrm>
              <a:custGeom>
                <a:avLst/>
                <a:gdLst/>
                <a:ahLst/>
                <a:cxnLst/>
                <a:rect l="l" t="t" r="r" b="b"/>
                <a:pathLst>
                  <a:path w="501" h="1013" extrusionOk="0">
                    <a:moveTo>
                      <a:pt x="143" y="0"/>
                    </a:moveTo>
                    <a:cubicBezTo>
                      <a:pt x="143" y="0"/>
                      <a:pt x="1" y="274"/>
                      <a:pt x="60" y="560"/>
                    </a:cubicBezTo>
                    <a:cubicBezTo>
                      <a:pt x="120" y="833"/>
                      <a:pt x="358" y="1012"/>
                      <a:pt x="358" y="1012"/>
                    </a:cubicBezTo>
                    <a:cubicBezTo>
                      <a:pt x="358" y="1012"/>
                      <a:pt x="501" y="750"/>
                      <a:pt x="441" y="464"/>
                    </a:cubicBezTo>
                    <a:cubicBezTo>
                      <a:pt x="382" y="179"/>
                      <a:pt x="143" y="0"/>
                      <a:pt x="14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8"/>
              <p:cNvSpPr/>
              <p:nvPr/>
            </p:nvSpPr>
            <p:spPr>
              <a:xfrm>
                <a:off x="4231775" y="2555500"/>
                <a:ext cx="211050" cy="113725"/>
              </a:xfrm>
              <a:custGeom>
                <a:avLst/>
                <a:gdLst/>
                <a:ahLst/>
                <a:cxnLst/>
                <a:rect l="l" t="t" r="r" b="b"/>
                <a:pathLst>
                  <a:path w="8442" h="4549" extrusionOk="0">
                    <a:moveTo>
                      <a:pt x="8442" y="1"/>
                    </a:moveTo>
                    <a:cubicBezTo>
                      <a:pt x="8442" y="1"/>
                      <a:pt x="7882" y="48"/>
                      <a:pt x="6989" y="167"/>
                    </a:cubicBezTo>
                    <a:cubicBezTo>
                      <a:pt x="6072" y="286"/>
                      <a:pt x="4834" y="501"/>
                      <a:pt x="3536" y="1060"/>
                    </a:cubicBezTo>
                    <a:cubicBezTo>
                      <a:pt x="2239" y="1608"/>
                      <a:pt x="1238" y="2489"/>
                      <a:pt x="703" y="3239"/>
                    </a:cubicBezTo>
                    <a:cubicBezTo>
                      <a:pt x="441" y="3608"/>
                      <a:pt x="262" y="3930"/>
                      <a:pt x="155" y="4168"/>
                    </a:cubicBezTo>
                    <a:cubicBezTo>
                      <a:pt x="48" y="4406"/>
                      <a:pt x="0" y="4549"/>
                      <a:pt x="0" y="4549"/>
                    </a:cubicBezTo>
                    <a:cubicBezTo>
                      <a:pt x="0" y="4549"/>
                      <a:pt x="84" y="4406"/>
                      <a:pt x="214" y="4204"/>
                    </a:cubicBezTo>
                    <a:cubicBezTo>
                      <a:pt x="345" y="3989"/>
                      <a:pt x="572" y="3692"/>
                      <a:pt x="869" y="3370"/>
                    </a:cubicBezTo>
                    <a:cubicBezTo>
                      <a:pt x="1465" y="2703"/>
                      <a:pt x="2465" y="1953"/>
                      <a:pt x="3703" y="1417"/>
                    </a:cubicBezTo>
                    <a:cubicBezTo>
                      <a:pt x="4929" y="882"/>
                      <a:pt x="6132" y="584"/>
                      <a:pt x="7013" y="358"/>
                    </a:cubicBezTo>
                    <a:cubicBezTo>
                      <a:pt x="7894" y="144"/>
                      <a:pt x="8442" y="1"/>
                      <a:pt x="844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38"/>
              <p:cNvSpPr/>
              <p:nvPr/>
            </p:nvSpPr>
            <p:spPr>
              <a:xfrm>
                <a:off x="4238625" y="2543600"/>
                <a:ext cx="122050" cy="84850"/>
              </a:xfrm>
              <a:custGeom>
                <a:avLst/>
                <a:gdLst/>
                <a:ahLst/>
                <a:cxnLst/>
                <a:rect l="l" t="t" r="r" b="b"/>
                <a:pathLst>
                  <a:path w="4882" h="3394" extrusionOk="0">
                    <a:moveTo>
                      <a:pt x="4882" y="0"/>
                    </a:moveTo>
                    <a:cubicBezTo>
                      <a:pt x="4881" y="0"/>
                      <a:pt x="4560" y="60"/>
                      <a:pt x="4012" y="262"/>
                    </a:cubicBezTo>
                    <a:cubicBezTo>
                      <a:pt x="3500" y="441"/>
                      <a:pt x="2798" y="762"/>
                      <a:pt x="2107" y="1239"/>
                    </a:cubicBezTo>
                    <a:cubicBezTo>
                      <a:pt x="1429" y="1715"/>
                      <a:pt x="893" y="2263"/>
                      <a:pt x="536" y="2679"/>
                    </a:cubicBezTo>
                    <a:cubicBezTo>
                      <a:pt x="179" y="3120"/>
                      <a:pt x="0" y="3394"/>
                      <a:pt x="0" y="3394"/>
                    </a:cubicBezTo>
                    <a:cubicBezTo>
                      <a:pt x="0" y="3394"/>
                      <a:pt x="250" y="3191"/>
                      <a:pt x="667" y="2834"/>
                    </a:cubicBezTo>
                    <a:cubicBezTo>
                      <a:pt x="1083" y="2489"/>
                      <a:pt x="1667" y="2024"/>
                      <a:pt x="2334" y="1572"/>
                    </a:cubicBezTo>
                    <a:cubicBezTo>
                      <a:pt x="3000" y="1096"/>
                      <a:pt x="3643" y="703"/>
                      <a:pt x="4108" y="441"/>
                    </a:cubicBezTo>
                    <a:cubicBezTo>
                      <a:pt x="4584" y="167"/>
                      <a:pt x="4882" y="0"/>
                      <a:pt x="488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38"/>
              <p:cNvSpPr/>
              <p:nvPr/>
            </p:nvSpPr>
            <p:spPr>
              <a:xfrm>
                <a:off x="4257375" y="2538825"/>
                <a:ext cx="64000" cy="44675"/>
              </a:xfrm>
              <a:custGeom>
                <a:avLst/>
                <a:gdLst/>
                <a:ahLst/>
                <a:cxnLst/>
                <a:rect l="l" t="t" r="r" b="b"/>
                <a:pathLst>
                  <a:path w="2560" h="1787" extrusionOk="0">
                    <a:moveTo>
                      <a:pt x="2560" y="1"/>
                    </a:moveTo>
                    <a:cubicBezTo>
                      <a:pt x="2560" y="1"/>
                      <a:pt x="2381" y="13"/>
                      <a:pt x="2096" y="96"/>
                    </a:cubicBezTo>
                    <a:cubicBezTo>
                      <a:pt x="1810" y="179"/>
                      <a:pt x="1429" y="334"/>
                      <a:pt x="1048" y="584"/>
                    </a:cubicBezTo>
                    <a:cubicBezTo>
                      <a:pt x="679" y="834"/>
                      <a:pt x="393" y="1144"/>
                      <a:pt x="238" y="1382"/>
                    </a:cubicBezTo>
                    <a:cubicBezTo>
                      <a:pt x="72" y="1620"/>
                      <a:pt x="0" y="1787"/>
                      <a:pt x="0" y="1787"/>
                    </a:cubicBezTo>
                    <a:cubicBezTo>
                      <a:pt x="0" y="1787"/>
                      <a:pt x="572" y="1382"/>
                      <a:pt x="1274" y="894"/>
                    </a:cubicBezTo>
                    <a:cubicBezTo>
                      <a:pt x="1977" y="406"/>
                      <a:pt x="2560" y="1"/>
                      <a:pt x="256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8"/>
              <p:cNvSpPr/>
              <p:nvPr/>
            </p:nvSpPr>
            <p:spPr>
              <a:xfrm>
                <a:off x="4278200" y="2525450"/>
                <a:ext cx="26225" cy="21450"/>
              </a:xfrm>
              <a:custGeom>
                <a:avLst/>
                <a:gdLst/>
                <a:ahLst/>
                <a:cxnLst/>
                <a:rect l="l" t="t" r="r" b="b"/>
                <a:pathLst>
                  <a:path w="1049" h="858" extrusionOk="0">
                    <a:moveTo>
                      <a:pt x="1048" y="0"/>
                    </a:moveTo>
                    <a:cubicBezTo>
                      <a:pt x="1048" y="0"/>
                      <a:pt x="691" y="48"/>
                      <a:pt x="393" y="286"/>
                    </a:cubicBezTo>
                    <a:cubicBezTo>
                      <a:pt x="96" y="524"/>
                      <a:pt x="1" y="857"/>
                      <a:pt x="1" y="857"/>
                    </a:cubicBezTo>
                    <a:cubicBezTo>
                      <a:pt x="1" y="857"/>
                      <a:pt x="358" y="822"/>
                      <a:pt x="655" y="584"/>
                    </a:cubicBezTo>
                    <a:cubicBezTo>
                      <a:pt x="953" y="345"/>
                      <a:pt x="1048" y="0"/>
                      <a:pt x="104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8"/>
              <p:cNvSpPr/>
              <p:nvPr/>
            </p:nvSpPr>
            <p:spPr>
              <a:xfrm>
                <a:off x="4466025" y="1966875"/>
                <a:ext cx="222975" cy="82350"/>
              </a:xfrm>
              <a:custGeom>
                <a:avLst/>
                <a:gdLst/>
                <a:ahLst/>
                <a:cxnLst/>
                <a:rect l="l" t="t" r="r" b="b"/>
                <a:pathLst>
                  <a:path w="8919" h="3294" extrusionOk="0">
                    <a:moveTo>
                      <a:pt x="7223" y="1"/>
                    </a:moveTo>
                    <a:cubicBezTo>
                      <a:pt x="6834" y="1"/>
                      <a:pt x="6386" y="43"/>
                      <a:pt x="5906" y="102"/>
                    </a:cubicBezTo>
                    <a:cubicBezTo>
                      <a:pt x="5322" y="198"/>
                      <a:pt x="4680" y="340"/>
                      <a:pt x="4049" y="567"/>
                    </a:cubicBezTo>
                    <a:cubicBezTo>
                      <a:pt x="3406" y="805"/>
                      <a:pt x="2810" y="1090"/>
                      <a:pt x="2298" y="1388"/>
                    </a:cubicBezTo>
                    <a:cubicBezTo>
                      <a:pt x="1798" y="1698"/>
                      <a:pt x="1370" y="2019"/>
                      <a:pt x="1024" y="2293"/>
                    </a:cubicBezTo>
                    <a:cubicBezTo>
                      <a:pt x="703" y="2579"/>
                      <a:pt x="429" y="2829"/>
                      <a:pt x="262" y="3007"/>
                    </a:cubicBezTo>
                    <a:cubicBezTo>
                      <a:pt x="84" y="3186"/>
                      <a:pt x="0" y="3293"/>
                      <a:pt x="0" y="3293"/>
                    </a:cubicBezTo>
                    <a:cubicBezTo>
                      <a:pt x="0" y="3293"/>
                      <a:pt x="108" y="3198"/>
                      <a:pt x="298" y="3055"/>
                    </a:cubicBezTo>
                    <a:cubicBezTo>
                      <a:pt x="489" y="2888"/>
                      <a:pt x="786" y="2686"/>
                      <a:pt x="1143" y="2448"/>
                    </a:cubicBezTo>
                    <a:cubicBezTo>
                      <a:pt x="1512" y="2186"/>
                      <a:pt x="1965" y="1936"/>
                      <a:pt x="2465" y="1674"/>
                    </a:cubicBezTo>
                    <a:cubicBezTo>
                      <a:pt x="2989" y="1400"/>
                      <a:pt x="3560" y="1150"/>
                      <a:pt x="4179" y="924"/>
                    </a:cubicBezTo>
                    <a:cubicBezTo>
                      <a:pt x="4787" y="698"/>
                      <a:pt x="5406" y="543"/>
                      <a:pt x="5965" y="424"/>
                    </a:cubicBezTo>
                    <a:cubicBezTo>
                      <a:pt x="6537" y="305"/>
                      <a:pt x="7049" y="221"/>
                      <a:pt x="7489" y="186"/>
                    </a:cubicBezTo>
                    <a:cubicBezTo>
                      <a:pt x="7930" y="138"/>
                      <a:pt x="8275" y="126"/>
                      <a:pt x="8525" y="126"/>
                    </a:cubicBezTo>
                    <a:lnTo>
                      <a:pt x="8918" y="126"/>
                    </a:lnTo>
                    <a:lnTo>
                      <a:pt x="8513" y="78"/>
                    </a:lnTo>
                    <a:cubicBezTo>
                      <a:pt x="8275" y="43"/>
                      <a:pt x="7918" y="19"/>
                      <a:pt x="7466" y="7"/>
                    </a:cubicBezTo>
                    <a:cubicBezTo>
                      <a:pt x="7388" y="3"/>
                      <a:pt x="7307" y="1"/>
                      <a:pt x="722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8"/>
              <p:cNvSpPr/>
              <p:nvPr/>
            </p:nvSpPr>
            <p:spPr>
              <a:xfrm>
                <a:off x="4457400" y="2007825"/>
                <a:ext cx="164025" cy="72350"/>
              </a:xfrm>
              <a:custGeom>
                <a:avLst/>
                <a:gdLst/>
                <a:ahLst/>
                <a:cxnLst/>
                <a:rect l="l" t="t" r="r" b="b"/>
                <a:pathLst>
                  <a:path w="6561" h="2894" extrusionOk="0">
                    <a:moveTo>
                      <a:pt x="6299" y="0"/>
                    </a:moveTo>
                    <a:cubicBezTo>
                      <a:pt x="6120" y="0"/>
                      <a:pt x="5834" y="0"/>
                      <a:pt x="5513" y="36"/>
                    </a:cubicBezTo>
                    <a:cubicBezTo>
                      <a:pt x="4834" y="95"/>
                      <a:pt x="3917" y="286"/>
                      <a:pt x="2977" y="715"/>
                    </a:cubicBezTo>
                    <a:cubicBezTo>
                      <a:pt x="2024" y="1155"/>
                      <a:pt x="1298" y="1750"/>
                      <a:pt x="822" y="2203"/>
                    </a:cubicBezTo>
                    <a:cubicBezTo>
                      <a:pt x="584" y="2441"/>
                      <a:pt x="381" y="2620"/>
                      <a:pt x="238" y="2727"/>
                    </a:cubicBezTo>
                    <a:cubicBezTo>
                      <a:pt x="83" y="2834"/>
                      <a:pt x="0" y="2893"/>
                      <a:pt x="0" y="2893"/>
                    </a:cubicBezTo>
                    <a:cubicBezTo>
                      <a:pt x="0" y="2893"/>
                      <a:pt x="107" y="2858"/>
                      <a:pt x="274" y="2786"/>
                    </a:cubicBezTo>
                    <a:cubicBezTo>
                      <a:pt x="429" y="2703"/>
                      <a:pt x="667" y="2560"/>
                      <a:pt x="941" y="2370"/>
                    </a:cubicBezTo>
                    <a:cubicBezTo>
                      <a:pt x="1476" y="2000"/>
                      <a:pt x="2215" y="1512"/>
                      <a:pt x="3131" y="1096"/>
                    </a:cubicBezTo>
                    <a:cubicBezTo>
                      <a:pt x="4024" y="655"/>
                      <a:pt x="4882" y="405"/>
                      <a:pt x="5525" y="238"/>
                    </a:cubicBezTo>
                    <a:cubicBezTo>
                      <a:pt x="5834" y="167"/>
                      <a:pt x="6096" y="107"/>
                      <a:pt x="6275" y="84"/>
                    </a:cubicBezTo>
                    <a:cubicBezTo>
                      <a:pt x="6453" y="48"/>
                      <a:pt x="6560" y="36"/>
                      <a:pt x="6560" y="36"/>
                    </a:cubicBezTo>
                    <a:cubicBezTo>
                      <a:pt x="6560" y="36"/>
                      <a:pt x="6465" y="36"/>
                      <a:pt x="629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8"/>
              <p:cNvSpPr/>
              <p:nvPr/>
            </p:nvSpPr>
            <p:spPr>
              <a:xfrm>
                <a:off x="4442800" y="2046225"/>
                <a:ext cx="112250" cy="59550"/>
              </a:xfrm>
              <a:custGeom>
                <a:avLst/>
                <a:gdLst/>
                <a:ahLst/>
                <a:cxnLst/>
                <a:rect l="l" t="t" r="r" b="b"/>
                <a:pathLst>
                  <a:path w="4490" h="2382" extrusionOk="0">
                    <a:moveTo>
                      <a:pt x="4489" y="0"/>
                    </a:moveTo>
                    <a:cubicBezTo>
                      <a:pt x="4489" y="0"/>
                      <a:pt x="4192" y="36"/>
                      <a:pt x="3739" y="83"/>
                    </a:cubicBezTo>
                    <a:cubicBezTo>
                      <a:pt x="3275" y="191"/>
                      <a:pt x="2656" y="381"/>
                      <a:pt x="2013" y="726"/>
                    </a:cubicBezTo>
                    <a:cubicBezTo>
                      <a:pt x="1370" y="1072"/>
                      <a:pt x="870" y="1488"/>
                      <a:pt x="525" y="1822"/>
                    </a:cubicBezTo>
                    <a:cubicBezTo>
                      <a:pt x="179" y="2143"/>
                      <a:pt x="1" y="2381"/>
                      <a:pt x="1" y="2381"/>
                    </a:cubicBezTo>
                    <a:cubicBezTo>
                      <a:pt x="1" y="2381"/>
                      <a:pt x="263" y="2238"/>
                      <a:pt x="644" y="1977"/>
                    </a:cubicBezTo>
                    <a:cubicBezTo>
                      <a:pt x="1037" y="1726"/>
                      <a:pt x="1584" y="1417"/>
                      <a:pt x="2191" y="1084"/>
                    </a:cubicBezTo>
                    <a:cubicBezTo>
                      <a:pt x="2799" y="762"/>
                      <a:pt x="3382" y="488"/>
                      <a:pt x="3799" y="298"/>
                    </a:cubicBezTo>
                    <a:cubicBezTo>
                      <a:pt x="4215" y="119"/>
                      <a:pt x="4489" y="0"/>
                      <a:pt x="448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38"/>
              <p:cNvSpPr/>
              <p:nvPr/>
            </p:nvSpPr>
            <p:spPr>
              <a:xfrm>
                <a:off x="4435075" y="2082225"/>
                <a:ext cx="90200" cy="46775"/>
              </a:xfrm>
              <a:custGeom>
                <a:avLst/>
                <a:gdLst/>
                <a:ahLst/>
                <a:cxnLst/>
                <a:rect l="l" t="t" r="r" b="b"/>
                <a:pathLst>
                  <a:path w="3608" h="1871" extrusionOk="0">
                    <a:moveTo>
                      <a:pt x="3608" y="1"/>
                    </a:moveTo>
                    <a:cubicBezTo>
                      <a:pt x="3608" y="1"/>
                      <a:pt x="3358" y="25"/>
                      <a:pt x="2977" y="108"/>
                    </a:cubicBezTo>
                    <a:cubicBezTo>
                      <a:pt x="2620" y="179"/>
                      <a:pt x="2119" y="334"/>
                      <a:pt x="1607" y="596"/>
                    </a:cubicBezTo>
                    <a:cubicBezTo>
                      <a:pt x="1107" y="858"/>
                      <a:pt x="691" y="1179"/>
                      <a:pt x="417" y="1429"/>
                    </a:cubicBezTo>
                    <a:cubicBezTo>
                      <a:pt x="155" y="1691"/>
                      <a:pt x="0" y="1870"/>
                      <a:pt x="0" y="1870"/>
                    </a:cubicBezTo>
                    <a:cubicBezTo>
                      <a:pt x="0" y="1870"/>
                      <a:pt x="810" y="1453"/>
                      <a:pt x="1798" y="941"/>
                    </a:cubicBezTo>
                    <a:cubicBezTo>
                      <a:pt x="2798" y="417"/>
                      <a:pt x="3608" y="1"/>
                      <a:pt x="360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38"/>
              <p:cNvSpPr/>
              <p:nvPr/>
            </p:nvSpPr>
            <p:spPr>
              <a:xfrm>
                <a:off x="4438050" y="2117350"/>
                <a:ext cx="52100" cy="29500"/>
              </a:xfrm>
              <a:custGeom>
                <a:avLst/>
                <a:gdLst/>
                <a:ahLst/>
                <a:cxnLst/>
                <a:rect l="l" t="t" r="r" b="b"/>
                <a:pathLst>
                  <a:path w="2084" h="1180" extrusionOk="0">
                    <a:moveTo>
                      <a:pt x="2084" y="1"/>
                    </a:moveTo>
                    <a:lnTo>
                      <a:pt x="2084" y="1"/>
                    </a:lnTo>
                    <a:cubicBezTo>
                      <a:pt x="2084" y="1"/>
                      <a:pt x="1953" y="1"/>
                      <a:pt x="1715" y="60"/>
                    </a:cubicBezTo>
                    <a:cubicBezTo>
                      <a:pt x="1488" y="108"/>
                      <a:pt x="1191" y="191"/>
                      <a:pt x="893" y="358"/>
                    </a:cubicBezTo>
                    <a:cubicBezTo>
                      <a:pt x="607" y="525"/>
                      <a:pt x="369" y="727"/>
                      <a:pt x="226" y="894"/>
                    </a:cubicBezTo>
                    <a:cubicBezTo>
                      <a:pt x="72" y="1060"/>
                      <a:pt x="0" y="1179"/>
                      <a:pt x="0" y="1179"/>
                    </a:cubicBezTo>
                    <a:cubicBezTo>
                      <a:pt x="0" y="1179"/>
                      <a:pt x="131" y="1132"/>
                      <a:pt x="345" y="1037"/>
                    </a:cubicBezTo>
                    <a:cubicBezTo>
                      <a:pt x="548" y="965"/>
                      <a:pt x="822" y="846"/>
                      <a:pt x="1096" y="679"/>
                    </a:cubicBezTo>
                    <a:cubicBezTo>
                      <a:pt x="1381" y="525"/>
                      <a:pt x="1619" y="358"/>
                      <a:pt x="1798" y="227"/>
                    </a:cubicBezTo>
                    <a:cubicBezTo>
                      <a:pt x="1977" y="84"/>
                      <a:pt x="2084" y="1"/>
                      <a:pt x="208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8"/>
              <p:cNvSpPr/>
              <p:nvPr/>
            </p:nvSpPr>
            <p:spPr>
              <a:xfrm>
                <a:off x="4570800" y="2554600"/>
                <a:ext cx="372400" cy="176550"/>
              </a:xfrm>
              <a:custGeom>
                <a:avLst/>
                <a:gdLst/>
                <a:ahLst/>
                <a:cxnLst/>
                <a:rect l="l" t="t" r="r" b="b"/>
                <a:pathLst>
                  <a:path w="14896" h="7062" extrusionOk="0">
                    <a:moveTo>
                      <a:pt x="0" y="1"/>
                    </a:moveTo>
                    <a:cubicBezTo>
                      <a:pt x="0" y="1"/>
                      <a:pt x="227" y="72"/>
                      <a:pt x="631" y="191"/>
                    </a:cubicBezTo>
                    <a:cubicBezTo>
                      <a:pt x="1036" y="310"/>
                      <a:pt x="1596" y="489"/>
                      <a:pt x="2310" y="739"/>
                    </a:cubicBezTo>
                    <a:cubicBezTo>
                      <a:pt x="3727" y="1227"/>
                      <a:pt x="5644" y="1977"/>
                      <a:pt x="7716" y="2954"/>
                    </a:cubicBezTo>
                    <a:cubicBezTo>
                      <a:pt x="9764" y="3942"/>
                      <a:pt x="11573" y="4966"/>
                      <a:pt x="12847" y="5752"/>
                    </a:cubicBezTo>
                    <a:cubicBezTo>
                      <a:pt x="13490" y="6145"/>
                      <a:pt x="14002" y="6466"/>
                      <a:pt x="14347" y="6704"/>
                    </a:cubicBezTo>
                    <a:cubicBezTo>
                      <a:pt x="14705" y="6930"/>
                      <a:pt x="14895" y="7061"/>
                      <a:pt x="14895" y="7061"/>
                    </a:cubicBezTo>
                    <a:cubicBezTo>
                      <a:pt x="14895" y="7061"/>
                      <a:pt x="14728" y="6918"/>
                      <a:pt x="14395" y="6680"/>
                    </a:cubicBezTo>
                    <a:cubicBezTo>
                      <a:pt x="14062" y="6406"/>
                      <a:pt x="13574" y="6037"/>
                      <a:pt x="12966" y="5609"/>
                    </a:cubicBezTo>
                    <a:cubicBezTo>
                      <a:pt x="11740" y="4728"/>
                      <a:pt x="9978" y="3609"/>
                      <a:pt x="7894" y="2620"/>
                    </a:cubicBezTo>
                    <a:cubicBezTo>
                      <a:pt x="5811" y="1632"/>
                      <a:pt x="3822" y="965"/>
                      <a:pt x="2370" y="561"/>
                    </a:cubicBezTo>
                    <a:cubicBezTo>
                      <a:pt x="1655" y="358"/>
                      <a:pt x="1060" y="215"/>
                      <a:pt x="643" y="132"/>
                    </a:cubicBezTo>
                    <a:cubicBezTo>
                      <a:pt x="227" y="37"/>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8"/>
              <p:cNvSpPr/>
              <p:nvPr/>
            </p:nvSpPr>
            <p:spPr>
              <a:xfrm>
                <a:off x="4950000" y="2734100"/>
                <a:ext cx="74450" cy="44375"/>
              </a:xfrm>
              <a:custGeom>
                <a:avLst/>
                <a:gdLst/>
                <a:ahLst/>
                <a:cxnLst/>
                <a:rect l="l" t="t" r="r" b="b"/>
                <a:pathLst>
                  <a:path w="2978" h="1775" extrusionOk="0">
                    <a:moveTo>
                      <a:pt x="1" y="0"/>
                    </a:moveTo>
                    <a:cubicBezTo>
                      <a:pt x="1" y="0"/>
                      <a:pt x="108" y="167"/>
                      <a:pt x="334" y="405"/>
                    </a:cubicBezTo>
                    <a:cubicBezTo>
                      <a:pt x="549" y="643"/>
                      <a:pt x="894" y="941"/>
                      <a:pt x="1311" y="1191"/>
                    </a:cubicBezTo>
                    <a:cubicBezTo>
                      <a:pt x="1739" y="1429"/>
                      <a:pt x="2156" y="1596"/>
                      <a:pt x="2477" y="1667"/>
                    </a:cubicBezTo>
                    <a:cubicBezTo>
                      <a:pt x="2787" y="1762"/>
                      <a:pt x="2978" y="1774"/>
                      <a:pt x="2978" y="1774"/>
                    </a:cubicBezTo>
                    <a:cubicBezTo>
                      <a:pt x="2978" y="1774"/>
                      <a:pt x="2811" y="1655"/>
                      <a:pt x="2561" y="1501"/>
                    </a:cubicBezTo>
                    <a:cubicBezTo>
                      <a:pt x="2299" y="1346"/>
                      <a:pt x="1918" y="1108"/>
                      <a:pt x="1513" y="870"/>
                    </a:cubicBezTo>
                    <a:cubicBezTo>
                      <a:pt x="1120" y="608"/>
                      <a:pt x="751" y="405"/>
                      <a:pt x="465" y="250"/>
                    </a:cubicBezTo>
                    <a:cubicBezTo>
                      <a:pt x="180" y="96"/>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8"/>
              <p:cNvSpPr/>
              <p:nvPr/>
            </p:nvSpPr>
            <p:spPr>
              <a:xfrm>
                <a:off x="4655625" y="2552225"/>
                <a:ext cx="205125" cy="107475"/>
              </a:xfrm>
              <a:custGeom>
                <a:avLst/>
                <a:gdLst/>
                <a:ahLst/>
                <a:cxnLst/>
                <a:rect l="l" t="t" r="r" b="b"/>
                <a:pathLst>
                  <a:path w="8205" h="4299" extrusionOk="0">
                    <a:moveTo>
                      <a:pt x="1" y="1"/>
                    </a:moveTo>
                    <a:lnTo>
                      <a:pt x="1" y="1"/>
                    </a:lnTo>
                    <a:cubicBezTo>
                      <a:pt x="1" y="1"/>
                      <a:pt x="144" y="36"/>
                      <a:pt x="358" y="108"/>
                    </a:cubicBezTo>
                    <a:cubicBezTo>
                      <a:pt x="584" y="167"/>
                      <a:pt x="917" y="275"/>
                      <a:pt x="1298" y="417"/>
                    </a:cubicBezTo>
                    <a:cubicBezTo>
                      <a:pt x="1703" y="572"/>
                      <a:pt x="2144" y="763"/>
                      <a:pt x="2656" y="1001"/>
                    </a:cubicBezTo>
                    <a:cubicBezTo>
                      <a:pt x="3156" y="1251"/>
                      <a:pt x="3692" y="1537"/>
                      <a:pt x="4251" y="1846"/>
                    </a:cubicBezTo>
                    <a:cubicBezTo>
                      <a:pt x="5347" y="2489"/>
                      <a:pt x="6335" y="3132"/>
                      <a:pt x="7049" y="3573"/>
                    </a:cubicBezTo>
                    <a:cubicBezTo>
                      <a:pt x="7764" y="4037"/>
                      <a:pt x="8204" y="4299"/>
                      <a:pt x="8204" y="4299"/>
                    </a:cubicBezTo>
                    <a:cubicBezTo>
                      <a:pt x="8204" y="4299"/>
                      <a:pt x="7799" y="3965"/>
                      <a:pt x="7144" y="3406"/>
                    </a:cubicBezTo>
                    <a:cubicBezTo>
                      <a:pt x="6490" y="2870"/>
                      <a:pt x="5573" y="2156"/>
                      <a:pt x="4442" y="1501"/>
                    </a:cubicBezTo>
                    <a:cubicBezTo>
                      <a:pt x="3870" y="1179"/>
                      <a:pt x="3311" y="906"/>
                      <a:pt x="2787" y="703"/>
                    </a:cubicBezTo>
                    <a:cubicBezTo>
                      <a:pt x="2251" y="489"/>
                      <a:pt x="1775" y="346"/>
                      <a:pt x="1358" y="239"/>
                    </a:cubicBezTo>
                    <a:cubicBezTo>
                      <a:pt x="953" y="132"/>
                      <a:pt x="620" y="72"/>
                      <a:pt x="382" y="48"/>
                    </a:cubicBezTo>
                    <a:cubicBezTo>
                      <a:pt x="144" y="13"/>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8"/>
              <p:cNvSpPr/>
              <p:nvPr/>
            </p:nvSpPr>
            <p:spPr>
              <a:xfrm>
                <a:off x="4708600" y="2537050"/>
                <a:ext cx="118200" cy="58650"/>
              </a:xfrm>
              <a:custGeom>
                <a:avLst/>
                <a:gdLst/>
                <a:ahLst/>
                <a:cxnLst/>
                <a:rect l="l" t="t" r="r" b="b"/>
                <a:pathLst>
                  <a:path w="4728" h="2346" extrusionOk="0">
                    <a:moveTo>
                      <a:pt x="1" y="0"/>
                    </a:moveTo>
                    <a:cubicBezTo>
                      <a:pt x="1" y="0"/>
                      <a:pt x="251" y="143"/>
                      <a:pt x="680" y="370"/>
                    </a:cubicBezTo>
                    <a:cubicBezTo>
                      <a:pt x="1096" y="596"/>
                      <a:pt x="1680" y="893"/>
                      <a:pt x="2335" y="1215"/>
                    </a:cubicBezTo>
                    <a:cubicBezTo>
                      <a:pt x="2989" y="1548"/>
                      <a:pt x="3585" y="1810"/>
                      <a:pt x="4013" y="2025"/>
                    </a:cubicBezTo>
                    <a:cubicBezTo>
                      <a:pt x="4442" y="2227"/>
                      <a:pt x="4728" y="2346"/>
                      <a:pt x="4728" y="2346"/>
                    </a:cubicBezTo>
                    <a:cubicBezTo>
                      <a:pt x="4728" y="2346"/>
                      <a:pt x="4513" y="2155"/>
                      <a:pt x="4121" y="1858"/>
                    </a:cubicBezTo>
                    <a:cubicBezTo>
                      <a:pt x="3740" y="1572"/>
                      <a:pt x="3168" y="1203"/>
                      <a:pt x="2513" y="882"/>
                    </a:cubicBezTo>
                    <a:cubicBezTo>
                      <a:pt x="1858" y="548"/>
                      <a:pt x="1215" y="322"/>
                      <a:pt x="763" y="191"/>
                    </a:cubicBezTo>
                    <a:cubicBezTo>
                      <a:pt x="299" y="60"/>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38"/>
              <p:cNvSpPr/>
              <p:nvPr/>
            </p:nvSpPr>
            <p:spPr>
              <a:xfrm>
                <a:off x="4738075" y="2521275"/>
                <a:ext cx="82775" cy="47350"/>
              </a:xfrm>
              <a:custGeom>
                <a:avLst/>
                <a:gdLst/>
                <a:ahLst/>
                <a:cxnLst/>
                <a:rect l="l" t="t" r="r" b="b"/>
                <a:pathLst>
                  <a:path w="3311" h="1894" extrusionOk="0">
                    <a:moveTo>
                      <a:pt x="1" y="0"/>
                    </a:moveTo>
                    <a:lnTo>
                      <a:pt x="1" y="0"/>
                    </a:lnTo>
                    <a:cubicBezTo>
                      <a:pt x="1" y="0"/>
                      <a:pt x="691" y="512"/>
                      <a:pt x="1608" y="1036"/>
                    </a:cubicBezTo>
                    <a:cubicBezTo>
                      <a:pt x="2513" y="1536"/>
                      <a:pt x="3311" y="1894"/>
                      <a:pt x="3311" y="1894"/>
                    </a:cubicBezTo>
                    <a:cubicBezTo>
                      <a:pt x="3311" y="1894"/>
                      <a:pt x="3168" y="1715"/>
                      <a:pt x="2894" y="1513"/>
                    </a:cubicBezTo>
                    <a:cubicBezTo>
                      <a:pt x="2644" y="1274"/>
                      <a:pt x="2263" y="977"/>
                      <a:pt x="1799" y="703"/>
                    </a:cubicBezTo>
                    <a:cubicBezTo>
                      <a:pt x="1334" y="441"/>
                      <a:pt x="894" y="262"/>
                      <a:pt x="548" y="155"/>
                    </a:cubicBezTo>
                    <a:cubicBezTo>
                      <a:pt x="215" y="48"/>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38"/>
              <p:cNvSpPr/>
              <p:nvPr/>
            </p:nvSpPr>
            <p:spPr>
              <a:xfrm>
                <a:off x="4749100" y="2504300"/>
                <a:ext cx="72650" cy="36050"/>
              </a:xfrm>
              <a:custGeom>
                <a:avLst/>
                <a:gdLst/>
                <a:ahLst/>
                <a:cxnLst/>
                <a:rect l="l" t="t" r="r" b="b"/>
                <a:pathLst>
                  <a:path w="2906" h="1442" extrusionOk="0">
                    <a:moveTo>
                      <a:pt x="0" y="1"/>
                    </a:moveTo>
                    <a:cubicBezTo>
                      <a:pt x="0" y="1"/>
                      <a:pt x="596" y="465"/>
                      <a:pt x="1381" y="858"/>
                    </a:cubicBezTo>
                    <a:cubicBezTo>
                      <a:pt x="2179" y="1263"/>
                      <a:pt x="2905" y="1441"/>
                      <a:pt x="2905" y="1441"/>
                    </a:cubicBezTo>
                    <a:cubicBezTo>
                      <a:pt x="2905" y="1441"/>
                      <a:pt x="2370" y="906"/>
                      <a:pt x="1548" y="501"/>
                    </a:cubicBezTo>
                    <a:cubicBezTo>
                      <a:pt x="750" y="108"/>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8"/>
              <p:cNvSpPr/>
              <p:nvPr/>
            </p:nvSpPr>
            <p:spPr>
              <a:xfrm>
                <a:off x="4533300" y="2299175"/>
                <a:ext cx="410775" cy="172125"/>
              </a:xfrm>
              <a:custGeom>
                <a:avLst/>
                <a:gdLst/>
                <a:ahLst/>
                <a:cxnLst/>
                <a:rect l="l" t="t" r="r" b="b"/>
                <a:pathLst>
                  <a:path w="16431" h="6885" extrusionOk="0">
                    <a:moveTo>
                      <a:pt x="2455" y="1"/>
                    </a:moveTo>
                    <a:cubicBezTo>
                      <a:pt x="1720" y="1"/>
                      <a:pt x="1127" y="56"/>
                      <a:pt x="703" y="121"/>
                    </a:cubicBezTo>
                    <a:cubicBezTo>
                      <a:pt x="476" y="157"/>
                      <a:pt x="298" y="193"/>
                      <a:pt x="179" y="217"/>
                    </a:cubicBezTo>
                    <a:cubicBezTo>
                      <a:pt x="60" y="229"/>
                      <a:pt x="0" y="241"/>
                      <a:pt x="0" y="241"/>
                    </a:cubicBezTo>
                    <a:cubicBezTo>
                      <a:pt x="0" y="241"/>
                      <a:pt x="60" y="241"/>
                      <a:pt x="179" y="229"/>
                    </a:cubicBezTo>
                    <a:cubicBezTo>
                      <a:pt x="310" y="229"/>
                      <a:pt x="476" y="193"/>
                      <a:pt x="715" y="181"/>
                    </a:cubicBezTo>
                    <a:cubicBezTo>
                      <a:pt x="963" y="168"/>
                      <a:pt x="1269" y="156"/>
                      <a:pt x="1625" y="156"/>
                    </a:cubicBezTo>
                    <a:cubicBezTo>
                      <a:pt x="1936" y="156"/>
                      <a:pt x="2285" y="165"/>
                      <a:pt x="2667" y="193"/>
                    </a:cubicBezTo>
                    <a:cubicBezTo>
                      <a:pt x="4298" y="312"/>
                      <a:pt x="6537" y="848"/>
                      <a:pt x="8799" y="1943"/>
                    </a:cubicBezTo>
                    <a:cubicBezTo>
                      <a:pt x="11061" y="3015"/>
                      <a:pt x="12930" y="4336"/>
                      <a:pt x="14276" y="5289"/>
                    </a:cubicBezTo>
                    <a:cubicBezTo>
                      <a:pt x="14943" y="5777"/>
                      <a:pt x="15478" y="6182"/>
                      <a:pt x="15847" y="6444"/>
                    </a:cubicBezTo>
                    <a:cubicBezTo>
                      <a:pt x="16217" y="6729"/>
                      <a:pt x="16431" y="6884"/>
                      <a:pt x="16431" y="6884"/>
                    </a:cubicBezTo>
                    <a:cubicBezTo>
                      <a:pt x="16431" y="6884"/>
                      <a:pt x="16240" y="6717"/>
                      <a:pt x="15895" y="6408"/>
                    </a:cubicBezTo>
                    <a:cubicBezTo>
                      <a:pt x="15538" y="6110"/>
                      <a:pt x="15038" y="5658"/>
                      <a:pt x="14395" y="5134"/>
                    </a:cubicBezTo>
                    <a:cubicBezTo>
                      <a:pt x="13097" y="4098"/>
                      <a:pt x="11264" y="2681"/>
                      <a:pt x="8966" y="1586"/>
                    </a:cubicBezTo>
                    <a:cubicBezTo>
                      <a:pt x="6656" y="479"/>
                      <a:pt x="4334" y="14"/>
                      <a:pt x="2667" y="2"/>
                    </a:cubicBezTo>
                    <a:cubicBezTo>
                      <a:pt x="2595" y="1"/>
                      <a:pt x="2524" y="1"/>
                      <a:pt x="245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8"/>
              <p:cNvSpPr/>
              <p:nvPr/>
            </p:nvSpPr>
            <p:spPr>
              <a:xfrm>
                <a:off x="4605925" y="2269450"/>
                <a:ext cx="239925" cy="89625"/>
              </a:xfrm>
              <a:custGeom>
                <a:avLst/>
                <a:gdLst/>
                <a:ahLst/>
                <a:cxnLst/>
                <a:rect l="l" t="t" r="r" b="b"/>
                <a:pathLst>
                  <a:path w="9597" h="3585" extrusionOk="0">
                    <a:moveTo>
                      <a:pt x="0" y="1"/>
                    </a:moveTo>
                    <a:cubicBezTo>
                      <a:pt x="0" y="1"/>
                      <a:pt x="143" y="36"/>
                      <a:pt x="393" y="96"/>
                    </a:cubicBezTo>
                    <a:cubicBezTo>
                      <a:pt x="655" y="156"/>
                      <a:pt x="1024" y="239"/>
                      <a:pt x="1477" y="358"/>
                    </a:cubicBezTo>
                    <a:cubicBezTo>
                      <a:pt x="2382" y="596"/>
                      <a:pt x="3596" y="965"/>
                      <a:pt x="4930" y="1465"/>
                    </a:cubicBezTo>
                    <a:cubicBezTo>
                      <a:pt x="6251" y="1953"/>
                      <a:pt x="7430" y="2477"/>
                      <a:pt x="8263" y="2894"/>
                    </a:cubicBezTo>
                    <a:cubicBezTo>
                      <a:pt x="8680" y="3096"/>
                      <a:pt x="9013" y="3275"/>
                      <a:pt x="9240" y="3394"/>
                    </a:cubicBezTo>
                    <a:cubicBezTo>
                      <a:pt x="9466" y="3513"/>
                      <a:pt x="9597" y="3585"/>
                      <a:pt x="9597" y="3585"/>
                    </a:cubicBezTo>
                    <a:cubicBezTo>
                      <a:pt x="9597" y="3585"/>
                      <a:pt x="9478" y="3513"/>
                      <a:pt x="9251" y="3335"/>
                    </a:cubicBezTo>
                    <a:cubicBezTo>
                      <a:pt x="9049" y="3168"/>
                      <a:pt x="8728" y="2965"/>
                      <a:pt x="8335" y="2703"/>
                    </a:cubicBezTo>
                    <a:cubicBezTo>
                      <a:pt x="7525" y="2215"/>
                      <a:pt x="6382" y="1596"/>
                      <a:pt x="5049" y="1084"/>
                    </a:cubicBezTo>
                    <a:cubicBezTo>
                      <a:pt x="3703" y="584"/>
                      <a:pt x="2429" y="298"/>
                      <a:pt x="1501" y="167"/>
                    </a:cubicBezTo>
                    <a:cubicBezTo>
                      <a:pt x="1036" y="84"/>
                      <a:pt x="667" y="48"/>
                      <a:pt x="393" y="36"/>
                    </a:cubicBezTo>
                    <a:cubicBezTo>
                      <a:pt x="143" y="13"/>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8"/>
              <p:cNvSpPr/>
              <p:nvPr/>
            </p:nvSpPr>
            <p:spPr>
              <a:xfrm>
                <a:off x="4695525" y="2253075"/>
                <a:ext cx="99725" cy="43200"/>
              </a:xfrm>
              <a:custGeom>
                <a:avLst/>
                <a:gdLst/>
                <a:ahLst/>
                <a:cxnLst/>
                <a:rect l="l" t="t" r="r" b="b"/>
                <a:pathLst>
                  <a:path w="3989" h="1728" extrusionOk="0">
                    <a:moveTo>
                      <a:pt x="0" y="1"/>
                    </a:moveTo>
                    <a:cubicBezTo>
                      <a:pt x="0" y="1"/>
                      <a:pt x="869" y="513"/>
                      <a:pt x="1953" y="989"/>
                    </a:cubicBezTo>
                    <a:cubicBezTo>
                      <a:pt x="3036" y="1465"/>
                      <a:pt x="3989" y="1727"/>
                      <a:pt x="3989" y="1727"/>
                    </a:cubicBezTo>
                    <a:cubicBezTo>
                      <a:pt x="3989" y="1727"/>
                      <a:pt x="3215" y="1108"/>
                      <a:pt x="2096" y="608"/>
                    </a:cubicBezTo>
                    <a:cubicBezTo>
                      <a:pt x="977" y="132"/>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8"/>
              <p:cNvSpPr/>
              <p:nvPr/>
            </p:nvSpPr>
            <p:spPr>
              <a:xfrm>
                <a:off x="4717550" y="2234025"/>
                <a:ext cx="58050" cy="26825"/>
              </a:xfrm>
              <a:custGeom>
                <a:avLst/>
                <a:gdLst/>
                <a:ahLst/>
                <a:cxnLst/>
                <a:rect l="l" t="t" r="r" b="b"/>
                <a:pathLst>
                  <a:path w="2322" h="1073" extrusionOk="0">
                    <a:moveTo>
                      <a:pt x="0" y="1"/>
                    </a:moveTo>
                    <a:cubicBezTo>
                      <a:pt x="0" y="1"/>
                      <a:pt x="488" y="358"/>
                      <a:pt x="1119" y="644"/>
                    </a:cubicBezTo>
                    <a:cubicBezTo>
                      <a:pt x="1738" y="930"/>
                      <a:pt x="2322" y="1072"/>
                      <a:pt x="2322" y="1072"/>
                    </a:cubicBezTo>
                    <a:cubicBezTo>
                      <a:pt x="2322" y="1072"/>
                      <a:pt x="2227" y="953"/>
                      <a:pt x="2048" y="799"/>
                    </a:cubicBezTo>
                    <a:cubicBezTo>
                      <a:pt x="1869" y="632"/>
                      <a:pt x="1608" y="441"/>
                      <a:pt x="1274" y="287"/>
                    </a:cubicBezTo>
                    <a:cubicBezTo>
                      <a:pt x="953" y="144"/>
                      <a:pt x="619" y="60"/>
                      <a:pt x="381" y="37"/>
                    </a:cubicBezTo>
                    <a:cubicBezTo>
                      <a:pt x="143" y="1"/>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38"/>
              <p:cNvSpPr/>
              <p:nvPr/>
            </p:nvSpPr>
            <p:spPr>
              <a:xfrm>
                <a:off x="4739875" y="2215275"/>
                <a:ext cx="63125" cy="34275"/>
              </a:xfrm>
              <a:custGeom>
                <a:avLst/>
                <a:gdLst/>
                <a:ahLst/>
                <a:cxnLst/>
                <a:rect l="l" t="t" r="r" b="b"/>
                <a:pathLst>
                  <a:path w="2525" h="1371" extrusionOk="0">
                    <a:moveTo>
                      <a:pt x="0" y="1"/>
                    </a:moveTo>
                    <a:cubicBezTo>
                      <a:pt x="0" y="1"/>
                      <a:pt x="524" y="429"/>
                      <a:pt x="1203" y="799"/>
                    </a:cubicBezTo>
                    <a:cubicBezTo>
                      <a:pt x="1893" y="1168"/>
                      <a:pt x="2524" y="1370"/>
                      <a:pt x="2524" y="1370"/>
                    </a:cubicBezTo>
                    <a:cubicBezTo>
                      <a:pt x="2524" y="1370"/>
                      <a:pt x="2096" y="846"/>
                      <a:pt x="1381" y="453"/>
                    </a:cubicBezTo>
                    <a:cubicBezTo>
                      <a:pt x="679" y="72"/>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38"/>
              <p:cNvSpPr/>
              <p:nvPr/>
            </p:nvSpPr>
            <p:spPr>
              <a:xfrm>
                <a:off x="3982925" y="2403400"/>
                <a:ext cx="247675" cy="245000"/>
              </a:xfrm>
              <a:custGeom>
                <a:avLst/>
                <a:gdLst/>
                <a:ahLst/>
                <a:cxnLst/>
                <a:rect l="l" t="t" r="r" b="b"/>
                <a:pathLst>
                  <a:path w="9907" h="9800" extrusionOk="0">
                    <a:moveTo>
                      <a:pt x="1" y="1"/>
                    </a:moveTo>
                    <a:cubicBezTo>
                      <a:pt x="1" y="1"/>
                      <a:pt x="203" y="72"/>
                      <a:pt x="524" y="239"/>
                    </a:cubicBezTo>
                    <a:cubicBezTo>
                      <a:pt x="691" y="310"/>
                      <a:pt x="894" y="405"/>
                      <a:pt x="1120" y="524"/>
                    </a:cubicBezTo>
                    <a:cubicBezTo>
                      <a:pt x="1346" y="643"/>
                      <a:pt x="1608" y="763"/>
                      <a:pt x="1894" y="929"/>
                    </a:cubicBezTo>
                    <a:cubicBezTo>
                      <a:pt x="2179" y="1072"/>
                      <a:pt x="2489" y="1251"/>
                      <a:pt x="2799" y="1465"/>
                    </a:cubicBezTo>
                    <a:cubicBezTo>
                      <a:pt x="3132" y="1656"/>
                      <a:pt x="3453" y="1894"/>
                      <a:pt x="3811" y="2132"/>
                    </a:cubicBezTo>
                    <a:cubicBezTo>
                      <a:pt x="4501" y="2632"/>
                      <a:pt x="5227" y="3227"/>
                      <a:pt x="5930" y="3918"/>
                    </a:cubicBezTo>
                    <a:cubicBezTo>
                      <a:pt x="6632" y="4596"/>
                      <a:pt x="7228" y="5311"/>
                      <a:pt x="7740" y="6001"/>
                    </a:cubicBezTo>
                    <a:cubicBezTo>
                      <a:pt x="7978" y="6347"/>
                      <a:pt x="8240" y="6668"/>
                      <a:pt x="8430" y="7001"/>
                    </a:cubicBezTo>
                    <a:cubicBezTo>
                      <a:pt x="8644" y="7311"/>
                      <a:pt x="8811" y="7621"/>
                      <a:pt x="8978" y="7906"/>
                    </a:cubicBezTo>
                    <a:cubicBezTo>
                      <a:pt x="9145" y="8192"/>
                      <a:pt x="9264" y="8454"/>
                      <a:pt x="9383" y="8680"/>
                    </a:cubicBezTo>
                    <a:cubicBezTo>
                      <a:pt x="9502" y="8906"/>
                      <a:pt x="9585" y="9109"/>
                      <a:pt x="9668" y="9276"/>
                    </a:cubicBezTo>
                    <a:cubicBezTo>
                      <a:pt x="9811" y="9621"/>
                      <a:pt x="9907" y="9799"/>
                      <a:pt x="9907" y="9799"/>
                    </a:cubicBezTo>
                    <a:cubicBezTo>
                      <a:pt x="9907" y="9799"/>
                      <a:pt x="9835" y="9597"/>
                      <a:pt x="9728" y="9264"/>
                    </a:cubicBezTo>
                    <a:cubicBezTo>
                      <a:pt x="9680" y="9085"/>
                      <a:pt x="9609" y="8871"/>
                      <a:pt x="9502" y="8633"/>
                    </a:cubicBezTo>
                    <a:cubicBezTo>
                      <a:pt x="9406" y="8383"/>
                      <a:pt x="9311" y="8109"/>
                      <a:pt x="9156" y="7811"/>
                    </a:cubicBezTo>
                    <a:cubicBezTo>
                      <a:pt x="9025" y="7513"/>
                      <a:pt x="8859" y="7192"/>
                      <a:pt x="8668" y="6859"/>
                    </a:cubicBezTo>
                    <a:cubicBezTo>
                      <a:pt x="8490" y="6525"/>
                      <a:pt x="8263" y="6180"/>
                      <a:pt x="8025" y="5811"/>
                    </a:cubicBezTo>
                    <a:cubicBezTo>
                      <a:pt x="7525" y="5096"/>
                      <a:pt x="6930" y="4346"/>
                      <a:pt x="6216" y="3632"/>
                    </a:cubicBezTo>
                    <a:cubicBezTo>
                      <a:pt x="5477" y="2929"/>
                      <a:pt x="4727" y="2334"/>
                      <a:pt x="4013" y="1846"/>
                    </a:cubicBezTo>
                    <a:cubicBezTo>
                      <a:pt x="3632" y="1608"/>
                      <a:pt x="3299" y="1382"/>
                      <a:pt x="2953" y="1203"/>
                    </a:cubicBezTo>
                    <a:cubicBezTo>
                      <a:pt x="2608" y="1013"/>
                      <a:pt x="2287" y="870"/>
                      <a:pt x="1989" y="727"/>
                    </a:cubicBezTo>
                    <a:cubicBezTo>
                      <a:pt x="1691" y="584"/>
                      <a:pt x="1405" y="477"/>
                      <a:pt x="1167" y="393"/>
                    </a:cubicBezTo>
                    <a:cubicBezTo>
                      <a:pt x="929" y="286"/>
                      <a:pt x="715" y="227"/>
                      <a:pt x="536" y="167"/>
                    </a:cubicBezTo>
                    <a:cubicBezTo>
                      <a:pt x="203" y="60"/>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8"/>
              <p:cNvSpPr/>
              <p:nvPr/>
            </p:nvSpPr>
            <p:spPr>
              <a:xfrm>
                <a:off x="4076400" y="2410250"/>
                <a:ext cx="165500" cy="196175"/>
              </a:xfrm>
              <a:custGeom>
                <a:avLst/>
                <a:gdLst/>
                <a:ahLst/>
                <a:cxnLst/>
                <a:rect l="l" t="t" r="r" b="b"/>
                <a:pathLst>
                  <a:path w="6620" h="7847" extrusionOk="0">
                    <a:moveTo>
                      <a:pt x="0" y="0"/>
                    </a:moveTo>
                    <a:lnTo>
                      <a:pt x="0" y="0"/>
                    </a:lnTo>
                    <a:cubicBezTo>
                      <a:pt x="0" y="0"/>
                      <a:pt x="131" y="72"/>
                      <a:pt x="345" y="227"/>
                    </a:cubicBezTo>
                    <a:cubicBezTo>
                      <a:pt x="464" y="286"/>
                      <a:pt x="595" y="381"/>
                      <a:pt x="762" y="489"/>
                    </a:cubicBezTo>
                    <a:cubicBezTo>
                      <a:pt x="917" y="584"/>
                      <a:pt x="1095" y="691"/>
                      <a:pt x="1298" y="846"/>
                    </a:cubicBezTo>
                    <a:cubicBezTo>
                      <a:pt x="1691" y="1108"/>
                      <a:pt x="2131" y="1465"/>
                      <a:pt x="2608" y="1882"/>
                    </a:cubicBezTo>
                    <a:cubicBezTo>
                      <a:pt x="3060" y="2298"/>
                      <a:pt x="3560" y="2786"/>
                      <a:pt x="4013" y="3346"/>
                    </a:cubicBezTo>
                    <a:cubicBezTo>
                      <a:pt x="4477" y="3894"/>
                      <a:pt x="4882" y="4453"/>
                      <a:pt x="5227" y="4977"/>
                    </a:cubicBezTo>
                    <a:cubicBezTo>
                      <a:pt x="5548" y="5513"/>
                      <a:pt x="5822" y="6013"/>
                      <a:pt x="6025" y="6442"/>
                    </a:cubicBezTo>
                    <a:cubicBezTo>
                      <a:pt x="6144" y="6644"/>
                      <a:pt x="6215" y="6835"/>
                      <a:pt x="6299" y="7013"/>
                    </a:cubicBezTo>
                    <a:cubicBezTo>
                      <a:pt x="6370" y="7180"/>
                      <a:pt x="6429" y="7347"/>
                      <a:pt x="6477" y="7466"/>
                    </a:cubicBezTo>
                    <a:cubicBezTo>
                      <a:pt x="6560" y="7716"/>
                      <a:pt x="6620" y="7847"/>
                      <a:pt x="6620" y="7847"/>
                    </a:cubicBezTo>
                    <a:lnTo>
                      <a:pt x="6537" y="7454"/>
                    </a:lnTo>
                    <a:cubicBezTo>
                      <a:pt x="6501" y="7323"/>
                      <a:pt x="6477" y="7156"/>
                      <a:pt x="6418" y="6977"/>
                    </a:cubicBezTo>
                    <a:cubicBezTo>
                      <a:pt x="6370" y="6775"/>
                      <a:pt x="6310" y="6573"/>
                      <a:pt x="6215" y="6346"/>
                    </a:cubicBezTo>
                    <a:cubicBezTo>
                      <a:pt x="6072" y="5906"/>
                      <a:pt x="5834" y="5370"/>
                      <a:pt x="5525" y="4799"/>
                    </a:cubicBezTo>
                    <a:cubicBezTo>
                      <a:pt x="5203" y="4239"/>
                      <a:pt x="4810" y="3644"/>
                      <a:pt x="4334" y="3072"/>
                    </a:cubicBezTo>
                    <a:cubicBezTo>
                      <a:pt x="3834" y="2513"/>
                      <a:pt x="3334" y="2013"/>
                      <a:pt x="2822" y="1620"/>
                    </a:cubicBezTo>
                    <a:cubicBezTo>
                      <a:pt x="2322" y="1215"/>
                      <a:pt x="1846" y="905"/>
                      <a:pt x="1417" y="667"/>
                    </a:cubicBezTo>
                    <a:cubicBezTo>
                      <a:pt x="1203" y="548"/>
                      <a:pt x="1012" y="453"/>
                      <a:pt x="834" y="369"/>
                    </a:cubicBezTo>
                    <a:cubicBezTo>
                      <a:pt x="667" y="274"/>
                      <a:pt x="500" y="203"/>
                      <a:pt x="381" y="155"/>
                    </a:cubicBezTo>
                    <a:cubicBezTo>
                      <a:pt x="131" y="60"/>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8"/>
              <p:cNvSpPr/>
              <p:nvPr/>
            </p:nvSpPr>
            <p:spPr>
              <a:xfrm>
                <a:off x="4180875" y="2454000"/>
                <a:ext cx="75925" cy="120575"/>
              </a:xfrm>
              <a:custGeom>
                <a:avLst/>
                <a:gdLst/>
                <a:ahLst/>
                <a:cxnLst/>
                <a:rect l="l" t="t" r="r" b="b"/>
                <a:pathLst>
                  <a:path w="3037" h="4823" extrusionOk="0">
                    <a:moveTo>
                      <a:pt x="0" y="1"/>
                    </a:moveTo>
                    <a:lnTo>
                      <a:pt x="0" y="1"/>
                    </a:lnTo>
                    <a:cubicBezTo>
                      <a:pt x="0" y="1"/>
                      <a:pt x="60" y="48"/>
                      <a:pt x="167" y="167"/>
                    </a:cubicBezTo>
                    <a:cubicBezTo>
                      <a:pt x="286" y="251"/>
                      <a:pt x="453" y="405"/>
                      <a:pt x="631" y="596"/>
                    </a:cubicBezTo>
                    <a:cubicBezTo>
                      <a:pt x="1000" y="965"/>
                      <a:pt x="1477" y="1525"/>
                      <a:pt x="1893" y="2191"/>
                    </a:cubicBezTo>
                    <a:cubicBezTo>
                      <a:pt x="2310" y="2858"/>
                      <a:pt x="2608" y="3513"/>
                      <a:pt x="2786" y="4001"/>
                    </a:cubicBezTo>
                    <a:cubicBezTo>
                      <a:pt x="2882" y="4263"/>
                      <a:pt x="2941" y="4454"/>
                      <a:pt x="2977" y="4596"/>
                    </a:cubicBezTo>
                    <a:cubicBezTo>
                      <a:pt x="3012" y="4751"/>
                      <a:pt x="3036" y="4823"/>
                      <a:pt x="3036" y="4823"/>
                    </a:cubicBezTo>
                    <a:lnTo>
                      <a:pt x="3036" y="4585"/>
                    </a:lnTo>
                    <a:cubicBezTo>
                      <a:pt x="3036" y="4442"/>
                      <a:pt x="3024" y="4215"/>
                      <a:pt x="2977" y="3942"/>
                    </a:cubicBezTo>
                    <a:cubicBezTo>
                      <a:pt x="2893" y="3406"/>
                      <a:pt x="2667" y="2680"/>
                      <a:pt x="2227" y="1965"/>
                    </a:cubicBezTo>
                    <a:cubicBezTo>
                      <a:pt x="1774" y="1251"/>
                      <a:pt x="1215" y="751"/>
                      <a:pt x="762" y="429"/>
                    </a:cubicBezTo>
                    <a:cubicBezTo>
                      <a:pt x="536" y="286"/>
                      <a:pt x="345" y="167"/>
                      <a:pt x="215" y="108"/>
                    </a:cubicBezTo>
                    <a:cubicBezTo>
                      <a:pt x="84" y="48"/>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8"/>
              <p:cNvSpPr/>
              <p:nvPr/>
            </p:nvSpPr>
            <p:spPr>
              <a:xfrm>
                <a:off x="4220450" y="2450725"/>
                <a:ext cx="54800" cy="87550"/>
              </a:xfrm>
              <a:custGeom>
                <a:avLst/>
                <a:gdLst/>
                <a:ahLst/>
                <a:cxnLst/>
                <a:rect l="l" t="t" r="r" b="b"/>
                <a:pathLst>
                  <a:path w="2192" h="3502" extrusionOk="0">
                    <a:moveTo>
                      <a:pt x="1" y="1"/>
                    </a:moveTo>
                    <a:cubicBezTo>
                      <a:pt x="1" y="1"/>
                      <a:pt x="144" y="191"/>
                      <a:pt x="382" y="489"/>
                    </a:cubicBezTo>
                    <a:cubicBezTo>
                      <a:pt x="620" y="786"/>
                      <a:pt x="918" y="1203"/>
                      <a:pt x="1215" y="1679"/>
                    </a:cubicBezTo>
                    <a:cubicBezTo>
                      <a:pt x="1501" y="2156"/>
                      <a:pt x="1751" y="2608"/>
                      <a:pt x="1918" y="2941"/>
                    </a:cubicBezTo>
                    <a:cubicBezTo>
                      <a:pt x="2084" y="3275"/>
                      <a:pt x="2191" y="3501"/>
                      <a:pt x="2191" y="3501"/>
                    </a:cubicBezTo>
                    <a:cubicBezTo>
                      <a:pt x="2191" y="3501"/>
                      <a:pt x="2191" y="3263"/>
                      <a:pt x="2108" y="2870"/>
                    </a:cubicBezTo>
                    <a:cubicBezTo>
                      <a:pt x="2037" y="2489"/>
                      <a:pt x="1858" y="1965"/>
                      <a:pt x="1549" y="1453"/>
                    </a:cubicBezTo>
                    <a:cubicBezTo>
                      <a:pt x="1215" y="953"/>
                      <a:pt x="834" y="584"/>
                      <a:pt x="525" y="346"/>
                    </a:cubicBezTo>
                    <a:cubicBezTo>
                      <a:pt x="203" y="108"/>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8"/>
              <p:cNvSpPr/>
              <p:nvPr/>
            </p:nvSpPr>
            <p:spPr>
              <a:xfrm>
                <a:off x="4244275" y="2440900"/>
                <a:ext cx="44675" cy="59900"/>
              </a:xfrm>
              <a:custGeom>
                <a:avLst/>
                <a:gdLst/>
                <a:ahLst/>
                <a:cxnLst/>
                <a:rect l="l" t="t" r="r" b="b"/>
                <a:pathLst>
                  <a:path w="1787" h="2396" extrusionOk="0">
                    <a:moveTo>
                      <a:pt x="0" y="1"/>
                    </a:moveTo>
                    <a:cubicBezTo>
                      <a:pt x="0" y="1"/>
                      <a:pt x="226" y="679"/>
                      <a:pt x="679" y="1358"/>
                    </a:cubicBezTo>
                    <a:cubicBezTo>
                      <a:pt x="917" y="1691"/>
                      <a:pt x="1191" y="1965"/>
                      <a:pt x="1381" y="2168"/>
                    </a:cubicBezTo>
                    <a:cubicBezTo>
                      <a:pt x="1489" y="2251"/>
                      <a:pt x="1560" y="2346"/>
                      <a:pt x="1655" y="2382"/>
                    </a:cubicBezTo>
                    <a:cubicBezTo>
                      <a:pt x="1678" y="2392"/>
                      <a:pt x="1698" y="2395"/>
                      <a:pt x="1715" y="2395"/>
                    </a:cubicBezTo>
                    <a:cubicBezTo>
                      <a:pt x="1761" y="2395"/>
                      <a:pt x="1786" y="2370"/>
                      <a:pt x="1786" y="2370"/>
                    </a:cubicBezTo>
                    <a:lnTo>
                      <a:pt x="1786" y="2370"/>
                    </a:lnTo>
                    <a:cubicBezTo>
                      <a:pt x="1786" y="2370"/>
                      <a:pt x="1782" y="2371"/>
                      <a:pt x="1776" y="2371"/>
                    </a:cubicBezTo>
                    <a:cubicBezTo>
                      <a:pt x="1759" y="2371"/>
                      <a:pt x="1725" y="2365"/>
                      <a:pt x="1691" y="2322"/>
                    </a:cubicBezTo>
                    <a:cubicBezTo>
                      <a:pt x="1655" y="2287"/>
                      <a:pt x="1619" y="2168"/>
                      <a:pt x="1560" y="2049"/>
                    </a:cubicBezTo>
                    <a:cubicBezTo>
                      <a:pt x="1441" y="1787"/>
                      <a:pt x="1262" y="1465"/>
                      <a:pt x="1024" y="1120"/>
                    </a:cubicBezTo>
                    <a:cubicBezTo>
                      <a:pt x="548" y="441"/>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38"/>
              <p:cNvSpPr/>
              <p:nvPr/>
            </p:nvSpPr>
            <p:spPr>
              <a:xfrm>
                <a:off x="4265700" y="2432875"/>
                <a:ext cx="28000" cy="34550"/>
              </a:xfrm>
              <a:custGeom>
                <a:avLst/>
                <a:gdLst/>
                <a:ahLst/>
                <a:cxnLst/>
                <a:rect l="l" t="t" r="r" b="b"/>
                <a:pathLst>
                  <a:path w="1120" h="1382" extrusionOk="0">
                    <a:moveTo>
                      <a:pt x="0" y="0"/>
                    </a:moveTo>
                    <a:cubicBezTo>
                      <a:pt x="0" y="0"/>
                      <a:pt x="96" y="429"/>
                      <a:pt x="405" y="822"/>
                    </a:cubicBezTo>
                    <a:cubicBezTo>
                      <a:pt x="715" y="1203"/>
                      <a:pt x="1120" y="1381"/>
                      <a:pt x="1120" y="1381"/>
                    </a:cubicBezTo>
                    <a:cubicBezTo>
                      <a:pt x="1120" y="1381"/>
                      <a:pt x="1024" y="953"/>
                      <a:pt x="715" y="560"/>
                    </a:cubicBezTo>
                    <a:cubicBezTo>
                      <a:pt x="405" y="179"/>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38"/>
              <p:cNvSpPr/>
              <p:nvPr/>
            </p:nvSpPr>
            <p:spPr>
              <a:xfrm>
                <a:off x="4266900" y="2416500"/>
                <a:ext cx="31575" cy="29500"/>
              </a:xfrm>
              <a:custGeom>
                <a:avLst/>
                <a:gdLst/>
                <a:ahLst/>
                <a:cxnLst/>
                <a:rect l="l" t="t" r="r" b="b"/>
                <a:pathLst>
                  <a:path w="1263" h="1180" extrusionOk="0">
                    <a:moveTo>
                      <a:pt x="0" y="0"/>
                    </a:moveTo>
                    <a:lnTo>
                      <a:pt x="0" y="0"/>
                    </a:lnTo>
                    <a:cubicBezTo>
                      <a:pt x="0" y="0"/>
                      <a:pt x="179" y="381"/>
                      <a:pt x="524" y="703"/>
                    </a:cubicBezTo>
                    <a:cubicBezTo>
                      <a:pt x="857" y="1012"/>
                      <a:pt x="1262" y="1179"/>
                      <a:pt x="1262" y="1179"/>
                    </a:cubicBezTo>
                    <a:cubicBezTo>
                      <a:pt x="1262" y="1179"/>
                      <a:pt x="1167" y="762"/>
                      <a:pt x="810" y="417"/>
                    </a:cubicBezTo>
                    <a:cubicBezTo>
                      <a:pt x="429" y="72"/>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8"/>
              <p:cNvSpPr/>
              <p:nvPr/>
            </p:nvSpPr>
            <p:spPr>
              <a:xfrm>
                <a:off x="4235925" y="1856600"/>
                <a:ext cx="175650" cy="132500"/>
              </a:xfrm>
              <a:custGeom>
                <a:avLst/>
                <a:gdLst/>
                <a:ahLst/>
                <a:cxnLst/>
                <a:rect l="l" t="t" r="r" b="b"/>
                <a:pathLst>
                  <a:path w="7026" h="5300" extrusionOk="0">
                    <a:moveTo>
                      <a:pt x="1" y="1"/>
                    </a:moveTo>
                    <a:cubicBezTo>
                      <a:pt x="1" y="1"/>
                      <a:pt x="120" y="37"/>
                      <a:pt x="346" y="96"/>
                    </a:cubicBezTo>
                    <a:cubicBezTo>
                      <a:pt x="465" y="132"/>
                      <a:pt x="596" y="179"/>
                      <a:pt x="751" y="239"/>
                    </a:cubicBezTo>
                    <a:cubicBezTo>
                      <a:pt x="894" y="298"/>
                      <a:pt x="1072" y="334"/>
                      <a:pt x="1275" y="429"/>
                    </a:cubicBezTo>
                    <a:cubicBezTo>
                      <a:pt x="1656" y="572"/>
                      <a:pt x="2084" y="787"/>
                      <a:pt x="2561" y="1037"/>
                    </a:cubicBezTo>
                    <a:cubicBezTo>
                      <a:pt x="3025" y="1311"/>
                      <a:pt x="3537" y="1620"/>
                      <a:pt x="4025" y="1989"/>
                    </a:cubicBezTo>
                    <a:cubicBezTo>
                      <a:pt x="4513" y="2358"/>
                      <a:pt x="4942" y="2763"/>
                      <a:pt x="5335" y="3132"/>
                    </a:cubicBezTo>
                    <a:cubicBezTo>
                      <a:pt x="5704" y="3513"/>
                      <a:pt x="6037" y="3882"/>
                      <a:pt x="6275" y="4204"/>
                    </a:cubicBezTo>
                    <a:cubicBezTo>
                      <a:pt x="6406" y="4370"/>
                      <a:pt x="6514" y="4525"/>
                      <a:pt x="6597" y="4656"/>
                    </a:cubicBezTo>
                    <a:cubicBezTo>
                      <a:pt x="6704" y="4775"/>
                      <a:pt x="6776" y="4894"/>
                      <a:pt x="6835" y="5001"/>
                    </a:cubicBezTo>
                    <a:cubicBezTo>
                      <a:pt x="6954" y="5192"/>
                      <a:pt x="7026" y="5299"/>
                      <a:pt x="7026" y="5299"/>
                    </a:cubicBezTo>
                    <a:cubicBezTo>
                      <a:pt x="7026" y="5299"/>
                      <a:pt x="6990" y="5180"/>
                      <a:pt x="6883" y="4954"/>
                    </a:cubicBezTo>
                    <a:cubicBezTo>
                      <a:pt x="6835" y="4847"/>
                      <a:pt x="6776" y="4716"/>
                      <a:pt x="6704" y="4561"/>
                    </a:cubicBezTo>
                    <a:cubicBezTo>
                      <a:pt x="6633" y="4418"/>
                      <a:pt x="6549" y="4251"/>
                      <a:pt x="6430" y="4073"/>
                    </a:cubicBezTo>
                    <a:cubicBezTo>
                      <a:pt x="6228" y="3716"/>
                      <a:pt x="5930" y="3299"/>
                      <a:pt x="5573" y="2882"/>
                    </a:cubicBezTo>
                    <a:cubicBezTo>
                      <a:pt x="5216" y="2465"/>
                      <a:pt x="4763" y="2037"/>
                      <a:pt x="4263" y="1644"/>
                    </a:cubicBezTo>
                    <a:cubicBezTo>
                      <a:pt x="3739" y="1275"/>
                      <a:pt x="3216" y="965"/>
                      <a:pt x="2715" y="727"/>
                    </a:cubicBezTo>
                    <a:cubicBezTo>
                      <a:pt x="2204" y="501"/>
                      <a:pt x="1727" y="334"/>
                      <a:pt x="1334" y="239"/>
                    </a:cubicBezTo>
                    <a:cubicBezTo>
                      <a:pt x="1120" y="179"/>
                      <a:pt x="941" y="144"/>
                      <a:pt x="775" y="120"/>
                    </a:cubicBezTo>
                    <a:cubicBezTo>
                      <a:pt x="620" y="72"/>
                      <a:pt x="477" y="60"/>
                      <a:pt x="358" y="37"/>
                    </a:cubicBezTo>
                    <a:cubicBezTo>
                      <a:pt x="144" y="13"/>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8"/>
              <p:cNvSpPr/>
              <p:nvPr/>
            </p:nvSpPr>
            <p:spPr>
              <a:xfrm>
                <a:off x="4233850" y="1902150"/>
                <a:ext cx="169700" cy="120275"/>
              </a:xfrm>
              <a:custGeom>
                <a:avLst/>
                <a:gdLst/>
                <a:ahLst/>
                <a:cxnLst/>
                <a:rect l="l" t="t" r="r" b="b"/>
                <a:pathLst>
                  <a:path w="6788" h="4811" extrusionOk="0">
                    <a:moveTo>
                      <a:pt x="1" y="0"/>
                    </a:moveTo>
                    <a:cubicBezTo>
                      <a:pt x="1" y="0"/>
                      <a:pt x="120" y="24"/>
                      <a:pt x="322" y="60"/>
                    </a:cubicBezTo>
                    <a:cubicBezTo>
                      <a:pt x="536" y="108"/>
                      <a:pt x="846" y="203"/>
                      <a:pt x="1203" y="322"/>
                    </a:cubicBezTo>
                    <a:cubicBezTo>
                      <a:pt x="1929" y="560"/>
                      <a:pt x="2882" y="1048"/>
                      <a:pt x="3799" y="1775"/>
                    </a:cubicBezTo>
                    <a:cubicBezTo>
                      <a:pt x="4703" y="2501"/>
                      <a:pt x="5430" y="3275"/>
                      <a:pt x="5954" y="3858"/>
                    </a:cubicBezTo>
                    <a:cubicBezTo>
                      <a:pt x="6478" y="4441"/>
                      <a:pt x="6787" y="4811"/>
                      <a:pt x="6787" y="4811"/>
                    </a:cubicBezTo>
                    <a:cubicBezTo>
                      <a:pt x="6787" y="4811"/>
                      <a:pt x="6561" y="4394"/>
                      <a:pt x="6120" y="3739"/>
                    </a:cubicBezTo>
                    <a:cubicBezTo>
                      <a:pt x="5680" y="3084"/>
                      <a:pt x="5001" y="2227"/>
                      <a:pt x="4049" y="1465"/>
                    </a:cubicBezTo>
                    <a:cubicBezTo>
                      <a:pt x="3072" y="703"/>
                      <a:pt x="2036" y="286"/>
                      <a:pt x="1263" y="120"/>
                    </a:cubicBezTo>
                    <a:cubicBezTo>
                      <a:pt x="870" y="36"/>
                      <a:pt x="560" y="0"/>
                      <a:pt x="33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8"/>
              <p:cNvSpPr/>
              <p:nvPr/>
            </p:nvSpPr>
            <p:spPr>
              <a:xfrm>
                <a:off x="4283250" y="1946200"/>
                <a:ext cx="80100" cy="65500"/>
              </a:xfrm>
              <a:custGeom>
                <a:avLst/>
                <a:gdLst/>
                <a:ahLst/>
                <a:cxnLst/>
                <a:rect l="l" t="t" r="r" b="b"/>
                <a:pathLst>
                  <a:path w="3204" h="2620" extrusionOk="0">
                    <a:moveTo>
                      <a:pt x="1" y="1"/>
                    </a:moveTo>
                    <a:lnTo>
                      <a:pt x="1" y="1"/>
                    </a:lnTo>
                    <a:cubicBezTo>
                      <a:pt x="1" y="1"/>
                      <a:pt x="191" y="132"/>
                      <a:pt x="513" y="346"/>
                    </a:cubicBezTo>
                    <a:cubicBezTo>
                      <a:pt x="822" y="548"/>
                      <a:pt x="1239" y="858"/>
                      <a:pt x="1668" y="1215"/>
                    </a:cubicBezTo>
                    <a:cubicBezTo>
                      <a:pt x="2096" y="1572"/>
                      <a:pt x="2489" y="1917"/>
                      <a:pt x="2751" y="2191"/>
                    </a:cubicBezTo>
                    <a:cubicBezTo>
                      <a:pt x="3037" y="2453"/>
                      <a:pt x="3204" y="2620"/>
                      <a:pt x="3204" y="2620"/>
                    </a:cubicBezTo>
                    <a:cubicBezTo>
                      <a:pt x="3204" y="2620"/>
                      <a:pt x="3108" y="2394"/>
                      <a:pt x="2930" y="2072"/>
                    </a:cubicBezTo>
                    <a:cubicBezTo>
                      <a:pt x="2727" y="1739"/>
                      <a:pt x="2394" y="1310"/>
                      <a:pt x="1942" y="917"/>
                    </a:cubicBezTo>
                    <a:cubicBezTo>
                      <a:pt x="1465" y="548"/>
                      <a:pt x="965" y="310"/>
                      <a:pt x="608" y="179"/>
                    </a:cubicBezTo>
                    <a:cubicBezTo>
                      <a:pt x="239" y="48"/>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8"/>
              <p:cNvSpPr/>
              <p:nvPr/>
            </p:nvSpPr>
            <p:spPr>
              <a:xfrm>
                <a:off x="4294875" y="2002925"/>
                <a:ext cx="52700" cy="48075"/>
              </a:xfrm>
              <a:custGeom>
                <a:avLst/>
                <a:gdLst/>
                <a:ahLst/>
                <a:cxnLst/>
                <a:rect l="l" t="t" r="r" b="b"/>
                <a:pathLst>
                  <a:path w="2108" h="1923" extrusionOk="0">
                    <a:moveTo>
                      <a:pt x="193" y="1"/>
                    </a:moveTo>
                    <a:cubicBezTo>
                      <a:pt x="151" y="1"/>
                      <a:pt x="117" y="9"/>
                      <a:pt x="84" y="18"/>
                    </a:cubicBezTo>
                    <a:cubicBezTo>
                      <a:pt x="0" y="53"/>
                      <a:pt x="12" y="125"/>
                      <a:pt x="12" y="125"/>
                    </a:cubicBezTo>
                    <a:cubicBezTo>
                      <a:pt x="12" y="125"/>
                      <a:pt x="24" y="77"/>
                      <a:pt x="107" y="77"/>
                    </a:cubicBezTo>
                    <a:cubicBezTo>
                      <a:pt x="179" y="77"/>
                      <a:pt x="250" y="137"/>
                      <a:pt x="357" y="232"/>
                    </a:cubicBezTo>
                    <a:cubicBezTo>
                      <a:pt x="560" y="387"/>
                      <a:pt x="834" y="613"/>
                      <a:pt x="1119" y="887"/>
                    </a:cubicBezTo>
                    <a:cubicBezTo>
                      <a:pt x="1393" y="1149"/>
                      <a:pt x="1643" y="1411"/>
                      <a:pt x="1822" y="1601"/>
                    </a:cubicBezTo>
                    <a:cubicBezTo>
                      <a:pt x="2012" y="1792"/>
                      <a:pt x="2108" y="1923"/>
                      <a:pt x="2108" y="1923"/>
                    </a:cubicBezTo>
                    <a:cubicBezTo>
                      <a:pt x="2108" y="1923"/>
                      <a:pt x="2096" y="1768"/>
                      <a:pt x="1989" y="1506"/>
                    </a:cubicBezTo>
                    <a:cubicBezTo>
                      <a:pt x="1893" y="1244"/>
                      <a:pt x="1691" y="899"/>
                      <a:pt x="1381" y="601"/>
                    </a:cubicBezTo>
                    <a:cubicBezTo>
                      <a:pt x="1072" y="303"/>
                      <a:pt x="715" y="125"/>
                      <a:pt x="441" y="53"/>
                    </a:cubicBezTo>
                    <a:cubicBezTo>
                      <a:pt x="369" y="41"/>
                      <a:pt x="322" y="18"/>
                      <a:pt x="250" y="6"/>
                    </a:cubicBezTo>
                    <a:cubicBezTo>
                      <a:pt x="229" y="2"/>
                      <a:pt x="211" y="1"/>
                      <a:pt x="19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38"/>
              <p:cNvSpPr/>
              <p:nvPr/>
            </p:nvSpPr>
            <p:spPr>
              <a:xfrm>
                <a:off x="4289225" y="2038775"/>
                <a:ext cx="37225" cy="29200"/>
              </a:xfrm>
              <a:custGeom>
                <a:avLst/>
                <a:gdLst/>
                <a:ahLst/>
                <a:cxnLst/>
                <a:rect l="l" t="t" r="r" b="b"/>
                <a:pathLst>
                  <a:path w="1489" h="1168" extrusionOk="0">
                    <a:moveTo>
                      <a:pt x="0" y="0"/>
                    </a:moveTo>
                    <a:lnTo>
                      <a:pt x="0" y="0"/>
                    </a:lnTo>
                    <a:cubicBezTo>
                      <a:pt x="0" y="0"/>
                      <a:pt x="72" y="96"/>
                      <a:pt x="191" y="227"/>
                    </a:cubicBezTo>
                    <a:cubicBezTo>
                      <a:pt x="310" y="358"/>
                      <a:pt x="476" y="524"/>
                      <a:pt x="667" y="667"/>
                    </a:cubicBezTo>
                    <a:cubicBezTo>
                      <a:pt x="857" y="834"/>
                      <a:pt x="1072" y="941"/>
                      <a:pt x="1226" y="1024"/>
                    </a:cubicBezTo>
                    <a:cubicBezTo>
                      <a:pt x="1381" y="1120"/>
                      <a:pt x="1488" y="1167"/>
                      <a:pt x="1488" y="1167"/>
                    </a:cubicBezTo>
                    <a:cubicBezTo>
                      <a:pt x="1488" y="1167"/>
                      <a:pt x="1453" y="1060"/>
                      <a:pt x="1369" y="870"/>
                    </a:cubicBezTo>
                    <a:cubicBezTo>
                      <a:pt x="1286" y="715"/>
                      <a:pt x="1131" y="512"/>
                      <a:pt x="929" y="346"/>
                    </a:cubicBezTo>
                    <a:cubicBezTo>
                      <a:pt x="703" y="179"/>
                      <a:pt x="476" y="96"/>
                      <a:pt x="298" y="48"/>
                    </a:cubicBezTo>
                    <a:cubicBezTo>
                      <a:pt x="119" y="0"/>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8"/>
              <p:cNvSpPr/>
              <p:nvPr/>
            </p:nvSpPr>
            <p:spPr>
              <a:xfrm>
                <a:off x="3982625" y="2187600"/>
                <a:ext cx="289650" cy="171175"/>
              </a:xfrm>
              <a:custGeom>
                <a:avLst/>
                <a:gdLst/>
                <a:ahLst/>
                <a:cxnLst/>
                <a:rect l="l" t="t" r="r" b="b"/>
                <a:pathLst>
                  <a:path w="11586" h="6847" extrusionOk="0">
                    <a:moveTo>
                      <a:pt x="1" y="1"/>
                    </a:moveTo>
                    <a:cubicBezTo>
                      <a:pt x="1" y="1"/>
                      <a:pt x="179" y="60"/>
                      <a:pt x="513" y="167"/>
                    </a:cubicBezTo>
                    <a:cubicBezTo>
                      <a:pt x="846" y="274"/>
                      <a:pt x="1310" y="429"/>
                      <a:pt x="1894" y="655"/>
                    </a:cubicBezTo>
                    <a:cubicBezTo>
                      <a:pt x="2453" y="882"/>
                      <a:pt x="3144" y="1167"/>
                      <a:pt x="3870" y="1501"/>
                    </a:cubicBezTo>
                    <a:cubicBezTo>
                      <a:pt x="4620" y="1858"/>
                      <a:pt x="5406" y="2263"/>
                      <a:pt x="6204" y="2739"/>
                    </a:cubicBezTo>
                    <a:cubicBezTo>
                      <a:pt x="7013" y="3215"/>
                      <a:pt x="7752" y="3703"/>
                      <a:pt x="8406" y="4180"/>
                    </a:cubicBezTo>
                    <a:cubicBezTo>
                      <a:pt x="9061" y="4656"/>
                      <a:pt x="9645" y="5108"/>
                      <a:pt x="10109" y="5513"/>
                    </a:cubicBezTo>
                    <a:cubicBezTo>
                      <a:pt x="10573" y="5906"/>
                      <a:pt x="10942" y="6239"/>
                      <a:pt x="11193" y="6478"/>
                    </a:cubicBezTo>
                    <a:cubicBezTo>
                      <a:pt x="11443" y="6716"/>
                      <a:pt x="11585" y="6847"/>
                      <a:pt x="11585" y="6847"/>
                    </a:cubicBezTo>
                    <a:cubicBezTo>
                      <a:pt x="11585" y="6847"/>
                      <a:pt x="11466" y="6704"/>
                      <a:pt x="11240" y="6430"/>
                    </a:cubicBezTo>
                    <a:cubicBezTo>
                      <a:pt x="11014" y="6156"/>
                      <a:pt x="10692" y="5787"/>
                      <a:pt x="10240" y="5358"/>
                    </a:cubicBezTo>
                    <a:cubicBezTo>
                      <a:pt x="9799" y="4930"/>
                      <a:pt x="9240" y="4430"/>
                      <a:pt x="8609" y="3918"/>
                    </a:cubicBezTo>
                    <a:cubicBezTo>
                      <a:pt x="7966" y="3406"/>
                      <a:pt x="7216" y="2882"/>
                      <a:pt x="6406" y="2394"/>
                    </a:cubicBezTo>
                    <a:cubicBezTo>
                      <a:pt x="5585" y="1906"/>
                      <a:pt x="4763" y="1513"/>
                      <a:pt x="4001" y="1191"/>
                    </a:cubicBezTo>
                    <a:cubicBezTo>
                      <a:pt x="3251" y="882"/>
                      <a:pt x="2549" y="643"/>
                      <a:pt x="1953" y="465"/>
                    </a:cubicBezTo>
                    <a:cubicBezTo>
                      <a:pt x="1358" y="298"/>
                      <a:pt x="870" y="167"/>
                      <a:pt x="525" y="108"/>
                    </a:cubicBezTo>
                    <a:cubicBezTo>
                      <a:pt x="191" y="48"/>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8"/>
              <p:cNvSpPr/>
              <p:nvPr/>
            </p:nvSpPr>
            <p:spPr>
              <a:xfrm>
                <a:off x="4128175" y="2210825"/>
                <a:ext cx="99450" cy="64900"/>
              </a:xfrm>
              <a:custGeom>
                <a:avLst/>
                <a:gdLst/>
                <a:ahLst/>
                <a:cxnLst/>
                <a:rect l="l" t="t" r="r" b="b"/>
                <a:pathLst>
                  <a:path w="3978" h="2596" extrusionOk="0">
                    <a:moveTo>
                      <a:pt x="1" y="0"/>
                    </a:moveTo>
                    <a:cubicBezTo>
                      <a:pt x="1" y="0"/>
                      <a:pt x="870" y="572"/>
                      <a:pt x="1977" y="1310"/>
                    </a:cubicBezTo>
                    <a:cubicBezTo>
                      <a:pt x="3085" y="2024"/>
                      <a:pt x="3977" y="2596"/>
                      <a:pt x="3977" y="2596"/>
                    </a:cubicBezTo>
                    <a:cubicBezTo>
                      <a:pt x="3977" y="2596"/>
                      <a:pt x="3811" y="2381"/>
                      <a:pt x="3513" y="2084"/>
                    </a:cubicBezTo>
                    <a:cubicBezTo>
                      <a:pt x="3215" y="1750"/>
                      <a:pt x="2763" y="1346"/>
                      <a:pt x="2203" y="977"/>
                    </a:cubicBezTo>
                    <a:cubicBezTo>
                      <a:pt x="1632" y="607"/>
                      <a:pt x="1084" y="357"/>
                      <a:pt x="668" y="203"/>
                    </a:cubicBezTo>
                    <a:cubicBezTo>
                      <a:pt x="263" y="60"/>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8"/>
              <p:cNvSpPr/>
              <p:nvPr/>
            </p:nvSpPr>
            <p:spPr>
              <a:xfrm>
                <a:off x="4185025" y="2212900"/>
                <a:ext cx="47950" cy="35150"/>
              </a:xfrm>
              <a:custGeom>
                <a:avLst/>
                <a:gdLst/>
                <a:ahLst/>
                <a:cxnLst/>
                <a:rect l="l" t="t" r="r" b="b"/>
                <a:pathLst>
                  <a:path w="1918" h="1406" extrusionOk="0">
                    <a:moveTo>
                      <a:pt x="1" y="1"/>
                    </a:moveTo>
                    <a:lnTo>
                      <a:pt x="1" y="1"/>
                    </a:lnTo>
                    <a:cubicBezTo>
                      <a:pt x="1" y="1"/>
                      <a:pt x="310" y="477"/>
                      <a:pt x="846" y="870"/>
                    </a:cubicBezTo>
                    <a:cubicBezTo>
                      <a:pt x="1370" y="1251"/>
                      <a:pt x="1918" y="1406"/>
                      <a:pt x="1918" y="1406"/>
                    </a:cubicBezTo>
                    <a:cubicBezTo>
                      <a:pt x="1918" y="1406"/>
                      <a:pt x="1608" y="929"/>
                      <a:pt x="1072" y="536"/>
                    </a:cubicBezTo>
                    <a:cubicBezTo>
                      <a:pt x="549" y="155"/>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8"/>
              <p:cNvSpPr/>
              <p:nvPr/>
            </p:nvSpPr>
            <p:spPr>
              <a:xfrm>
                <a:off x="4198125" y="2195925"/>
                <a:ext cx="44675" cy="26225"/>
              </a:xfrm>
              <a:custGeom>
                <a:avLst/>
                <a:gdLst/>
                <a:ahLst/>
                <a:cxnLst/>
                <a:rect l="l" t="t" r="r" b="b"/>
                <a:pathLst>
                  <a:path w="1787" h="1049" extrusionOk="0">
                    <a:moveTo>
                      <a:pt x="1" y="1"/>
                    </a:moveTo>
                    <a:cubicBezTo>
                      <a:pt x="1" y="1"/>
                      <a:pt x="334" y="370"/>
                      <a:pt x="822" y="656"/>
                    </a:cubicBezTo>
                    <a:cubicBezTo>
                      <a:pt x="1299" y="930"/>
                      <a:pt x="1787" y="1049"/>
                      <a:pt x="1787" y="1049"/>
                    </a:cubicBezTo>
                    <a:cubicBezTo>
                      <a:pt x="1787" y="1049"/>
                      <a:pt x="1513" y="620"/>
                      <a:pt x="1013" y="310"/>
                    </a:cubicBezTo>
                    <a:cubicBezTo>
                      <a:pt x="501" y="13"/>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8"/>
              <p:cNvSpPr/>
              <p:nvPr/>
            </p:nvSpPr>
            <p:spPr>
              <a:xfrm>
                <a:off x="4220150" y="2186850"/>
                <a:ext cx="28900" cy="14625"/>
              </a:xfrm>
              <a:custGeom>
                <a:avLst/>
                <a:gdLst/>
                <a:ahLst/>
                <a:cxnLst/>
                <a:rect l="l" t="t" r="r" b="b"/>
                <a:pathLst>
                  <a:path w="1156" h="585" extrusionOk="0">
                    <a:moveTo>
                      <a:pt x="123" y="0"/>
                    </a:moveTo>
                    <a:cubicBezTo>
                      <a:pt x="48" y="0"/>
                      <a:pt x="1" y="7"/>
                      <a:pt x="1" y="7"/>
                    </a:cubicBezTo>
                    <a:cubicBezTo>
                      <a:pt x="1" y="7"/>
                      <a:pt x="156" y="304"/>
                      <a:pt x="489" y="459"/>
                    </a:cubicBezTo>
                    <a:cubicBezTo>
                      <a:pt x="686" y="565"/>
                      <a:pt x="902" y="585"/>
                      <a:pt x="1033" y="585"/>
                    </a:cubicBezTo>
                    <a:cubicBezTo>
                      <a:pt x="1108" y="585"/>
                      <a:pt x="1156" y="578"/>
                      <a:pt x="1156" y="578"/>
                    </a:cubicBezTo>
                    <a:cubicBezTo>
                      <a:pt x="1156" y="578"/>
                      <a:pt x="977" y="269"/>
                      <a:pt x="668" y="126"/>
                    </a:cubicBezTo>
                    <a:cubicBezTo>
                      <a:pt x="471" y="20"/>
                      <a:pt x="254" y="0"/>
                      <a:pt x="12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8"/>
              <p:cNvSpPr/>
              <p:nvPr/>
            </p:nvSpPr>
            <p:spPr>
              <a:xfrm>
                <a:off x="4228200" y="2167775"/>
                <a:ext cx="32175" cy="13300"/>
              </a:xfrm>
              <a:custGeom>
                <a:avLst/>
                <a:gdLst/>
                <a:ahLst/>
                <a:cxnLst/>
                <a:rect l="l" t="t" r="r" b="b"/>
                <a:pathLst>
                  <a:path w="1287" h="532" extrusionOk="0">
                    <a:moveTo>
                      <a:pt x="241" y="0"/>
                    </a:moveTo>
                    <a:cubicBezTo>
                      <a:pt x="98" y="0"/>
                      <a:pt x="0" y="20"/>
                      <a:pt x="0" y="20"/>
                    </a:cubicBezTo>
                    <a:cubicBezTo>
                      <a:pt x="0" y="20"/>
                      <a:pt x="215" y="317"/>
                      <a:pt x="572" y="448"/>
                    </a:cubicBezTo>
                    <a:cubicBezTo>
                      <a:pt x="731" y="514"/>
                      <a:pt x="896" y="532"/>
                      <a:pt x="1026" y="532"/>
                    </a:cubicBezTo>
                    <a:cubicBezTo>
                      <a:pt x="1179" y="532"/>
                      <a:pt x="1286" y="508"/>
                      <a:pt x="1286" y="508"/>
                    </a:cubicBezTo>
                    <a:cubicBezTo>
                      <a:pt x="1286" y="508"/>
                      <a:pt x="1072" y="210"/>
                      <a:pt x="715" y="79"/>
                    </a:cubicBezTo>
                    <a:cubicBezTo>
                      <a:pt x="544" y="17"/>
                      <a:pt x="373" y="0"/>
                      <a:pt x="24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8"/>
              <p:cNvSpPr/>
              <p:nvPr/>
            </p:nvSpPr>
            <p:spPr>
              <a:xfrm>
                <a:off x="4240400" y="2145775"/>
                <a:ext cx="32175" cy="16025"/>
              </a:xfrm>
              <a:custGeom>
                <a:avLst/>
                <a:gdLst/>
                <a:ahLst/>
                <a:cxnLst/>
                <a:rect l="l" t="t" r="r" b="b"/>
                <a:pathLst>
                  <a:path w="1287" h="641" extrusionOk="0">
                    <a:moveTo>
                      <a:pt x="118" y="1"/>
                    </a:moveTo>
                    <a:cubicBezTo>
                      <a:pt x="45" y="1"/>
                      <a:pt x="0" y="7"/>
                      <a:pt x="0" y="7"/>
                    </a:cubicBezTo>
                    <a:cubicBezTo>
                      <a:pt x="0" y="7"/>
                      <a:pt x="191" y="316"/>
                      <a:pt x="548" y="495"/>
                    </a:cubicBezTo>
                    <a:cubicBezTo>
                      <a:pt x="812" y="622"/>
                      <a:pt x="1075" y="641"/>
                      <a:pt x="1205" y="641"/>
                    </a:cubicBezTo>
                    <a:cubicBezTo>
                      <a:pt x="1256" y="641"/>
                      <a:pt x="1286" y="638"/>
                      <a:pt x="1286" y="638"/>
                    </a:cubicBezTo>
                    <a:cubicBezTo>
                      <a:pt x="1286" y="638"/>
                      <a:pt x="1096" y="316"/>
                      <a:pt x="727" y="138"/>
                    </a:cubicBezTo>
                    <a:cubicBezTo>
                      <a:pt x="494" y="21"/>
                      <a:pt x="256" y="1"/>
                      <a:pt x="11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8"/>
              <p:cNvSpPr/>
              <p:nvPr/>
            </p:nvSpPr>
            <p:spPr>
              <a:xfrm>
                <a:off x="4261825" y="2129550"/>
                <a:ext cx="18475" cy="12825"/>
              </a:xfrm>
              <a:custGeom>
                <a:avLst/>
                <a:gdLst/>
                <a:ahLst/>
                <a:cxnLst/>
                <a:rect l="l" t="t" r="r" b="b"/>
                <a:pathLst>
                  <a:path w="739" h="513" extrusionOk="0">
                    <a:moveTo>
                      <a:pt x="1" y="1"/>
                    </a:moveTo>
                    <a:cubicBezTo>
                      <a:pt x="1" y="1"/>
                      <a:pt x="13" y="72"/>
                      <a:pt x="36" y="168"/>
                    </a:cubicBezTo>
                    <a:cubicBezTo>
                      <a:pt x="72" y="251"/>
                      <a:pt x="144" y="358"/>
                      <a:pt x="251" y="429"/>
                    </a:cubicBezTo>
                    <a:cubicBezTo>
                      <a:pt x="358" y="489"/>
                      <a:pt x="489" y="513"/>
                      <a:pt x="572" y="513"/>
                    </a:cubicBezTo>
                    <a:cubicBezTo>
                      <a:pt x="679" y="513"/>
                      <a:pt x="739" y="477"/>
                      <a:pt x="739" y="477"/>
                    </a:cubicBezTo>
                    <a:lnTo>
                      <a:pt x="667" y="334"/>
                    </a:lnTo>
                    <a:cubicBezTo>
                      <a:pt x="620" y="239"/>
                      <a:pt x="548" y="144"/>
                      <a:pt x="453" y="96"/>
                    </a:cubicBezTo>
                    <a:cubicBezTo>
                      <a:pt x="370" y="25"/>
                      <a:pt x="251" y="13"/>
                      <a:pt x="15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8"/>
              <p:cNvSpPr/>
              <p:nvPr/>
            </p:nvSpPr>
            <p:spPr>
              <a:xfrm>
                <a:off x="3927550" y="1657175"/>
                <a:ext cx="105400" cy="101525"/>
              </a:xfrm>
              <a:custGeom>
                <a:avLst/>
                <a:gdLst/>
                <a:ahLst/>
                <a:cxnLst/>
                <a:rect l="l" t="t" r="r" b="b"/>
                <a:pathLst>
                  <a:path w="4216" h="4061" extrusionOk="0">
                    <a:moveTo>
                      <a:pt x="1" y="1"/>
                    </a:moveTo>
                    <a:cubicBezTo>
                      <a:pt x="1" y="1"/>
                      <a:pt x="144" y="298"/>
                      <a:pt x="442" y="739"/>
                    </a:cubicBezTo>
                    <a:cubicBezTo>
                      <a:pt x="739" y="1191"/>
                      <a:pt x="1192" y="1787"/>
                      <a:pt x="1787" y="2358"/>
                    </a:cubicBezTo>
                    <a:cubicBezTo>
                      <a:pt x="2382" y="2930"/>
                      <a:pt x="2989" y="3358"/>
                      <a:pt x="3454" y="3644"/>
                    </a:cubicBezTo>
                    <a:cubicBezTo>
                      <a:pt x="3918" y="3930"/>
                      <a:pt x="4216" y="4061"/>
                      <a:pt x="4216" y="4061"/>
                    </a:cubicBezTo>
                    <a:cubicBezTo>
                      <a:pt x="4216" y="4061"/>
                      <a:pt x="3966" y="3834"/>
                      <a:pt x="3561" y="3489"/>
                    </a:cubicBezTo>
                    <a:cubicBezTo>
                      <a:pt x="3168" y="3132"/>
                      <a:pt x="2632" y="2644"/>
                      <a:pt x="2049" y="2084"/>
                    </a:cubicBezTo>
                    <a:cubicBezTo>
                      <a:pt x="1477" y="1525"/>
                      <a:pt x="965" y="1001"/>
                      <a:pt x="596" y="620"/>
                    </a:cubicBezTo>
                    <a:cubicBezTo>
                      <a:pt x="227" y="227"/>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8"/>
              <p:cNvSpPr/>
              <p:nvPr/>
            </p:nvSpPr>
            <p:spPr>
              <a:xfrm>
                <a:off x="3920425" y="1678025"/>
                <a:ext cx="44075" cy="55075"/>
              </a:xfrm>
              <a:custGeom>
                <a:avLst/>
                <a:gdLst/>
                <a:ahLst/>
                <a:cxnLst/>
                <a:rect l="l" t="t" r="r" b="b"/>
                <a:pathLst>
                  <a:path w="1763" h="2203" extrusionOk="0">
                    <a:moveTo>
                      <a:pt x="0" y="0"/>
                    </a:moveTo>
                    <a:cubicBezTo>
                      <a:pt x="0" y="0"/>
                      <a:pt x="48" y="155"/>
                      <a:pt x="143" y="393"/>
                    </a:cubicBezTo>
                    <a:cubicBezTo>
                      <a:pt x="238" y="631"/>
                      <a:pt x="393" y="964"/>
                      <a:pt x="643" y="1274"/>
                    </a:cubicBezTo>
                    <a:cubicBezTo>
                      <a:pt x="893" y="1584"/>
                      <a:pt x="1179" y="1822"/>
                      <a:pt x="1393" y="1977"/>
                    </a:cubicBezTo>
                    <a:cubicBezTo>
                      <a:pt x="1608" y="2119"/>
                      <a:pt x="1762" y="2203"/>
                      <a:pt x="1762" y="2203"/>
                    </a:cubicBezTo>
                    <a:cubicBezTo>
                      <a:pt x="1762" y="2203"/>
                      <a:pt x="1691" y="2048"/>
                      <a:pt x="1524" y="1846"/>
                    </a:cubicBezTo>
                    <a:cubicBezTo>
                      <a:pt x="1369" y="1619"/>
                      <a:pt x="1179" y="1334"/>
                      <a:pt x="941" y="1036"/>
                    </a:cubicBezTo>
                    <a:cubicBezTo>
                      <a:pt x="715" y="738"/>
                      <a:pt x="476" y="488"/>
                      <a:pt x="298" y="298"/>
                    </a:cubicBezTo>
                    <a:lnTo>
                      <a:pt x="0" y="0"/>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8"/>
              <p:cNvSpPr/>
              <p:nvPr/>
            </p:nvSpPr>
            <p:spPr>
              <a:xfrm>
                <a:off x="3854625" y="1739325"/>
                <a:ext cx="52425" cy="40800"/>
              </a:xfrm>
              <a:custGeom>
                <a:avLst/>
                <a:gdLst/>
                <a:ahLst/>
                <a:cxnLst/>
                <a:rect l="l" t="t" r="r" b="b"/>
                <a:pathLst>
                  <a:path w="2097" h="1632" extrusionOk="0">
                    <a:moveTo>
                      <a:pt x="1" y="1"/>
                    </a:moveTo>
                    <a:lnTo>
                      <a:pt x="1" y="1"/>
                    </a:lnTo>
                    <a:cubicBezTo>
                      <a:pt x="1" y="1"/>
                      <a:pt x="61" y="132"/>
                      <a:pt x="215" y="346"/>
                    </a:cubicBezTo>
                    <a:cubicBezTo>
                      <a:pt x="358" y="548"/>
                      <a:pt x="584" y="798"/>
                      <a:pt x="882" y="1037"/>
                    </a:cubicBezTo>
                    <a:cubicBezTo>
                      <a:pt x="1180" y="1275"/>
                      <a:pt x="1477" y="1430"/>
                      <a:pt x="1715" y="1513"/>
                    </a:cubicBezTo>
                    <a:cubicBezTo>
                      <a:pt x="1954" y="1608"/>
                      <a:pt x="2096" y="1632"/>
                      <a:pt x="2096" y="1632"/>
                    </a:cubicBezTo>
                    <a:cubicBezTo>
                      <a:pt x="2096" y="1632"/>
                      <a:pt x="1680" y="1156"/>
                      <a:pt x="1132" y="727"/>
                    </a:cubicBezTo>
                    <a:cubicBezTo>
                      <a:pt x="549" y="287"/>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8"/>
              <p:cNvSpPr/>
              <p:nvPr/>
            </p:nvSpPr>
            <p:spPr>
              <a:xfrm>
                <a:off x="3530500" y="2110500"/>
                <a:ext cx="175025" cy="115525"/>
              </a:xfrm>
              <a:custGeom>
                <a:avLst/>
                <a:gdLst/>
                <a:ahLst/>
                <a:cxnLst/>
                <a:rect l="l" t="t" r="r" b="b"/>
                <a:pathLst>
                  <a:path w="7001" h="4621" extrusionOk="0">
                    <a:moveTo>
                      <a:pt x="0" y="1"/>
                    </a:moveTo>
                    <a:cubicBezTo>
                      <a:pt x="0" y="1"/>
                      <a:pt x="310" y="358"/>
                      <a:pt x="869" y="894"/>
                    </a:cubicBezTo>
                    <a:cubicBezTo>
                      <a:pt x="1417" y="1418"/>
                      <a:pt x="2227" y="2120"/>
                      <a:pt x="3203" y="2763"/>
                    </a:cubicBezTo>
                    <a:cubicBezTo>
                      <a:pt x="4191" y="3394"/>
                      <a:pt x="5144" y="3870"/>
                      <a:pt x="5834" y="4168"/>
                    </a:cubicBezTo>
                    <a:cubicBezTo>
                      <a:pt x="6548" y="4466"/>
                      <a:pt x="7001" y="4620"/>
                      <a:pt x="7001" y="4620"/>
                    </a:cubicBezTo>
                    <a:cubicBezTo>
                      <a:pt x="7001" y="4620"/>
                      <a:pt x="6596" y="4382"/>
                      <a:pt x="5929" y="3978"/>
                    </a:cubicBezTo>
                    <a:cubicBezTo>
                      <a:pt x="5263" y="3585"/>
                      <a:pt x="4382" y="3061"/>
                      <a:pt x="3417" y="2418"/>
                    </a:cubicBezTo>
                    <a:cubicBezTo>
                      <a:pt x="2465" y="1787"/>
                      <a:pt x="1595" y="1180"/>
                      <a:pt x="988" y="739"/>
                    </a:cubicBezTo>
                    <a:cubicBezTo>
                      <a:pt x="381" y="287"/>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8"/>
              <p:cNvSpPr/>
              <p:nvPr/>
            </p:nvSpPr>
            <p:spPr>
              <a:xfrm>
                <a:off x="3556375" y="2081925"/>
                <a:ext cx="44675" cy="31275"/>
              </a:xfrm>
              <a:custGeom>
                <a:avLst/>
                <a:gdLst/>
                <a:ahLst/>
                <a:cxnLst/>
                <a:rect l="l" t="t" r="r" b="b"/>
                <a:pathLst>
                  <a:path w="1787" h="1251" extrusionOk="0">
                    <a:moveTo>
                      <a:pt x="1" y="1"/>
                    </a:moveTo>
                    <a:lnTo>
                      <a:pt x="1" y="1"/>
                    </a:lnTo>
                    <a:cubicBezTo>
                      <a:pt x="1" y="1"/>
                      <a:pt x="275" y="441"/>
                      <a:pt x="775" y="787"/>
                    </a:cubicBezTo>
                    <a:cubicBezTo>
                      <a:pt x="1275" y="1132"/>
                      <a:pt x="1787" y="1251"/>
                      <a:pt x="1787" y="1251"/>
                    </a:cubicBezTo>
                    <a:cubicBezTo>
                      <a:pt x="1787" y="1251"/>
                      <a:pt x="1513" y="810"/>
                      <a:pt x="1001" y="465"/>
                    </a:cubicBezTo>
                    <a:cubicBezTo>
                      <a:pt x="501" y="120"/>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8"/>
              <p:cNvSpPr/>
              <p:nvPr/>
            </p:nvSpPr>
            <p:spPr>
              <a:xfrm>
                <a:off x="3575725" y="2060800"/>
                <a:ext cx="44675" cy="27100"/>
              </a:xfrm>
              <a:custGeom>
                <a:avLst/>
                <a:gdLst/>
                <a:ahLst/>
                <a:cxnLst/>
                <a:rect l="l" t="t" r="r" b="b"/>
                <a:pathLst>
                  <a:path w="1787" h="1084" extrusionOk="0">
                    <a:moveTo>
                      <a:pt x="1" y="0"/>
                    </a:moveTo>
                    <a:cubicBezTo>
                      <a:pt x="1" y="1"/>
                      <a:pt x="298" y="417"/>
                      <a:pt x="787" y="715"/>
                    </a:cubicBezTo>
                    <a:cubicBezTo>
                      <a:pt x="1275" y="1013"/>
                      <a:pt x="1787" y="1084"/>
                      <a:pt x="1787" y="1084"/>
                    </a:cubicBezTo>
                    <a:cubicBezTo>
                      <a:pt x="1787" y="1084"/>
                      <a:pt x="1501" y="667"/>
                      <a:pt x="989" y="370"/>
                    </a:cubicBezTo>
                    <a:cubicBezTo>
                      <a:pt x="501" y="72"/>
                      <a:pt x="1" y="1"/>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8"/>
              <p:cNvSpPr/>
              <p:nvPr/>
            </p:nvSpPr>
            <p:spPr>
              <a:xfrm>
                <a:off x="3595975" y="2038475"/>
                <a:ext cx="25925" cy="19675"/>
              </a:xfrm>
              <a:custGeom>
                <a:avLst/>
                <a:gdLst/>
                <a:ahLst/>
                <a:cxnLst/>
                <a:rect l="l" t="t" r="r" b="b"/>
                <a:pathLst>
                  <a:path w="1037" h="787" extrusionOk="0">
                    <a:moveTo>
                      <a:pt x="0" y="1"/>
                    </a:moveTo>
                    <a:cubicBezTo>
                      <a:pt x="0" y="1"/>
                      <a:pt x="108" y="322"/>
                      <a:pt x="393" y="548"/>
                    </a:cubicBezTo>
                    <a:cubicBezTo>
                      <a:pt x="679" y="774"/>
                      <a:pt x="1036" y="786"/>
                      <a:pt x="1036" y="786"/>
                    </a:cubicBezTo>
                    <a:cubicBezTo>
                      <a:pt x="1036" y="786"/>
                      <a:pt x="929" y="453"/>
                      <a:pt x="643" y="239"/>
                    </a:cubicBezTo>
                    <a:cubicBezTo>
                      <a:pt x="358" y="12"/>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8"/>
              <p:cNvSpPr/>
              <p:nvPr/>
            </p:nvSpPr>
            <p:spPr>
              <a:xfrm>
                <a:off x="3611450" y="2019575"/>
                <a:ext cx="24125" cy="12350"/>
              </a:xfrm>
              <a:custGeom>
                <a:avLst/>
                <a:gdLst/>
                <a:ahLst/>
                <a:cxnLst/>
                <a:rect l="l" t="t" r="r" b="b"/>
                <a:pathLst>
                  <a:path w="965" h="494" extrusionOk="0">
                    <a:moveTo>
                      <a:pt x="282" y="0"/>
                    </a:moveTo>
                    <a:cubicBezTo>
                      <a:pt x="244" y="0"/>
                      <a:pt x="209" y="3"/>
                      <a:pt x="179" y="6"/>
                    </a:cubicBezTo>
                    <a:cubicBezTo>
                      <a:pt x="72" y="30"/>
                      <a:pt x="1" y="54"/>
                      <a:pt x="1" y="54"/>
                    </a:cubicBezTo>
                    <a:cubicBezTo>
                      <a:pt x="1" y="54"/>
                      <a:pt x="36" y="114"/>
                      <a:pt x="120" y="185"/>
                    </a:cubicBezTo>
                    <a:cubicBezTo>
                      <a:pt x="191" y="268"/>
                      <a:pt x="274" y="352"/>
                      <a:pt x="417" y="411"/>
                    </a:cubicBezTo>
                    <a:cubicBezTo>
                      <a:pt x="548" y="471"/>
                      <a:pt x="679" y="483"/>
                      <a:pt x="786" y="483"/>
                    </a:cubicBezTo>
                    <a:cubicBezTo>
                      <a:pt x="822" y="491"/>
                      <a:pt x="854" y="493"/>
                      <a:pt x="880" y="493"/>
                    </a:cubicBezTo>
                    <a:cubicBezTo>
                      <a:pt x="933" y="493"/>
                      <a:pt x="965" y="483"/>
                      <a:pt x="965" y="483"/>
                    </a:cubicBezTo>
                    <a:cubicBezTo>
                      <a:pt x="965" y="483"/>
                      <a:pt x="929" y="411"/>
                      <a:pt x="894" y="328"/>
                    </a:cubicBezTo>
                    <a:cubicBezTo>
                      <a:pt x="810" y="221"/>
                      <a:pt x="727" y="114"/>
                      <a:pt x="572" y="54"/>
                    </a:cubicBezTo>
                    <a:cubicBezTo>
                      <a:pt x="473" y="13"/>
                      <a:pt x="369" y="0"/>
                      <a:pt x="28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8"/>
              <p:cNvSpPr/>
              <p:nvPr/>
            </p:nvSpPr>
            <p:spPr>
              <a:xfrm>
                <a:off x="3350400" y="2217075"/>
                <a:ext cx="106600" cy="25450"/>
              </a:xfrm>
              <a:custGeom>
                <a:avLst/>
                <a:gdLst/>
                <a:ahLst/>
                <a:cxnLst/>
                <a:rect l="l" t="t" r="r" b="b"/>
                <a:pathLst>
                  <a:path w="4264" h="1018" extrusionOk="0">
                    <a:moveTo>
                      <a:pt x="1" y="0"/>
                    </a:moveTo>
                    <a:lnTo>
                      <a:pt x="1" y="0"/>
                    </a:lnTo>
                    <a:cubicBezTo>
                      <a:pt x="1" y="0"/>
                      <a:pt x="215" y="131"/>
                      <a:pt x="584" y="298"/>
                    </a:cubicBezTo>
                    <a:cubicBezTo>
                      <a:pt x="941" y="465"/>
                      <a:pt x="1465" y="655"/>
                      <a:pt x="2061" y="798"/>
                    </a:cubicBezTo>
                    <a:cubicBezTo>
                      <a:pt x="2656" y="953"/>
                      <a:pt x="3204" y="1000"/>
                      <a:pt x="3608" y="1012"/>
                    </a:cubicBezTo>
                    <a:cubicBezTo>
                      <a:pt x="3743" y="1016"/>
                      <a:pt x="3861" y="1018"/>
                      <a:pt x="3958" y="1018"/>
                    </a:cubicBezTo>
                    <a:cubicBezTo>
                      <a:pt x="4152" y="1018"/>
                      <a:pt x="4263" y="1012"/>
                      <a:pt x="4263" y="1012"/>
                    </a:cubicBezTo>
                    <a:cubicBezTo>
                      <a:pt x="4263" y="1012"/>
                      <a:pt x="3323" y="715"/>
                      <a:pt x="2144" y="429"/>
                    </a:cubicBezTo>
                    <a:cubicBezTo>
                      <a:pt x="989" y="143"/>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8"/>
              <p:cNvSpPr/>
              <p:nvPr/>
            </p:nvSpPr>
            <p:spPr>
              <a:xfrm>
                <a:off x="3366475" y="2199750"/>
                <a:ext cx="48850" cy="13675"/>
              </a:xfrm>
              <a:custGeom>
                <a:avLst/>
                <a:gdLst/>
                <a:ahLst/>
                <a:cxnLst/>
                <a:rect l="l" t="t" r="r" b="b"/>
                <a:pathLst>
                  <a:path w="1954" h="547" extrusionOk="0">
                    <a:moveTo>
                      <a:pt x="487" y="1"/>
                    </a:moveTo>
                    <a:cubicBezTo>
                      <a:pt x="199" y="1"/>
                      <a:pt x="1" y="50"/>
                      <a:pt x="1" y="50"/>
                    </a:cubicBezTo>
                    <a:cubicBezTo>
                      <a:pt x="1" y="50"/>
                      <a:pt x="417" y="324"/>
                      <a:pt x="941" y="455"/>
                    </a:cubicBezTo>
                    <a:cubicBezTo>
                      <a:pt x="1251" y="531"/>
                      <a:pt x="1542" y="547"/>
                      <a:pt x="1731" y="547"/>
                    </a:cubicBezTo>
                    <a:cubicBezTo>
                      <a:pt x="1869" y="547"/>
                      <a:pt x="1953" y="538"/>
                      <a:pt x="1953" y="538"/>
                    </a:cubicBezTo>
                    <a:cubicBezTo>
                      <a:pt x="1953" y="538"/>
                      <a:pt x="1584" y="217"/>
                      <a:pt x="1025" y="62"/>
                    </a:cubicBezTo>
                    <a:cubicBezTo>
                      <a:pt x="830" y="16"/>
                      <a:pt x="645" y="1"/>
                      <a:pt x="48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8"/>
              <p:cNvSpPr/>
              <p:nvPr/>
            </p:nvSpPr>
            <p:spPr>
              <a:xfrm>
                <a:off x="3390600" y="2171725"/>
                <a:ext cx="31275" cy="11725"/>
              </a:xfrm>
              <a:custGeom>
                <a:avLst/>
                <a:gdLst/>
                <a:ahLst/>
                <a:cxnLst/>
                <a:rect l="l" t="t" r="r" b="b"/>
                <a:pathLst>
                  <a:path w="1251" h="469" extrusionOk="0">
                    <a:moveTo>
                      <a:pt x="415" y="0"/>
                    </a:moveTo>
                    <a:cubicBezTo>
                      <a:pt x="176" y="0"/>
                      <a:pt x="0" y="76"/>
                      <a:pt x="0" y="76"/>
                    </a:cubicBezTo>
                    <a:cubicBezTo>
                      <a:pt x="0" y="76"/>
                      <a:pt x="262" y="314"/>
                      <a:pt x="584" y="409"/>
                    </a:cubicBezTo>
                    <a:cubicBezTo>
                      <a:pt x="726" y="455"/>
                      <a:pt x="869" y="468"/>
                      <a:pt x="986" y="468"/>
                    </a:cubicBezTo>
                    <a:cubicBezTo>
                      <a:pt x="1141" y="468"/>
                      <a:pt x="1250" y="445"/>
                      <a:pt x="1250" y="445"/>
                    </a:cubicBezTo>
                    <a:cubicBezTo>
                      <a:pt x="1250" y="445"/>
                      <a:pt x="1048" y="147"/>
                      <a:pt x="703" y="40"/>
                    </a:cubicBezTo>
                    <a:cubicBezTo>
                      <a:pt x="602" y="11"/>
                      <a:pt x="504" y="0"/>
                      <a:pt x="415"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8"/>
              <p:cNvSpPr/>
              <p:nvPr/>
            </p:nvSpPr>
            <p:spPr>
              <a:xfrm>
                <a:off x="3495950" y="2066750"/>
                <a:ext cx="35750" cy="12850"/>
              </a:xfrm>
              <a:custGeom>
                <a:avLst/>
                <a:gdLst/>
                <a:ahLst/>
                <a:cxnLst/>
                <a:rect l="l" t="t" r="r" b="b"/>
                <a:pathLst>
                  <a:path w="1430" h="514" extrusionOk="0">
                    <a:moveTo>
                      <a:pt x="1" y="1"/>
                    </a:moveTo>
                    <a:cubicBezTo>
                      <a:pt x="1" y="1"/>
                      <a:pt x="60" y="72"/>
                      <a:pt x="168" y="179"/>
                    </a:cubicBezTo>
                    <a:cubicBezTo>
                      <a:pt x="275" y="286"/>
                      <a:pt x="430" y="405"/>
                      <a:pt x="644" y="465"/>
                    </a:cubicBezTo>
                    <a:cubicBezTo>
                      <a:pt x="758" y="499"/>
                      <a:pt x="872" y="513"/>
                      <a:pt x="975" y="513"/>
                    </a:cubicBezTo>
                    <a:cubicBezTo>
                      <a:pt x="1055" y="513"/>
                      <a:pt x="1129" y="504"/>
                      <a:pt x="1192" y="489"/>
                    </a:cubicBezTo>
                    <a:cubicBezTo>
                      <a:pt x="1346" y="477"/>
                      <a:pt x="1430" y="429"/>
                      <a:pt x="1430" y="429"/>
                    </a:cubicBezTo>
                    <a:cubicBezTo>
                      <a:pt x="1430" y="429"/>
                      <a:pt x="1358" y="370"/>
                      <a:pt x="1239" y="298"/>
                    </a:cubicBezTo>
                    <a:cubicBezTo>
                      <a:pt x="1120" y="239"/>
                      <a:pt x="953" y="143"/>
                      <a:pt x="763" y="84"/>
                    </a:cubicBezTo>
                    <a:cubicBezTo>
                      <a:pt x="572" y="24"/>
                      <a:pt x="394" y="13"/>
                      <a:pt x="23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8"/>
              <p:cNvSpPr/>
              <p:nvPr/>
            </p:nvSpPr>
            <p:spPr>
              <a:xfrm>
                <a:off x="3512625" y="2047400"/>
                <a:ext cx="24725" cy="11650"/>
              </a:xfrm>
              <a:custGeom>
                <a:avLst/>
                <a:gdLst/>
                <a:ahLst/>
                <a:cxnLst/>
                <a:rect l="l" t="t" r="r" b="b"/>
                <a:pathLst>
                  <a:path w="989" h="466" extrusionOk="0">
                    <a:moveTo>
                      <a:pt x="302" y="1"/>
                    </a:moveTo>
                    <a:cubicBezTo>
                      <a:pt x="133" y="1"/>
                      <a:pt x="1" y="48"/>
                      <a:pt x="1" y="48"/>
                    </a:cubicBezTo>
                    <a:cubicBezTo>
                      <a:pt x="1" y="48"/>
                      <a:pt x="155" y="310"/>
                      <a:pt x="417" y="417"/>
                    </a:cubicBezTo>
                    <a:cubicBezTo>
                      <a:pt x="509" y="453"/>
                      <a:pt x="603" y="465"/>
                      <a:pt x="687" y="465"/>
                    </a:cubicBezTo>
                    <a:cubicBezTo>
                      <a:pt x="857" y="465"/>
                      <a:pt x="989" y="417"/>
                      <a:pt x="989" y="417"/>
                    </a:cubicBezTo>
                    <a:cubicBezTo>
                      <a:pt x="989" y="417"/>
                      <a:pt x="834" y="144"/>
                      <a:pt x="572" y="48"/>
                    </a:cubicBezTo>
                    <a:cubicBezTo>
                      <a:pt x="481" y="13"/>
                      <a:pt x="387" y="1"/>
                      <a:pt x="30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8"/>
              <p:cNvSpPr/>
              <p:nvPr/>
            </p:nvSpPr>
            <p:spPr>
              <a:xfrm>
                <a:off x="3541800" y="2027850"/>
                <a:ext cx="21450" cy="11150"/>
              </a:xfrm>
              <a:custGeom>
                <a:avLst/>
                <a:gdLst/>
                <a:ahLst/>
                <a:cxnLst/>
                <a:rect l="l" t="t" r="r" b="b"/>
                <a:pathLst>
                  <a:path w="858" h="446" extrusionOk="0">
                    <a:moveTo>
                      <a:pt x="301" y="1"/>
                    </a:moveTo>
                    <a:cubicBezTo>
                      <a:pt x="136" y="1"/>
                      <a:pt x="0" y="56"/>
                      <a:pt x="0" y="56"/>
                    </a:cubicBezTo>
                    <a:cubicBezTo>
                      <a:pt x="0" y="56"/>
                      <a:pt x="120" y="318"/>
                      <a:pt x="358" y="414"/>
                    </a:cubicBezTo>
                    <a:cubicBezTo>
                      <a:pt x="424" y="437"/>
                      <a:pt x="493" y="445"/>
                      <a:pt x="557" y="445"/>
                    </a:cubicBezTo>
                    <a:cubicBezTo>
                      <a:pt x="722" y="445"/>
                      <a:pt x="858" y="390"/>
                      <a:pt x="858" y="390"/>
                    </a:cubicBezTo>
                    <a:cubicBezTo>
                      <a:pt x="858" y="390"/>
                      <a:pt x="739" y="128"/>
                      <a:pt x="501" y="33"/>
                    </a:cubicBezTo>
                    <a:cubicBezTo>
                      <a:pt x="434" y="9"/>
                      <a:pt x="365" y="1"/>
                      <a:pt x="30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8"/>
              <p:cNvSpPr/>
              <p:nvPr/>
            </p:nvSpPr>
            <p:spPr>
              <a:xfrm>
                <a:off x="3503400" y="2281375"/>
                <a:ext cx="359000" cy="107175"/>
              </a:xfrm>
              <a:custGeom>
                <a:avLst/>
                <a:gdLst/>
                <a:ahLst/>
                <a:cxnLst/>
                <a:rect l="l" t="t" r="r" b="b"/>
                <a:pathLst>
                  <a:path w="14360" h="4287" extrusionOk="0">
                    <a:moveTo>
                      <a:pt x="1" y="0"/>
                    </a:moveTo>
                    <a:cubicBezTo>
                      <a:pt x="1" y="0"/>
                      <a:pt x="3168" y="1143"/>
                      <a:pt x="7132" y="2334"/>
                    </a:cubicBezTo>
                    <a:cubicBezTo>
                      <a:pt x="11085" y="3512"/>
                      <a:pt x="14360" y="4286"/>
                      <a:pt x="14360" y="4286"/>
                    </a:cubicBezTo>
                    <a:cubicBezTo>
                      <a:pt x="14360" y="4286"/>
                      <a:pt x="11192" y="3143"/>
                      <a:pt x="7240" y="1953"/>
                    </a:cubicBezTo>
                    <a:cubicBezTo>
                      <a:pt x="3275" y="774"/>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8"/>
              <p:cNvSpPr/>
              <p:nvPr/>
            </p:nvSpPr>
            <p:spPr>
              <a:xfrm>
                <a:off x="3535850" y="2266775"/>
                <a:ext cx="176225" cy="59550"/>
              </a:xfrm>
              <a:custGeom>
                <a:avLst/>
                <a:gdLst/>
                <a:ahLst/>
                <a:cxnLst/>
                <a:rect l="l" t="t" r="r" b="b"/>
                <a:pathLst>
                  <a:path w="7049" h="2382" extrusionOk="0">
                    <a:moveTo>
                      <a:pt x="0" y="1"/>
                    </a:moveTo>
                    <a:cubicBezTo>
                      <a:pt x="0" y="1"/>
                      <a:pt x="1560" y="596"/>
                      <a:pt x="3513" y="1251"/>
                    </a:cubicBezTo>
                    <a:cubicBezTo>
                      <a:pt x="5442" y="1906"/>
                      <a:pt x="7049" y="2382"/>
                      <a:pt x="7049" y="2382"/>
                    </a:cubicBezTo>
                    <a:cubicBezTo>
                      <a:pt x="7049" y="2382"/>
                      <a:pt x="6680" y="2179"/>
                      <a:pt x="6073" y="1882"/>
                    </a:cubicBezTo>
                    <a:cubicBezTo>
                      <a:pt x="5453" y="1584"/>
                      <a:pt x="4608" y="1215"/>
                      <a:pt x="3632" y="882"/>
                    </a:cubicBezTo>
                    <a:cubicBezTo>
                      <a:pt x="2667" y="560"/>
                      <a:pt x="1751" y="334"/>
                      <a:pt x="1084" y="203"/>
                    </a:cubicBezTo>
                    <a:cubicBezTo>
                      <a:pt x="417" y="60"/>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8"/>
              <p:cNvSpPr/>
              <p:nvPr/>
            </p:nvSpPr>
            <p:spPr>
              <a:xfrm>
                <a:off x="3534650" y="2247425"/>
                <a:ext cx="84575" cy="30400"/>
              </a:xfrm>
              <a:custGeom>
                <a:avLst/>
                <a:gdLst/>
                <a:ahLst/>
                <a:cxnLst/>
                <a:rect l="l" t="t" r="r" b="b"/>
                <a:pathLst>
                  <a:path w="3383" h="1216" extrusionOk="0">
                    <a:moveTo>
                      <a:pt x="1" y="1"/>
                    </a:moveTo>
                    <a:cubicBezTo>
                      <a:pt x="1" y="1"/>
                      <a:pt x="703" y="453"/>
                      <a:pt x="1620" y="798"/>
                    </a:cubicBezTo>
                    <a:cubicBezTo>
                      <a:pt x="2561" y="1120"/>
                      <a:pt x="3382" y="1215"/>
                      <a:pt x="3382" y="1215"/>
                    </a:cubicBezTo>
                    <a:cubicBezTo>
                      <a:pt x="3382" y="1215"/>
                      <a:pt x="2692" y="751"/>
                      <a:pt x="1763" y="417"/>
                    </a:cubicBezTo>
                    <a:cubicBezTo>
                      <a:pt x="822" y="96"/>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8"/>
              <p:cNvSpPr/>
              <p:nvPr/>
            </p:nvSpPr>
            <p:spPr>
              <a:xfrm>
                <a:off x="3540900" y="2226150"/>
                <a:ext cx="47050" cy="16400"/>
              </a:xfrm>
              <a:custGeom>
                <a:avLst/>
                <a:gdLst/>
                <a:ahLst/>
                <a:cxnLst/>
                <a:rect l="l" t="t" r="r" b="b"/>
                <a:pathLst>
                  <a:path w="1882" h="656" extrusionOk="0">
                    <a:moveTo>
                      <a:pt x="161" y="1"/>
                    </a:moveTo>
                    <a:cubicBezTo>
                      <a:pt x="61" y="1"/>
                      <a:pt x="1" y="6"/>
                      <a:pt x="1" y="6"/>
                    </a:cubicBezTo>
                    <a:cubicBezTo>
                      <a:pt x="1" y="6"/>
                      <a:pt x="358" y="352"/>
                      <a:pt x="882" y="518"/>
                    </a:cubicBezTo>
                    <a:cubicBezTo>
                      <a:pt x="1216" y="635"/>
                      <a:pt x="1539" y="655"/>
                      <a:pt x="1724" y="655"/>
                    </a:cubicBezTo>
                    <a:cubicBezTo>
                      <a:pt x="1823" y="655"/>
                      <a:pt x="1882" y="649"/>
                      <a:pt x="1882" y="649"/>
                    </a:cubicBezTo>
                    <a:cubicBezTo>
                      <a:pt x="1882" y="649"/>
                      <a:pt x="1525" y="316"/>
                      <a:pt x="1001" y="137"/>
                    </a:cubicBezTo>
                    <a:cubicBezTo>
                      <a:pt x="675" y="21"/>
                      <a:pt x="349" y="1"/>
                      <a:pt x="16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8"/>
              <p:cNvSpPr/>
              <p:nvPr/>
            </p:nvSpPr>
            <p:spPr>
              <a:xfrm>
                <a:off x="3515000" y="2193500"/>
                <a:ext cx="24450" cy="13175"/>
              </a:xfrm>
              <a:custGeom>
                <a:avLst/>
                <a:gdLst/>
                <a:ahLst/>
                <a:cxnLst/>
                <a:rect l="l" t="t" r="r" b="b"/>
                <a:pathLst>
                  <a:path w="978" h="527" extrusionOk="0">
                    <a:moveTo>
                      <a:pt x="314" y="0"/>
                    </a:moveTo>
                    <a:cubicBezTo>
                      <a:pt x="264" y="0"/>
                      <a:pt x="219" y="6"/>
                      <a:pt x="180" y="15"/>
                    </a:cubicBezTo>
                    <a:cubicBezTo>
                      <a:pt x="72" y="38"/>
                      <a:pt x="1" y="74"/>
                      <a:pt x="1" y="74"/>
                    </a:cubicBezTo>
                    <a:cubicBezTo>
                      <a:pt x="1" y="74"/>
                      <a:pt x="49" y="134"/>
                      <a:pt x="144" y="217"/>
                    </a:cubicBezTo>
                    <a:cubicBezTo>
                      <a:pt x="227" y="288"/>
                      <a:pt x="322" y="360"/>
                      <a:pt x="441" y="419"/>
                    </a:cubicBezTo>
                    <a:cubicBezTo>
                      <a:pt x="561" y="479"/>
                      <a:pt x="703" y="491"/>
                      <a:pt x="799" y="515"/>
                    </a:cubicBezTo>
                    <a:cubicBezTo>
                      <a:pt x="906" y="527"/>
                      <a:pt x="977" y="527"/>
                      <a:pt x="977" y="527"/>
                    </a:cubicBezTo>
                    <a:cubicBezTo>
                      <a:pt x="977" y="527"/>
                      <a:pt x="965" y="455"/>
                      <a:pt x="906" y="348"/>
                    </a:cubicBezTo>
                    <a:cubicBezTo>
                      <a:pt x="846" y="241"/>
                      <a:pt x="739" y="122"/>
                      <a:pt x="596" y="62"/>
                    </a:cubicBezTo>
                    <a:cubicBezTo>
                      <a:pt x="498" y="17"/>
                      <a:pt x="400" y="0"/>
                      <a:pt x="31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8"/>
              <p:cNvSpPr/>
              <p:nvPr/>
            </p:nvSpPr>
            <p:spPr>
              <a:xfrm>
                <a:off x="4025500" y="2731725"/>
                <a:ext cx="351250" cy="135750"/>
              </a:xfrm>
              <a:custGeom>
                <a:avLst/>
                <a:gdLst/>
                <a:ahLst/>
                <a:cxnLst/>
                <a:rect l="l" t="t" r="r" b="b"/>
                <a:pathLst>
                  <a:path w="14050" h="5430" extrusionOk="0">
                    <a:moveTo>
                      <a:pt x="0" y="0"/>
                    </a:moveTo>
                    <a:cubicBezTo>
                      <a:pt x="1" y="0"/>
                      <a:pt x="3060" y="1393"/>
                      <a:pt x="6941" y="2893"/>
                    </a:cubicBezTo>
                    <a:cubicBezTo>
                      <a:pt x="10835" y="4405"/>
                      <a:pt x="14050" y="5429"/>
                      <a:pt x="14050" y="5429"/>
                    </a:cubicBezTo>
                    <a:cubicBezTo>
                      <a:pt x="14050" y="5429"/>
                      <a:pt x="10978" y="4024"/>
                      <a:pt x="7096" y="2524"/>
                    </a:cubicBezTo>
                    <a:cubicBezTo>
                      <a:pt x="3215" y="1024"/>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8"/>
              <p:cNvSpPr/>
              <p:nvPr/>
            </p:nvSpPr>
            <p:spPr>
              <a:xfrm>
                <a:off x="4029950" y="2719800"/>
                <a:ext cx="156600" cy="59575"/>
              </a:xfrm>
              <a:custGeom>
                <a:avLst/>
                <a:gdLst/>
                <a:ahLst/>
                <a:cxnLst/>
                <a:rect l="l" t="t" r="r" b="b"/>
                <a:pathLst>
                  <a:path w="6264" h="2383" extrusionOk="0">
                    <a:moveTo>
                      <a:pt x="1" y="1"/>
                    </a:moveTo>
                    <a:cubicBezTo>
                      <a:pt x="1" y="1"/>
                      <a:pt x="1334" y="715"/>
                      <a:pt x="3061" y="1370"/>
                    </a:cubicBezTo>
                    <a:cubicBezTo>
                      <a:pt x="4787" y="2037"/>
                      <a:pt x="6263" y="2382"/>
                      <a:pt x="6263" y="2382"/>
                    </a:cubicBezTo>
                    <a:cubicBezTo>
                      <a:pt x="6263" y="2382"/>
                      <a:pt x="4930" y="1668"/>
                      <a:pt x="3192" y="1013"/>
                    </a:cubicBezTo>
                    <a:cubicBezTo>
                      <a:pt x="1477" y="334"/>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8"/>
              <p:cNvSpPr/>
              <p:nvPr/>
            </p:nvSpPr>
            <p:spPr>
              <a:xfrm>
                <a:off x="4058525" y="2714150"/>
                <a:ext cx="124750" cy="47350"/>
              </a:xfrm>
              <a:custGeom>
                <a:avLst/>
                <a:gdLst/>
                <a:ahLst/>
                <a:cxnLst/>
                <a:rect l="l" t="t" r="r" b="b"/>
                <a:pathLst>
                  <a:path w="4990" h="1894" extrusionOk="0">
                    <a:moveTo>
                      <a:pt x="1" y="1"/>
                    </a:moveTo>
                    <a:cubicBezTo>
                      <a:pt x="1" y="1"/>
                      <a:pt x="1060" y="608"/>
                      <a:pt x="2430" y="1132"/>
                    </a:cubicBezTo>
                    <a:cubicBezTo>
                      <a:pt x="3799" y="1656"/>
                      <a:pt x="4989" y="1894"/>
                      <a:pt x="4989" y="1894"/>
                    </a:cubicBezTo>
                    <a:cubicBezTo>
                      <a:pt x="4989" y="1894"/>
                      <a:pt x="3942" y="1275"/>
                      <a:pt x="2561" y="763"/>
                    </a:cubicBezTo>
                    <a:cubicBezTo>
                      <a:pt x="1191" y="239"/>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8"/>
              <p:cNvSpPr/>
              <p:nvPr/>
            </p:nvSpPr>
            <p:spPr>
              <a:xfrm>
                <a:off x="4118350" y="2718625"/>
                <a:ext cx="130400" cy="49425"/>
              </a:xfrm>
              <a:custGeom>
                <a:avLst/>
                <a:gdLst/>
                <a:ahLst/>
                <a:cxnLst/>
                <a:rect l="l" t="t" r="r" b="b"/>
                <a:pathLst>
                  <a:path w="5216" h="1977" extrusionOk="0">
                    <a:moveTo>
                      <a:pt x="1" y="0"/>
                    </a:moveTo>
                    <a:cubicBezTo>
                      <a:pt x="1" y="0"/>
                      <a:pt x="1096" y="619"/>
                      <a:pt x="2537" y="1179"/>
                    </a:cubicBezTo>
                    <a:cubicBezTo>
                      <a:pt x="3978" y="1715"/>
                      <a:pt x="5216" y="1977"/>
                      <a:pt x="5216" y="1977"/>
                    </a:cubicBezTo>
                    <a:cubicBezTo>
                      <a:pt x="5216" y="1977"/>
                      <a:pt x="4120" y="1358"/>
                      <a:pt x="2680" y="798"/>
                    </a:cubicBezTo>
                    <a:cubicBezTo>
                      <a:pt x="1239" y="262"/>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8"/>
              <p:cNvSpPr/>
              <p:nvPr/>
            </p:nvSpPr>
            <p:spPr>
              <a:xfrm>
                <a:off x="5117900" y="2785300"/>
                <a:ext cx="11625" cy="60150"/>
              </a:xfrm>
              <a:custGeom>
                <a:avLst/>
                <a:gdLst/>
                <a:ahLst/>
                <a:cxnLst/>
                <a:rect l="l" t="t" r="r" b="b"/>
                <a:pathLst>
                  <a:path w="465" h="2406" extrusionOk="0">
                    <a:moveTo>
                      <a:pt x="464" y="0"/>
                    </a:moveTo>
                    <a:lnTo>
                      <a:pt x="464" y="0"/>
                    </a:lnTo>
                    <a:cubicBezTo>
                      <a:pt x="464" y="0"/>
                      <a:pt x="357" y="96"/>
                      <a:pt x="214" y="322"/>
                    </a:cubicBezTo>
                    <a:cubicBezTo>
                      <a:pt x="119" y="512"/>
                      <a:pt x="0" y="846"/>
                      <a:pt x="0" y="1203"/>
                    </a:cubicBezTo>
                    <a:cubicBezTo>
                      <a:pt x="0" y="1572"/>
                      <a:pt x="95" y="1881"/>
                      <a:pt x="202" y="2096"/>
                    </a:cubicBezTo>
                    <a:cubicBezTo>
                      <a:pt x="310" y="2298"/>
                      <a:pt x="417" y="2405"/>
                      <a:pt x="417" y="2405"/>
                    </a:cubicBezTo>
                    <a:cubicBezTo>
                      <a:pt x="417" y="2405"/>
                      <a:pt x="417" y="2262"/>
                      <a:pt x="393" y="2036"/>
                    </a:cubicBezTo>
                    <a:lnTo>
                      <a:pt x="393" y="1203"/>
                    </a:lnTo>
                    <a:cubicBezTo>
                      <a:pt x="417" y="893"/>
                      <a:pt x="417" y="596"/>
                      <a:pt x="429" y="369"/>
                    </a:cubicBezTo>
                    <a:cubicBezTo>
                      <a:pt x="441" y="131"/>
                      <a:pt x="464" y="0"/>
                      <a:pt x="46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8"/>
              <p:cNvSpPr/>
              <p:nvPr/>
            </p:nvSpPr>
            <p:spPr>
              <a:xfrm>
                <a:off x="5097050" y="2811200"/>
                <a:ext cx="10750" cy="29775"/>
              </a:xfrm>
              <a:custGeom>
                <a:avLst/>
                <a:gdLst/>
                <a:ahLst/>
                <a:cxnLst/>
                <a:rect l="l" t="t" r="r" b="b"/>
                <a:pathLst>
                  <a:path w="430" h="1191" extrusionOk="0">
                    <a:moveTo>
                      <a:pt x="191" y="0"/>
                    </a:moveTo>
                    <a:cubicBezTo>
                      <a:pt x="191" y="0"/>
                      <a:pt x="1" y="262"/>
                      <a:pt x="24" y="607"/>
                    </a:cubicBezTo>
                    <a:cubicBezTo>
                      <a:pt x="48" y="941"/>
                      <a:pt x="251" y="1191"/>
                      <a:pt x="251" y="1191"/>
                    </a:cubicBezTo>
                    <a:cubicBezTo>
                      <a:pt x="251" y="1191"/>
                      <a:pt x="429" y="905"/>
                      <a:pt x="417" y="583"/>
                    </a:cubicBezTo>
                    <a:cubicBezTo>
                      <a:pt x="405" y="250"/>
                      <a:pt x="191" y="0"/>
                      <a:pt x="19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38"/>
              <p:cNvSpPr/>
              <p:nvPr/>
            </p:nvSpPr>
            <p:spPr>
              <a:xfrm>
                <a:off x="5064025" y="2168250"/>
                <a:ext cx="10725" cy="52425"/>
              </a:xfrm>
              <a:custGeom>
                <a:avLst/>
                <a:gdLst/>
                <a:ahLst/>
                <a:cxnLst/>
                <a:rect l="l" t="t" r="r" b="b"/>
                <a:pathLst>
                  <a:path w="429" h="2097" extrusionOk="0">
                    <a:moveTo>
                      <a:pt x="214" y="1"/>
                    </a:moveTo>
                    <a:cubicBezTo>
                      <a:pt x="214" y="1"/>
                      <a:pt x="60" y="477"/>
                      <a:pt x="24" y="1048"/>
                    </a:cubicBezTo>
                    <a:cubicBezTo>
                      <a:pt x="0" y="1608"/>
                      <a:pt x="95" y="2096"/>
                      <a:pt x="95" y="2096"/>
                    </a:cubicBezTo>
                    <a:cubicBezTo>
                      <a:pt x="95" y="2096"/>
                      <a:pt x="155" y="2001"/>
                      <a:pt x="226" y="1798"/>
                    </a:cubicBezTo>
                    <a:cubicBezTo>
                      <a:pt x="310" y="1608"/>
                      <a:pt x="393" y="1358"/>
                      <a:pt x="417" y="1060"/>
                    </a:cubicBezTo>
                    <a:cubicBezTo>
                      <a:pt x="429" y="763"/>
                      <a:pt x="381" y="489"/>
                      <a:pt x="322" y="298"/>
                    </a:cubicBezTo>
                    <a:cubicBezTo>
                      <a:pt x="274" y="120"/>
                      <a:pt x="214" y="1"/>
                      <a:pt x="21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38"/>
              <p:cNvSpPr/>
              <p:nvPr/>
            </p:nvSpPr>
            <p:spPr>
              <a:xfrm>
                <a:off x="3860000" y="2309950"/>
                <a:ext cx="44975" cy="74425"/>
              </a:xfrm>
              <a:custGeom>
                <a:avLst/>
                <a:gdLst/>
                <a:ahLst/>
                <a:cxnLst/>
                <a:rect l="l" t="t" r="r" b="b"/>
                <a:pathLst>
                  <a:path w="1799" h="2977" extrusionOk="0">
                    <a:moveTo>
                      <a:pt x="1798" y="0"/>
                    </a:moveTo>
                    <a:lnTo>
                      <a:pt x="1798" y="0"/>
                    </a:lnTo>
                    <a:cubicBezTo>
                      <a:pt x="1798" y="0"/>
                      <a:pt x="1227" y="572"/>
                      <a:pt x="727" y="1393"/>
                    </a:cubicBezTo>
                    <a:cubicBezTo>
                      <a:pt x="238" y="2226"/>
                      <a:pt x="0" y="2977"/>
                      <a:pt x="0" y="2977"/>
                    </a:cubicBezTo>
                    <a:cubicBezTo>
                      <a:pt x="0" y="2977"/>
                      <a:pt x="572" y="2417"/>
                      <a:pt x="1072" y="1595"/>
                    </a:cubicBezTo>
                    <a:cubicBezTo>
                      <a:pt x="1560" y="774"/>
                      <a:pt x="1798" y="0"/>
                      <a:pt x="179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38"/>
              <p:cNvSpPr/>
              <p:nvPr/>
            </p:nvSpPr>
            <p:spPr>
              <a:xfrm>
                <a:off x="3877250" y="2371850"/>
                <a:ext cx="14625" cy="20850"/>
              </a:xfrm>
              <a:custGeom>
                <a:avLst/>
                <a:gdLst/>
                <a:ahLst/>
                <a:cxnLst/>
                <a:rect l="l" t="t" r="r" b="b"/>
                <a:pathLst>
                  <a:path w="585" h="834" extrusionOk="0">
                    <a:moveTo>
                      <a:pt x="572" y="0"/>
                    </a:moveTo>
                    <a:cubicBezTo>
                      <a:pt x="572" y="0"/>
                      <a:pt x="513" y="24"/>
                      <a:pt x="418" y="84"/>
                    </a:cubicBezTo>
                    <a:cubicBezTo>
                      <a:pt x="346" y="143"/>
                      <a:pt x="239" y="227"/>
                      <a:pt x="168" y="322"/>
                    </a:cubicBezTo>
                    <a:cubicBezTo>
                      <a:pt x="96" y="429"/>
                      <a:pt x="48" y="548"/>
                      <a:pt x="37" y="655"/>
                    </a:cubicBezTo>
                    <a:cubicBezTo>
                      <a:pt x="1" y="762"/>
                      <a:pt x="1" y="834"/>
                      <a:pt x="1" y="834"/>
                    </a:cubicBezTo>
                    <a:cubicBezTo>
                      <a:pt x="1" y="834"/>
                      <a:pt x="72" y="834"/>
                      <a:pt x="179" y="786"/>
                    </a:cubicBezTo>
                    <a:cubicBezTo>
                      <a:pt x="275" y="739"/>
                      <a:pt x="394" y="667"/>
                      <a:pt x="477" y="548"/>
                    </a:cubicBezTo>
                    <a:cubicBezTo>
                      <a:pt x="560" y="429"/>
                      <a:pt x="584" y="274"/>
                      <a:pt x="584" y="179"/>
                    </a:cubicBezTo>
                    <a:cubicBezTo>
                      <a:pt x="584" y="72"/>
                      <a:pt x="572" y="0"/>
                      <a:pt x="57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38"/>
              <p:cNvSpPr/>
              <p:nvPr/>
            </p:nvSpPr>
            <p:spPr>
              <a:xfrm>
                <a:off x="3895125" y="2380475"/>
                <a:ext cx="16100" cy="16400"/>
              </a:xfrm>
              <a:custGeom>
                <a:avLst/>
                <a:gdLst/>
                <a:ahLst/>
                <a:cxnLst/>
                <a:rect l="l" t="t" r="r" b="b"/>
                <a:pathLst>
                  <a:path w="644" h="656" extrusionOk="0">
                    <a:moveTo>
                      <a:pt x="596" y="1"/>
                    </a:moveTo>
                    <a:lnTo>
                      <a:pt x="596" y="1"/>
                    </a:lnTo>
                    <a:cubicBezTo>
                      <a:pt x="595" y="1"/>
                      <a:pt x="334" y="37"/>
                      <a:pt x="167" y="203"/>
                    </a:cubicBezTo>
                    <a:cubicBezTo>
                      <a:pt x="24" y="382"/>
                      <a:pt x="0" y="656"/>
                      <a:pt x="0" y="656"/>
                    </a:cubicBezTo>
                    <a:cubicBezTo>
                      <a:pt x="0" y="656"/>
                      <a:pt x="4" y="656"/>
                      <a:pt x="10" y="656"/>
                    </a:cubicBezTo>
                    <a:cubicBezTo>
                      <a:pt x="62" y="656"/>
                      <a:pt x="306" y="646"/>
                      <a:pt x="465" y="477"/>
                    </a:cubicBezTo>
                    <a:cubicBezTo>
                      <a:pt x="643" y="275"/>
                      <a:pt x="596" y="1"/>
                      <a:pt x="59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38"/>
              <p:cNvSpPr/>
              <p:nvPr/>
            </p:nvSpPr>
            <p:spPr>
              <a:xfrm>
                <a:off x="4099000" y="1753925"/>
                <a:ext cx="31300" cy="50325"/>
              </a:xfrm>
              <a:custGeom>
                <a:avLst/>
                <a:gdLst/>
                <a:ahLst/>
                <a:cxnLst/>
                <a:rect l="l" t="t" r="r" b="b"/>
                <a:pathLst>
                  <a:path w="1252" h="2013" extrusionOk="0">
                    <a:moveTo>
                      <a:pt x="1251" y="0"/>
                    </a:moveTo>
                    <a:lnTo>
                      <a:pt x="1251" y="0"/>
                    </a:lnTo>
                    <a:cubicBezTo>
                      <a:pt x="1251" y="0"/>
                      <a:pt x="811" y="357"/>
                      <a:pt x="465" y="905"/>
                    </a:cubicBezTo>
                    <a:cubicBezTo>
                      <a:pt x="120" y="1465"/>
                      <a:pt x="1" y="2012"/>
                      <a:pt x="1" y="2012"/>
                    </a:cubicBezTo>
                    <a:cubicBezTo>
                      <a:pt x="1" y="2012"/>
                      <a:pt x="453" y="1667"/>
                      <a:pt x="799" y="1107"/>
                    </a:cubicBezTo>
                    <a:cubicBezTo>
                      <a:pt x="1132" y="548"/>
                      <a:pt x="1251" y="0"/>
                      <a:pt x="125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8"/>
              <p:cNvSpPr/>
              <p:nvPr/>
            </p:nvSpPr>
            <p:spPr>
              <a:xfrm>
                <a:off x="4130275" y="1766125"/>
                <a:ext cx="14300" cy="18475"/>
              </a:xfrm>
              <a:custGeom>
                <a:avLst/>
                <a:gdLst/>
                <a:ahLst/>
                <a:cxnLst/>
                <a:rect l="l" t="t" r="r" b="b"/>
                <a:pathLst>
                  <a:path w="572" h="739" extrusionOk="0">
                    <a:moveTo>
                      <a:pt x="572" y="0"/>
                    </a:moveTo>
                    <a:cubicBezTo>
                      <a:pt x="572" y="0"/>
                      <a:pt x="488" y="0"/>
                      <a:pt x="405" y="24"/>
                    </a:cubicBezTo>
                    <a:cubicBezTo>
                      <a:pt x="298" y="60"/>
                      <a:pt x="179" y="119"/>
                      <a:pt x="107" y="238"/>
                    </a:cubicBezTo>
                    <a:cubicBezTo>
                      <a:pt x="36" y="346"/>
                      <a:pt x="0" y="477"/>
                      <a:pt x="24" y="584"/>
                    </a:cubicBezTo>
                    <a:cubicBezTo>
                      <a:pt x="24" y="679"/>
                      <a:pt x="48" y="739"/>
                      <a:pt x="48" y="739"/>
                    </a:cubicBezTo>
                    <a:lnTo>
                      <a:pt x="191" y="667"/>
                    </a:lnTo>
                    <a:cubicBezTo>
                      <a:pt x="286" y="619"/>
                      <a:pt x="369" y="548"/>
                      <a:pt x="429" y="465"/>
                    </a:cubicBezTo>
                    <a:cubicBezTo>
                      <a:pt x="488" y="358"/>
                      <a:pt x="524" y="250"/>
                      <a:pt x="536" y="167"/>
                    </a:cubicBezTo>
                    <a:cubicBezTo>
                      <a:pt x="572" y="72"/>
                      <a:pt x="572" y="0"/>
                      <a:pt x="57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8"/>
              <p:cNvSpPr/>
              <p:nvPr/>
            </p:nvSpPr>
            <p:spPr>
              <a:xfrm>
                <a:off x="3648350" y="2253075"/>
                <a:ext cx="34575" cy="42000"/>
              </a:xfrm>
              <a:custGeom>
                <a:avLst/>
                <a:gdLst/>
                <a:ahLst/>
                <a:cxnLst/>
                <a:rect l="l" t="t" r="r" b="b"/>
                <a:pathLst>
                  <a:path w="1383" h="1680" extrusionOk="0">
                    <a:moveTo>
                      <a:pt x="1382" y="1"/>
                    </a:moveTo>
                    <a:lnTo>
                      <a:pt x="1382" y="1"/>
                    </a:lnTo>
                    <a:cubicBezTo>
                      <a:pt x="1382" y="1"/>
                      <a:pt x="918" y="251"/>
                      <a:pt x="549" y="715"/>
                    </a:cubicBezTo>
                    <a:cubicBezTo>
                      <a:pt x="156" y="1180"/>
                      <a:pt x="1" y="1680"/>
                      <a:pt x="1" y="1680"/>
                    </a:cubicBezTo>
                    <a:cubicBezTo>
                      <a:pt x="1" y="1680"/>
                      <a:pt x="465" y="1430"/>
                      <a:pt x="846" y="965"/>
                    </a:cubicBezTo>
                    <a:cubicBezTo>
                      <a:pt x="1227" y="513"/>
                      <a:pt x="1382" y="1"/>
                      <a:pt x="138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8"/>
              <p:cNvSpPr/>
              <p:nvPr/>
            </p:nvSpPr>
            <p:spPr>
              <a:xfrm>
                <a:off x="3665325" y="2277200"/>
                <a:ext cx="19975" cy="22950"/>
              </a:xfrm>
              <a:custGeom>
                <a:avLst/>
                <a:gdLst/>
                <a:ahLst/>
                <a:cxnLst/>
                <a:rect l="l" t="t" r="r" b="b"/>
                <a:pathLst>
                  <a:path w="799" h="918" extrusionOk="0">
                    <a:moveTo>
                      <a:pt x="798" y="0"/>
                    </a:moveTo>
                    <a:lnTo>
                      <a:pt x="798" y="0"/>
                    </a:lnTo>
                    <a:cubicBezTo>
                      <a:pt x="798" y="0"/>
                      <a:pt x="465" y="84"/>
                      <a:pt x="251" y="334"/>
                    </a:cubicBezTo>
                    <a:cubicBezTo>
                      <a:pt x="24" y="572"/>
                      <a:pt x="1" y="917"/>
                      <a:pt x="1" y="917"/>
                    </a:cubicBezTo>
                    <a:cubicBezTo>
                      <a:pt x="1" y="917"/>
                      <a:pt x="322" y="834"/>
                      <a:pt x="548" y="584"/>
                    </a:cubicBezTo>
                    <a:cubicBezTo>
                      <a:pt x="774" y="346"/>
                      <a:pt x="798" y="0"/>
                      <a:pt x="79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8"/>
              <p:cNvSpPr/>
              <p:nvPr/>
            </p:nvSpPr>
            <p:spPr>
              <a:xfrm>
                <a:off x="4449050" y="2891250"/>
                <a:ext cx="460800" cy="175350"/>
              </a:xfrm>
              <a:custGeom>
                <a:avLst/>
                <a:gdLst/>
                <a:ahLst/>
                <a:cxnLst/>
                <a:rect l="l" t="t" r="r" b="b"/>
                <a:pathLst>
                  <a:path w="18432" h="7014" extrusionOk="0">
                    <a:moveTo>
                      <a:pt x="1" y="1"/>
                    </a:moveTo>
                    <a:cubicBezTo>
                      <a:pt x="1" y="1"/>
                      <a:pt x="4049" y="1751"/>
                      <a:pt x="9145" y="3692"/>
                    </a:cubicBezTo>
                    <a:cubicBezTo>
                      <a:pt x="14229" y="5621"/>
                      <a:pt x="18432" y="7014"/>
                      <a:pt x="18432" y="7014"/>
                    </a:cubicBezTo>
                    <a:cubicBezTo>
                      <a:pt x="18432" y="7014"/>
                      <a:pt x="14383" y="5252"/>
                      <a:pt x="9288" y="3323"/>
                    </a:cubicBezTo>
                    <a:cubicBezTo>
                      <a:pt x="4204" y="1382"/>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38"/>
              <p:cNvSpPr/>
              <p:nvPr/>
            </p:nvSpPr>
            <p:spPr>
              <a:xfrm>
                <a:off x="4925600" y="3071050"/>
                <a:ext cx="52125" cy="19675"/>
              </a:xfrm>
              <a:custGeom>
                <a:avLst/>
                <a:gdLst/>
                <a:ahLst/>
                <a:cxnLst/>
                <a:rect l="l" t="t" r="r" b="b"/>
                <a:pathLst>
                  <a:path w="2085" h="787" extrusionOk="0">
                    <a:moveTo>
                      <a:pt x="1" y="0"/>
                    </a:moveTo>
                    <a:cubicBezTo>
                      <a:pt x="1" y="0"/>
                      <a:pt x="382" y="357"/>
                      <a:pt x="965" y="572"/>
                    </a:cubicBezTo>
                    <a:cubicBezTo>
                      <a:pt x="1548" y="786"/>
                      <a:pt x="2084" y="786"/>
                      <a:pt x="2084" y="786"/>
                    </a:cubicBezTo>
                    <a:cubicBezTo>
                      <a:pt x="2084" y="786"/>
                      <a:pt x="1691" y="429"/>
                      <a:pt x="1108" y="203"/>
                    </a:cubicBezTo>
                    <a:cubicBezTo>
                      <a:pt x="525" y="0"/>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38"/>
              <p:cNvSpPr/>
              <p:nvPr/>
            </p:nvSpPr>
            <p:spPr>
              <a:xfrm>
                <a:off x="4994950" y="3093775"/>
                <a:ext cx="31875" cy="13500"/>
              </a:xfrm>
              <a:custGeom>
                <a:avLst/>
                <a:gdLst/>
                <a:ahLst/>
                <a:cxnLst/>
                <a:rect l="l" t="t" r="r" b="b"/>
                <a:pathLst>
                  <a:path w="1275" h="540" extrusionOk="0">
                    <a:moveTo>
                      <a:pt x="240" y="0"/>
                    </a:moveTo>
                    <a:cubicBezTo>
                      <a:pt x="98" y="0"/>
                      <a:pt x="1" y="20"/>
                      <a:pt x="1" y="20"/>
                    </a:cubicBezTo>
                    <a:cubicBezTo>
                      <a:pt x="1" y="20"/>
                      <a:pt x="215" y="318"/>
                      <a:pt x="572" y="460"/>
                    </a:cubicBezTo>
                    <a:cubicBezTo>
                      <a:pt x="732" y="523"/>
                      <a:pt x="899" y="539"/>
                      <a:pt x="1031" y="539"/>
                    </a:cubicBezTo>
                    <a:cubicBezTo>
                      <a:pt x="1174" y="539"/>
                      <a:pt x="1275" y="520"/>
                      <a:pt x="1275" y="520"/>
                    </a:cubicBezTo>
                    <a:cubicBezTo>
                      <a:pt x="1275" y="520"/>
                      <a:pt x="1049" y="222"/>
                      <a:pt x="703" y="79"/>
                    </a:cubicBezTo>
                    <a:cubicBezTo>
                      <a:pt x="538" y="17"/>
                      <a:pt x="370" y="0"/>
                      <a:pt x="24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38"/>
              <p:cNvSpPr/>
              <p:nvPr/>
            </p:nvSpPr>
            <p:spPr>
              <a:xfrm>
                <a:off x="5042275" y="3114625"/>
                <a:ext cx="26825" cy="11900"/>
              </a:xfrm>
              <a:custGeom>
                <a:avLst/>
                <a:gdLst/>
                <a:ahLst/>
                <a:cxnLst/>
                <a:rect l="l" t="t" r="r" b="b"/>
                <a:pathLst>
                  <a:path w="1073" h="476" extrusionOk="0">
                    <a:moveTo>
                      <a:pt x="272" y="0"/>
                    </a:moveTo>
                    <a:cubicBezTo>
                      <a:pt x="116" y="0"/>
                      <a:pt x="1" y="31"/>
                      <a:pt x="1" y="31"/>
                    </a:cubicBezTo>
                    <a:cubicBezTo>
                      <a:pt x="1" y="31"/>
                      <a:pt x="168" y="305"/>
                      <a:pt x="465" y="424"/>
                    </a:cubicBezTo>
                    <a:cubicBezTo>
                      <a:pt x="572" y="463"/>
                      <a:pt x="681" y="475"/>
                      <a:pt x="776" y="475"/>
                    </a:cubicBezTo>
                    <a:cubicBezTo>
                      <a:pt x="946" y="475"/>
                      <a:pt x="1072" y="436"/>
                      <a:pt x="1072" y="436"/>
                    </a:cubicBezTo>
                    <a:cubicBezTo>
                      <a:pt x="1072" y="436"/>
                      <a:pt x="906" y="162"/>
                      <a:pt x="608" y="55"/>
                    </a:cubicBezTo>
                    <a:cubicBezTo>
                      <a:pt x="492" y="13"/>
                      <a:pt x="373" y="0"/>
                      <a:pt x="27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8"/>
              <p:cNvSpPr/>
              <p:nvPr/>
            </p:nvSpPr>
            <p:spPr>
              <a:xfrm>
                <a:off x="5104500" y="3139425"/>
                <a:ext cx="44375" cy="16800"/>
              </a:xfrm>
              <a:custGeom>
                <a:avLst/>
                <a:gdLst/>
                <a:ahLst/>
                <a:cxnLst/>
                <a:rect l="l" t="t" r="r" b="b"/>
                <a:pathLst>
                  <a:path w="1775" h="672" extrusionOk="0">
                    <a:moveTo>
                      <a:pt x="102" y="1"/>
                    </a:moveTo>
                    <a:cubicBezTo>
                      <a:pt x="37" y="1"/>
                      <a:pt x="0" y="4"/>
                      <a:pt x="0" y="4"/>
                    </a:cubicBezTo>
                    <a:cubicBezTo>
                      <a:pt x="0" y="4"/>
                      <a:pt x="322" y="325"/>
                      <a:pt x="822" y="516"/>
                    </a:cubicBezTo>
                    <a:cubicBezTo>
                      <a:pt x="1207" y="657"/>
                      <a:pt x="1578" y="671"/>
                      <a:pt x="1717" y="671"/>
                    </a:cubicBezTo>
                    <a:cubicBezTo>
                      <a:pt x="1754" y="671"/>
                      <a:pt x="1774" y="670"/>
                      <a:pt x="1774" y="670"/>
                    </a:cubicBezTo>
                    <a:cubicBezTo>
                      <a:pt x="1774" y="670"/>
                      <a:pt x="1441" y="325"/>
                      <a:pt x="953" y="147"/>
                    </a:cubicBezTo>
                    <a:cubicBezTo>
                      <a:pt x="596" y="19"/>
                      <a:pt x="263" y="1"/>
                      <a:pt x="10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8"/>
              <p:cNvSpPr/>
              <p:nvPr/>
            </p:nvSpPr>
            <p:spPr>
              <a:xfrm>
                <a:off x="3391175" y="2492100"/>
                <a:ext cx="606350" cy="231000"/>
              </a:xfrm>
              <a:custGeom>
                <a:avLst/>
                <a:gdLst/>
                <a:ahLst/>
                <a:cxnLst/>
                <a:rect l="l" t="t" r="r" b="b"/>
                <a:pathLst>
                  <a:path w="24254" h="9240" extrusionOk="0">
                    <a:moveTo>
                      <a:pt x="1" y="1"/>
                    </a:moveTo>
                    <a:cubicBezTo>
                      <a:pt x="2" y="1"/>
                      <a:pt x="5359" y="2263"/>
                      <a:pt x="12050" y="4799"/>
                    </a:cubicBezTo>
                    <a:cubicBezTo>
                      <a:pt x="18753" y="7347"/>
                      <a:pt x="24254" y="9240"/>
                      <a:pt x="24254" y="9240"/>
                    </a:cubicBezTo>
                    <a:cubicBezTo>
                      <a:pt x="24254" y="9240"/>
                      <a:pt x="18896" y="6978"/>
                      <a:pt x="12205" y="4430"/>
                    </a:cubicBezTo>
                    <a:cubicBezTo>
                      <a:pt x="5502" y="1882"/>
                      <a:pt x="2"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8"/>
              <p:cNvSpPr/>
              <p:nvPr/>
            </p:nvSpPr>
            <p:spPr>
              <a:xfrm>
                <a:off x="3365875" y="2483750"/>
                <a:ext cx="10450" cy="7200"/>
              </a:xfrm>
              <a:custGeom>
                <a:avLst/>
                <a:gdLst/>
                <a:ahLst/>
                <a:cxnLst/>
                <a:rect l="l" t="t" r="r" b="b"/>
                <a:pathLst>
                  <a:path w="418" h="288" extrusionOk="0">
                    <a:moveTo>
                      <a:pt x="178" y="0"/>
                    </a:moveTo>
                    <a:cubicBezTo>
                      <a:pt x="157" y="0"/>
                      <a:pt x="144" y="1"/>
                      <a:pt x="144" y="1"/>
                    </a:cubicBezTo>
                    <a:cubicBezTo>
                      <a:pt x="144" y="1"/>
                      <a:pt x="1" y="156"/>
                      <a:pt x="25" y="227"/>
                    </a:cubicBezTo>
                    <a:cubicBezTo>
                      <a:pt x="51" y="281"/>
                      <a:pt x="172" y="288"/>
                      <a:pt x="231" y="288"/>
                    </a:cubicBezTo>
                    <a:cubicBezTo>
                      <a:pt x="250" y="288"/>
                      <a:pt x="263" y="287"/>
                      <a:pt x="263" y="287"/>
                    </a:cubicBezTo>
                    <a:cubicBezTo>
                      <a:pt x="263" y="287"/>
                      <a:pt x="418" y="132"/>
                      <a:pt x="382" y="61"/>
                    </a:cubicBezTo>
                    <a:cubicBezTo>
                      <a:pt x="364" y="7"/>
                      <a:pt x="239" y="0"/>
                      <a:pt x="17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8"/>
              <p:cNvSpPr/>
              <p:nvPr/>
            </p:nvSpPr>
            <p:spPr>
              <a:xfrm>
                <a:off x="3254550" y="2441875"/>
                <a:ext cx="25325" cy="11775"/>
              </a:xfrm>
              <a:custGeom>
                <a:avLst/>
                <a:gdLst/>
                <a:ahLst/>
                <a:cxnLst/>
                <a:rect l="l" t="t" r="r" b="b"/>
                <a:pathLst>
                  <a:path w="1013" h="471" extrusionOk="0">
                    <a:moveTo>
                      <a:pt x="288" y="1"/>
                    </a:moveTo>
                    <a:cubicBezTo>
                      <a:pt x="124" y="1"/>
                      <a:pt x="1" y="45"/>
                      <a:pt x="1" y="45"/>
                    </a:cubicBezTo>
                    <a:cubicBezTo>
                      <a:pt x="1" y="45"/>
                      <a:pt x="144" y="307"/>
                      <a:pt x="430" y="414"/>
                    </a:cubicBezTo>
                    <a:cubicBezTo>
                      <a:pt x="532" y="457"/>
                      <a:pt x="635" y="470"/>
                      <a:pt x="726" y="470"/>
                    </a:cubicBezTo>
                    <a:cubicBezTo>
                      <a:pt x="890" y="470"/>
                      <a:pt x="1013" y="426"/>
                      <a:pt x="1013" y="426"/>
                    </a:cubicBezTo>
                    <a:cubicBezTo>
                      <a:pt x="1013" y="426"/>
                      <a:pt x="858" y="164"/>
                      <a:pt x="584" y="57"/>
                    </a:cubicBezTo>
                    <a:cubicBezTo>
                      <a:pt x="482" y="14"/>
                      <a:pt x="379" y="1"/>
                      <a:pt x="28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38"/>
              <p:cNvSpPr/>
              <p:nvPr/>
            </p:nvSpPr>
            <p:spPr>
              <a:xfrm>
                <a:off x="4807725" y="3065975"/>
                <a:ext cx="148550" cy="56575"/>
              </a:xfrm>
              <a:custGeom>
                <a:avLst/>
                <a:gdLst/>
                <a:ahLst/>
                <a:cxnLst/>
                <a:rect l="l" t="t" r="r" b="b"/>
                <a:pathLst>
                  <a:path w="5942" h="2263" extrusionOk="0">
                    <a:moveTo>
                      <a:pt x="1" y="1"/>
                    </a:moveTo>
                    <a:lnTo>
                      <a:pt x="1" y="1"/>
                    </a:lnTo>
                    <a:cubicBezTo>
                      <a:pt x="1" y="1"/>
                      <a:pt x="1275" y="691"/>
                      <a:pt x="2906" y="1310"/>
                    </a:cubicBezTo>
                    <a:cubicBezTo>
                      <a:pt x="4549" y="1942"/>
                      <a:pt x="5942" y="2263"/>
                      <a:pt x="5942" y="2263"/>
                    </a:cubicBezTo>
                    <a:cubicBezTo>
                      <a:pt x="5942" y="2263"/>
                      <a:pt x="4692" y="1572"/>
                      <a:pt x="3037" y="953"/>
                    </a:cubicBezTo>
                    <a:cubicBezTo>
                      <a:pt x="1406" y="334"/>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38"/>
              <p:cNvSpPr/>
              <p:nvPr/>
            </p:nvSpPr>
            <p:spPr>
              <a:xfrm>
                <a:off x="3101575" y="2163200"/>
                <a:ext cx="25" cy="25"/>
              </a:xfrm>
              <a:custGeom>
                <a:avLst/>
                <a:gdLst/>
                <a:ahLst/>
                <a:cxnLst/>
                <a:rect l="l" t="t" r="r" b="b"/>
                <a:pathLst>
                  <a:path w="1" h="1" extrusionOk="0">
                    <a:moveTo>
                      <a:pt x="0" y="0"/>
                    </a:move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8"/>
              <p:cNvSpPr/>
              <p:nvPr/>
            </p:nvSpPr>
            <p:spPr>
              <a:xfrm>
                <a:off x="3335525" y="1978050"/>
                <a:ext cx="25" cy="25"/>
              </a:xfrm>
              <a:custGeom>
                <a:avLst/>
                <a:gdLst/>
                <a:ahLst/>
                <a:cxnLst/>
                <a:rect l="l" t="t" r="r" b="b"/>
                <a:pathLst>
                  <a:path w="1" h="1" extrusionOk="0">
                    <a:moveTo>
                      <a:pt x="0" y="1"/>
                    </a:move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8"/>
              <p:cNvSpPr/>
              <p:nvPr/>
            </p:nvSpPr>
            <p:spPr>
              <a:xfrm>
                <a:off x="4480000" y="1694975"/>
                <a:ext cx="472725" cy="324775"/>
              </a:xfrm>
              <a:custGeom>
                <a:avLst/>
                <a:gdLst/>
                <a:ahLst/>
                <a:cxnLst/>
                <a:rect l="l" t="t" r="r" b="b"/>
                <a:pathLst>
                  <a:path w="18909" h="12991" extrusionOk="0">
                    <a:moveTo>
                      <a:pt x="18634" y="1"/>
                    </a:moveTo>
                    <a:lnTo>
                      <a:pt x="18634" y="1"/>
                    </a:lnTo>
                    <a:cubicBezTo>
                      <a:pt x="18682" y="156"/>
                      <a:pt x="18730" y="406"/>
                      <a:pt x="18741" y="715"/>
                    </a:cubicBezTo>
                    <a:cubicBezTo>
                      <a:pt x="18753" y="1346"/>
                      <a:pt x="18587" y="2299"/>
                      <a:pt x="17956" y="3204"/>
                    </a:cubicBezTo>
                    <a:cubicBezTo>
                      <a:pt x="17325" y="4120"/>
                      <a:pt x="16182" y="4894"/>
                      <a:pt x="14777" y="5335"/>
                    </a:cubicBezTo>
                    <a:cubicBezTo>
                      <a:pt x="13384" y="5787"/>
                      <a:pt x="11729" y="5894"/>
                      <a:pt x="9990" y="6109"/>
                    </a:cubicBezTo>
                    <a:cubicBezTo>
                      <a:pt x="8228" y="6299"/>
                      <a:pt x="6561" y="6752"/>
                      <a:pt x="5180" y="7430"/>
                    </a:cubicBezTo>
                    <a:cubicBezTo>
                      <a:pt x="3787" y="8097"/>
                      <a:pt x="2668" y="8966"/>
                      <a:pt x="1882" y="9811"/>
                    </a:cubicBezTo>
                    <a:cubicBezTo>
                      <a:pt x="1073" y="10657"/>
                      <a:pt x="608" y="11478"/>
                      <a:pt x="358" y="12074"/>
                    </a:cubicBezTo>
                    <a:cubicBezTo>
                      <a:pt x="215" y="12359"/>
                      <a:pt x="156" y="12586"/>
                      <a:pt x="96" y="12752"/>
                    </a:cubicBezTo>
                    <a:cubicBezTo>
                      <a:pt x="37" y="12907"/>
                      <a:pt x="1" y="12990"/>
                      <a:pt x="1" y="12990"/>
                    </a:cubicBezTo>
                    <a:cubicBezTo>
                      <a:pt x="1" y="12990"/>
                      <a:pt x="37" y="12907"/>
                      <a:pt x="108" y="12752"/>
                    </a:cubicBezTo>
                    <a:cubicBezTo>
                      <a:pt x="180" y="12609"/>
                      <a:pt x="275" y="12371"/>
                      <a:pt x="442" y="12097"/>
                    </a:cubicBezTo>
                    <a:cubicBezTo>
                      <a:pt x="739" y="11538"/>
                      <a:pt x="1251" y="10764"/>
                      <a:pt x="2085" y="10002"/>
                    </a:cubicBezTo>
                    <a:cubicBezTo>
                      <a:pt x="3692" y="8442"/>
                      <a:pt x="6609" y="7025"/>
                      <a:pt x="10050" y="6704"/>
                    </a:cubicBezTo>
                    <a:cubicBezTo>
                      <a:pt x="11764" y="6502"/>
                      <a:pt x="13467" y="6347"/>
                      <a:pt x="14931" y="5811"/>
                    </a:cubicBezTo>
                    <a:cubicBezTo>
                      <a:pt x="16396" y="5299"/>
                      <a:pt x="17587" y="4394"/>
                      <a:pt x="18194" y="3370"/>
                    </a:cubicBezTo>
                    <a:cubicBezTo>
                      <a:pt x="18813" y="2358"/>
                      <a:pt x="18908" y="1358"/>
                      <a:pt x="18813" y="715"/>
                    </a:cubicBezTo>
                    <a:cubicBezTo>
                      <a:pt x="18777" y="406"/>
                      <a:pt x="18694" y="167"/>
                      <a:pt x="1863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8"/>
              <p:cNvSpPr/>
              <p:nvPr/>
            </p:nvSpPr>
            <p:spPr>
              <a:xfrm>
                <a:off x="4942875" y="1689025"/>
                <a:ext cx="163425" cy="922750"/>
              </a:xfrm>
              <a:custGeom>
                <a:avLst/>
                <a:gdLst/>
                <a:ahLst/>
                <a:cxnLst/>
                <a:rect l="l" t="t" r="r" b="b"/>
                <a:pathLst>
                  <a:path w="6537" h="36910" extrusionOk="0">
                    <a:moveTo>
                      <a:pt x="0" y="1"/>
                    </a:moveTo>
                    <a:cubicBezTo>
                      <a:pt x="2" y="2"/>
                      <a:pt x="121" y="73"/>
                      <a:pt x="334" y="227"/>
                    </a:cubicBezTo>
                    <a:cubicBezTo>
                      <a:pt x="536" y="370"/>
                      <a:pt x="822" y="608"/>
                      <a:pt x="1155" y="989"/>
                    </a:cubicBezTo>
                    <a:cubicBezTo>
                      <a:pt x="1810" y="1703"/>
                      <a:pt x="2501" y="2953"/>
                      <a:pt x="3060" y="4596"/>
                    </a:cubicBezTo>
                    <a:cubicBezTo>
                      <a:pt x="3620" y="6263"/>
                      <a:pt x="4215" y="8252"/>
                      <a:pt x="4691" y="10514"/>
                    </a:cubicBezTo>
                    <a:cubicBezTo>
                      <a:pt x="5144" y="12776"/>
                      <a:pt x="5501" y="15288"/>
                      <a:pt x="5632" y="17931"/>
                    </a:cubicBezTo>
                    <a:cubicBezTo>
                      <a:pt x="5918" y="23253"/>
                      <a:pt x="5275" y="28075"/>
                      <a:pt x="4465" y="31469"/>
                    </a:cubicBezTo>
                    <a:cubicBezTo>
                      <a:pt x="4275" y="32326"/>
                      <a:pt x="4096" y="33088"/>
                      <a:pt x="3894" y="33755"/>
                    </a:cubicBezTo>
                    <a:cubicBezTo>
                      <a:pt x="3691" y="34422"/>
                      <a:pt x="3536" y="35005"/>
                      <a:pt x="3370" y="35469"/>
                    </a:cubicBezTo>
                    <a:cubicBezTo>
                      <a:pt x="3072" y="36386"/>
                      <a:pt x="2893" y="36910"/>
                      <a:pt x="2893" y="36910"/>
                    </a:cubicBezTo>
                    <a:cubicBezTo>
                      <a:pt x="2893" y="36910"/>
                      <a:pt x="3096" y="36410"/>
                      <a:pt x="3477" y="35457"/>
                    </a:cubicBezTo>
                    <a:cubicBezTo>
                      <a:pt x="3667" y="35005"/>
                      <a:pt x="3858" y="34422"/>
                      <a:pt x="4084" y="33767"/>
                    </a:cubicBezTo>
                    <a:cubicBezTo>
                      <a:pt x="4322" y="33112"/>
                      <a:pt x="4548" y="32362"/>
                      <a:pt x="4787" y="31504"/>
                    </a:cubicBezTo>
                    <a:cubicBezTo>
                      <a:pt x="5739" y="28135"/>
                      <a:pt x="6537" y="23265"/>
                      <a:pt x="6251" y="17872"/>
                    </a:cubicBezTo>
                    <a:cubicBezTo>
                      <a:pt x="6108" y="15193"/>
                      <a:pt x="5715" y="12657"/>
                      <a:pt x="5203" y="10371"/>
                    </a:cubicBezTo>
                    <a:cubicBezTo>
                      <a:pt x="4667" y="8109"/>
                      <a:pt x="3977" y="6120"/>
                      <a:pt x="3358" y="4477"/>
                    </a:cubicBezTo>
                    <a:cubicBezTo>
                      <a:pt x="2715" y="2846"/>
                      <a:pt x="1929" y="1608"/>
                      <a:pt x="1227" y="905"/>
                    </a:cubicBezTo>
                    <a:cubicBezTo>
                      <a:pt x="869" y="572"/>
                      <a:pt x="560" y="346"/>
                      <a:pt x="345" y="191"/>
                    </a:cubicBezTo>
                    <a:cubicBezTo>
                      <a:pt x="121" y="73"/>
                      <a:pt x="2" y="2"/>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8"/>
              <p:cNvSpPr/>
              <p:nvPr/>
            </p:nvSpPr>
            <p:spPr>
              <a:xfrm>
                <a:off x="4221650" y="2505975"/>
                <a:ext cx="790600" cy="210275"/>
              </a:xfrm>
              <a:custGeom>
                <a:avLst/>
                <a:gdLst/>
                <a:ahLst/>
                <a:cxnLst/>
                <a:rect l="l" t="t" r="r" b="b"/>
                <a:pathLst>
                  <a:path w="31624" h="8411" extrusionOk="0">
                    <a:moveTo>
                      <a:pt x="31623" y="3934"/>
                    </a:moveTo>
                    <a:cubicBezTo>
                      <a:pt x="31623" y="3934"/>
                      <a:pt x="31516" y="3994"/>
                      <a:pt x="31314" y="4125"/>
                    </a:cubicBezTo>
                    <a:cubicBezTo>
                      <a:pt x="31516" y="4006"/>
                      <a:pt x="31623" y="3934"/>
                      <a:pt x="31623" y="3934"/>
                    </a:cubicBezTo>
                    <a:close/>
                    <a:moveTo>
                      <a:pt x="14063" y="0"/>
                    </a:moveTo>
                    <a:cubicBezTo>
                      <a:pt x="11743" y="0"/>
                      <a:pt x="9519" y="291"/>
                      <a:pt x="7573" y="910"/>
                    </a:cubicBezTo>
                    <a:cubicBezTo>
                      <a:pt x="5489" y="1589"/>
                      <a:pt x="3751" y="2660"/>
                      <a:pt x="2584" y="3827"/>
                    </a:cubicBezTo>
                    <a:cubicBezTo>
                      <a:pt x="1393" y="4994"/>
                      <a:pt x="739" y="6196"/>
                      <a:pt x="417" y="7042"/>
                    </a:cubicBezTo>
                    <a:cubicBezTo>
                      <a:pt x="238" y="7482"/>
                      <a:pt x="143" y="7816"/>
                      <a:pt x="84" y="8054"/>
                    </a:cubicBezTo>
                    <a:lnTo>
                      <a:pt x="35" y="8264"/>
                    </a:lnTo>
                    <a:lnTo>
                      <a:pt x="35" y="8264"/>
                    </a:lnTo>
                    <a:cubicBezTo>
                      <a:pt x="49" y="8208"/>
                      <a:pt x="69" y="8138"/>
                      <a:pt x="96" y="8054"/>
                    </a:cubicBezTo>
                    <a:cubicBezTo>
                      <a:pt x="179" y="7840"/>
                      <a:pt x="298" y="7506"/>
                      <a:pt x="489" y="7089"/>
                    </a:cubicBezTo>
                    <a:cubicBezTo>
                      <a:pt x="870" y="6268"/>
                      <a:pt x="1572" y="5125"/>
                      <a:pt x="2775" y="4053"/>
                    </a:cubicBezTo>
                    <a:cubicBezTo>
                      <a:pt x="3953" y="2958"/>
                      <a:pt x="5668" y="1982"/>
                      <a:pt x="7704" y="1410"/>
                    </a:cubicBezTo>
                    <a:cubicBezTo>
                      <a:pt x="9608" y="853"/>
                      <a:pt x="11804" y="609"/>
                      <a:pt x="14088" y="609"/>
                    </a:cubicBezTo>
                    <a:cubicBezTo>
                      <a:pt x="14245" y="609"/>
                      <a:pt x="14403" y="610"/>
                      <a:pt x="14562" y="612"/>
                    </a:cubicBezTo>
                    <a:cubicBezTo>
                      <a:pt x="15800" y="648"/>
                      <a:pt x="16991" y="767"/>
                      <a:pt x="18110" y="1053"/>
                    </a:cubicBezTo>
                    <a:cubicBezTo>
                      <a:pt x="19229" y="1315"/>
                      <a:pt x="20229" y="1744"/>
                      <a:pt x="21205" y="2220"/>
                    </a:cubicBezTo>
                    <a:cubicBezTo>
                      <a:pt x="23110" y="3196"/>
                      <a:pt x="24849" y="4184"/>
                      <a:pt x="26468" y="4565"/>
                    </a:cubicBezTo>
                    <a:cubicBezTo>
                      <a:pt x="27191" y="4753"/>
                      <a:pt x="27868" y="4827"/>
                      <a:pt x="28475" y="4827"/>
                    </a:cubicBezTo>
                    <a:cubicBezTo>
                      <a:pt x="29217" y="4827"/>
                      <a:pt x="29853" y="4716"/>
                      <a:pt x="30337" y="4565"/>
                    </a:cubicBezTo>
                    <a:cubicBezTo>
                      <a:pt x="30790" y="4411"/>
                      <a:pt x="31099" y="4244"/>
                      <a:pt x="31314" y="4125"/>
                    </a:cubicBezTo>
                    <a:lnTo>
                      <a:pt x="31314" y="4125"/>
                    </a:lnTo>
                    <a:cubicBezTo>
                      <a:pt x="31088" y="4232"/>
                      <a:pt x="30778" y="4375"/>
                      <a:pt x="30326" y="4482"/>
                    </a:cubicBezTo>
                    <a:cubicBezTo>
                      <a:pt x="29935" y="4582"/>
                      <a:pt x="29455" y="4647"/>
                      <a:pt x="28908" y="4647"/>
                    </a:cubicBezTo>
                    <a:cubicBezTo>
                      <a:pt x="28220" y="4647"/>
                      <a:pt x="27425" y="4545"/>
                      <a:pt x="26563" y="4280"/>
                    </a:cubicBezTo>
                    <a:cubicBezTo>
                      <a:pt x="25003" y="3827"/>
                      <a:pt x="23360" y="2803"/>
                      <a:pt x="21444" y="1779"/>
                    </a:cubicBezTo>
                    <a:cubicBezTo>
                      <a:pt x="20491" y="1267"/>
                      <a:pt x="19419" y="779"/>
                      <a:pt x="18253" y="481"/>
                    </a:cubicBezTo>
                    <a:cubicBezTo>
                      <a:pt x="17098" y="184"/>
                      <a:pt x="15859" y="29"/>
                      <a:pt x="14597" y="5"/>
                    </a:cubicBezTo>
                    <a:cubicBezTo>
                      <a:pt x="14419" y="2"/>
                      <a:pt x="14241" y="0"/>
                      <a:pt x="14063" y="0"/>
                    </a:cubicBezTo>
                    <a:close/>
                    <a:moveTo>
                      <a:pt x="35" y="8264"/>
                    </a:moveTo>
                    <a:cubicBezTo>
                      <a:pt x="10" y="8359"/>
                      <a:pt x="0" y="8411"/>
                      <a:pt x="0" y="8411"/>
                    </a:cubicBezTo>
                    <a:lnTo>
                      <a:pt x="35" y="8264"/>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38"/>
              <p:cNvSpPr/>
              <p:nvPr/>
            </p:nvSpPr>
            <p:spPr>
              <a:xfrm>
                <a:off x="4967575" y="1766725"/>
                <a:ext cx="70275" cy="246475"/>
              </a:xfrm>
              <a:custGeom>
                <a:avLst/>
                <a:gdLst/>
                <a:ahLst/>
                <a:cxnLst/>
                <a:rect l="l" t="t" r="r" b="b"/>
                <a:pathLst>
                  <a:path w="2811" h="9859" extrusionOk="0">
                    <a:moveTo>
                      <a:pt x="0" y="0"/>
                    </a:moveTo>
                    <a:lnTo>
                      <a:pt x="0" y="0"/>
                    </a:lnTo>
                    <a:cubicBezTo>
                      <a:pt x="0" y="0"/>
                      <a:pt x="155" y="560"/>
                      <a:pt x="441" y="1453"/>
                    </a:cubicBezTo>
                    <a:cubicBezTo>
                      <a:pt x="727" y="2346"/>
                      <a:pt x="1084" y="3560"/>
                      <a:pt x="1477" y="4917"/>
                    </a:cubicBezTo>
                    <a:cubicBezTo>
                      <a:pt x="1858" y="6263"/>
                      <a:pt x="2191" y="7501"/>
                      <a:pt x="2429" y="8394"/>
                    </a:cubicBezTo>
                    <a:cubicBezTo>
                      <a:pt x="2644" y="9287"/>
                      <a:pt x="2798" y="9858"/>
                      <a:pt x="2798" y="9858"/>
                    </a:cubicBezTo>
                    <a:cubicBezTo>
                      <a:pt x="2798" y="9858"/>
                      <a:pt x="2810" y="9275"/>
                      <a:pt x="2727" y="8335"/>
                    </a:cubicBezTo>
                    <a:cubicBezTo>
                      <a:pt x="2632" y="7394"/>
                      <a:pt x="2441" y="6120"/>
                      <a:pt x="2048" y="4739"/>
                    </a:cubicBezTo>
                    <a:cubicBezTo>
                      <a:pt x="1667" y="3358"/>
                      <a:pt x="1143" y="2167"/>
                      <a:pt x="727" y="1334"/>
                    </a:cubicBezTo>
                    <a:cubicBezTo>
                      <a:pt x="310" y="500"/>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38"/>
              <p:cNvSpPr/>
              <p:nvPr/>
            </p:nvSpPr>
            <p:spPr>
              <a:xfrm>
                <a:off x="4466925" y="1872375"/>
                <a:ext cx="408700" cy="144700"/>
              </a:xfrm>
              <a:custGeom>
                <a:avLst/>
                <a:gdLst/>
                <a:ahLst/>
                <a:cxnLst/>
                <a:rect l="l" t="t" r="r" b="b"/>
                <a:pathLst>
                  <a:path w="16348" h="5788" extrusionOk="0">
                    <a:moveTo>
                      <a:pt x="16347" y="1"/>
                    </a:moveTo>
                    <a:cubicBezTo>
                      <a:pt x="16347" y="1"/>
                      <a:pt x="16109" y="96"/>
                      <a:pt x="15657" y="191"/>
                    </a:cubicBezTo>
                    <a:cubicBezTo>
                      <a:pt x="15228" y="310"/>
                      <a:pt x="14585" y="513"/>
                      <a:pt x="13788" y="608"/>
                    </a:cubicBezTo>
                    <a:cubicBezTo>
                      <a:pt x="12990" y="727"/>
                      <a:pt x="12014" y="810"/>
                      <a:pt x="10942" y="846"/>
                    </a:cubicBezTo>
                    <a:cubicBezTo>
                      <a:pt x="9870" y="906"/>
                      <a:pt x="8680" y="941"/>
                      <a:pt x="7430" y="1108"/>
                    </a:cubicBezTo>
                    <a:cubicBezTo>
                      <a:pt x="6191" y="1275"/>
                      <a:pt x="5001" y="1584"/>
                      <a:pt x="4024" y="2073"/>
                    </a:cubicBezTo>
                    <a:cubicBezTo>
                      <a:pt x="3048" y="2549"/>
                      <a:pt x="2238" y="3144"/>
                      <a:pt x="1643" y="3704"/>
                    </a:cubicBezTo>
                    <a:cubicBezTo>
                      <a:pt x="1048" y="4275"/>
                      <a:pt x="643" y="4811"/>
                      <a:pt x="381" y="5180"/>
                    </a:cubicBezTo>
                    <a:cubicBezTo>
                      <a:pt x="262" y="5371"/>
                      <a:pt x="155" y="5525"/>
                      <a:pt x="95" y="5632"/>
                    </a:cubicBezTo>
                    <a:cubicBezTo>
                      <a:pt x="36" y="5740"/>
                      <a:pt x="0" y="5787"/>
                      <a:pt x="0" y="5787"/>
                    </a:cubicBezTo>
                    <a:cubicBezTo>
                      <a:pt x="0" y="5787"/>
                      <a:pt x="36" y="5752"/>
                      <a:pt x="107" y="5644"/>
                    </a:cubicBezTo>
                    <a:cubicBezTo>
                      <a:pt x="167" y="5537"/>
                      <a:pt x="274" y="5406"/>
                      <a:pt x="417" y="5228"/>
                    </a:cubicBezTo>
                    <a:cubicBezTo>
                      <a:pt x="703" y="4882"/>
                      <a:pt x="1131" y="4382"/>
                      <a:pt x="1762" y="3858"/>
                    </a:cubicBezTo>
                    <a:cubicBezTo>
                      <a:pt x="2381" y="3335"/>
                      <a:pt x="3191" y="2787"/>
                      <a:pt x="4155" y="2358"/>
                    </a:cubicBezTo>
                    <a:cubicBezTo>
                      <a:pt x="5120" y="1918"/>
                      <a:pt x="6275" y="1644"/>
                      <a:pt x="7489" y="1477"/>
                    </a:cubicBezTo>
                    <a:cubicBezTo>
                      <a:pt x="8715" y="1311"/>
                      <a:pt x="9906" y="1275"/>
                      <a:pt x="10978" y="1180"/>
                    </a:cubicBezTo>
                    <a:cubicBezTo>
                      <a:pt x="12049" y="1108"/>
                      <a:pt x="13026" y="989"/>
                      <a:pt x="13835" y="822"/>
                    </a:cubicBezTo>
                    <a:cubicBezTo>
                      <a:pt x="14633" y="680"/>
                      <a:pt x="15264" y="453"/>
                      <a:pt x="15693" y="287"/>
                    </a:cubicBezTo>
                    <a:cubicBezTo>
                      <a:pt x="16109" y="108"/>
                      <a:pt x="16347" y="1"/>
                      <a:pt x="1634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8"/>
              <p:cNvSpPr/>
              <p:nvPr/>
            </p:nvSpPr>
            <p:spPr>
              <a:xfrm>
                <a:off x="4889875" y="1845000"/>
                <a:ext cx="31575" cy="22050"/>
              </a:xfrm>
              <a:custGeom>
                <a:avLst/>
                <a:gdLst/>
                <a:ahLst/>
                <a:cxnLst/>
                <a:rect l="l" t="t" r="r" b="b"/>
                <a:pathLst>
                  <a:path w="1263" h="882" extrusionOk="0">
                    <a:moveTo>
                      <a:pt x="1263" y="0"/>
                    </a:moveTo>
                    <a:cubicBezTo>
                      <a:pt x="1263" y="0"/>
                      <a:pt x="870" y="60"/>
                      <a:pt x="537" y="298"/>
                    </a:cubicBezTo>
                    <a:cubicBezTo>
                      <a:pt x="191" y="536"/>
                      <a:pt x="1" y="882"/>
                      <a:pt x="1" y="882"/>
                    </a:cubicBezTo>
                    <a:cubicBezTo>
                      <a:pt x="1" y="882"/>
                      <a:pt x="370" y="822"/>
                      <a:pt x="727" y="584"/>
                    </a:cubicBezTo>
                    <a:cubicBezTo>
                      <a:pt x="1072" y="346"/>
                      <a:pt x="1263" y="1"/>
                      <a:pt x="126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8"/>
              <p:cNvSpPr/>
              <p:nvPr/>
            </p:nvSpPr>
            <p:spPr>
              <a:xfrm>
                <a:off x="5036025" y="2284350"/>
                <a:ext cx="21750" cy="156575"/>
              </a:xfrm>
              <a:custGeom>
                <a:avLst/>
                <a:gdLst/>
                <a:ahLst/>
                <a:cxnLst/>
                <a:rect l="l" t="t" r="r" b="b"/>
                <a:pathLst>
                  <a:path w="870" h="6263" extrusionOk="0">
                    <a:moveTo>
                      <a:pt x="870" y="0"/>
                    </a:moveTo>
                    <a:lnTo>
                      <a:pt x="870" y="0"/>
                    </a:lnTo>
                    <a:cubicBezTo>
                      <a:pt x="870" y="0"/>
                      <a:pt x="501" y="1381"/>
                      <a:pt x="263" y="3108"/>
                    </a:cubicBezTo>
                    <a:cubicBezTo>
                      <a:pt x="25" y="4834"/>
                      <a:pt x="1" y="6263"/>
                      <a:pt x="1" y="6263"/>
                    </a:cubicBezTo>
                    <a:cubicBezTo>
                      <a:pt x="1" y="6263"/>
                      <a:pt x="370" y="4894"/>
                      <a:pt x="608" y="3155"/>
                    </a:cubicBezTo>
                    <a:cubicBezTo>
                      <a:pt x="846" y="1417"/>
                      <a:pt x="870" y="0"/>
                      <a:pt x="87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8"/>
              <p:cNvSpPr/>
              <p:nvPr/>
            </p:nvSpPr>
            <p:spPr>
              <a:xfrm>
                <a:off x="5055375" y="2246825"/>
                <a:ext cx="8950" cy="17900"/>
              </a:xfrm>
              <a:custGeom>
                <a:avLst/>
                <a:gdLst/>
                <a:ahLst/>
                <a:cxnLst/>
                <a:rect l="l" t="t" r="r" b="b"/>
                <a:pathLst>
                  <a:path w="358" h="716" extrusionOk="0">
                    <a:moveTo>
                      <a:pt x="179" y="1"/>
                    </a:moveTo>
                    <a:cubicBezTo>
                      <a:pt x="179" y="1"/>
                      <a:pt x="1" y="168"/>
                      <a:pt x="1" y="358"/>
                    </a:cubicBezTo>
                    <a:cubicBezTo>
                      <a:pt x="1" y="549"/>
                      <a:pt x="179" y="715"/>
                      <a:pt x="179" y="715"/>
                    </a:cubicBezTo>
                    <a:cubicBezTo>
                      <a:pt x="179" y="715"/>
                      <a:pt x="346" y="560"/>
                      <a:pt x="358" y="358"/>
                    </a:cubicBezTo>
                    <a:cubicBezTo>
                      <a:pt x="358" y="168"/>
                      <a:pt x="179" y="1"/>
                      <a:pt x="17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8"/>
              <p:cNvSpPr/>
              <p:nvPr/>
            </p:nvSpPr>
            <p:spPr>
              <a:xfrm>
                <a:off x="4015675" y="2738550"/>
                <a:ext cx="217900" cy="124750"/>
              </a:xfrm>
              <a:custGeom>
                <a:avLst/>
                <a:gdLst/>
                <a:ahLst/>
                <a:cxnLst/>
                <a:rect l="l" t="t" r="r" b="b"/>
                <a:pathLst>
                  <a:path w="8716" h="4990" extrusionOk="0">
                    <a:moveTo>
                      <a:pt x="0" y="1"/>
                    </a:moveTo>
                    <a:cubicBezTo>
                      <a:pt x="0" y="1"/>
                      <a:pt x="36" y="156"/>
                      <a:pt x="107" y="406"/>
                    </a:cubicBezTo>
                    <a:cubicBezTo>
                      <a:pt x="191" y="656"/>
                      <a:pt x="346" y="1037"/>
                      <a:pt x="596" y="1454"/>
                    </a:cubicBezTo>
                    <a:cubicBezTo>
                      <a:pt x="1084" y="2299"/>
                      <a:pt x="2096" y="3299"/>
                      <a:pt x="3465" y="3918"/>
                    </a:cubicBezTo>
                    <a:cubicBezTo>
                      <a:pt x="4846" y="4549"/>
                      <a:pt x="6191" y="4740"/>
                      <a:pt x="7144" y="4859"/>
                    </a:cubicBezTo>
                    <a:cubicBezTo>
                      <a:pt x="8120" y="4954"/>
                      <a:pt x="8716" y="4990"/>
                      <a:pt x="8716" y="4990"/>
                    </a:cubicBezTo>
                    <a:cubicBezTo>
                      <a:pt x="8716" y="4990"/>
                      <a:pt x="8132" y="4883"/>
                      <a:pt x="7192" y="4704"/>
                    </a:cubicBezTo>
                    <a:cubicBezTo>
                      <a:pt x="6251" y="4513"/>
                      <a:pt x="4941" y="4228"/>
                      <a:pt x="3632" y="3620"/>
                    </a:cubicBezTo>
                    <a:cubicBezTo>
                      <a:pt x="2310" y="3013"/>
                      <a:pt x="1298" y="2132"/>
                      <a:pt x="750" y="1358"/>
                    </a:cubicBezTo>
                    <a:cubicBezTo>
                      <a:pt x="465" y="989"/>
                      <a:pt x="274" y="644"/>
                      <a:pt x="167" y="394"/>
                    </a:cubicBezTo>
                    <a:cubicBezTo>
                      <a:pt x="48" y="144"/>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38"/>
              <p:cNvSpPr/>
              <p:nvPr/>
            </p:nvSpPr>
            <p:spPr>
              <a:xfrm>
                <a:off x="4086800" y="2797800"/>
                <a:ext cx="25" cy="25"/>
              </a:xfrm>
              <a:custGeom>
                <a:avLst/>
                <a:gdLst/>
                <a:ahLst/>
                <a:cxnLst/>
                <a:rect l="l" t="t" r="r" b="b"/>
                <a:pathLst>
                  <a:path w="1" h="1" extrusionOk="0">
                    <a:moveTo>
                      <a:pt x="1" y="0"/>
                    </a:move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38"/>
              <p:cNvSpPr/>
              <p:nvPr/>
            </p:nvSpPr>
            <p:spPr>
              <a:xfrm>
                <a:off x="4069250" y="2783800"/>
                <a:ext cx="73550" cy="37525"/>
              </a:xfrm>
              <a:custGeom>
                <a:avLst/>
                <a:gdLst/>
                <a:ahLst/>
                <a:cxnLst/>
                <a:rect l="l" t="t" r="r" b="b"/>
                <a:pathLst>
                  <a:path w="2942" h="1501" extrusionOk="0">
                    <a:moveTo>
                      <a:pt x="0" y="1"/>
                    </a:moveTo>
                    <a:cubicBezTo>
                      <a:pt x="0" y="1"/>
                      <a:pt x="119" y="144"/>
                      <a:pt x="346" y="358"/>
                    </a:cubicBezTo>
                    <a:cubicBezTo>
                      <a:pt x="584" y="548"/>
                      <a:pt x="917" y="810"/>
                      <a:pt x="1334" y="1025"/>
                    </a:cubicBezTo>
                    <a:cubicBezTo>
                      <a:pt x="1751" y="1251"/>
                      <a:pt x="2143" y="1370"/>
                      <a:pt x="2441" y="1429"/>
                    </a:cubicBezTo>
                    <a:cubicBezTo>
                      <a:pt x="2739" y="1489"/>
                      <a:pt x="2941" y="1501"/>
                      <a:pt x="2941" y="1501"/>
                    </a:cubicBezTo>
                    <a:cubicBezTo>
                      <a:pt x="2941" y="1501"/>
                      <a:pt x="2263" y="1132"/>
                      <a:pt x="1489" y="715"/>
                    </a:cubicBezTo>
                    <a:cubicBezTo>
                      <a:pt x="691" y="310"/>
                      <a:pt x="1"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8"/>
              <p:cNvSpPr/>
              <p:nvPr/>
            </p:nvSpPr>
            <p:spPr>
              <a:xfrm>
                <a:off x="4090975" y="2778475"/>
                <a:ext cx="47350" cy="19350"/>
              </a:xfrm>
              <a:custGeom>
                <a:avLst/>
                <a:gdLst/>
                <a:ahLst/>
                <a:cxnLst/>
                <a:rect l="l" t="t" r="r" b="b"/>
                <a:pathLst>
                  <a:path w="1894" h="774" extrusionOk="0">
                    <a:moveTo>
                      <a:pt x="195" y="1"/>
                    </a:moveTo>
                    <a:cubicBezTo>
                      <a:pt x="74" y="1"/>
                      <a:pt x="1" y="11"/>
                      <a:pt x="1" y="11"/>
                    </a:cubicBezTo>
                    <a:cubicBezTo>
                      <a:pt x="1" y="11"/>
                      <a:pt x="405" y="273"/>
                      <a:pt x="905" y="476"/>
                    </a:cubicBezTo>
                    <a:cubicBezTo>
                      <a:pt x="1417" y="678"/>
                      <a:pt x="1894" y="773"/>
                      <a:pt x="1894" y="773"/>
                    </a:cubicBezTo>
                    <a:cubicBezTo>
                      <a:pt x="1894" y="773"/>
                      <a:pt x="1596" y="380"/>
                      <a:pt x="1036" y="166"/>
                    </a:cubicBezTo>
                    <a:cubicBezTo>
                      <a:pt x="701" y="27"/>
                      <a:pt x="387" y="1"/>
                      <a:pt x="19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4319;p38"/>
            <p:cNvGrpSpPr/>
            <p:nvPr/>
          </p:nvGrpSpPr>
          <p:grpSpPr>
            <a:xfrm flipH="1">
              <a:off x="6431931" y="2076164"/>
              <a:ext cx="2380561" cy="1625337"/>
              <a:chOff x="2993825" y="1633600"/>
              <a:chExt cx="2381275" cy="1625825"/>
            </a:xfrm>
          </p:grpSpPr>
          <p:sp>
            <p:nvSpPr>
              <p:cNvPr id="4320" name="Google Shape;4320;p38"/>
              <p:cNvSpPr/>
              <p:nvPr/>
            </p:nvSpPr>
            <p:spPr>
              <a:xfrm>
                <a:off x="2993825" y="1797200"/>
                <a:ext cx="983775" cy="949725"/>
              </a:xfrm>
              <a:custGeom>
                <a:avLst/>
                <a:gdLst/>
                <a:ahLst/>
                <a:cxnLst/>
                <a:rect l="l" t="t" r="r" b="b"/>
                <a:pathLst>
                  <a:path w="39351" h="37989" extrusionOk="0">
                    <a:moveTo>
                      <a:pt x="24803" y="1"/>
                    </a:moveTo>
                    <a:cubicBezTo>
                      <a:pt x="24324" y="1"/>
                      <a:pt x="23849" y="173"/>
                      <a:pt x="23479" y="496"/>
                    </a:cubicBezTo>
                    <a:lnTo>
                      <a:pt x="893" y="19903"/>
                    </a:lnTo>
                    <a:cubicBezTo>
                      <a:pt x="274" y="20427"/>
                      <a:pt x="0" y="21212"/>
                      <a:pt x="143" y="21998"/>
                    </a:cubicBezTo>
                    <a:cubicBezTo>
                      <a:pt x="274" y="22796"/>
                      <a:pt x="810" y="23427"/>
                      <a:pt x="1560" y="23725"/>
                    </a:cubicBezTo>
                    <a:lnTo>
                      <a:pt x="38660" y="37869"/>
                    </a:lnTo>
                    <a:lnTo>
                      <a:pt x="38695" y="37929"/>
                    </a:lnTo>
                    <a:cubicBezTo>
                      <a:pt x="38910" y="37941"/>
                      <a:pt x="39124" y="37976"/>
                      <a:pt x="39350" y="37988"/>
                    </a:cubicBezTo>
                    <a:lnTo>
                      <a:pt x="39172" y="37536"/>
                    </a:lnTo>
                    <a:cubicBezTo>
                      <a:pt x="39136" y="37464"/>
                      <a:pt x="39076" y="37393"/>
                      <a:pt x="38981" y="37357"/>
                    </a:cubicBezTo>
                    <a:lnTo>
                      <a:pt x="1762" y="23177"/>
                    </a:lnTo>
                    <a:cubicBezTo>
                      <a:pt x="1215" y="22975"/>
                      <a:pt x="810" y="22498"/>
                      <a:pt x="726" y="21915"/>
                    </a:cubicBezTo>
                    <a:cubicBezTo>
                      <a:pt x="619" y="21332"/>
                      <a:pt x="834" y="20748"/>
                      <a:pt x="1274" y="20367"/>
                    </a:cubicBezTo>
                    <a:lnTo>
                      <a:pt x="23848" y="948"/>
                    </a:lnTo>
                    <a:cubicBezTo>
                      <a:pt x="24119" y="717"/>
                      <a:pt x="24459" y="593"/>
                      <a:pt x="24804" y="593"/>
                    </a:cubicBezTo>
                    <a:cubicBezTo>
                      <a:pt x="24975" y="593"/>
                      <a:pt x="25147" y="623"/>
                      <a:pt x="25313" y="686"/>
                    </a:cubicBezTo>
                    <a:lnTo>
                      <a:pt x="25944" y="924"/>
                    </a:lnTo>
                    <a:cubicBezTo>
                      <a:pt x="25981" y="939"/>
                      <a:pt x="26020" y="945"/>
                      <a:pt x="26058" y="945"/>
                    </a:cubicBezTo>
                    <a:cubicBezTo>
                      <a:pt x="26178" y="945"/>
                      <a:pt x="26291" y="878"/>
                      <a:pt x="26337" y="769"/>
                    </a:cubicBezTo>
                    <a:cubicBezTo>
                      <a:pt x="26396" y="615"/>
                      <a:pt x="26325" y="436"/>
                      <a:pt x="26170" y="377"/>
                    </a:cubicBezTo>
                    <a:lnTo>
                      <a:pt x="25527" y="138"/>
                    </a:lnTo>
                    <a:cubicBezTo>
                      <a:pt x="25293" y="46"/>
                      <a:pt x="25047" y="1"/>
                      <a:pt x="24803"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8"/>
              <p:cNvSpPr/>
              <p:nvPr/>
            </p:nvSpPr>
            <p:spPr>
              <a:xfrm>
                <a:off x="4368625" y="2394275"/>
                <a:ext cx="1006475" cy="865150"/>
              </a:xfrm>
              <a:custGeom>
                <a:avLst/>
                <a:gdLst/>
                <a:ahLst/>
                <a:cxnLst/>
                <a:rect l="l" t="t" r="r" b="b"/>
                <a:pathLst>
                  <a:path w="40259" h="34606" extrusionOk="0">
                    <a:moveTo>
                      <a:pt x="32813" y="1"/>
                    </a:moveTo>
                    <a:cubicBezTo>
                      <a:pt x="32695" y="1"/>
                      <a:pt x="32577" y="76"/>
                      <a:pt x="32531" y="187"/>
                    </a:cubicBezTo>
                    <a:cubicBezTo>
                      <a:pt x="32471" y="342"/>
                      <a:pt x="32543" y="520"/>
                      <a:pt x="32698" y="580"/>
                    </a:cubicBezTo>
                    <a:lnTo>
                      <a:pt x="34579" y="1294"/>
                    </a:lnTo>
                    <a:cubicBezTo>
                      <a:pt x="34865" y="1389"/>
                      <a:pt x="35079" y="1651"/>
                      <a:pt x="35115" y="1961"/>
                    </a:cubicBezTo>
                    <a:lnTo>
                      <a:pt x="39556" y="32381"/>
                    </a:lnTo>
                    <a:cubicBezTo>
                      <a:pt x="39627" y="32881"/>
                      <a:pt x="39437" y="33382"/>
                      <a:pt x="39032" y="33703"/>
                    </a:cubicBezTo>
                    <a:cubicBezTo>
                      <a:pt x="38770" y="33918"/>
                      <a:pt x="38464" y="34024"/>
                      <a:pt x="38152" y="34024"/>
                    </a:cubicBezTo>
                    <a:cubicBezTo>
                      <a:pt x="37981" y="34024"/>
                      <a:pt x="37807" y="33992"/>
                      <a:pt x="37639" y="33929"/>
                    </a:cubicBezTo>
                    <a:lnTo>
                      <a:pt x="991" y="19951"/>
                    </a:lnTo>
                    <a:cubicBezTo>
                      <a:pt x="961" y="19933"/>
                      <a:pt x="929" y="19925"/>
                      <a:pt x="893" y="19925"/>
                    </a:cubicBezTo>
                    <a:cubicBezTo>
                      <a:pt x="857" y="19925"/>
                      <a:pt x="819" y="19933"/>
                      <a:pt x="777" y="19951"/>
                    </a:cubicBezTo>
                    <a:lnTo>
                      <a:pt x="289" y="20130"/>
                    </a:lnTo>
                    <a:cubicBezTo>
                      <a:pt x="486" y="20196"/>
                      <a:pt x="1047" y="20494"/>
                      <a:pt x="930" y="20494"/>
                    </a:cubicBezTo>
                    <a:cubicBezTo>
                      <a:pt x="920" y="20494"/>
                      <a:pt x="905" y="20492"/>
                      <a:pt x="884" y="20487"/>
                    </a:cubicBezTo>
                    <a:cubicBezTo>
                      <a:pt x="389" y="20382"/>
                      <a:pt x="62" y="20304"/>
                      <a:pt x="9" y="20304"/>
                    </a:cubicBezTo>
                    <a:cubicBezTo>
                      <a:pt x="2" y="20304"/>
                      <a:pt x="0" y="20306"/>
                      <a:pt x="3" y="20308"/>
                    </a:cubicBezTo>
                    <a:lnTo>
                      <a:pt x="37424" y="34477"/>
                    </a:lnTo>
                    <a:cubicBezTo>
                      <a:pt x="37655" y="34564"/>
                      <a:pt x="37896" y="34606"/>
                      <a:pt x="38136" y="34606"/>
                    </a:cubicBezTo>
                    <a:cubicBezTo>
                      <a:pt x="38588" y="34606"/>
                      <a:pt x="39035" y="34455"/>
                      <a:pt x="39401" y="34167"/>
                    </a:cubicBezTo>
                    <a:cubicBezTo>
                      <a:pt x="39984" y="33703"/>
                      <a:pt x="40258" y="33001"/>
                      <a:pt x="40151" y="32286"/>
                    </a:cubicBezTo>
                    <a:lnTo>
                      <a:pt x="35710" y="1866"/>
                    </a:lnTo>
                    <a:cubicBezTo>
                      <a:pt x="35638" y="1354"/>
                      <a:pt x="35293" y="913"/>
                      <a:pt x="34805" y="735"/>
                    </a:cubicBezTo>
                    <a:lnTo>
                      <a:pt x="32912" y="20"/>
                    </a:lnTo>
                    <a:cubicBezTo>
                      <a:pt x="32880" y="7"/>
                      <a:pt x="32846" y="1"/>
                      <a:pt x="32813"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38"/>
              <p:cNvSpPr/>
              <p:nvPr/>
            </p:nvSpPr>
            <p:spPr>
              <a:xfrm>
                <a:off x="3958525" y="2730625"/>
                <a:ext cx="439350" cy="179125"/>
              </a:xfrm>
              <a:custGeom>
                <a:avLst/>
                <a:gdLst/>
                <a:ahLst/>
                <a:cxnLst/>
                <a:rect l="l" t="t" r="r" b="b"/>
                <a:pathLst>
                  <a:path w="17574" h="7165" extrusionOk="0">
                    <a:moveTo>
                      <a:pt x="324" y="1"/>
                    </a:moveTo>
                    <a:cubicBezTo>
                      <a:pt x="291" y="1"/>
                      <a:pt x="258" y="7"/>
                      <a:pt x="226" y="20"/>
                    </a:cubicBezTo>
                    <a:cubicBezTo>
                      <a:pt x="72" y="68"/>
                      <a:pt x="0" y="235"/>
                      <a:pt x="60" y="377"/>
                    </a:cubicBezTo>
                    <a:cubicBezTo>
                      <a:pt x="84" y="461"/>
                      <a:pt x="857" y="2437"/>
                      <a:pt x="3394" y="4247"/>
                    </a:cubicBezTo>
                    <a:cubicBezTo>
                      <a:pt x="5358" y="5652"/>
                      <a:pt x="8716" y="7164"/>
                      <a:pt x="14121" y="7164"/>
                    </a:cubicBezTo>
                    <a:cubicBezTo>
                      <a:pt x="15121" y="7164"/>
                      <a:pt x="16169" y="7128"/>
                      <a:pt x="17300" y="7033"/>
                    </a:cubicBezTo>
                    <a:cubicBezTo>
                      <a:pt x="17455" y="7021"/>
                      <a:pt x="17574" y="6866"/>
                      <a:pt x="17562" y="6724"/>
                    </a:cubicBezTo>
                    <a:cubicBezTo>
                      <a:pt x="17551" y="6582"/>
                      <a:pt x="17421" y="6470"/>
                      <a:pt x="17289" y="6470"/>
                    </a:cubicBezTo>
                    <a:cubicBezTo>
                      <a:pt x="17277" y="6470"/>
                      <a:pt x="17265" y="6471"/>
                      <a:pt x="17252" y="6473"/>
                    </a:cubicBezTo>
                    <a:cubicBezTo>
                      <a:pt x="16150" y="6580"/>
                      <a:pt x="15118" y="6629"/>
                      <a:pt x="14154" y="6629"/>
                    </a:cubicBezTo>
                    <a:cubicBezTo>
                      <a:pt x="8892" y="6629"/>
                      <a:pt x="5632" y="5179"/>
                      <a:pt x="3751" y="3830"/>
                    </a:cubicBezTo>
                    <a:cubicBezTo>
                      <a:pt x="1334" y="2104"/>
                      <a:pt x="584" y="199"/>
                      <a:pt x="584" y="187"/>
                    </a:cubicBezTo>
                    <a:cubicBezTo>
                      <a:pt x="547" y="76"/>
                      <a:pt x="438" y="1"/>
                      <a:pt x="32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38"/>
              <p:cNvSpPr/>
              <p:nvPr/>
            </p:nvSpPr>
            <p:spPr>
              <a:xfrm>
                <a:off x="3057225" y="1740925"/>
                <a:ext cx="2275300" cy="1454350"/>
              </a:xfrm>
              <a:custGeom>
                <a:avLst/>
                <a:gdLst/>
                <a:ahLst/>
                <a:cxnLst/>
                <a:rect l="l" t="t" r="r" b="b"/>
                <a:pathLst>
                  <a:path w="91012" h="58174" extrusionOk="0">
                    <a:moveTo>
                      <a:pt x="30008" y="1"/>
                    </a:moveTo>
                    <a:cubicBezTo>
                      <a:pt x="29974" y="1"/>
                      <a:pt x="29940" y="7"/>
                      <a:pt x="29909" y="20"/>
                    </a:cubicBezTo>
                    <a:lnTo>
                      <a:pt x="22562" y="2961"/>
                    </a:lnTo>
                    <a:cubicBezTo>
                      <a:pt x="22539" y="2973"/>
                      <a:pt x="22503" y="2985"/>
                      <a:pt x="22479" y="3020"/>
                    </a:cubicBezTo>
                    <a:lnTo>
                      <a:pt x="107" y="23737"/>
                    </a:lnTo>
                    <a:cubicBezTo>
                      <a:pt x="48" y="23797"/>
                      <a:pt x="0" y="23892"/>
                      <a:pt x="24" y="23987"/>
                    </a:cubicBezTo>
                    <a:cubicBezTo>
                      <a:pt x="36" y="24071"/>
                      <a:pt x="95" y="24166"/>
                      <a:pt x="167" y="24214"/>
                    </a:cubicBezTo>
                    <a:cubicBezTo>
                      <a:pt x="5739" y="27381"/>
                      <a:pt x="12716" y="29155"/>
                      <a:pt x="19467" y="30857"/>
                    </a:cubicBezTo>
                    <a:cubicBezTo>
                      <a:pt x="22146" y="31548"/>
                      <a:pt x="24694" y="32191"/>
                      <a:pt x="27075" y="32905"/>
                    </a:cubicBezTo>
                    <a:cubicBezTo>
                      <a:pt x="35278" y="35358"/>
                      <a:pt x="38517" y="39513"/>
                      <a:pt x="38553" y="39549"/>
                    </a:cubicBezTo>
                    <a:cubicBezTo>
                      <a:pt x="38600" y="39596"/>
                      <a:pt x="38636" y="39644"/>
                      <a:pt x="38684" y="39656"/>
                    </a:cubicBezTo>
                    <a:cubicBezTo>
                      <a:pt x="38717" y="39673"/>
                      <a:pt x="38752" y="39681"/>
                      <a:pt x="38791" y="39681"/>
                    </a:cubicBezTo>
                    <a:cubicBezTo>
                      <a:pt x="38835" y="39681"/>
                      <a:pt x="38882" y="39670"/>
                      <a:pt x="38934" y="39644"/>
                    </a:cubicBezTo>
                    <a:cubicBezTo>
                      <a:pt x="38958" y="39639"/>
                      <a:pt x="40087" y="39241"/>
                      <a:pt x="41841" y="39241"/>
                    </a:cubicBezTo>
                    <a:cubicBezTo>
                      <a:pt x="44409" y="39241"/>
                      <a:pt x="48318" y="40096"/>
                      <a:pt x="52054" y="44299"/>
                    </a:cubicBezTo>
                    <a:cubicBezTo>
                      <a:pt x="52109" y="44372"/>
                      <a:pt x="52191" y="44403"/>
                      <a:pt x="52275" y="44403"/>
                    </a:cubicBezTo>
                    <a:cubicBezTo>
                      <a:pt x="52301" y="44403"/>
                      <a:pt x="52327" y="44400"/>
                      <a:pt x="52352" y="44395"/>
                    </a:cubicBezTo>
                    <a:cubicBezTo>
                      <a:pt x="52362" y="44395"/>
                      <a:pt x="53342" y="44119"/>
                      <a:pt x="55054" y="44119"/>
                    </a:cubicBezTo>
                    <a:cubicBezTo>
                      <a:pt x="55446" y="44119"/>
                      <a:pt x="55875" y="44133"/>
                      <a:pt x="56340" y="44168"/>
                    </a:cubicBezTo>
                    <a:cubicBezTo>
                      <a:pt x="58638" y="44347"/>
                      <a:pt x="62306" y="45073"/>
                      <a:pt x="66699" y="47585"/>
                    </a:cubicBezTo>
                    <a:cubicBezTo>
                      <a:pt x="73986" y="51753"/>
                      <a:pt x="83308" y="56741"/>
                      <a:pt x="90654" y="58170"/>
                    </a:cubicBezTo>
                    <a:cubicBezTo>
                      <a:pt x="90670" y="58172"/>
                      <a:pt x="90686" y="58173"/>
                      <a:pt x="90701" y="58173"/>
                    </a:cubicBezTo>
                    <a:cubicBezTo>
                      <a:pt x="90777" y="58173"/>
                      <a:pt x="90845" y="58148"/>
                      <a:pt x="90904" y="58099"/>
                    </a:cubicBezTo>
                    <a:cubicBezTo>
                      <a:pt x="90964" y="58039"/>
                      <a:pt x="91011" y="57932"/>
                      <a:pt x="91000" y="57849"/>
                    </a:cubicBezTo>
                    <a:lnTo>
                      <a:pt x="87249" y="27666"/>
                    </a:lnTo>
                    <a:cubicBezTo>
                      <a:pt x="87237" y="27559"/>
                      <a:pt x="87154" y="27464"/>
                      <a:pt x="87059" y="27428"/>
                    </a:cubicBezTo>
                    <a:lnTo>
                      <a:pt x="85356" y="26785"/>
                    </a:lnTo>
                    <a:cubicBezTo>
                      <a:pt x="85314" y="26770"/>
                      <a:pt x="85272" y="26763"/>
                      <a:pt x="85233" y="26763"/>
                    </a:cubicBezTo>
                    <a:cubicBezTo>
                      <a:pt x="85117" y="26763"/>
                      <a:pt x="85019" y="26828"/>
                      <a:pt x="84975" y="26952"/>
                    </a:cubicBezTo>
                    <a:cubicBezTo>
                      <a:pt x="84904" y="27107"/>
                      <a:pt x="84987" y="27273"/>
                      <a:pt x="85130" y="27333"/>
                    </a:cubicBezTo>
                    <a:lnTo>
                      <a:pt x="86654" y="27916"/>
                    </a:lnTo>
                    <a:lnTo>
                      <a:pt x="90333" y="57515"/>
                    </a:lnTo>
                    <a:cubicBezTo>
                      <a:pt x="83106" y="56003"/>
                      <a:pt x="74057" y="51157"/>
                      <a:pt x="66949" y="47085"/>
                    </a:cubicBezTo>
                    <a:cubicBezTo>
                      <a:pt x="61809" y="44147"/>
                      <a:pt x="57623" y="43531"/>
                      <a:pt x="55029" y="43531"/>
                    </a:cubicBezTo>
                    <a:cubicBezTo>
                      <a:pt x="53639" y="43531"/>
                      <a:pt x="52706" y="43708"/>
                      <a:pt x="52328" y="43799"/>
                    </a:cubicBezTo>
                    <a:cubicBezTo>
                      <a:pt x="48508" y="39553"/>
                      <a:pt x="44480" y="38670"/>
                      <a:pt x="41802" y="38670"/>
                    </a:cubicBezTo>
                    <a:cubicBezTo>
                      <a:pt x="40366" y="38670"/>
                      <a:pt x="39318" y="38924"/>
                      <a:pt x="38898" y="39049"/>
                    </a:cubicBezTo>
                    <a:cubicBezTo>
                      <a:pt x="38207" y="38227"/>
                      <a:pt x="34826" y="34632"/>
                      <a:pt x="27254" y="32346"/>
                    </a:cubicBezTo>
                    <a:cubicBezTo>
                      <a:pt x="24848" y="31619"/>
                      <a:pt x="22312" y="30976"/>
                      <a:pt x="19622" y="30298"/>
                    </a:cubicBezTo>
                    <a:cubicBezTo>
                      <a:pt x="13037" y="28631"/>
                      <a:pt x="6251" y="26904"/>
                      <a:pt x="810" y="23892"/>
                    </a:cubicBezTo>
                    <a:lnTo>
                      <a:pt x="22836" y="3497"/>
                    </a:lnTo>
                    <a:lnTo>
                      <a:pt x="30123" y="580"/>
                    </a:lnTo>
                    <a:cubicBezTo>
                      <a:pt x="30278" y="520"/>
                      <a:pt x="30349" y="342"/>
                      <a:pt x="30290" y="187"/>
                    </a:cubicBezTo>
                    <a:cubicBezTo>
                      <a:pt x="30243" y="76"/>
                      <a:pt x="30125" y="1"/>
                      <a:pt x="30008"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8"/>
              <p:cNvSpPr/>
              <p:nvPr/>
            </p:nvSpPr>
            <p:spPr>
              <a:xfrm>
                <a:off x="3485250" y="1633600"/>
                <a:ext cx="996575" cy="1082100"/>
              </a:xfrm>
              <a:custGeom>
                <a:avLst/>
                <a:gdLst/>
                <a:ahLst/>
                <a:cxnLst/>
                <a:rect l="l" t="t" r="r" b="b"/>
                <a:pathLst>
                  <a:path w="39863" h="43284" extrusionOk="0">
                    <a:moveTo>
                      <a:pt x="18657" y="789"/>
                    </a:moveTo>
                    <a:cubicBezTo>
                      <a:pt x="20336" y="3694"/>
                      <a:pt x="23360" y="4551"/>
                      <a:pt x="27147" y="5635"/>
                    </a:cubicBezTo>
                    <a:cubicBezTo>
                      <a:pt x="28956" y="6159"/>
                      <a:pt x="31028" y="6742"/>
                      <a:pt x="33135" y="7647"/>
                    </a:cubicBezTo>
                    <a:cubicBezTo>
                      <a:pt x="36410" y="9028"/>
                      <a:pt x="37898" y="11040"/>
                      <a:pt x="38565" y="12469"/>
                    </a:cubicBezTo>
                    <a:cubicBezTo>
                      <a:pt x="39196" y="13874"/>
                      <a:pt x="39219" y="15017"/>
                      <a:pt x="39219" y="15243"/>
                    </a:cubicBezTo>
                    <a:lnTo>
                      <a:pt x="29171" y="41722"/>
                    </a:lnTo>
                    <a:cubicBezTo>
                      <a:pt x="28147" y="35507"/>
                      <a:pt x="21729" y="32400"/>
                      <a:pt x="16002" y="30209"/>
                    </a:cubicBezTo>
                    <a:cubicBezTo>
                      <a:pt x="15109" y="29876"/>
                      <a:pt x="14216" y="29542"/>
                      <a:pt x="13359" y="29233"/>
                    </a:cubicBezTo>
                    <a:cubicBezTo>
                      <a:pt x="11930" y="28709"/>
                      <a:pt x="10585" y="28221"/>
                      <a:pt x="9525" y="27745"/>
                    </a:cubicBezTo>
                    <a:cubicBezTo>
                      <a:pt x="4548" y="25506"/>
                      <a:pt x="1370" y="21494"/>
                      <a:pt x="679" y="20577"/>
                    </a:cubicBezTo>
                    <a:lnTo>
                      <a:pt x="18657" y="789"/>
                    </a:lnTo>
                    <a:close/>
                    <a:moveTo>
                      <a:pt x="18706" y="0"/>
                    </a:moveTo>
                    <a:cubicBezTo>
                      <a:pt x="18627" y="0"/>
                      <a:pt x="18552" y="27"/>
                      <a:pt x="18503" y="86"/>
                    </a:cubicBezTo>
                    <a:lnTo>
                      <a:pt x="107" y="20363"/>
                    </a:lnTo>
                    <a:cubicBezTo>
                      <a:pt x="0" y="20470"/>
                      <a:pt x="0" y="20613"/>
                      <a:pt x="72" y="20732"/>
                    </a:cubicBezTo>
                    <a:cubicBezTo>
                      <a:pt x="107" y="20779"/>
                      <a:pt x="3536" y="25709"/>
                      <a:pt x="9287" y="28280"/>
                    </a:cubicBezTo>
                    <a:cubicBezTo>
                      <a:pt x="10359" y="28769"/>
                      <a:pt x="11728" y="29257"/>
                      <a:pt x="13169" y="29781"/>
                    </a:cubicBezTo>
                    <a:cubicBezTo>
                      <a:pt x="19586" y="32102"/>
                      <a:pt x="28361" y="35293"/>
                      <a:pt x="28718" y="42985"/>
                    </a:cubicBezTo>
                    <a:cubicBezTo>
                      <a:pt x="28742" y="43104"/>
                      <a:pt x="28813" y="43211"/>
                      <a:pt x="28921" y="43246"/>
                    </a:cubicBezTo>
                    <a:cubicBezTo>
                      <a:pt x="28932" y="43270"/>
                      <a:pt x="28944" y="43270"/>
                      <a:pt x="28980" y="43282"/>
                    </a:cubicBezTo>
                    <a:cubicBezTo>
                      <a:pt x="28990" y="43283"/>
                      <a:pt x="29001" y="43283"/>
                      <a:pt x="29011" y="43283"/>
                    </a:cubicBezTo>
                    <a:cubicBezTo>
                      <a:pt x="29141" y="43283"/>
                      <a:pt x="29257" y="43213"/>
                      <a:pt x="29302" y="43092"/>
                    </a:cubicBezTo>
                    <a:lnTo>
                      <a:pt x="39791" y="15410"/>
                    </a:lnTo>
                    <a:cubicBezTo>
                      <a:pt x="39791" y="15374"/>
                      <a:pt x="39815" y="15350"/>
                      <a:pt x="39815" y="15314"/>
                    </a:cubicBezTo>
                    <a:cubicBezTo>
                      <a:pt x="39815" y="15267"/>
                      <a:pt x="39862" y="13945"/>
                      <a:pt x="39112" y="12266"/>
                    </a:cubicBezTo>
                    <a:cubicBezTo>
                      <a:pt x="38398" y="10731"/>
                      <a:pt x="36838" y="8587"/>
                      <a:pt x="33362" y="7111"/>
                    </a:cubicBezTo>
                    <a:cubicBezTo>
                      <a:pt x="31207" y="6194"/>
                      <a:pt x="29123" y="5599"/>
                      <a:pt x="27289" y="5075"/>
                    </a:cubicBezTo>
                    <a:cubicBezTo>
                      <a:pt x="23479" y="3992"/>
                      <a:pt x="20491" y="3146"/>
                      <a:pt x="18979" y="170"/>
                    </a:cubicBezTo>
                    <a:cubicBezTo>
                      <a:pt x="18931" y="74"/>
                      <a:pt x="18836" y="15"/>
                      <a:pt x="18753" y="3"/>
                    </a:cubicBezTo>
                    <a:cubicBezTo>
                      <a:pt x="18737" y="1"/>
                      <a:pt x="18722" y="0"/>
                      <a:pt x="18706"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8"/>
              <p:cNvSpPr/>
              <p:nvPr/>
            </p:nvSpPr>
            <p:spPr>
              <a:xfrm>
                <a:off x="3311700" y="1721675"/>
                <a:ext cx="1869025" cy="1141400"/>
              </a:xfrm>
              <a:custGeom>
                <a:avLst/>
                <a:gdLst/>
                <a:ahLst/>
                <a:cxnLst/>
                <a:rect l="l" t="t" r="r" b="b"/>
                <a:pathLst>
                  <a:path w="74761" h="45656" extrusionOk="0">
                    <a:moveTo>
                      <a:pt x="20822" y="0"/>
                    </a:moveTo>
                    <a:cubicBezTo>
                      <a:pt x="20741" y="0"/>
                      <a:pt x="20658" y="32"/>
                      <a:pt x="20599" y="100"/>
                    </a:cubicBezTo>
                    <a:lnTo>
                      <a:pt x="108" y="21007"/>
                    </a:lnTo>
                    <a:cubicBezTo>
                      <a:pt x="37" y="21078"/>
                      <a:pt x="1" y="21185"/>
                      <a:pt x="37" y="21293"/>
                    </a:cubicBezTo>
                    <a:cubicBezTo>
                      <a:pt x="60" y="21388"/>
                      <a:pt x="144" y="21471"/>
                      <a:pt x="239" y="21495"/>
                    </a:cubicBezTo>
                    <a:cubicBezTo>
                      <a:pt x="418" y="21543"/>
                      <a:pt x="18384" y="25948"/>
                      <a:pt x="25968" y="29544"/>
                    </a:cubicBezTo>
                    <a:cubicBezTo>
                      <a:pt x="34946" y="33818"/>
                      <a:pt x="35648" y="39414"/>
                      <a:pt x="35660" y="39473"/>
                    </a:cubicBezTo>
                    <a:cubicBezTo>
                      <a:pt x="35672" y="39593"/>
                      <a:pt x="35755" y="39676"/>
                      <a:pt x="35851" y="39712"/>
                    </a:cubicBezTo>
                    <a:cubicBezTo>
                      <a:pt x="35874" y="39712"/>
                      <a:pt x="35886" y="39723"/>
                      <a:pt x="35886" y="39723"/>
                    </a:cubicBezTo>
                    <a:cubicBezTo>
                      <a:pt x="35910" y="39731"/>
                      <a:pt x="35934" y="39734"/>
                      <a:pt x="35958" y="39734"/>
                    </a:cubicBezTo>
                    <a:cubicBezTo>
                      <a:pt x="36054" y="39734"/>
                      <a:pt x="36148" y="39679"/>
                      <a:pt x="36196" y="39593"/>
                    </a:cubicBezTo>
                    <a:cubicBezTo>
                      <a:pt x="36236" y="39532"/>
                      <a:pt x="39574" y="34504"/>
                      <a:pt x="46985" y="34504"/>
                    </a:cubicBezTo>
                    <a:cubicBezTo>
                      <a:pt x="48378" y="34504"/>
                      <a:pt x="49916" y="34682"/>
                      <a:pt x="51603" y="35104"/>
                    </a:cubicBezTo>
                    <a:cubicBezTo>
                      <a:pt x="56806" y="36414"/>
                      <a:pt x="59806" y="38509"/>
                      <a:pt x="62687" y="40533"/>
                    </a:cubicBezTo>
                    <a:cubicBezTo>
                      <a:pt x="65878" y="42760"/>
                      <a:pt x="68867" y="44879"/>
                      <a:pt x="74415" y="45653"/>
                    </a:cubicBezTo>
                    <a:cubicBezTo>
                      <a:pt x="74431" y="45655"/>
                      <a:pt x="74446" y="45656"/>
                      <a:pt x="74462" y="45656"/>
                    </a:cubicBezTo>
                    <a:cubicBezTo>
                      <a:pt x="74537" y="45656"/>
                      <a:pt x="74604" y="45631"/>
                      <a:pt x="74653" y="45581"/>
                    </a:cubicBezTo>
                    <a:cubicBezTo>
                      <a:pt x="74713" y="45522"/>
                      <a:pt x="74760" y="45427"/>
                      <a:pt x="74748" y="45343"/>
                    </a:cubicBezTo>
                    <a:lnTo>
                      <a:pt x="72391" y="18411"/>
                    </a:lnTo>
                    <a:cubicBezTo>
                      <a:pt x="72391" y="18340"/>
                      <a:pt x="72355" y="18268"/>
                      <a:pt x="72272" y="18209"/>
                    </a:cubicBezTo>
                    <a:cubicBezTo>
                      <a:pt x="72223" y="18169"/>
                      <a:pt x="72157" y="18146"/>
                      <a:pt x="72095" y="18146"/>
                    </a:cubicBezTo>
                    <a:cubicBezTo>
                      <a:pt x="72082" y="18146"/>
                      <a:pt x="72070" y="18147"/>
                      <a:pt x="72058" y="18149"/>
                    </a:cubicBezTo>
                    <a:cubicBezTo>
                      <a:pt x="72058" y="18149"/>
                      <a:pt x="72053" y="18150"/>
                      <a:pt x="72043" y="18150"/>
                    </a:cubicBezTo>
                    <a:cubicBezTo>
                      <a:pt x="71984" y="18150"/>
                      <a:pt x="71746" y="18141"/>
                      <a:pt x="71307" y="18018"/>
                    </a:cubicBezTo>
                    <a:lnTo>
                      <a:pt x="71307" y="18018"/>
                    </a:lnTo>
                    <a:cubicBezTo>
                      <a:pt x="71319" y="18221"/>
                      <a:pt x="71343" y="18435"/>
                      <a:pt x="71343" y="18638"/>
                    </a:cubicBezTo>
                    <a:cubicBezTo>
                      <a:pt x="71546" y="18685"/>
                      <a:pt x="71712" y="18709"/>
                      <a:pt x="71831" y="18733"/>
                    </a:cubicBezTo>
                    <a:lnTo>
                      <a:pt x="74141" y="45022"/>
                    </a:lnTo>
                    <a:cubicBezTo>
                      <a:pt x="68962" y="44224"/>
                      <a:pt x="66069" y="42200"/>
                      <a:pt x="63033" y="40057"/>
                    </a:cubicBezTo>
                    <a:cubicBezTo>
                      <a:pt x="60104" y="37985"/>
                      <a:pt x="57056" y="35854"/>
                      <a:pt x="51734" y="34532"/>
                    </a:cubicBezTo>
                    <a:cubicBezTo>
                      <a:pt x="49999" y="34099"/>
                      <a:pt x="48415" y="33916"/>
                      <a:pt x="46977" y="33916"/>
                    </a:cubicBezTo>
                    <a:cubicBezTo>
                      <a:pt x="40711" y="33916"/>
                      <a:pt x="37224" y="37391"/>
                      <a:pt x="36101" y="38747"/>
                    </a:cubicBezTo>
                    <a:cubicBezTo>
                      <a:pt x="35648" y="37080"/>
                      <a:pt x="33779" y="32604"/>
                      <a:pt x="26219" y="29008"/>
                    </a:cubicBezTo>
                    <a:cubicBezTo>
                      <a:pt x="19289" y="25722"/>
                      <a:pt x="3859" y="21793"/>
                      <a:pt x="870" y="21031"/>
                    </a:cubicBezTo>
                    <a:lnTo>
                      <a:pt x="20873" y="647"/>
                    </a:lnTo>
                    <a:lnTo>
                      <a:pt x="21897" y="1028"/>
                    </a:lnTo>
                    <a:cubicBezTo>
                      <a:pt x="21934" y="1043"/>
                      <a:pt x="21972" y="1049"/>
                      <a:pt x="22010" y="1049"/>
                    </a:cubicBezTo>
                    <a:cubicBezTo>
                      <a:pt x="22130" y="1049"/>
                      <a:pt x="22244" y="982"/>
                      <a:pt x="22289" y="873"/>
                    </a:cubicBezTo>
                    <a:cubicBezTo>
                      <a:pt x="22349" y="719"/>
                      <a:pt x="22266" y="540"/>
                      <a:pt x="22123" y="481"/>
                    </a:cubicBezTo>
                    <a:lnTo>
                      <a:pt x="20920" y="16"/>
                    </a:lnTo>
                    <a:cubicBezTo>
                      <a:pt x="20889" y="6"/>
                      <a:pt x="20856" y="0"/>
                      <a:pt x="2082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8"/>
              <p:cNvSpPr/>
              <p:nvPr/>
            </p:nvSpPr>
            <p:spPr>
              <a:xfrm>
                <a:off x="4413925" y="2274875"/>
                <a:ext cx="808775" cy="689050"/>
              </a:xfrm>
              <a:custGeom>
                <a:avLst/>
                <a:gdLst/>
                <a:ahLst/>
                <a:cxnLst/>
                <a:rect l="l" t="t" r="r" b="b"/>
                <a:pathLst>
                  <a:path w="32351" h="27562" extrusionOk="0">
                    <a:moveTo>
                      <a:pt x="28375" y="1"/>
                    </a:moveTo>
                    <a:cubicBezTo>
                      <a:pt x="28260" y="1"/>
                      <a:pt x="28145" y="71"/>
                      <a:pt x="28100" y="189"/>
                    </a:cubicBezTo>
                    <a:cubicBezTo>
                      <a:pt x="28040" y="331"/>
                      <a:pt x="28111" y="510"/>
                      <a:pt x="28266" y="570"/>
                    </a:cubicBezTo>
                    <a:lnTo>
                      <a:pt x="29171" y="915"/>
                    </a:lnTo>
                    <a:lnTo>
                      <a:pt x="31695" y="26704"/>
                    </a:lnTo>
                    <a:cubicBezTo>
                      <a:pt x="29897" y="25608"/>
                      <a:pt x="23718" y="21846"/>
                      <a:pt x="19301" y="19084"/>
                    </a:cubicBezTo>
                    <a:lnTo>
                      <a:pt x="18956" y="18881"/>
                    </a:lnTo>
                    <a:cubicBezTo>
                      <a:pt x="15279" y="16597"/>
                      <a:pt x="9015" y="12701"/>
                      <a:pt x="2404" y="12701"/>
                    </a:cubicBezTo>
                    <a:cubicBezTo>
                      <a:pt x="1607" y="12701"/>
                      <a:pt x="804" y="12758"/>
                      <a:pt x="1" y="12881"/>
                    </a:cubicBezTo>
                    <a:cubicBezTo>
                      <a:pt x="84" y="12893"/>
                      <a:pt x="179" y="12916"/>
                      <a:pt x="263" y="12916"/>
                    </a:cubicBezTo>
                    <a:cubicBezTo>
                      <a:pt x="1382" y="12952"/>
                      <a:pt x="2501" y="13107"/>
                      <a:pt x="3573" y="13333"/>
                    </a:cubicBezTo>
                    <a:cubicBezTo>
                      <a:pt x="9597" y="13750"/>
                      <a:pt x="15253" y="17262"/>
                      <a:pt x="18646" y="19369"/>
                    </a:cubicBezTo>
                    <a:lnTo>
                      <a:pt x="18991" y="19584"/>
                    </a:lnTo>
                    <a:cubicBezTo>
                      <a:pt x="24194" y="22810"/>
                      <a:pt x="31826" y="27466"/>
                      <a:pt x="31910" y="27513"/>
                    </a:cubicBezTo>
                    <a:cubicBezTo>
                      <a:pt x="31921" y="27525"/>
                      <a:pt x="31933" y="27525"/>
                      <a:pt x="31945" y="27537"/>
                    </a:cubicBezTo>
                    <a:cubicBezTo>
                      <a:pt x="31987" y="27553"/>
                      <a:pt x="32026" y="27562"/>
                      <a:pt x="32065" y="27562"/>
                    </a:cubicBezTo>
                    <a:cubicBezTo>
                      <a:pt x="32116" y="27562"/>
                      <a:pt x="32165" y="27547"/>
                      <a:pt x="32219" y="27513"/>
                    </a:cubicBezTo>
                    <a:cubicBezTo>
                      <a:pt x="32314" y="27478"/>
                      <a:pt x="32350" y="27370"/>
                      <a:pt x="32350" y="27263"/>
                    </a:cubicBezTo>
                    <a:lnTo>
                      <a:pt x="29755" y="689"/>
                    </a:lnTo>
                    <a:cubicBezTo>
                      <a:pt x="29731" y="593"/>
                      <a:pt x="29659" y="486"/>
                      <a:pt x="29552" y="439"/>
                    </a:cubicBezTo>
                    <a:lnTo>
                      <a:pt x="28481" y="22"/>
                    </a:lnTo>
                    <a:cubicBezTo>
                      <a:pt x="28447" y="8"/>
                      <a:pt x="28411" y="1"/>
                      <a:pt x="28375"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8"/>
              <p:cNvSpPr/>
              <p:nvPr/>
            </p:nvSpPr>
            <p:spPr>
              <a:xfrm>
                <a:off x="4333875" y="2339225"/>
                <a:ext cx="928400" cy="733100"/>
              </a:xfrm>
              <a:custGeom>
                <a:avLst/>
                <a:gdLst/>
                <a:ahLst/>
                <a:cxnLst/>
                <a:rect l="l" t="t" r="r" b="b"/>
                <a:pathLst>
                  <a:path w="37136" h="29324" extrusionOk="0">
                    <a:moveTo>
                      <a:pt x="32851" y="0"/>
                    </a:moveTo>
                    <a:cubicBezTo>
                      <a:pt x="32728" y="0"/>
                      <a:pt x="32610" y="75"/>
                      <a:pt x="32564" y="186"/>
                    </a:cubicBezTo>
                    <a:cubicBezTo>
                      <a:pt x="32504" y="341"/>
                      <a:pt x="32576" y="520"/>
                      <a:pt x="32730" y="579"/>
                    </a:cubicBezTo>
                    <a:lnTo>
                      <a:pt x="33623" y="913"/>
                    </a:lnTo>
                    <a:lnTo>
                      <a:pt x="36469" y="28618"/>
                    </a:lnTo>
                    <a:cubicBezTo>
                      <a:pt x="34885" y="28095"/>
                      <a:pt x="32873" y="26952"/>
                      <a:pt x="28885" y="24654"/>
                    </a:cubicBezTo>
                    <a:cubicBezTo>
                      <a:pt x="26313" y="23177"/>
                      <a:pt x="22789" y="21153"/>
                      <a:pt x="18014" y="18534"/>
                    </a:cubicBezTo>
                    <a:cubicBezTo>
                      <a:pt x="12629" y="15575"/>
                      <a:pt x="8230" y="14713"/>
                      <a:pt x="4928" y="14713"/>
                    </a:cubicBezTo>
                    <a:cubicBezTo>
                      <a:pt x="2835" y="14713"/>
                      <a:pt x="1183" y="15059"/>
                      <a:pt x="0" y="15438"/>
                    </a:cubicBezTo>
                    <a:cubicBezTo>
                      <a:pt x="636" y="15368"/>
                      <a:pt x="1276" y="15335"/>
                      <a:pt x="1917" y="15335"/>
                    </a:cubicBezTo>
                    <a:cubicBezTo>
                      <a:pt x="2464" y="15335"/>
                      <a:pt x="3012" y="15359"/>
                      <a:pt x="3560" y="15402"/>
                    </a:cubicBezTo>
                    <a:cubicBezTo>
                      <a:pt x="4005" y="15368"/>
                      <a:pt x="4475" y="15348"/>
                      <a:pt x="4970" y="15348"/>
                    </a:cubicBezTo>
                    <a:cubicBezTo>
                      <a:pt x="8190" y="15348"/>
                      <a:pt x="12475" y="16179"/>
                      <a:pt x="17717" y="19058"/>
                    </a:cubicBezTo>
                    <a:cubicBezTo>
                      <a:pt x="22491" y="21677"/>
                      <a:pt x="26003" y="23701"/>
                      <a:pt x="28575" y="25177"/>
                    </a:cubicBezTo>
                    <a:cubicBezTo>
                      <a:pt x="32968" y="27690"/>
                      <a:pt x="34957" y="28833"/>
                      <a:pt x="36707" y="29309"/>
                    </a:cubicBezTo>
                    <a:cubicBezTo>
                      <a:pt x="36730" y="29319"/>
                      <a:pt x="36755" y="29323"/>
                      <a:pt x="36780" y="29323"/>
                    </a:cubicBezTo>
                    <a:cubicBezTo>
                      <a:pt x="36847" y="29323"/>
                      <a:pt x="36917" y="29293"/>
                      <a:pt x="36969" y="29249"/>
                    </a:cubicBezTo>
                    <a:cubicBezTo>
                      <a:pt x="37088" y="29166"/>
                      <a:pt x="37136" y="29071"/>
                      <a:pt x="37124" y="28987"/>
                    </a:cubicBezTo>
                    <a:lnTo>
                      <a:pt x="34207" y="674"/>
                    </a:lnTo>
                    <a:cubicBezTo>
                      <a:pt x="34183" y="579"/>
                      <a:pt x="34111" y="472"/>
                      <a:pt x="34004" y="424"/>
                    </a:cubicBezTo>
                    <a:lnTo>
                      <a:pt x="32957" y="20"/>
                    </a:lnTo>
                    <a:cubicBezTo>
                      <a:pt x="32922" y="6"/>
                      <a:pt x="32886" y="0"/>
                      <a:pt x="3285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38"/>
              <p:cNvSpPr/>
              <p:nvPr/>
            </p:nvSpPr>
            <p:spPr>
              <a:xfrm>
                <a:off x="4202600" y="2700450"/>
                <a:ext cx="14300" cy="27725"/>
              </a:xfrm>
              <a:custGeom>
                <a:avLst/>
                <a:gdLst/>
                <a:ahLst/>
                <a:cxnLst/>
                <a:rect l="l" t="t" r="r" b="b"/>
                <a:pathLst>
                  <a:path w="572" h="1109" extrusionOk="0">
                    <a:moveTo>
                      <a:pt x="429" y="1"/>
                    </a:moveTo>
                    <a:cubicBezTo>
                      <a:pt x="429" y="1"/>
                      <a:pt x="179" y="203"/>
                      <a:pt x="84" y="501"/>
                    </a:cubicBezTo>
                    <a:cubicBezTo>
                      <a:pt x="0" y="799"/>
                      <a:pt x="72" y="1108"/>
                      <a:pt x="72" y="1108"/>
                    </a:cubicBezTo>
                    <a:cubicBezTo>
                      <a:pt x="72" y="1108"/>
                      <a:pt x="358" y="930"/>
                      <a:pt x="477" y="620"/>
                    </a:cubicBezTo>
                    <a:cubicBezTo>
                      <a:pt x="572" y="299"/>
                      <a:pt x="429" y="1"/>
                      <a:pt x="429"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38"/>
              <p:cNvSpPr/>
              <p:nvPr/>
            </p:nvSpPr>
            <p:spPr>
              <a:xfrm>
                <a:off x="4206475" y="2638450"/>
                <a:ext cx="387575" cy="89425"/>
              </a:xfrm>
              <a:custGeom>
                <a:avLst/>
                <a:gdLst/>
                <a:ahLst/>
                <a:cxnLst/>
                <a:rect l="l" t="t" r="r" b="b"/>
                <a:pathLst>
                  <a:path w="15503" h="3577" extrusionOk="0">
                    <a:moveTo>
                      <a:pt x="9434" y="1"/>
                    </a:moveTo>
                    <a:cubicBezTo>
                      <a:pt x="8761" y="1"/>
                      <a:pt x="8053" y="36"/>
                      <a:pt x="7322" y="124"/>
                    </a:cubicBezTo>
                    <a:cubicBezTo>
                      <a:pt x="5048" y="385"/>
                      <a:pt x="3084" y="1195"/>
                      <a:pt x="1846" y="2029"/>
                    </a:cubicBezTo>
                    <a:cubicBezTo>
                      <a:pt x="1226" y="2445"/>
                      <a:pt x="762" y="2838"/>
                      <a:pt x="464" y="3112"/>
                    </a:cubicBezTo>
                    <a:cubicBezTo>
                      <a:pt x="298" y="3267"/>
                      <a:pt x="203" y="3386"/>
                      <a:pt x="119" y="3457"/>
                    </a:cubicBezTo>
                    <a:lnTo>
                      <a:pt x="0" y="3576"/>
                    </a:lnTo>
                    <a:cubicBezTo>
                      <a:pt x="0" y="3576"/>
                      <a:pt x="48" y="3553"/>
                      <a:pt x="143" y="3469"/>
                    </a:cubicBezTo>
                    <a:cubicBezTo>
                      <a:pt x="226" y="3410"/>
                      <a:pt x="345" y="3291"/>
                      <a:pt x="512" y="3172"/>
                    </a:cubicBezTo>
                    <a:cubicBezTo>
                      <a:pt x="845" y="2910"/>
                      <a:pt x="1334" y="2564"/>
                      <a:pt x="1977" y="2207"/>
                    </a:cubicBezTo>
                    <a:cubicBezTo>
                      <a:pt x="3239" y="1481"/>
                      <a:pt x="5167" y="790"/>
                      <a:pt x="7394" y="528"/>
                    </a:cubicBezTo>
                    <a:cubicBezTo>
                      <a:pt x="8321" y="414"/>
                      <a:pt x="9217" y="372"/>
                      <a:pt x="10054" y="372"/>
                    </a:cubicBezTo>
                    <a:cubicBezTo>
                      <a:pt x="11215" y="372"/>
                      <a:pt x="12263" y="452"/>
                      <a:pt x="13121" y="528"/>
                    </a:cubicBezTo>
                    <a:cubicBezTo>
                      <a:pt x="13847" y="600"/>
                      <a:pt x="14442" y="671"/>
                      <a:pt x="14859" y="719"/>
                    </a:cubicBezTo>
                    <a:cubicBezTo>
                      <a:pt x="15276" y="766"/>
                      <a:pt x="15502" y="790"/>
                      <a:pt x="15502" y="790"/>
                    </a:cubicBezTo>
                    <a:cubicBezTo>
                      <a:pt x="15502" y="790"/>
                      <a:pt x="15276" y="755"/>
                      <a:pt x="14859" y="647"/>
                    </a:cubicBezTo>
                    <a:cubicBezTo>
                      <a:pt x="14454" y="552"/>
                      <a:pt x="13859" y="433"/>
                      <a:pt x="13133" y="314"/>
                    </a:cubicBezTo>
                    <a:cubicBezTo>
                      <a:pt x="12137" y="160"/>
                      <a:pt x="10865" y="1"/>
                      <a:pt x="943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8"/>
              <p:cNvSpPr/>
              <p:nvPr/>
            </p:nvSpPr>
            <p:spPr>
              <a:xfrm>
                <a:off x="4214500" y="2662975"/>
                <a:ext cx="385500" cy="66375"/>
              </a:xfrm>
              <a:custGeom>
                <a:avLst/>
                <a:gdLst/>
                <a:ahLst/>
                <a:cxnLst/>
                <a:rect l="l" t="t" r="r" b="b"/>
                <a:pathLst>
                  <a:path w="15420" h="2655" extrusionOk="0">
                    <a:moveTo>
                      <a:pt x="9494" y="1"/>
                    </a:moveTo>
                    <a:cubicBezTo>
                      <a:pt x="8863" y="1"/>
                      <a:pt x="8199" y="33"/>
                      <a:pt x="7513" y="107"/>
                    </a:cubicBezTo>
                    <a:cubicBezTo>
                      <a:pt x="6430" y="238"/>
                      <a:pt x="5382" y="464"/>
                      <a:pt x="4465" y="714"/>
                    </a:cubicBezTo>
                    <a:cubicBezTo>
                      <a:pt x="4001" y="857"/>
                      <a:pt x="3572" y="988"/>
                      <a:pt x="3168" y="1131"/>
                    </a:cubicBezTo>
                    <a:cubicBezTo>
                      <a:pt x="2763" y="1286"/>
                      <a:pt x="2394" y="1429"/>
                      <a:pt x="2072" y="1583"/>
                    </a:cubicBezTo>
                    <a:cubicBezTo>
                      <a:pt x="1739" y="1714"/>
                      <a:pt x="1441" y="1881"/>
                      <a:pt x="1191" y="2000"/>
                    </a:cubicBezTo>
                    <a:cubicBezTo>
                      <a:pt x="917" y="2119"/>
                      <a:pt x="715" y="2238"/>
                      <a:pt x="536" y="2345"/>
                    </a:cubicBezTo>
                    <a:cubicBezTo>
                      <a:pt x="191" y="2548"/>
                      <a:pt x="1" y="2655"/>
                      <a:pt x="1" y="2655"/>
                    </a:cubicBezTo>
                    <a:cubicBezTo>
                      <a:pt x="1" y="2655"/>
                      <a:pt x="191" y="2572"/>
                      <a:pt x="560" y="2405"/>
                    </a:cubicBezTo>
                    <a:cubicBezTo>
                      <a:pt x="739" y="2333"/>
                      <a:pt x="965" y="2226"/>
                      <a:pt x="1239" y="2119"/>
                    </a:cubicBezTo>
                    <a:cubicBezTo>
                      <a:pt x="1501" y="2012"/>
                      <a:pt x="1798" y="1893"/>
                      <a:pt x="2144" y="1774"/>
                    </a:cubicBezTo>
                    <a:cubicBezTo>
                      <a:pt x="2489" y="1655"/>
                      <a:pt x="2858" y="1524"/>
                      <a:pt x="3263" y="1405"/>
                    </a:cubicBezTo>
                    <a:cubicBezTo>
                      <a:pt x="3656" y="1274"/>
                      <a:pt x="4096" y="1167"/>
                      <a:pt x="4549" y="1048"/>
                    </a:cubicBezTo>
                    <a:cubicBezTo>
                      <a:pt x="5477" y="821"/>
                      <a:pt x="6490" y="631"/>
                      <a:pt x="7573" y="512"/>
                    </a:cubicBezTo>
                    <a:cubicBezTo>
                      <a:pt x="8525" y="418"/>
                      <a:pt x="9449" y="379"/>
                      <a:pt x="10298" y="379"/>
                    </a:cubicBezTo>
                    <a:cubicBezTo>
                      <a:pt x="10415" y="379"/>
                      <a:pt x="10531" y="379"/>
                      <a:pt x="10645" y="381"/>
                    </a:cubicBezTo>
                    <a:cubicBezTo>
                      <a:pt x="11121" y="393"/>
                      <a:pt x="11562" y="393"/>
                      <a:pt x="11978" y="440"/>
                    </a:cubicBezTo>
                    <a:cubicBezTo>
                      <a:pt x="12395" y="464"/>
                      <a:pt x="12776" y="512"/>
                      <a:pt x="13145" y="559"/>
                    </a:cubicBezTo>
                    <a:cubicBezTo>
                      <a:pt x="13502" y="607"/>
                      <a:pt x="13812" y="667"/>
                      <a:pt x="14098" y="702"/>
                    </a:cubicBezTo>
                    <a:cubicBezTo>
                      <a:pt x="14371" y="750"/>
                      <a:pt x="14610" y="798"/>
                      <a:pt x="14812" y="845"/>
                    </a:cubicBezTo>
                    <a:cubicBezTo>
                      <a:pt x="15193" y="917"/>
                      <a:pt x="15419" y="964"/>
                      <a:pt x="15419" y="964"/>
                    </a:cubicBezTo>
                    <a:cubicBezTo>
                      <a:pt x="15419" y="964"/>
                      <a:pt x="15205" y="905"/>
                      <a:pt x="14812" y="762"/>
                    </a:cubicBezTo>
                    <a:cubicBezTo>
                      <a:pt x="14610" y="702"/>
                      <a:pt x="14371" y="631"/>
                      <a:pt x="14098" y="571"/>
                    </a:cubicBezTo>
                    <a:cubicBezTo>
                      <a:pt x="13812" y="512"/>
                      <a:pt x="13502" y="417"/>
                      <a:pt x="13145" y="357"/>
                    </a:cubicBezTo>
                    <a:cubicBezTo>
                      <a:pt x="12800" y="286"/>
                      <a:pt x="12395" y="214"/>
                      <a:pt x="11978" y="166"/>
                    </a:cubicBezTo>
                    <a:cubicBezTo>
                      <a:pt x="11562" y="95"/>
                      <a:pt x="11097" y="59"/>
                      <a:pt x="10621" y="36"/>
                    </a:cubicBezTo>
                    <a:cubicBezTo>
                      <a:pt x="10259" y="13"/>
                      <a:pt x="9882" y="1"/>
                      <a:pt x="949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8"/>
              <p:cNvSpPr/>
              <p:nvPr/>
            </p:nvSpPr>
            <p:spPr>
              <a:xfrm>
                <a:off x="4234450" y="2716000"/>
                <a:ext cx="105700" cy="28250"/>
              </a:xfrm>
              <a:custGeom>
                <a:avLst/>
                <a:gdLst/>
                <a:ahLst/>
                <a:cxnLst/>
                <a:rect l="l" t="t" r="r" b="b"/>
                <a:pathLst>
                  <a:path w="4228" h="1130" extrusionOk="0">
                    <a:moveTo>
                      <a:pt x="3016" y="1"/>
                    </a:moveTo>
                    <a:cubicBezTo>
                      <a:pt x="2706" y="1"/>
                      <a:pt x="2358" y="28"/>
                      <a:pt x="2001" y="105"/>
                    </a:cubicBezTo>
                    <a:cubicBezTo>
                      <a:pt x="1370" y="248"/>
                      <a:pt x="869" y="510"/>
                      <a:pt x="524" y="724"/>
                    </a:cubicBezTo>
                    <a:cubicBezTo>
                      <a:pt x="179" y="951"/>
                      <a:pt x="0" y="1129"/>
                      <a:pt x="0" y="1129"/>
                    </a:cubicBezTo>
                    <a:cubicBezTo>
                      <a:pt x="0" y="1129"/>
                      <a:pt x="238" y="1046"/>
                      <a:pt x="619" y="903"/>
                    </a:cubicBezTo>
                    <a:cubicBezTo>
                      <a:pt x="1000" y="772"/>
                      <a:pt x="1512" y="629"/>
                      <a:pt x="2084" y="486"/>
                    </a:cubicBezTo>
                    <a:cubicBezTo>
                      <a:pt x="2667" y="367"/>
                      <a:pt x="3191" y="284"/>
                      <a:pt x="3596" y="236"/>
                    </a:cubicBezTo>
                    <a:cubicBezTo>
                      <a:pt x="3977" y="189"/>
                      <a:pt x="4227" y="177"/>
                      <a:pt x="4227" y="177"/>
                    </a:cubicBezTo>
                    <a:cubicBezTo>
                      <a:pt x="4227" y="177"/>
                      <a:pt x="3989" y="105"/>
                      <a:pt x="3596" y="34"/>
                    </a:cubicBezTo>
                    <a:cubicBezTo>
                      <a:pt x="3429" y="14"/>
                      <a:pt x="3232" y="1"/>
                      <a:pt x="3016"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8"/>
              <p:cNvSpPr/>
              <p:nvPr/>
            </p:nvSpPr>
            <p:spPr>
              <a:xfrm>
                <a:off x="4262425" y="2738575"/>
                <a:ext cx="74450" cy="14600"/>
              </a:xfrm>
              <a:custGeom>
                <a:avLst/>
                <a:gdLst/>
                <a:ahLst/>
                <a:cxnLst/>
                <a:rect l="l" t="t" r="r" b="b"/>
                <a:pathLst>
                  <a:path w="2978" h="584" extrusionOk="0">
                    <a:moveTo>
                      <a:pt x="1950" y="0"/>
                    </a:moveTo>
                    <a:cubicBezTo>
                      <a:pt x="1789" y="0"/>
                      <a:pt x="1616" y="11"/>
                      <a:pt x="1441" y="36"/>
                    </a:cubicBezTo>
                    <a:cubicBezTo>
                      <a:pt x="1024" y="95"/>
                      <a:pt x="655" y="238"/>
                      <a:pt x="405" y="357"/>
                    </a:cubicBezTo>
                    <a:cubicBezTo>
                      <a:pt x="143" y="476"/>
                      <a:pt x="1" y="583"/>
                      <a:pt x="1" y="583"/>
                    </a:cubicBezTo>
                    <a:cubicBezTo>
                      <a:pt x="1" y="583"/>
                      <a:pt x="179" y="571"/>
                      <a:pt x="441" y="536"/>
                    </a:cubicBezTo>
                    <a:cubicBezTo>
                      <a:pt x="715" y="512"/>
                      <a:pt x="1084" y="476"/>
                      <a:pt x="1489" y="417"/>
                    </a:cubicBezTo>
                    <a:cubicBezTo>
                      <a:pt x="1894" y="357"/>
                      <a:pt x="2263" y="286"/>
                      <a:pt x="2525" y="238"/>
                    </a:cubicBezTo>
                    <a:cubicBezTo>
                      <a:pt x="2798" y="202"/>
                      <a:pt x="2977" y="155"/>
                      <a:pt x="2977" y="155"/>
                    </a:cubicBezTo>
                    <a:cubicBezTo>
                      <a:pt x="2977" y="155"/>
                      <a:pt x="2798" y="95"/>
                      <a:pt x="2525" y="48"/>
                    </a:cubicBezTo>
                    <a:cubicBezTo>
                      <a:pt x="2373" y="20"/>
                      <a:pt x="2173" y="0"/>
                      <a:pt x="195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8"/>
              <p:cNvSpPr/>
              <p:nvPr/>
            </p:nvSpPr>
            <p:spPr>
              <a:xfrm>
                <a:off x="4302900" y="2756125"/>
                <a:ext cx="473000" cy="113125"/>
              </a:xfrm>
              <a:custGeom>
                <a:avLst/>
                <a:gdLst/>
                <a:ahLst/>
                <a:cxnLst/>
                <a:rect l="l" t="t" r="r" b="b"/>
                <a:pathLst>
                  <a:path w="18920" h="4525" extrusionOk="0">
                    <a:moveTo>
                      <a:pt x="6002" y="0"/>
                    </a:moveTo>
                    <a:cubicBezTo>
                      <a:pt x="5406" y="12"/>
                      <a:pt x="4847" y="12"/>
                      <a:pt x="4311" y="72"/>
                    </a:cubicBezTo>
                    <a:cubicBezTo>
                      <a:pt x="4049" y="108"/>
                      <a:pt x="3787" y="119"/>
                      <a:pt x="3549" y="155"/>
                    </a:cubicBezTo>
                    <a:cubicBezTo>
                      <a:pt x="3311" y="191"/>
                      <a:pt x="3073" y="227"/>
                      <a:pt x="2846" y="250"/>
                    </a:cubicBezTo>
                    <a:cubicBezTo>
                      <a:pt x="2406" y="310"/>
                      <a:pt x="2013" y="405"/>
                      <a:pt x="1656" y="477"/>
                    </a:cubicBezTo>
                    <a:cubicBezTo>
                      <a:pt x="1299" y="536"/>
                      <a:pt x="1001" y="608"/>
                      <a:pt x="763" y="691"/>
                    </a:cubicBezTo>
                    <a:cubicBezTo>
                      <a:pt x="275" y="822"/>
                      <a:pt x="1" y="893"/>
                      <a:pt x="1" y="893"/>
                    </a:cubicBezTo>
                    <a:cubicBezTo>
                      <a:pt x="1" y="893"/>
                      <a:pt x="287" y="834"/>
                      <a:pt x="775" y="751"/>
                    </a:cubicBezTo>
                    <a:cubicBezTo>
                      <a:pt x="1037" y="703"/>
                      <a:pt x="1334" y="643"/>
                      <a:pt x="1691" y="596"/>
                    </a:cubicBezTo>
                    <a:cubicBezTo>
                      <a:pt x="2049" y="548"/>
                      <a:pt x="2442" y="477"/>
                      <a:pt x="2894" y="453"/>
                    </a:cubicBezTo>
                    <a:cubicBezTo>
                      <a:pt x="3120" y="429"/>
                      <a:pt x="3358" y="405"/>
                      <a:pt x="3596" y="393"/>
                    </a:cubicBezTo>
                    <a:cubicBezTo>
                      <a:pt x="3835" y="370"/>
                      <a:pt x="4085" y="370"/>
                      <a:pt x="4347" y="358"/>
                    </a:cubicBezTo>
                    <a:cubicBezTo>
                      <a:pt x="4525" y="350"/>
                      <a:pt x="4706" y="347"/>
                      <a:pt x="4891" y="347"/>
                    </a:cubicBezTo>
                    <a:cubicBezTo>
                      <a:pt x="5259" y="347"/>
                      <a:pt x="5640" y="358"/>
                      <a:pt x="6037" y="358"/>
                    </a:cubicBezTo>
                    <a:cubicBezTo>
                      <a:pt x="7204" y="417"/>
                      <a:pt x="8502" y="536"/>
                      <a:pt x="9835" y="786"/>
                    </a:cubicBezTo>
                    <a:cubicBezTo>
                      <a:pt x="11169" y="1060"/>
                      <a:pt x="12419" y="1417"/>
                      <a:pt x="13526" y="1798"/>
                    </a:cubicBezTo>
                    <a:cubicBezTo>
                      <a:pt x="14086" y="2013"/>
                      <a:pt x="14622" y="2203"/>
                      <a:pt x="15098" y="2429"/>
                    </a:cubicBezTo>
                    <a:cubicBezTo>
                      <a:pt x="15336" y="2536"/>
                      <a:pt x="15574" y="2632"/>
                      <a:pt x="15788" y="2739"/>
                    </a:cubicBezTo>
                    <a:cubicBezTo>
                      <a:pt x="16003" y="2846"/>
                      <a:pt x="16229" y="2953"/>
                      <a:pt x="16419" y="3048"/>
                    </a:cubicBezTo>
                    <a:cubicBezTo>
                      <a:pt x="16824" y="3251"/>
                      <a:pt x="17170" y="3453"/>
                      <a:pt x="17479" y="3632"/>
                    </a:cubicBezTo>
                    <a:cubicBezTo>
                      <a:pt x="17789" y="3810"/>
                      <a:pt x="18051" y="3977"/>
                      <a:pt x="18265" y="4108"/>
                    </a:cubicBezTo>
                    <a:cubicBezTo>
                      <a:pt x="18682" y="4382"/>
                      <a:pt x="18920" y="4525"/>
                      <a:pt x="18920" y="4525"/>
                    </a:cubicBezTo>
                    <a:cubicBezTo>
                      <a:pt x="18920" y="4525"/>
                      <a:pt x="18694" y="4358"/>
                      <a:pt x="18217" y="4001"/>
                    </a:cubicBezTo>
                    <a:cubicBezTo>
                      <a:pt x="18027" y="3858"/>
                      <a:pt x="17777" y="3679"/>
                      <a:pt x="17479" y="3477"/>
                    </a:cubicBezTo>
                    <a:cubicBezTo>
                      <a:pt x="17181" y="3287"/>
                      <a:pt x="16848" y="3048"/>
                      <a:pt x="16455" y="2846"/>
                    </a:cubicBezTo>
                    <a:cubicBezTo>
                      <a:pt x="16253" y="2727"/>
                      <a:pt x="16050" y="2608"/>
                      <a:pt x="15836" y="2489"/>
                    </a:cubicBezTo>
                    <a:cubicBezTo>
                      <a:pt x="15634" y="2370"/>
                      <a:pt x="15396" y="2263"/>
                      <a:pt x="15157" y="2144"/>
                    </a:cubicBezTo>
                    <a:cubicBezTo>
                      <a:pt x="14693" y="1905"/>
                      <a:pt x="14157" y="1703"/>
                      <a:pt x="13610" y="1465"/>
                    </a:cubicBezTo>
                    <a:cubicBezTo>
                      <a:pt x="12490" y="1024"/>
                      <a:pt x="11228" y="643"/>
                      <a:pt x="9871" y="370"/>
                    </a:cubicBezTo>
                    <a:cubicBezTo>
                      <a:pt x="8514" y="119"/>
                      <a:pt x="7192" y="12"/>
                      <a:pt x="600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38"/>
              <p:cNvSpPr/>
              <p:nvPr/>
            </p:nvSpPr>
            <p:spPr>
              <a:xfrm>
                <a:off x="4331475" y="2783675"/>
                <a:ext cx="317625" cy="61175"/>
              </a:xfrm>
              <a:custGeom>
                <a:avLst/>
                <a:gdLst/>
                <a:ahLst/>
                <a:cxnLst/>
                <a:rect l="l" t="t" r="r" b="b"/>
                <a:pathLst>
                  <a:path w="12705" h="2447" extrusionOk="0">
                    <a:moveTo>
                      <a:pt x="4710" y="0"/>
                    </a:moveTo>
                    <a:cubicBezTo>
                      <a:pt x="4454" y="0"/>
                      <a:pt x="4205" y="7"/>
                      <a:pt x="3966" y="18"/>
                    </a:cubicBezTo>
                    <a:cubicBezTo>
                      <a:pt x="3156" y="65"/>
                      <a:pt x="2442" y="149"/>
                      <a:pt x="1870" y="268"/>
                    </a:cubicBezTo>
                    <a:cubicBezTo>
                      <a:pt x="1572" y="315"/>
                      <a:pt x="1310" y="387"/>
                      <a:pt x="1072" y="446"/>
                    </a:cubicBezTo>
                    <a:cubicBezTo>
                      <a:pt x="858" y="494"/>
                      <a:pt x="656" y="553"/>
                      <a:pt x="501" y="613"/>
                    </a:cubicBezTo>
                    <a:lnTo>
                      <a:pt x="1" y="780"/>
                    </a:lnTo>
                    <a:cubicBezTo>
                      <a:pt x="1" y="780"/>
                      <a:pt x="179" y="732"/>
                      <a:pt x="513" y="672"/>
                    </a:cubicBezTo>
                    <a:cubicBezTo>
                      <a:pt x="679" y="637"/>
                      <a:pt x="870" y="601"/>
                      <a:pt x="1108" y="565"/>
                    </a:cubicBezTo>
                    <a:cubicBezTo>
                      <a:pt x="1334" y="530"/>
                      <a:pt x="1596" y="494"/>
                      <a:pt x="1894" y="458"/>
                    </a:cubicBezTo>
                    <a:cubicBezTo>
                      <a:pt x="2477" y="387"/>
                      <a:pt x="3192" y="339"/>
                      <a:pt x="3966" y="339"/>
                    </a:cubicBezTo>
                    <a:cubicBezTo>
                      <a:pt x="4751" y="339"/>
                      <a:pt x="5609" y="387"/>
                      <a:pt x="6502" y="506"/>
                    </a:cubicBezTo>
                    <a:cubicBezTo>
                      <a:pt x="7395" y="625"/>
                      <a:pt x="8228" y="803"/>
                      <a:pt x="8978" y="994"/>
                    </a:cubicBezTo>
                    <a:cubicBezTo>
                      <a:pt x="9728" y="1208"/>
                      <a:pt x="10395" y="1423"/>
                      <a:pt x="10943" y="1649"/>
                    </a:cubicBezTo>
                    <a:cubicBezTo>
                      <a:pt x="11228" y="1756"/>
                      <a:pt x="11466" y="1875"/>
                      <a:pt x="11693" y="1958"/>
                    </a:cubicBezTo>
                    <a:cubicBezTo>
                      <a:pt x="11919" y="2054"/>
                      <a:pt x="12098" y="2149"/>
                      <a:pt x="12240" y="2220"/>
                    </a:cubicBezTo>
                    <a:cubicBezTo>
                      <a:pt x="12538" y="2363"/>
                      <a:pt x="12705" y="2446"/>
                      <a:pt x="12705" y="2446"/>
                    </a:cubicBezTo>
                    <a:cubicBezTo>
                      <a:pt x="12705" y="2446"/>
                      <a:pt x="12550" y="2351"/>
                      <a:pt x="12264" y="2161"/>
                    </a:cubicBezTo>
                    <a:cubicBezTo>
                      <a:pt x="12133" y="2065"/>
                      <a:pt x="11955" y="1958"/>
                      <a:pt x="11752" y="1839"/>
                    </a:cubicBezTo>
                    <a:cubicBezTo>
                      <a:pt x="11538" y="1744"/>
                      <a:pt x="11300" y="1589"/>
                      <a:pt x="11038" y="1470"/>
                    </a:cubicBezTo>
                    <a:cubicBezTo>
                      <a:pt x="10502" y="1208"/>
                      <a:pt x="9847" y="934"/>
                      <a:pt x="9085" y="684"/>
                    </a:cubicBezTo>
                    <a:cubicBezTo>
                      <a:pt x="8323" y="446"/>
                      <a:pt x="7466" y="232"/>
                      <a:pt x="6549" y="125"/>
                    </a:cubicBezTo>
                    <a:cubicBezTo>
                      <a:pt x="5912" y="34"/>
                      <a:pt x="5292" y="0"/>
                      <a:pt x="471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38"/>
              <p:cNvSpPr/>
              <p:nvPr/>
            </p:nvSpPr>
            <p:spPr>
              <a:xfrm>
                <a:off x="4752075" y="2896925"/>
                <a:ext cx="521225" cy="225350"/>
              </a:xfrm>
              <a:custGeom>
                <a:avLst/>
                <a:gdLst/>
                <a:ahLst/>
                <a:cxnLst/>
                <a:rect l="l" t="t" r="r" b="b"/>
                <a:pathLst>
                  <a:path w="20849" h="9014" extrusionOk="0">
                    <a:moveTo>
                      <a:pt x="0" y="0"/>
                    </a:moveTo>
                    <a:cubicBezTo>
                      <a:pt x="1" y="0"/>
                      <a:pt x="1144" y="572"/>
                      <a:pt x="2989" y="1500"/>
                    </a:cubicBezTo>
                    <a:cubicBezTo>
                      <a:pt x="4822" y="2441"/>
                      <a:pt x="7370" y="3715"/>
                      <a:pt x="10180" y="5144"/>
                    </a:cubicBezTo>
                    <a:cubicBezTo>
                      <a:pt x="11585" y="5846"/>
                      <a:pt x="12907" y="6549"/>
                      <a:pt x="14157" y="7120"/>
                    </a:cubicBezTo>
                    <a:cubicBezTo>
                      <a:pt x="15395" y="7691"/>
                      <a:pt x="16550" y="8156"/>
                      <a:pt x="17550" y="8430"/>
                    </a:cubicBezTo>
                    <a:cubicBezTo>
                      <a:pt x="18550" y="8727"/>
                      <a:pt x="19360" y="8882"/>
                      <a:pt x="19943" y="8942"/>
                    </a:cubicBezTo>
                    <a:cubicBezTo>
                      <a:pt x="20241" y="8989"/>
                      <a:pt x="20467" y="8989"/>
                      <a:pt x="20610" y="9001"/>
                    </a:cubicBezTo>
                    <a:cubicBezTo>
                      <a:pt x="20777" y="9013"/>
                      <a:pt x="20848" y="9013"/>
                      <a:pt x="20848" y="9013"/>
                    </a:cubicBezTo>
                    <a:cubicBezTo>
                      <a:pt x="20848" y="9013"/>
                      <a:pt x="20777" y="9013"/>
                      <a:pt x="20634" y="8989"/>
                    </a:cubicBezTo>
                    <a:cubicBezTo>
                      <a:pt x="20479" y="8965"/>
                      <a:pt x="20253" y="8942"/>
                      <a:pt x="19979" y="8882"/>
                    </a:cubicBezTo>
                    <a:cubicBezTo>
                      <a:pt x="19407" y="8787"/>
                      <a:pt x="18586" y="8596"/>
                      <a:pt x="17622" y="8251"/>
                    </a:cubicBezTo>
                    <a:cubicBezTo>
                      <a:pt x="16645" y="7918"/>
                      <a:pt x="15526" y="7441"/>
                      <a:pt x="14300" y="6822"/>
                    </a:cubicBezTo>
                    <a:cubicBezTo>
                      <a:pt x="13085" y="6215"/>
                      <a:pt x="11764" y="5501"/>
                      <a:pt x="10359" y="4786"/>
                    </a:cubicBezTo>
                    <a:cubicBezTo>
                      <a:pt x="7549" y="3358"/>
                      <a:pt x="4953" y="2155"/>
                      <a:pt x="3072" y="1322"/>
                    </a:cubicBezTo>
                    <a:cubicBezTo>
                      <a:pt x="1191" y="476"/>
                      <a:pt x="1"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8"/>
              <p:cNvSpPr/>
              <p:nvPr/>
            </p:nvSpPr>
            <p:spPr>
              <a:xfrm>
                <a:off x="4671700" y="2720700"/>
                <a:ext cx="519425" cy="273575"/>
              </a:xfrm>
              <a:custGeom>
                <a:avLst/>
                <a:gdLst/>
                <a:ahLst/>
                <a:cxnLst/>
                <a:rect l="l" t="t" r="r" b="b"/>
                <a:pathLst>
                  <a:path w="20777" h="10943" extrusionOk="0">
                    <a:moveTo>
                      <a:pt x="1" y="1"/>
                    </a:moveTo>
                    <a:lnTo>
                      <a:pt x="1" y="1"/>
                    </a:lnTo>
                    <a:cubicBezTo>
                      <a:pt x="1" y="1"/>
                      <a:pt x="322" y="96"/>
                      <a:pt x="894" y="274"/>
                    </a:cubicBezTo>
                    <a:cubicBezTo>
                      <a:pt x="1036" y="322"/>
                      <a:pt x="1191" y="382"/>
                      <a:pt x="1370" y="417"/>
                    </a:cubicBezTo>
                    <a:cubicBezTo>
                      <a:pt x="1537" y="477"/>
                      <a:pt x="1727" y="560"/>
                      <a:pt x="1918" y="632"/>
                    </a:cubicBezTo>
                    <a:cubicBezTo>
                      <a:pt x="2310" y="798"/>
                      <a:pt x="2763" y="941"/>
                      <a:pt x="3239" y="1179"/>
                    </a:cubicBezTo>
                    <a:cubicBezTo>
                      <a:pt x="3477" y="1286"/>
                      <a:pt x="3739" y="1406"/>
                      <a:pt x="4001" y="1525"/>
                    </a:cubicBezTo>
                    <a:cubicBezTo>
                      <a:pt x="4275" y="1644"/>
                      <a:pt x="4525" y="1787"/>
                      <a:pt x="4811" y="1941"/>
                    </a:cubicBezTo>
                    <a:cubicBezTo>
                      <a:pt x="5370" y="2227"/>
                      <a:pt x="5942" y="2560"/>
                      <a:pt x="6549" y="2918"/>
                    </a:cubicBezTo>
                    <a:cubicBezTo>
                      <a:pt x="7752" y="3656"/>
                      <a:pt x="9037" y="4513"/>
                      <a:pt x="10383" y="5418"/>
                    </a:cubicBezTo>
                    <a:cubicBezTo>
                      <a:pt x="11740" y="6335"/>
                      <a:pt x="13038" y="7192"/>
                      <a:pt x="14240" y="7942"/>
                    </a:cubicBezTo>
                    <a:cubicBezTo>
                      <a:pt x="14848" y="8299"/>
                      <a:pt x="15419" y="8633"/>
                      <a:pt x="15979" y="8930"/>
                    </a:cubicBezTo>
                    <a:cubicBezTo>
                      <a:pt x="16265" y="9085"/>
                      <a:pt x="16515" y="9228"/>
                      <a:pt x="16788" y="9371"/>
                    </a:cubicBezTo>
                    <a:cubicBezTo>
                      <a:pt x="17050" y="9490"/>
                      <a:pt x="17312" y="9609"/>
                      <a:pt x="17550" y="9728"/>
                    </a:cubicBezTo>
                    <a:cubicBezTo>
                      <a:pt x="18027" y="9966"/>
                      <a:pt x="18491" y="10121"/>
                      <a:pt x="18872" y="10288"/>
                    </a:cubicBezTo>
                    <a:cubicBezTo>
                      <a:pt x="19063" y="10383"/>
                      <a:pt x="19241" y="10454"/>
                      <a:pt x="19420" y="10514"/>
                    </a:cubicBezTo>
                    <a:cubicBezTo>
                      <a:pt x="19598" y="10573"/>
                      <a:pt x="19753" y="10621"/>
                      <a:pt x="19896" y="10657"/>
                    </a:cubicBezTo>
                    <a:cubicBezTo>
                      <a:pt x="20467" y="10835"/>
                      <a:pt x="20777" y="10942"/>
                      <a:pt x="20777" y="10942"/>
                    </a:cubicBezTo>
                    <a:cubicBezTo>
                      <a:pt x="20777" y="10942"/>
                      <a:pt x="20479" y="10823"/>
                      <a:pt x="19932" y="10585"/>
                    </a:cubicBezTo>
                    <a:cubicBezTo>
                      <a:pt x="19789" y="10526"/>
                      <a:pt x="19634" y="10466"/>
                      <a:pt x="19467" y="10407"/>
                    </a:cubicBezTo>
                    <a:cubicBezTo>
                      <a:pt x="19301" y="10335"/>
                      <a:pt x="19122" y="10240"/>
                      <a:pt x="18932" y="10157"/>
                    </a:cubicBezTo>
                    <a:cubicBezTo>
                      <a:pt x="18539" y="9978"/>
                      <a:pt x="18098" y="9799"/>
                      <a:pt x="17634" y="9526"/>
                    </a:cubicBezTo>
                    <a:cubicBezTo>
                      <a:pt x="17396" y="9407"/>
                      <a:pt x="17146" y="9276"/>
                      <a:pt x="16896" y="9145"/>
                    </a:cubicBezTo>
                    <a:cubicBezTo>
                      <a:pt x="16622" y="8990"/>
                      <a:pt x="16372" y="8847"/>
                      <a:pt x="16098" y="8680"/>
                    </a:cubicBezTo>
                    <a:cubicBezTo>
                      <a:pt x="15562" y="8383"/>
                      <a:pt x="15002" y="8013"/>
                      <a:pt x="14407" y="7644"/>
                    </a:cubicBezTo>
                    <a:cubicBezTo>
                      <a:pt x="13217" y="6870"/>
                      <a:pt x="11954" y="6001"/>
                      <a:pt x="10597" y="5085"/>
                    </a:cubicBezTo>
                    <a:cubicBezTo>
                      <a:pt x="9252" y="4168"/>
                      <a:pt x="7942" y="3334"/>
                      <a:pt x="6716" y="2620"/>
                    </a:cubicBezTo>
                    <a:cubicBezTo>
                      <a:pt x="6085" y="2287"/>
                      <a:pt x="5501" y="1953"/>
                      <a:pt x="4930" y="1691"/>
                    </a:cubicBezTo>
                    <a:cubicBezTo>
                      <a:pt x="4644" y="1548"/>
                      <a:pt x="4370" y="1417"/>
                      <a:pt x="4108" y="1298"/>
                    </a:cubicBezTo>
                    <a:cubicBezTo>
                      <a:pt x="3834" y="1191"/>
                      <a:pt x="3584" y="1096"/>
                      <a:pt x="3334" y="989"/>
                    </a:cubicBezTo>
                    <a:cubicBezTo>
                      <a:pt x="2846" y="774"/>
                      <a:pt x="2370" y="644"/>
                      <a:pt x="1965" y="513"/>
                    </a:cubicBezTo>
                    <a:cubicBezTo>
                      <a:pt x="1751" y="453"/>
                      <a:pt x="1572" y="382"/>
                      <a:pt x="1394" y="334"/>
                    </a:cubicBezTo>
                    <a:cubicBezTo>
                      <a:pt x="1215" y="286"/>
                      <a:pt x="1060" y="239"/>
                      <a:pt x="905" y="215"/>
                    </a:cubicBezTo>
                    <a:cubicBezTo>
                      <a:pt x="322" y="84"/>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8"/>
              <p:cNvSpPr/>
              <p:nvPr/>
            </p:nvSpPr>
            <p:spPr>
              <a:xfrm>
                <a:off x="4713075" y="2707000"/>
                <a:ext cx="304225" cy="181000"/>
              </a:xfrm>
              <a:custGeom>
                <a:avLst/>
                <a:gdLst/>
                <a:ahLst/>
                <a:cxnLst/>
                <a:rect l="l" t="t" r="r" b="b"/>
                <a:pathLst>
                  <a:path w="12169" h="7240" extrusionOk="0">
                    <a:moveTo>
                      <a:pt x="1" y="1"/>
                    </a:moveTo>
                    <a:lnTo>
                      <a:pt x="501" y="251"/>
                    </a:lnTo>
                    <a:cubicBezTo>
                      <a:pt x="834" y="406"/>
                      <a:pt x="1286" y="644"/>
                      <a:pt x="1858" y="941"/>
                    </a:cubicBezTo>
                    <a:cubicBezTo>
                      <a:pt x="3001" y="1537"/>
                      <a:pt x="4549" y="2382"/>
                      <a:pt x="6228" y="3382"/>
                    </a:cubicBezTo>
                    <a:cubicBezTo>
                      <a:pt x="7918" y="4382"/>
                      <a:pt x="9407" y="5347"/>
                      <a:pt x="10466" y="6061"/>
                    </a:cubicBezTo>
                    <a:cubicBezTo>
                      <a:pt x="11002" y="6418"/>
                      <a:pt x="11419" y="6716"/>
                      <a:pt x="11716" y="6918"/>
                    </a:cubicBezTo>
                    <a:cubicBezTo>
                      <a:pt x="12014" y="7121"/>
                      <a:pt x="12169" y="7240"/>
                      <a:pt x="12169" y="7240"/>
                    </a:cubicBezTo>
                    <a:cubicBezTo>
                      <a:pt x="12169" y="7240"/>
                      <a:pt x="12026" y="7097"/>
                      <a:pt x="11728" y="6859"/>
                    </a:cubicBezTo>
                    <a:cubicBezTo>
                      <a:pt x="11454" y="6621"/>
                      <a:pt x="11050" y="6299"/>
                      <a:pt x="10550" y="5894"/>
                    </a:cubicBezTo>
                    <a:cubicBezTo>
                      <a:pt x="9537" y="5097"/>
                      <a:pt x="8109" y="4049"/>
                      <a:pt x="6406" y="3037"/>
                    </a:cubicBezTo>
                    <a:cubicBezTo>
                      <a:pt x="4727" y="2025"/>
                      <a:pt x="3120" y="1263"/>
                      <a:pt x="1929" y="763"/>
                    </a:cubicBezTo>
                    <a:cubicBezTo>
                      <a:pt x="1334" y="513"/>
                      <a:pt x="858" y="310"/>
                      <a:pt x="513" y="191"/>
                    </a:cubicBezTo>
                    <a:cubicBezTo>
                      <a:pt x="191" y="72"/>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8"/>
              <p:cNvSpPr/>
              <p:nvPr/>
            </p:nvSpPr>
            <p:spPr>
              <a:xfrm>
                <a:off x="3092050" y="2249900"/>
                <a:ext cx="231600" cy="83575"/>
              </a:xfrm>
              <a:custGeom>
                <a:avLst/>
                <a:gdLst/>
                <a:ahLst/>
                <a:cxnLst/>
                <a:rect l="l" t="t" r="r" b="b"/>
                <a:pathLst>
                  <a:path w="9264" h="3343" extrusionOk="0">
                    <a:moveTo>
                      <a:pt x="9256" y="303"/>
                    </a:moveTo>
                    <a:lnTo>
                      <a:pt x="9256" y="303"/>
                    </a:lnTo>
                    <a:cubicBezTo>
                      <a:pt x="9261" y="305"/>
                      <a:pt x="9263" y="307"/>
                      <a:pt x="9263" y="307"/>
                    </a:cubicBezTo>
                    <a:lnTo>
                      <a:pt x="9256" y="303"/>
                    </a:lnTo>
                    <a:close/>
                    <a:moveTo>
                      <a:pt x="8613" y="0"/>
                    </a:moveTo>
                    <a:cubicBezTo>
                      <a:pt x="8554" y="0"/>
                      <a:pt x="8492" y="9"/>
                      <a:pt x="8430" y="33"/>
                    </a:cubicBezTo>
                    <a:cubicBezTo>
                      <a:pt x="8346" y="68"/>
                      <a:pt x="8239" y="140"/>
                      <a:pt x="8180" y="259"/>
                    </a:cubicBezTo>
                    <a:cubicBezTo>
                      <a:pt x="8120" y="378"/>
                      <a:pt x="8120" y="485"/>
                      <a:pt x="8061" y="509"/>
                    </a:cubicBezTo>
                    <a:cubicBezTo>
                      <a:pt x="8033" y="537"/>
                      <a:pt x="7989" y="548"/>
                      <a:pt x="7933" y="548"/>
                    </a:cubicBezTo>
                    <a:cubicBezTo>
                      <a:pt x="7893" y="548"/>
                      <a:pt x="7848" y="543"/>
                      <a:pt x="7799" y="533"/>
                    </a:cubicBezTo>
                    <a:cubicBezTo>
                      <a:pt x="7680" y="521"/>
                      <a:pt x="7537" y="473"/>
                      <a:pt x="7382" y="473"/>
                    </a:cubicBezTo>
                    <a:cubicBezTo>
                      <a:pt x="7287" y="473"/>
                      <a:pt x="7180" y="485"/>
                      <a:pt x="7096" y="545"/>
                    </a:cubicBezTo>
                    <a:cubicBezTo>
                      <a:pt x="7001" y="604"/>
                      <a:pt x="6941" y="723"/>
                      <a:pt x="6918" y="783"/>
                    </a:cubicBezTo>
                    <a:cubicBezTo>
                      <a:pt x="6870" y="902"/>
                      <a:pt x="6799" y="973"/>
                      <a:pt x="6691" y="1057"/>
                    </a:cubicBezTo>
                    <a:cubicBezTo>
                      <a:pt x="6477" y="1188"/>
                      <a:pt x="6168" y="1247"/>
                      <a:pt x="5846" y="1319"/>
                    </a:cubicBezTo>
                    <a:cubicBezTo>
                      <a:pt x="5513" y="1390"/>
                      <a:pt x="5179" y="1485"/>
                      <a:pt x="4834" y="1569"/>
                    </a:cubicBezTo>
                    <a:cubicBezTo>
                      <a:pt x="3453" y="1950"/>
                      <a:pt x="2239" y="2378"/>
                      <a:pt x="1381" y="2735"/>
                    </a:cubicBezTo>
                    <a:cubicBezTo>
                      <a:pt x="512" y="3093"/>
                      <a:pt x="0" y="3343"/>
                      <a:pt x="0" y="3343"/>
                    </a:cubicBezTo>
                    <a:cubicBezTo>
                      <a:pt x="0" y="3343"/>
                      <a:pt x="548" y="3176"/>
                      <a:pt x="1453" y="2950"/>
                    </a:cubicBezTo>
                    <a:cubicBezTo>
                      <a:pt x="2346" y="2700"/>
                      <a:pt x="3560" y="2354"/>
                      <a:pt x="4941" y="1985"/>
                    </a:cubicBezTo>
                    <a:cubicBezTo>
                      <a:pt x="5275" y="1902"/>
                      <a:pt x="5608" y="1807"/>
                      <a:pt x="5929" y="1723"/>
                    </a:cubicBezTo>
                    <a:cubicBezTo>
                      <a:pt x="6251" y="1628"/>
                      <a:pt x="6584" y="1569"/>
                      <a:pt x="6882" y="1342"/>
                    </a:cubicBezTo>
                    <a:cubicBezTo>
                      <a:pt x="7037" y="1247"/>
                      <a:pt x="7156" y="1069"/>
                      <a:pt x="7203" y="914"/>
                    </a:cubicBezTo>
                    <a:cubicBezTo>
                      <a:pt x="7227" y="842"/>
                      <a:pt x="7227" y="830"/>
                      <a:pt x="7263" y="795"/>
                    </a:cubicBezTo>
                    <a:cubicBezTo>
                      <a:pt x="7287" y="771"/>
                      <a:pt x="7322" y="747"/>
                      <a:pt x="7370" y="747"/>
                    </a:cubicBezTo>
                    <a:cubicBezTo>
                      <a:pt x="7477" y="747"/>
                      <a:pt x="7620" y="771"/>
                      <a:pt x="7751" y="783"/>
                    </a:cubicBezTo>
                    <a:cubicBezTo>
                      <a:pt x="7773" y="783"/>
                      <a:pt x="7796" y="783"/>
                      <a:pt x="7819" y="783"/>
                    </a:cubicBezTo>
                    <a:cubicBezTo>
                      <a:pt x="7937" y="783"/>
                      <a:pt x="8071" y="775"/>
                      <a:pt x="8180" y="676"/>
                    </a:cubicBezTo>
                    <a:cubicBezTo>
                      <a:pt x="8239" y="616"/>
                      <a:pt x="8263" y="545"/>
                      <a:pt x="8287" y="485"/>
                    </a:cubicBezTo>
                    <a:cubicBezTo>
                      <a:pt x="8299" y="426"/>
                      <a:pt x="8299" y="366"/>
                      <a:pt x="8311" y="330"/>
                    </a:cubicBezTo>
                    <a:cubicBezTo>
                      <a:pt x="8346" y="247"/>
                      <a:pt x="8406" y="187"/>
                      <a:pt x="8477" y="152"/>
                    </a:cubicBezTo>
                    <a:cubicBezTo>
                      <a:pt x="8546" y="120"/>
                      <a:pt x="8614" y="110"/>
                      <a:pt x="8679" y="110"/>
                    </a:cubicBezTo>
                    <a:cubicBezTo>
                      <a:pt x="8762" y="110"/>
                      <a:pt x="8840" y="127"/>
                      <a:pt x="8906" y="140"/>
                    </a:cubicBezTo>
                    <a:cubicBezTo>
                      <a:pt x="9025" y="187"/>
                      <a:pt x="9120" y="235"/>
                      <a:pt x="9180" y="259"/>
                    </a:cubicBezTo>
                    <a:lnTo>
                      <a:pt x="9256" y="303"/>
                    </a:lnTo>
                    <a:lnTo>
                      <a:pt x="9256" y="303"/>
                    </a:lnTo>
                    <a:cubicBezTo>
                      <a:pt x="9246" y="296"/>
                      <a:pt x="9222" y="280"/>
                      <a:pt x="9180" y="247"/>
                    </a:cubicBezTo>
                    <a:cubicBezTo>
                      <a:pt x="9132" y="199"/>
                      <a:pt x="9037" y="140"/>
                      <a:pt x="8918" y="80"/>
                    </a:cubicBezTo>
                    <a:cubicBezTo>
                      <a:pt x="8846" y="40"/>
                      <a:pt x="8736" y="0"/>
                      <a:pt x="8613"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8"/>
              <p:cNvSpPr/>
              <p:nvPr/>
            </p:nvSpPr>
            <p:spPr>
              <a:xfrm>
                <a:off x="3148900" y="2310525"/>
                <a:ext cx="417925" cy="144400"/>
              </a:xfrm>
              <a:custGeom>
                <a:avLst/>
                <a:gdLst/>
                <a:ahLst/>
                <a:cxnLst/>
                <a:rect l="l" t="t" r="r" b="b"/>
                <a:pathLst>
                  <a:path w="16717" h="5776" extrusionOk="0">
                    <a:moveTo>
                      <a:pt x="0" y="1"/>
                    </a:moveTo>
                    <a:cubicBezTo>
                      <a:pt x="0" y="1"/>
                      <a:pt x="227" y="132"/>
                      <a:pt x="607" y="346"/>
                    </a:cubicBezTo>
                    <a:cubicBezTo>
                      <a:pt x="1000" y="572"/>
                      <a:pt x="1560" y="894"/>
                      <a:pt x="2274" y="1263"/>
                    </a:cubicBezTo>
                    <a:cubicBezTo>
                      <a:pt x="3703" y="2001"/>
                      <a:pt x="5739" y="2942"/>
                      <a:pt x="8061" y="3751"/>
                    </a:cubicBezTo>
                    <a:cubicBezTo>
                      <a:pt x="10406" y="4549"/>
                      <a:pt x="12573" y="5073"/>
                      <a:pt x="14157" y="5371"/>
                    </a:cubicBezTo>
                    <a:cubicBezTo>
                      <a:pt x="14943" y="5513"/>
                      <a:pt x="15586" y="5621"/>
                      <a:pt x="16026" y="5680"/>
                    </a:cubicBezTo>
                    <a:cubicBezTo>
                      <a:pt x="16455" y="5740"/>
                      <a:pt x="16717" y="5775"/>
                      <a:pt x="16717" y="5775"/>
                    </a:cubicBezTo>
                    <a:cubicBezTo>
                      <a:pt x="16717" y="5775"/>
                      <a:pt x="16478" y="5728"/>
                      <a:pt x="16026" y="5621"/>
                    </a:cubicBezTo>
                    <a:cubicBezTo>
                      <a:pt x="15597" y="5537"/>
                      <a:pt x="14954" y="5371"/>
                      <a:pt x="14181" y="5180"/>
                    </a:cubicBezTo>
                    <a:cubicBezTo>
                      <a:pt x="12621" y="4775"/>
                      <a:pt x="10490" y="4168"/>
                      <a:pt x="8180" y="3370"/>
                    </a:cubicBezTo>
                    <a:cubicBezTo>
                      <a:pt x="5858" y="2573"/>
                      <a:pt x="3822" y="1739"/>
                      <a:pt x="2346" y="1084"/>
                    </a:cubicBezTo>
                    <a:cubicBezTo>
                      <a:pt x="1619" y="751"/>
                      <a:pt x="1024" y="489"/>
                      <a:pt x="619" y="298"/>
                    </a:cubicBezTo>
                    <a:cubicBezTo>
                      <a:pt x="227" y="96"/>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38"/>
              <p:cNvSpPr/>
              <p:nvPr/>
            </p:nvSpPr>
            <p:spPr>
              <a:xfrm>
                <a:off x="3202475" y="2295950"/>
                <a:ext cx="157475" cy="53300"/>
              </a:xfrm>
              <a:custGeom>
                <a:avLst/>
                <a:gdLst/>
                <a:ahLst/>
                <a:cxnLst/>
                <a:rect l="l" t="t" r="r" b="b"/>
                <a:pathLst>
                  <a:path w="6299" h="2132" extrusionOk="0">
                    <a:moveTo>
                      <a:pt x="0" y="0"/>
                    </a:moveTo>
                    <a:cubicBezTo>
                      <a:pt x="0" y="0"/>
                      <a:pt x="310" y="215"/>
                      <a:pt x="834" y="512"/>
                    </a:cubicBezTo>
                    <a:cubicBezTo>
                      <a:pt x="1358" y="834"/>
                      <a:pt x="2108" y="1203"/>
                      <a:pt x="2989" y="1501"/>
                    </a:cubicBezTo>
                    <a:cubicBezTo>
                      <a:pt x="3882" y="1798"/>
                      <a:pt x="4703" y="1965"/>
                      <a:pt x="5311" y="2036"/>
                    </a:cubicBezTo>
                    <a:cubicBezTo>
                      <a:pt x="5918" y="2132"/>
                      <a:pt x="6299" y="2132"/>
                      <a:pt x="6299" y="2132"/>
                    </a:cubicBezTo>
                    <a:cubicBezTo>
                      <a:pt x="6299" y="2132"/>
                      <a:pt x="5942" y="2024"/>
                      <a:pt x="5334" y="1846"/>
                    </a:cubicBezTo>
                    <a:cubicBezTo>
                      <a:pt x="4763" y="1667"/>
                      <a:pt x="3965" y="1429"/>
                      <a:pt x="3108" y="1132"/>
                    </a:cubicBezTo>
                    <a:cubicBezTo>
                      <a:pt x="2251" y="834"/>
                      <a:pt x="1465" y="548"/>
                      <a:pt x="905" y="334"/>
                    </a:cubicBezTo>
                    <a:cubicBezTo>
                      <a:pt x="358" y="131"/>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38"/>
              <p:cNvSpPr/>
              <p:nvPr/>
            </p:nvSpPr>
            <p:spPr>
              <a:xfrm>
                <a:off x="3350400" y="2308150"/>
                <a:ext cx="753100" cy="336375"/>
              </a:xfrm>
              <a:custGeom>
                <a:avLst/>
                <a:gdLst/>
                <a:ahLst/>
                <a:cxnLst/>
                <a:rect l="l" t="t" r="r" b="b"/>
                <a:pathLst>
                  <a:path w="30124" h="13455" extrusionOk="0">
                    <a:moveTo>
                      <a:pt x="1" y="1"/>
                    </a:moveTo>
                    <a:lnTo>
                      <a:pt x="1" y="1"/>
                    </a:lnTo>
                    <a:cubicBezTo>
                      <a:pt x="1" y="1"/>
                      <a:pt x="418" y="215"/>
                      <a:pt x="1179" y="584"/>
                    </a:cubicBezTo>
                    <a:cubicBezTo>
                      <a:pt x="1941" y="953"/>
                      <a:pt x="3037" y="1477"/>
                      <a:pt x="4442" y="2060"/>
                    </a:cubicBezTo>
                    <a:cubicBezTo>
                      <a:pt x="5835" y="2632"/>
                      <a:pt x="7526" y="3275"/>
                      <a:pt x="9442" y="3846"/>
                    </a:cubicBezTo>
                    <a:cubicBezTo>
                      <a:pt x="11359" y="4406"/>
                      <a:pt x="13491" y="4894"/>
                      <a:pt x="15705" y="5513"/>
                    </a:cubicBezTo>
                    <a:cubicBezTo>
                      <a:pt x="17908" y="6120"/>
                      <a:pt x="19979" y="6859"/>
                      <a:pt x="21730" y="7775"/>
                    </a:cubicBezTo>
                    <a:cubicBezTo>
                      <a:pt x="23504" y="8668"/>
                      <a:pt x="25004" y="9645"/>
                      <a:pt x="26242" y="10514"/>
                    </a:cubicBezTo>
                    <a:cubicBezTo>
                      <a:pt x="27480" y="11371"/>
                      <a:pt x="28433" y="12121"/>
                      <a:pt x="29100" y="12633"/>
                    </a:cubicBezTo>
                    <a:cubicBezTo>
                      <a:pt x="29754" y="13169"/>
                      <a:pt x="30124" y="13455"/>
                      <a:pt x="30124" y="13455"/>
                    </a:cubicBezTo>
                    <a:cubicBezTo>
                      <a:pt x="30124" y="13455"/>
                      <a:pt x="29766" y="13145"/>
                      <a:pt x="29135" y="12597"/>
                    </a:cubicBezTo>
                    <a:cubicBezTo>
                      <a:pt x="28492" y="12038"/>
                      <a:pt x="27552" y="11252"/>
                      <a:pt x="26349" y="10347"/>
                    </a:cubicBezTo>
                    <a:cubicBezTo>
                      <a:pt x="25147" y="9442"/>
                      <a:pt x="23658" y="8406"/>
                      <a:pt x="21884" y="7478"/>
                    </a:cubicBezTo>
                    <a:cubicBezTo>
                      <a:pt x="20122" y="6525"/>
                      <a:pt x="18027" y="5751"/>
                      <a:pt x="15812" y="5132"/>
                    </a:cubicBezTo>
                    <a:cubicBezTo>
                      <a:pt x="13598" y="4513"/>
                      <a:pt x="11455" y="4049"/>
                      <a:pt x="9526" y="3525"/>
                    </a:cubicBezTo>
                    <a:cubicBezTo>
                      <a:pt x="7609" y="3025"/>
                      <a:pt x="5930" y="2429"/>
                      <a:pt x="4513" y="1894"/>
                    </a:cubicBezTo>
                    <a:cubicBezTo>
                      <a:pt x="3096" y="1358"/>
                      <a:pt x="1989" y="882"/>
                      <a:pt x="1215" y="536"/>
                    </a:cubicBezTo>
                    <a:cubicBezTo>
                      <a:pt x="441" y="191"/>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8"/>
              <p:cNvSpPr/>
              <p:nvPr/>
            </p:nvSpPr>
            <p:spPr>
              <a:xfrm>
                <a:off x="3711475" y="2464725"/>
                <a:ext cx="299450" cy="144375"/>
              </a:xfrm>
              <a:custGeom>
                <a:avLst/>
                <a:gdLst/>
                <a:ahLst/>
                <a:cxnLst/>
                <a:rect l="l" t="t" r="r" b="b"/>
                <a:pathLst>
                  <a:path w="11978" h="5775" extrusionOk="0">
                    <a:moveTo>
                      <a:pt x="0" y="0"/>
                    </a:moveTo>
                    <a:cubicBezTo>
                      <a:pt x="0" y="0"/>
                      <a:pt x="179" y="48"/>
                      <a:pt x="500" y="131"/>
                    </a:cubicBezTo>
                    <a:cubicBezTo>
                      <a:pt x="833" y="226"/>
                      <a:pt x="1310" y="357"/>
                      <a:pt x="1893" y="536"/>
                    </a:cubicBezTo>
                    <a:cubicBezTo>
                      <a:pt x="3048" y="893"/>
                      <a:pt x="4608" y="1477"/>
                      <a:pt x="6275" y="2274"/>
                    </a:cubicBezTo>
                    <a:cubicBezTo>
                      <a:pt x="7930" y="3084"/>
                      <a:pt x="9370" y="3941"/>
                      <a:pt x="10370" y="4632"/>
                    </a:cubicBezTo>
                    <a:cubicBezTo>
                      <a:pt x="10882" y="4977"/>
                      <a:pt x="11275" y="5263"/>
                      <a:pt x="11549" y="5465"/>
                    </a:cubicBezTo>
                    <a:cubicBezTo>
                      <a:pt x="11835" y="5656"/>
                      <a:pt x="11978" y="5775"/>
                      <a:pt x="11978" y="5775"/>
                    </a:cubicBezTo>
                    <a:cubicBezTo>
                      <a:pt x="11978" y="5775"/>
                      <a:pt x="11835" y="5656"/>
                      <a:pt x="11609" y="5418"/>
                    </a:cubicBezTo>
                    <a:cubicBezTo>
                      <a:pt x="11359" y="5203"/>
                      <a:pt x="10978" y="4870"/>
                      <a:pt x="10501" y="4489"/>
                    </a:cubicBezTo>
                    <a:cubicBezTo>
                      <a:pt x="9549" y="3715"/>
                      <a:pt x="8144" y="2739"/>
                      <a:pt x="6453" y="1929"/>
                    </a:cubicBezTo>
                    <a:cubicBezTo>
                      <a:pt x="4774" y="1108"/>
                      <a:pt x="3143" y="619"/>
                      <a:pt x="1953" y="346"/>
                    </a:cubicBezTo>
                    <a:cubicBezTo>
                      <a:pt x="1334" y="215"/>
                      <a:pt x="857" y="119"/>
                      <a:pt x="524" y="84"/>
                    </a:cubicBezTo>
                    <a:cubicBezTo>
                      <a:pt x="191" y="36"/>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8"/>
              <p:cNvSpPr/>
              <p:nvPr/>
            </p:nvSpPr>
            <p:spPr>
              <a:xfrm>
                <a:off x="3836175" y="2531400"/>
                <a:ext cx="103325" cy="50925"/>
              </a:xfrm>
              <a:custGeom>
                <a:avLst/>
                <a:gdLst/>
                <a:ahLst/>
                <a:cxnLst/>
                <a:rect l="l" t="t" r="r" b="b"/>
                <a:pathLst>
                  <a:path w="4133" h="2037" extrusionOk="0">
                    <a:moveTo>
                      <a:pt x="1" y="0"/>
                    </a:moveTo>
                    <a:lnTo>
                      <a:pt x="1" y="0"/>
                    </a:lnTo>
                    <a:cubicBezTo>
                      <a:pt x="1" y="0"/>
                      <a:pt x="870" y="572"/>
                      <a:pt x="2001" y="1131"/>
                    </a:cubicBezTo>
                    <a:cubicBezTo>
                      <a:pt x="3156" y="1679"/>
                      <a:pt x="4132" y="2036"/>
                      <a:pt x="4132" y="2036"/>
                    </a:cubicBezTo>
                    <a:cubicBezTo>
                      <a:pt x="4132" y="2036"/>
                      <a:pt x="3346" y="1346"/>
                      <a:pt x="2180" y="774"/>
                    </a:cubicBezTo>
                    <a:cubicBezTo>
                      <a:pt x="1037" y="203"/>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8"/>
              <p:cNvSpPr/>
              <p:nvPr/>
            </p:nvSpPr>
            <p:spPr>
              <a:xfrm>
                <a:off x="3885900" y="2465900"/>
                <a:ext cx="229200" cy="144400"/>
              </a:xfrm>
              <a:custGeom>
                <a:avLst/>
                <a:gdLst/>
                <a:ahLst/>
                <a:cxnLst/>
                <a:rect l="l" t="t" r="r" b="b"/>
                <a:pathLst>
                  <a:path w="9168" h="5776" extrusionOk="0">
                    <a:moveTo>
                      <a:pt x="0" y="1"/>
                    </a:moveTo>
                    <a:cubicBezTo>
                      <a:pt x="0" y="1"/>
                      <a:pt x="536" y="287"/>
                      <a:pt x="1405" y="763"/>
                    </a:cubicBezTo>
                    <a:cubicBezTo>
                      <a:pt x="2262" y="1239"/>
                      <a:pt x="3429" y="1918"/>
                      <a:pt x="4691" y="2715"/>
                    </a:cubicBezTo>
                    <a:cubicBezTo>
                      <a:pt x="5953" y="3501"/>
                      <a:pt x="7072" y="4275"/>
                      <a:pt x="7870" y="4835"/>
                    </a:cubicBezTo>
                    <a:cubicBezTo>
                      <a:pt x="8680" y="5418"/>
                      <a:pt x="9168" y="5775"/>
                      <a:pt x="9168" y="5775"/>
                    </a:cubicBezTo>
                    <a:cubicBezTo>
                      <a:pt x="9168" y="5775"/>
                      <a:pt x="8751" y="5347"/>
                      <a:pt x="7989" y="4692"/>
                    </a:cubicBezTo>
                    <a:cubicBezTo>
                      <a:pt x="7251" y="4037"/>
                      <a:pt x="6179" y="3180"/>
                      <a:pt x="4894" y="2382"/>
                    </a:cubicBezTo>
                    <a:cubicBezTo>
                      <a:pt x="3632" y="1572"/>
                      <a:pt x="2393" y="965"/>
                      <a:pt x="1488" y="584"/>
                    </a:cubicBezTo>
                    <a:cubicBezTo>
                      <a:pt x="584" y="191"/>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8"/>
              <p:cNvSpPr/>
              <p:nvPr/>
            </p:nvSpPr>
            <p:spPr>
              <a:xfrm>
                <a:off x="4109725" y="2592700"/>
                <a:ext cx="85150" cy="134575"/>
              </a:xfrm>
              <a:custGeom>
                <a:avLst/>
                <a:gdLst/>
                <a:ahLst/>
                <a:cxnLst/>
                <a:rect l="l" t="t" r="r" b="b"/>
                <a:pathLst>
                  <a:path w="3406" h="5383" extrusionOk="0">
                    <a:moveTo>
                      <a:pt x="1" y="1"/>
                    </a:moveTo>
                    <a:cubicBezTo>
                      <a:pt x="1" y="1"/>
                      <a:pt x="275" y="263"/>
                      <a:pt x="644" y="691"/>
                    </a:cubicBezTo>
                    <a:cubicBezTo>
                      <a:pt x="1048" y="1120"/>
                      <a:pt x="1560" y="1751"/>
                      <a:pt x="2060" y="2477"/>
                    </a:cubicBezTo>
                    <a:cubicBezTo>
                      <a:pt x="2584" y="3204"/>
                      <a:pt x="2953" y="3906"/>
                      <a:pt x="3144" y="4454"/>
                    </a:cubicBezTo>
                    <a:cubicBezTo>
                      <a:pt x="3251" y="4740"/>
                      <a:pt x="3311" y="4966"/>
                      <a:pt x="3346" y="5121"/>
                    </a:cubicBezTo>
                    <a:cubicBezTo>
                      <a:pt x="3370" y="5287"/>
                      <a:pt x="3382" y="5383"/>
                      <a:pt x="3382" y="5383"/>
                    </a:cubicBezTo>
                    <a:cubicBezTo>
                      <a:pt x="3382" y="5383"/>
                      <a:pt x="3406" y="5287"/>
                      <a:pt x="3406" y="5121"/>
                    </a:cubicBezTo>
                    <a:cubicBezTo>
                      <a:pt x="3406" y="4942"/>
                      <a:pt x="3382" y="4704"/>
                      <a:pt x="3346" y="4406"/>
                    </a:cubicBezTo>
                    <a:cubicBezTo>
                      <a:pt x="3239" y="3811"/>
                      <a:pt x="2918" y="3013"/>
                      <a:pt x="2382" y="2263"/>
                    </a:cubicBezTo>
                    <a:cubicBezTo>
                      <a:pt x="1870" y="1513"/>
                      <a:pt x="1251" y="930"/>
                      <a:pt x="798" y="561"/>
                    </a:cubicBezTo>
                    <a:cubicBezTo>
                      <a:pt x="334" y="180"/>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38"/>
              <p:cNvSpPr/>
              <p:nvPr/>
            </p:nvSpPr>
            <p:spPr>
              <a:xfrm>
                <a:off x="4116875" y="2643900"/>
                <a:ext cx="58075" cy="75050"/>
              </a:xfrm>
              <a:custGeom>
                <a:avLst/>
                <a:gdLst/>
                <a:ahLst/>
                <a:cxnLst/>
                <a:rect l="l" t="t" r="r" b="b"/>
                <a:pathLst>
                  <a:path w="2323" h="3002" extrusionOk="0">
                    <a:moveTo>
                      <a:pt x="0" y="1"/>
                    </a:moveTo>
                    <a:lnTo>
                      <a:pt x="0" y="1"/>
                    </a:lnTo>
                    <a:cubicBezTo>
                      <a:pt x="0" y="1"/>
                      <a:pt x="143" y="156"/>
                      <a:pt x="358" y="453"/>
                    </a:cubicBezTo>
                    <a:cubicBezTo>
                      <a:pt x="572" y="727"/>
                      <a:pt x="870" y="1096"/>
                      <a:pt x="1179" y="1501"/>
                    </a:cubicBezTo>
                    <a:cubicBezTo>
                      <a:pt x="1489" y="1918"/>
                      <a:pt x="1774" y="2287"/>
                      <a:pt x="1989" y="2561"/>
                    </a:cubicBezTo>
                    <a:cubicBezTo>
                      <a:pt x="2191" y="2823"/>
                      <a:pt x="2322" y="3001"/>
                      <a:pt x="2322" y="3001"/>
                    </a:cubicBezTo>
                    <a:cubicBezTo>
                      <a:pt x="2322" y="3001"/>
                      <a:pt x="2286" y="2775"/>
                      <a:pt x="2167" y="2453"/>
                    </a:cubicBezTo>
                    <a:cubicBezTo>
                      <a:pt x="2024" y="2120"/>
                      <a:pt x="1822" y="1680"/>
                      <a:pt x="1489" y="1251"/>
                    </a:cubicBezTo>
                    <a:cubicBezTo>
                      <a:pt x="1167" y="810"/>
                      <a:pt x="774" y="501"/>
                      <a:pt x="500" y="298"/>
                    </a:cubicBezTo>
                    <a:cubicBezTo>
                      <a:pt x="203" y="84"/>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38"/>
              <p:cNvSpPr/>
              <p:nvPr/>
            </p:nvSpPr>
            <p:spPr>
              <a:xfrm>
                <a:off x="4088000" y="2650450"/>
                <a:ext cx="44675" cy="61950"/>
              </a:xfrm>
              <a:custGeom>
                <a:avLst/>
                <a:gdLst/>
                <a:ahLst/>
                <a:cxnLst/>
                <a:rect l="l" t="t" r="r" b="b"/>
                <a:pathLst>
                  <a:path w="1787" h="2478" extrusionOk="0">
                    <a:moveTo>
                      <a:pt x="0" y="1"/>
                    </a:moveTo>
                    <a:cubicBezTo>
                      <a:pt x="0" y="1"/>
                      <a:pt x="84" y="167"/>
                      <a:pt x="239" y="406"/>
                    </a:cubicBezTo>
                    <a:cubicBezTo>
                      <a:pt x="381" y="632"/>
                      <a:pt x="596" y="953"/>
                      <a:pt x="834" y="1287"/>
                    </a:cubicBezTo>
                    <a:cubicBezTo>
                      <a:pt x="1072" y="1620"/>
                      <a:pt x="1310" y="1906"/>
                      <a:pt x="1489" y="2132"/>
                    </a:cubicBezTo>
                    <a:cubicBezTo>
                      <a:pt x="1667" y="2334"/>
                      <a:pt x="1786" y="2477"/>
                      <a:pt x="1786" y="2477"/>
                    </a:cubicBezTo>
                    <a:cubicBezTo>
                      <a:pt x="1786" y="2477"/>
                      <a:pt x="1751" y="2299"/>
                      <a:pt x="1667" y="2025"/>
                    </a:cubicBezTo>
                    <a:cubicBezTo>
                      <a:pt x="1572" y="1763"/>
                      <a:pt x="1417" y="1406"/>
                      <a:pt x="1155" y="1048"/>
                    </a:cubicBezTo>
                    <a:cubicBezTo>
                      <a:pt x="905" y="691"/>
                      <a:pt x="608" y="417"/>
                      <a:pt x="381" y="251"/>
                    </a:cubicBezTo>
                    <a:cubicBezTo>
                      <a:pt x="167" y="96"/>
                      <a:pt x="1"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8"/>
              <p:cNvSpPr/>
              <p:nvPr/>
            </p:nvSpPr>
            <p:spPr>
              <a:xfrm>
                <a:off x="3958225" y="2621000"/>
                <a:ext cx="94075" cy="97650"/>
              </a:xfrm>
              <a:custGeom>
                <a:avLst/>
                <a:gdLst/>
                <a:ahLst/>
                <a:cxnLst/>
                <a:rect l="l" t="t" r="r" b="b"/>
                <a:pathLst>
                  <a:path w="3763" h="3906" extrusionOk="0">
                    <a:moveTo>
                      <a:pt x="0" y="0"/>
                    </a:moveTo>
                    <a:lnTo>
                      <a:pt x="0" y="0"/>
                    </a:lnTo>
                    <a:cubicBezTo>
                      <a:pt x="0" y="0"/>
                      <a:pt x="238" y="202"/>
                      <a:pt x="608" y="536"/>
                    </a:cubicBezTo>
                    <a:cubicBezTo>
                      <a:pt x="977" y="857"/>
                      <a:pt x="1465" y="1310"/>
                      <a:pt x="1989" y="1845"/>
                    </a:cubicBezTo>
                    <a:cubicBezTo>
                      <a:pt x="2489" y="2381"/>
                      <a:pt x="2941" y="2893"/>
                      <a:pt x="3251" y="3274"/>
                    </a:cubicBezTo>
                    <a:cubicBezTo>
                      <a:pt x="3572" y="3667"/>
                      <a:pt x="3763" y="3905"/>
                      <a:pt x="3763" y="3905"/>
                    </a:cubicBezTo>
                    <a:cubicBezTo>
                      <a:pt x="3763" y="3905"/>
                      <a:pt x="3656" y="3608"/>
                      <a:pt x="3417" y="3155"/>
                    </a:cubicBezTo>
                    <a:cubicBezTo>
                      <a:pt x="3191" y="2715"/>
                      <a:pt x="2810" y="2119"/>
                      <a:pt x="2274" y="1572"/>
                    </a:cubicBezTo>
                    <a:cubicBezTo>
                      <a:pt x="1739" y="1012"/>
                      <a:pt x="1155" y="607"/>
                      <a:pt x="727" y="357"/>
                    </a:cubicBezTo>
                    <a:cubicBezTo>
                      <a:pt x="274" y="107"/>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8"/>
              <p:cNvSpPr/>
              <p:nvPr/>
            </p:nvSpPr>
            <p:spPr>
              <a:xfrm>
                <a:off x="3496850" y="1763150"/>
                <a:ext cx="266725" cy="269700"/>
              </a:xfrm>
              <a:custGeom>
                <a:avLst/>
                <a:gdLst/>
                <a:ahLst/>
                <a:cxnLst/>
                <a:rect l="l" t="t" r="r" b="b"/>
                <a:pathLst>
                  <a:path w="10669" h="10788" extrusionOk="0">
                    <a:moveTo>
                      <a:pt x="10669" y="0"/>
                    </a:moveTo>
                    <a:cubicBezTo>
                      <a:pt x="10668" y="1"/>
                      <a:pt x="8132" y="2275"/>
                      <a:pt x="5192" y="5251"/>
                    </a:cubicBezTo>
                    <a:cubicBezTo>
                      <a:pt x="2239" y="8227"/>
                      <a:pt x="1" y="10787"/>
                      <a:pt x="1" y="10787"/>
                    </a:cubicBezTo>
                    <a:cubicBezTo>
                      <a:pt x="1" y="10787"/>
                      <a:pt x="2525" y="8513"/>
                      <a:pt x="5466" y="5537"/>
                    </a:cubicBezTo>
                    <a:cubicBezTo>
                      <a:pt x="8418" y="2560"/>
                      <a:pt x="10668" y="1"/>
                      <a:pt x="10669"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8"/>
              <p:cNvSpPr/>
              <p:nvPr/>
            </p:nvSpPr>
            <p:spPr>
              <a:xfrm>
                <a:off x="3340575" y="1840825"/>
                <a:ext cx="312575" cy="303950"/>
              </a:xfrm>
              <a:custGeom>
                <a:avLst/>
                <a:gdLst/>
                <a:ahLst/>
                <a:cxnLst/>
                <a:rect l="l" t="t" r="r" b="b"/>
                <a:pathLst>
                  <a:path w="12503" h="12158" extrusionOk="0">
                    <a:moveTo>
                      <a:pt x="12502" y="1"/>
                    </a:moveTo>
                    <a:lnTo>
                      <a:pt x="12502" y="1"/>
                    </a:lnTo>
                    <a:cubicBezTo>
                      <a:pt x="12502" y="1"/>
                      <a:pt x="9490" y="2501"/>
                      <a:pt x="6037" y="5859"/>
                    </a:cubicBezTo>
                    <a:cubicBezTo>
                      <a:pt x="2585" y="9228"/>
                      <a:pt x="1" y="12157"/>
                      <a:pt x="1" y="12157"/>
                    </a:cubicBezTo>
                    <a:cubicBezTo>
                      <a:pt x="1" y="12157"/>
                      <a:pt x="2870" y="9502"/>
                      <a:pt x="6311" y="6144"/>
                    </a:cubicBezTo>
                    <a:cubicBezTo>
                      <a:pt x="9764" y="2799"/>
                      <a:pt x="12502" y="1"/>
                      <a:pt x="12502"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8"/>
              <p:cNvSpPr/>
              <p:nvPr/>
            </p:nvSpPr>
            <p:spPr>
              <a:xfrm>
                <a:off x="3575725" y="1813450"/>
                <a:ext cx="82775" cy="79500"/>
              </a:xfrm>
              <a:custGeom>
                <a:avLst/>
                <a:gdLst/>
                <a:ahLst/>
                <a:cxnLst/>
                <a:rect l="l" t="t" r="r" b="b"/>
                <a:pathLst>
                  <a:path w="3311" h="3180" extrusionOk="0">
                    <a:moveTo>
                      <a:pt x="3311" y="0"/>
                    </a:moveTo>
                    <a:cubicBezTo>
                      <a:pt x="3311" y="1"/>
                      <a:pt x="2441" y="560"/>
                      <a:pt x="1513" y="1441"/>
                    </a:cubicBezTo>
                    <a:cubicBezTo>
                      <a:pt x="608" y="2310"/>
                      <a:pt x="1" y="3179"/>
                      <a:pt x="1" y="3179"/>
                    </a:cubicBezTo>
                    <a:cubicBezTo>
                      <a:pt x="1" y="3179"/>
                      <a:pt x="870" y="2608"/>
                      <a:pt x="1799" y="1739"/>
                    </a:cubicBezTo>
                    <a:cubicBezTo>
                      <a:pt x="2703" y="846"/>
                      <a:pt x="3311" y="1"/>
                      <a:pt x="331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38"/>
              <p:cNvSpPr/>
              <p:nvPr/>
            </p:nvSpPr>
            <p:spPr>
              <a:xfrm>
                <a:off x="3125375" y="2154550"/>
                <a:ext cx="176550" cy="167925"/>
              </a:xfrm>
              <a:custGeom>
                <a:avLst/>
                <a:gdLst/>
                <a:ahLst/>
                <a:cxnLst/>
                <a:rect l="l" t="t" r="r" b="b"/>
                <a:pathLst>
                  <a:path w="7062" h="6717" extrusionOk="0">
                    <a:moveTo>
                      <a:pt x="7061" y="1"/>
                    </a:moveTo>
                    <a:cubicBezTo>
                      <a:pt x="7061" y="1"/>
                      <a:pt x="6656" y="382"/>
                      <a:pt x="6037" y="1013"/>
                    </a:cubicBezTo>
                    <a:lnTo>
                      <a:pt x="3608" y="3454"/>
                    </a:lnTo>
                    <a:cubicBezTo>
                      <a:pt x="2656" y="4394"/>
                      <a:pt x="1775" y="5228"/>
                      <a:pt x="1108" y="5799"/>
                    </a:cubicBezTo>
                    <a:cubicBezTo>
                      <a:pt x="763" y="6085"/>
                      <a:pt x="489" y="6323"/>
                      <a:pt x="298" y="6478"/>
                    </a:cubicBezTo>
                    <a:cubicBezTo>
                      <a:pt x="108" y="6621"/>
                      <a:pt x="1" y="6716"/>
                      <a:pt x="1" y="6716"/>
                    </a:cubicBezTo>
                    <a:cubicBezTo>
                      <a:pt x="1" y="6716"/>
                      <a:pt x="120" y="6633"/>
                      <a:pt x="334" y="6514"/>
                    </a:cubicBezTo>
                    <a:cubicBezTo>
                      <a:pt x="536" y="6395"/>
                      <a:pt x="834" y="6204"/>
                      <a:pt x="1203" y="5954"/>
                    </a:cubicBezTo>
                    <a:cubicBezTo>
                      <a:pt x="1953" y="5442"/>
                      <a:pt x="2906" y="4668"/>
                      <a:pt x="3870" y="3716"/>
                    </a:cubicBezTo>
                    <a:cubicBezTo>
                      <a:pt x="4835" y="2751"/>
                      <a:pt x="5632" y="1811"/>
                      <a:pt x="6180" y="1132"/>
                    </a:cubicBezTo>
                    <a:cubicBezTo>
                      <a:pt x="6728" y="442"/>
                      <a:pt x="7061" y="1"/>
                      <a:pt x="706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38"/>
              <p:cNvSpPr/>
              <p:nvPr/>
            </p:nvSpPr>
            <p:spPr>
              <a:xfrm>
                <a:off x="3216175" y="2177475"/>
                <a:ext cx="92275" cy="100350"/>
              </a:xfrm>
              <a:custGeom>
                <a:avLst/>
                <a:gdLst/>
                <a:ahLst/>
                <a:cxnLst/>
                <a:rect l="l" t="t" r="r" b="b"/>
                <a:pathLst>
                  <a:path w="3691" h="4014" extrusionOk="0">
                    <a:moveTo>
                      <a:pt x="3691" y="1"/>
                    </a:moveTo>
                    <a:cubicBezTo>
                      <a:pt x="3691" y="1"/>
                      <a:pt x="3488" y="227"/>
                      <a:pt x="3143" y="584"/>
                    </a:cubicBezTo>
                    <a:cubicBezTo>
                      <a:pt x="2810" y="941"/>
                      <a:pt x="2334" y="1429"/>
                      <a:pt x="1834" y="1977"/>
                    </a:cubicBezTo>
                    <a:cubicBezTo>
                      <a:pt x="1322" y="2549"/>
                      <a:pt x="869" y="3061"/>
                      <a:pt x="536" y="3418"/>
                    </a:cubicBezTo>
                    <a:cubicBezTo>
                      <a:pt x="214" y="3787"/>
                      <a:pt x="0" y="4013"/>
                      <a:pt x="0" y="4013"/>
                    </a:cubicBezTo>
                    <a:cubicBezTo>
                      <a:pt x="0" y="4013"/>
                      <a:pt x="274" y="3846"/>
                      <a:pt x="667" y="3549"/>
                    </a:cubicBezTo>
                    <a:cubicBezTo>
                      <a:pt x="1072" y="3251"/>
                      <a:pt x="1595" y="2823"/>
                      <a:pt x="2119" y="2251"/>
                    </a:cubicBezTo>
                    <a:cubicBezTo>
                      <a:pt x="2619" y="1691"/>
                      <a:pt x="3024" y="1120"/>
                      <a:pt x="3286" y="703"/>
                    </a:cubicBezTo>
                    <a:cubicBezTo>
                      <a:pt x="3560" y="287"/>
                      <a:pt x="3691" y="1"/>
                      <a:pt x="369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8"/>
              <p:cNvSpPr/>
              <p:nvPr/>
            </p:nvSpPr>
            <p:spPr>
              <a:xfrm>
                <a:off x="3288800" y="2047400"/>
                <a:ext cx="192000" cy="186375"/>
              </a:xfrm>
              <a:custGeom>
                <a:avLst/>
                <a:gdLst/>
                <a:ahLst/>
                <a:cxnLst/>
                <a:rect l="l" t="t" r="r" b="b"/>
                <a:pathLst>
                  <a:path w="7680" h="7455" extrusionOk="0">
                    <a:moveTo>
                      <a:pt x="7680" y="1"/>
                    </a:moveTo>
                    <a:lnTo>
                      <a:pt x="7680" y="1"/>
                    </a:lnTo>
                    <a:cubicBezTo>
                      <a:pt x="7679" y="1"/>
                      <a:pt x="5834" y="1537"/>
                      <a:pt x="3703" y="3584"/>
                    </a:cubicBezTo>
                    <a:cubicBezTo>
                      <a:pt x="1572" y="5644"/>
                      <a:pt x="0" y="7454"/>
                      <a:pt x="0" y="7454"/>
                    </a:cubicBezTo>
                    <a:cubicBezTo>
                      <a:pt x="0" y="7454"/>
                      <a:pt x="1858" y="5918"/>
                      <a:pt x="3977" y="3870"/>
                    </a:cubicBezTo>
                    <a:cubicBezTo>
                      <a:pt x="6096" y="1811"/>
                      <a:pt x="7679" y="1"/>
                      <a:pt x="768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8"/>
              <p:cNvSpPr/>
              <p:nvPr/>
            </p:nvSpPr>
            <p:spPr>
              <a:xfrm>
                <a:off x="3444175" y="2314400"/>
                <a:ext cx="385175" cy="117300"/>
              </a:xfrm>
              <a:custGeom>
                <a:avLst/>
                <a:gdLst/>
                <a:ahLst/>
                <a:cxnLst/>
                <a:rect l="l" t="t" r="r" b="b"/>
                <a:pathLst>
                  <a:path w="15407" h="4692" extrusionOk="0">
                    <a:moveTo>
                      <a:pt x="0" y="1"/>
                    </a:moveTo>
                    <a:cubicBezTo>
                      <a:pt x="0" y="1"/>
                      <a:pt x="167" y="155"/>
                      <a:pt x="524" y="358"/>
                    </a:cubicBezTo>
                    <a:cubicBezTo>
                      <a:pt x="881" y="572"/>
                      <a:pt x="1429" y="786"/>
                      <a:pt x="2131" y="1013"/>
                    </a:cubicBezTo>
                    <a:cubicBezTo>
                      <a:pt x="3536" y="1465"/>
                      <a:pt x="5453" y="2060"/>
                      <a:pt x="7596" y="2668"/>
                    </a:cubicBezTo>
                    <a:cubicBezTo>
                      <a:pt x="11883" y="3894"/>
                      <a:pt x="15407" y="4692"/>
                      <a:pt x="15407" y="4692"/>
                    </a:cubicBezTo>
                    <a:cubicBezTo>
                      <a:pt x="15407" y="4692"/>
                      <a:pt x="12002" y="3513"/>
                      <a:pt x="7704" y="2310"/>
                    </a:cubicBezTo>
                    <a:cubicBezTo>
                      <a:pt x="5560" y="1703"/>
                      <a:pt x="3608" y="1191"/>
                      <a:pt x="2191" y="834"/>
                    </a:cubicBezTo>
                    <a:cubicBezTo>
                      <a:pt x="1477" y="679"/>
                      <a:pt x="929" y="501"/>
                      <a:pt x="560" y="322"/>
                    </a:cubicBezTo>
                    <a:cubicBezTo>
                      <a:pt x="179" y="144"/>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8"/>
              <p:cNvSpPr/>
              <p:nvPr/>
            </p:nvSpPr>
            <p:spPr>
              <a:xfrm>
                <a:off x="3863575" y="2437625"/>
                <a:ext cx="72650" cy="27725"/>
              </a:xfrm>
              <a:custGeom>
                <a:avLst/>
                <a:gdLst/>
                <a:ahLst/>
                <a:cxnLst/>
                <a:rect l="l" t="t" r="r" b="b"/>
                <a:pathLst>
                  <a:path w="2906" h="1109" extrusionOk="0">
                    <a:moveTo>
                      <a:pt x="0" y="1"/>
                    </a:moveTo>
                    <a:lnTo>
                      <a:pt x="0" y="1"/>
                    </a:lnTo>
                    <a:cubicBezTo>
                      <a:pt x="0" y="1"/>
                      <a:pt x="584" y="429"/>
                      <a:pt x="1381" y="727"/>
                    </a:cubicBezTo>
                    <a:cubicBezTo>
                      <a:pt x="2191" y="1049"/>
                      <a:pt x="2905" y="1108"/>
                      <a:pt x="2905" y="1108"/>
                    </a:cubicBezTo>
                    <a:cubicBezTo>
                      <a:pt x="2905" y="1108"/>
                      <a:pt x="2334" y="668"/>
                      <a:pt x="1524" y="370"/>
                    </a:cubicBezTo>
                    <a:cubicBezTo>
                      <a:pt x="715" y="60"/>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8"/>
              <p:cNvSpPr/>
              <p:nvPr/>
            </p:nvSpPr>
            <p:spPr>
              <a:xfrm>
                <a:off x="3946600" y="2472750"/>
                <a:ext cx="69700" cy="31275"/>
              </a:xfrm>
              <a:custGeom>
                <a:avLst/>
                <a:gdLst/>
                <a:ahLst/>
                <a:cxnLst/>
                <a:rect l="l" t="t" r="r" b="b"/>
                <a:pathLst>
                  <a:path w="2788" h="1251" extrusionOk="0">
                    <a:moveTo>
                      <a:pt x="1" y="1"/>
                    </a:moveTo>
                    <a:cubicBezTo>
                      <a:pt x="1" y="1"/>
                      <a:pt x="549" y="453"/>
                      <a:pt x="1311" y="798"/>
                    </a:cubicBezTo>
                    <a:cubicBezTo>
                      <a:pt x="2085" y="1144"/>
                      <a:pt x="2787" y="1251"/>
                      <a:pt x="2787" y="1251"/>
                    </a:cubicBezTo>
                    <a:cubicBezTo>
                      <a:pt x="2787" y="1251"/>
                      <a:pt x="2251" y="787"/>
                      <a:pt x="1477" y="441"/>
                    </a:cubicBezTo>
                    <a:cubicBezTo>
                      <a:pt x="704" y="96"/>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38"/>
              <p:cNvSpPr/>
              <p:nvPr/>
            </p:nvSpPr>
            <p:spPr>
              <a:xfrm>
                <a:off x="4902675" y="2928475"/>
                <a:ext cx="380450" cy="163100"/>
              </a:xfrm>
              <a:custGeom>
                <a:avLst/>
                <a:gdLst/>
                <a:ahLst/>
                <a:cxnLst/>
                <a:rect l="l" t="t" r="r" b="b"/>
                <a:pathLst>
                  <a:path w="15218" h="6524" extrusionOk="0">
                    <a:moveTo>
                      <a:pt x="1" y="0"/>
                    </a:moveTo>
                    <a:cubicBezTo>
                      <a:pt x="1" y="0"/>
                      <a:pt x="835" y="441"/>
                      <a:pt x="2120" y="1250"/>
                    </a:cubicBezTo>
                    <a:cubicBezTo>
                      <a:pt x="3406" y="2024"/>
                      <a:pt x="5144" y="3191"/>
                      <a:pt x="7192" y="4298"/>
                    </a:cubicBezTo>
                    <a:cubicBezTo>
                      <a:pt x="9252" y="5394"/>
                      <a:pt x="11276" y="6084"/>
                      <a:pt x="12776" y="6334"/>
                    </a:cubicBezTo>
                    <a:cubicBezTo>
                      <a:pt x="13514" y="6453"/>
                      <a:pt x="14134" y="6501"/>
                      <a:pt x="14562" y="6513"/>
                    </a:cubicBezTo>
                    <a:cubicBezTo>
                      <a:pt x="14701" y="6521"/>
                      <a:pt x="14820" y="6523"/>
                      <a:pt x="14917" y="6523"/>
                    </a:cubicBezTo>
                    <a:cubicBezTo>
                      <a:pt x="15111" y="6523"/>
                      <a:pt x="15217" y="6513"/>
                      <a:pt x="15217" y="6513"/>
                    </a:cubicBezTo>
                    <a:cubicBezTo>
                      <a:pt x="15217" y="6513"/>
                      <a:pt x="14991" y="6501"/>
                      <a:pt x="14562" y="6465"/>
                    </a:cubicBezTo>
                    <a:cubicBezTo>
                      <a:pt x="14145" y="6429"/>
                      <a:pt x="13538" y="6334"/>
                      <a:pt x="12800" y="6156"/>
                    </a:cubicBezTo>
                    <a:cubicBezTo>
                      <a:pt x="11348" y="5834"/>
                      <a:pt x="9395" y="5060"/>
                      <a:pt x="7371" y="3965"/>
                    </a:cubicBezTo>
                    <a:cubicBezTo>
                      <a:pt x="5347" y="2881"/>
                      <a:pt x="3549" y="1786"/>
                      <a:pt x="2204" y="1084"/>
                    </a:cubicBezTo>
                    <a:cubicBezTo>
                      <a:pt x="870" y="369"/>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38"/>
              <p:cNvSpPr/>
              <p:nvPr/>
            </p:nvSpPr>
            <p:spPr>
              <a:xfrm>
                <a:off x="5262850" y="2983825"/>
                <a:ext cx="21750" cy="106900"/>
              </a:xfrm>
              <a:custGeom>
                <a:avLst/>
                <a:gdLst/>
                <a:ahLst/>
                <a:cxnLst/>
                <a:rect l="l" t="t" r="r" b="b"/>
                <a:pathLst>
                  <a:path w="870" h="4276" extrusionOk="0">
                    <a:moveTo>
                      <a:pt x="0" y="1"/>
                    </a:moveTo>
                    <a:cubicBezTo>
                      <a:pt x="0" y="1"/>
                      <a:pt x="60" y="989"/>
                      <a:pt x="274" y="2156"/>
                    </a:cubicBezTo>
                    <a:cubicBezTo>
                      <a:pt x="477" y="3334"/>
                      <a:pt x="774" y="4275"/>
                      <a:pt x="774" y="4275"/>
                    </a:cubicBezTo>
                    <a:cubicBezTo>
                      <a:pt x="774" y="4275"/>
                      <a:pt x="870" y="3275"/>
                      <a:pt x="655" y="2084"/>
                    </a:cubicBezTo>
                    <a:cubicBezTo>
                      <a:pt x="441" y="894"/>
                      <a:pt x="1"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8"/>
              <p:cNvSpPr/>
              <p:nvPr/>
            </p:nvSpPr>
            <p:spPr>
              <a:xfrm>
                <a:off x="5263750" y="3072225"/>
                <a:ext cx="42875" cy="90225"/>
              </a:xfrm>
              <a:custGeom>
                <a:avLst/>
                <a:gdLst/>
                <a:ahLst/>
                <a:cxnLst/>
                <a:rect l="l" t="t" r="r" b="b"/>
                <a:pathLst>
                  <a:path w="1715" h="3609" extrusionOk="0">
                    <a:moveTo>
                      <a:pt x="806" y="1667"/>
                    </a:moveTo>
                    <a:cubicBezTo>
                      <a:pt x="806" y="1667"/>
                      <a:pt x="807" y="1667"/>
                      <a:pt x="808" y="1668"/>
                    </a:cubicBezTo>
                    <a:lnTo>
                      <a:pt x="798" y="1668"/>
                    </a:lnTo>
                    <a:cubicBezTo>
                      <a:pt x="802" y="1668"/>
                      <a:pt x="805" y="1667"/>
                      <a:pt x="806" y="1667"/>
                    </a:cubicBezTo>
                    <a:close/>
                    <a:moveTo>
                      <a:pt x="24" y="1"/>
                    </a:moveTo>
                    <a:cubicBezTo>
                      <a:pt x="24" y="1"/>
                      <a:pt x="0" y="37"/>
                      <a:pt x="0" y="156"/>
                    </a:cubicBezTo>
                    <a:cubicBezTo>
                      <a:pt x="12" y="215"/>
                      <a:pt x="24" y="299"/>
                      <a:pt x="83" y="394"/>
                    </a:cubicBezTo>
                    <a:cubicBezTo>
                      <a:pt x="119" y="441"/>
                      <a:pt x="155" y="477"/>
                      <a:pt x="214" y="525"/>
                    </a:cubicBezTo>
                    <a:cubicBezTo>
                      <a:pt x="250" y="537"/>
                      <a:pt x="274" y="560"/>
                      <a:pt x="322" y="572"/>
                    </a:cubicBezTo>
                    <a:cubicBezTo>
                      <a:pt x="357" y="584"/>
                      <a:pt x="381" y="584"/>
                      <a:pt x="417" y="584"/>
                    </a:cubicBezTo>
                    <a:cubicBezTo>
                      <a:pt x="381" y="596"/>
                      <a:pt x="429" y="584"/>
                      <a:pt x="393" y="656"/>
                    </a:cubicBezTo>
                    <a:cubicBezTo>
                      <a:pt x="381" y="691"/>
                      <a:pt x="381" y="715"/>
                      <a:pt x="357" y="775"/>
                    </a:cubicBezTo>
                    <a:cubicBezTo>
                      <a:pt x="334" y="810"/>
                      <a:pt x="310" y="858"/>
                      <a:pt x="274" y="882"/>
                    </a:cubicBezTo>
                    <a:lnTo>
                      <a:pt x="191" y="977"/>
                    </a:lnTo>
                    <a:cubicBezTo>
                      <a:pt x="155" y="1013"/>
                      <a:pt x="131" y="1060"/>
                      <a:pt x="119" y="1108"/>
                    </a:cubicBezTo>
                    <a:cubicBezTo>
                      <a:pt x="119" y="1099"/>
                      <a:pt x="117" y="1094"/>
                      <a:pt x="113" y="1094"/>
                    </a:cubicBezTo>
                    <a:cubicBezTo>
                      <a:pt x="103" y="1094"/>
                      <a:pt x="83" y="1127"/>
                      <a:pt x="83" y="1180"/>
                    </a:cubicBezTo>
                    <a:cubicBezTo>
                      <a:pt x="83" y="1251"/>
                      <a:pt x="143" y="1370"/>
                      <a:pt x="298" y="1430"/>
                    </a:cubicBezTo>
                    <a:cubicBezTo>
                      <a:pt x="345" y="1453"/>
                      <a:pt x="381" y="1465"/>
                      <a:pt x="429" y="1465"/>
                    </a:cubicBezTo>
                    <a:lnTo>
                      <a:pt x="512" y="1465"/>
                    </a:lnTo>
                    <a:lnTo>
                      <a:pt x="500" y="1477"/>
                    </a:lnTo>
                    <a:lnTo>
                      <a:pt x="488" y="1525"/>
                    </a:lnTo>
                    <a:cubicBezTo>
                      <a:pt x="476" y="1549"/>
                      <a:pt x="464" y="1596"/>
                      <a:pt x="464" y="1632"/>
                    </a:cubicBezTo>
                    <a:cubicBezTo>
                      <a:pt x="464" y="1775"/>
                      <a:pt x="524" y="1870"/>
                      <a:pt x="595" y="1942"/>
                    </a:cubicBezTo>
                    <a:cubicBezTo>
                      <a:pt x="621" y="1967"/>
                      <a:pt x="653" y="1984"/>
                      <a:pt x="687" y="1996"/>
                    </a:cubicBezTo>
                    <a:lnTo>
                      <a:pt x="687" y="1996"/>
                    </a:lnTo>
                    <a:cubicBezTo>
                      <a:pt x="837" y="2607"/>
                      <a:pt x="1159" y="2973"/>
                      <a:pt x="1357" y="3216"/>
                    </a:cubicBezTo>
                    <a:cubicBezTo>
                      <a:pt x="1572" y="3489"/>
                      <a:pt x="1715" y="3608"/>
                      <a:pt x="1715" y="3608"/>
                    </a:cubicBezTo>
                    <a:cubicBezTo>
                      <a:pt x="1715" y="3608"/>
                      <a:pt x="1619" y="3442"/>
                      <a:pt x="1488" y="3156"/>
                    </a:cubicBezTo>
                    <a:cubicBezTo>
                      <a:pt x="1334" y="2846"/>
                      <a:pt x="1084" y="2406"/>
                      <a:pt x="1024" y="1822"/>
                    </a:cubicBezTo>
                    <a:lnTo>
                      <a:pt x="802" y="1752"/>
                    </a:lnTo>
                    <a:lnTo>
                      <a:pt x="802" y="1752"/>
                    </a:lnTo>
                    <a:cubicBezTo>
                      <a:pt x="806" y="1744"/>
                      <a:pt x="815" y="1728"/>
                      <a:pt x="834" y="1703"/>
                    </a:cubicBezTo>
                    <a:cubicBezTo>
                      <a:pt x="837" y="1694"/>
                      <a:pt x="840" y="1687"/>
                      <a:pt x="843" y="1682"/>
                    </a:cubicBezTo>
                    <a:lnTo>
                      <a:pt x="843" y="1682"/>
                    </a:lnTo>
                    <a:cubicBezTo>
                      <a:pt x="850" y="1685"/>
                      <a:pt x="859" y="1688"/>
                      <a:pt x="869" y="1692"/>
                    </a:cubicBezTo>
                    <a:lnTo>
                      <a:pt x="869" y="1668"/>
                    </a:lnTo>
                    <a:lnTo>
                      <a:pt x="893" y="1656"/>
                    </a:lnTo>
                    <a:cubicBezTo>
                      <a:pt x="929" y="1608"/>
                      <a:pt x="1024" y="1572"/>
                      <a:pt x="1107" y="1525"/>
                    </a:cubicBezTo>
                    <a:lnTo>
                      <a:pt x="1107" y="1406"/>
                    </a:lnTo>
                    <a:lnTo>
                      <a:pt x="1107" y="1370"/>
                    </a:lnTo>
                    <a:cubicBezTo>
                      <a:pt x="1107" y="1346"/>
                      <a:pt x="1107" y="1334"/>
                      <a:pt x="1096" y="1299"/>
                    </a:cubicBezTo>
                    <a:cubicBezTo>
                      <a:pt x="1048" y="1191"/>
                      <a:pt x="988" y="1132"/>
                      <a:pt x="905" y="1108"/>
                    </a:cubicBezTo>
                    <a:cubicBezTo>
                      <a:pt x="834" y="1081"/>
                      <a:pt x="755" y="1068"/>
                      <a:pt x="676" y="1068"/>
                    </a:cubicBezTo>
                    <a:cubicBezTo>
                      <a:pt x="649" y="1068"/>
                      <a:pt x="622" y="1069"/>
                      <a:pt x="595" y="1072"/>
                    </a:cubicBezTo>
                    <a:lnTo>
                      <a:pt x="536" y="1096"/>
                    </a:lnTo>
                    <a:lnTo>
                      <a:pt x="512" y="1096"/>
                    </a:lnTo>
                    <a:cubicBezTo>
                      <a:pt x="509" y="1098"/>
                      <a:pt x="507" y="1098"/>
                      <a:pt x="504" y="1098"/>
                    </a:cubicBezTo>
                    <a:cubicBezTo>
                      <a:pt x="488" y="1098"/>
                      <a:pt x="476" y="1070"/>
                      <a:pt x="452" y="1070"/>
                    </a:cubicBezTo>
                    <a:cubicBezTo>
                      <a:pt x="448" y="1070"/>
                      <a:pt x="445" y="1071"/>
                      <a:pt x="441" y="1072"/>
                    </a:cubicBezTo>
                    <a:cubicBezTo>
                      <a:pt x="441" y="1060"/>
                      <a:pt x="453" y="1060"/>
                      <a:pt x="453" y="1049"/>
                    </a:cubicBezTo>
                    <a:cubicBezTo>
                      <a:pt x="476" y="1037"/>
                      <a:pt x="476" y="1013"/>
                      <a:pt x="488" y="1001"/>
                    </a:cubicBezTo>
                    <a:cubicBezTo>
                      <a:pt x="536" y="941"/>
                      <a:pt x="560" y="894"/>
                      <a:pt x="572" y="834"/>
                    </a:cubicBezTo>
                    <a:cubicBezTo>
                      <a:pt x="607" y="739"/>
                      <a:pt x="607" y="620"/>
                      <a:pt x="595" y="560"/>
                    </a:cubicBezTo>
                    <a:cubicBezTo>
                      <a:pt x="582" y="483"/>
                      <a:pt x="559" y="465"/>
                      <a:pt x="540" y="465"/>
                    </a:cubicBezTo>
                    <a:cubicBezTo>
                      <a:pt x="524" y="465"/>
                      <a:pt x="512" y="477"/>
                      <a:pt x="512" y="477"/>
                    </a:cubicBezTo>
                    <a:lnTo>
                      <a:pt x="357" y="477"/>
                    </a:lnTo>
                    <a:cubicBezTo>
                      <a:pt x="322" y="477"/>
                      <a:pt x="298" y="465"/>
                      <a:pt x="262" y="453"/>
                    </a:cubicBezTo>
                    <a:cubicBezTo>
                      <a:pt x="203" y="418"/>
                      <a:pt x="155" y="394"/>
                      <a:pt x="131" y="346"/>
                    </a:cubicBezTo>
                    <a:cubicBezTo>
                      <a:pt x="60" y="275"/>
                      <a:pt x="36" y="203"/>
                      <a:pt x="24" y="144"/>
                    </a:cubicBezTo>
                    <a:cubicBezTo>
                      <a:pt x="12" y="37"/>
                      <a:pt x="24" y="1"/>
                      <a:pt x="2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8"/>
              <p:cNvSpPr/>
              <p:nvPr/>
            </p:nvSpPr>
            <p:spPr>
              <a:xfrm>
                <a:off x="5214625" y="2416800"/>
                <a:ext cx="19975" cy="180400"/>
              </a:xfrm>
              <a:custGeom>
                <a:avLst/>
                <a:gdLst/>
                <a:ahLst/>
                <a:cxnLst/>
                <a:rect l="l" t="t" r="r" b="b"/>
                <a:pathLst>
                  <a:path w="799" h="7216" extrusionOk="0">
                    <a:moveTo>
                      <a:pt x="24" y="0"/>
                    </a:moveTo>
                    <a:lnTo>
                      <a:pt x="24" y="0"/>
                    </a:lnTo>
                    <a:cubicBezTo>
                      <a:pt x="24" y="1"/>
                      <a:pt x="1" y="1644"/>
                      <a:pt x="203" y="3632"/>
                    </a:cubicBezTo>
                    <a:cubicBezTo>
                      <a:pt x="417" y="5632"/>
                      <a:pt x="786" y="7216"/>
                      <a:pt x="786" y="7216"/>
                    </a:cubicBezTo>
                    <a:cubicBezTo>
                      <a:pt x="786" y="7216"/>
                      <a:pt x="798" y="5584"/>
                      <a:pt x="608" y="3584"/>
                    </a:cubicBezTo>
                    <a:cubicBezTo>
                      <a:pt x="394" y="1596"/>
                      <a:pt x="25" y="1"/>
                      <a:pt x="24"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8"/>
              <p:cNvSpPr/>
              <p:nvPr/>
            </p:nvSpPr>
            <p:spPr>
              <a:xfrm>
                <a:off x="5228325" y="2611750"/>
                <a:ext cx="13425" cy="41100"/>
              </a:xfrm>
              <a:custGeom>
                <a:avLst/>
                <a:gdLst/>
                <a:ahLst/>
                <a:cxnLst/>
                <a:rect l="l" t="t" r="r" b="b"/>
                <a:pathLst>
                  <a:path w="537" h="1644" extrusionOk="0">
                    <a:moveTo>
                      <a:pt x="155" y="1"/>
                    </a:moveTo>
                    <a:cubicBezTo>
                      <a:pt x="155" y="1"/>
                      <a:pt x="0" y="382"/>
                      <a:pt x="72" y="846"/>
                    </a:cubicBezTo>
                    <a:cubicBezTo>
                      <a:pt x="131" y="1299"/>
                      <a:pt x="393" y="1644"/>
                      <a:pt x="393" y="1644"/>
                    </a:cubicBezTo>
                    <a:cubicBezTo>
                      <a:pt x="393" y="1644"/>
                      <a:pt x="536" y="1239"/>
                      <a:pt x="465" y="787"/>
                    </a:cubicBezTo>
                    <a:cubicBezTo>
                      <a:pt x="405" y="346"/>
                      <a:pt x="155" y="1"/>
                      <a:pt x="155"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8"/>
              <p:cNvSpPr/>
              <p:nvPr/>
            </p:nvSpPr>
            <p:spPr>
              <a:xfrm>
                <a:off x="5233675" y="2668625"/>
                <a:ext cx="12525" cy="25325"/>
              </a:xfrm>
              <a:custGeom>
                <a:avLst/>
                <a:gdLst/>
                <a:ahLst/>
                <a:cxnLst/>
                <a:rect l="l" t="t" r="r" b="b"/>
                <a:pathLst>
                  <a:path w="501" h="1013" extrusionOk="0">
                    <a:moveTo>
                      <a:pt x="143" y="0"/>
                    </a:moveTo>
                    <a:cubicBezTo>
                      <a:pt x="143" y="0"/>
                      <a:pt x="1" y="274"/>
                      <a:pt x="60" y="560"/>
                    </a:cubicBezTo>
                    <a:cubicBezTo>
                      <a:pt x="120" y="833"/>
                      <a:pt x="358" y="1012"/>
                      <a:pt x="358" y="1012"/>
                    </a:cubicBezTo>
                    <a:cubicBezTo>
                      <a:pt x="358" y="1012"/>
                      <a:pt x="501" y="750"/>
                      <a:pt x="441" y="464"/>
                    </a:cubicBezTo>
                    <a:cubicBezTo>
                      <a:pt x="382" y="179"/>
                      <a:pt x="143" y="0"/>
                      <a:pt x="143"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38"/>
              <p:cNvSpPr/>
              <p:nvPr/>
            </p:nvSpPr>
            <p:spPr>
              <a:xfrm>
                <a:off x="4231775" y="2555500"/>
                <a:ext cx="211050" cy="113725"/>
              </a:xfrm>
              <a:custGeom>
                <a:avLst/>
                <a:gdLst/>
                <a:ahLst/>
                <a:cxnLst/>
                <a:rect l="l" t="t" r="r" b="b"/>
                <a:pathLst>
                  <a:path w="8442" h="4549" extrusionOk="0">
                    <a:moveTo>
                      <a:pt x="8442" y="1"/>
                    </a:moveTo>
                    <a:cubicBezTo>
                      <a:pt x="8442" y="1"/>
                      <a:pt x="7882" y="48"/>
                      <a:pt x="6989" y="167"/>
                    </a:cubicBezTo>
                    <a:cubicBezTo>
                      <a:pt x="6072" y="286"/>
                      <a:pt x="4834" y="501"/>
                      <a:pt x="3536" y="1060"/>
                    </a:cubicBezTo>
                    <a:cubicBezTo>
                      <a:pt x="2239" y="1608"/>
                      <a:pt x="1238" y="2489"/>
                      <a:pt x="703" y="3239"/>
                    </a:cubicBezTo>
                    <a:cubicBezTo>
                      <a:pt x="441" y="3608"/>
                      <a:pt x="262" y="3930"/>
                      <a:pt x="155" y="4168"/>
                    </a:cubicBezTo>
                    <a:cubicBezTo>
                      <a:pt x="48" y="4406"/>
                      <a:pt x="0" y="4549"/>
                      <a:pt x="0" y="4549"/>
                    </a:cubicBezTo>
                    <a:cubicBezTo>
                      <a:pt x="0" y="4549"/>
                      <a:pt x="84" y="4406"/>
                      <a:pt x="214" y="4204"/>
                    </a:cubicBezTo>
                    <a:cubicBezTo>
                      <a:pt x="345" y="3989"/>
                      <a:pt x="572" y="3692"/>
                      <a:pt x="869" y="3370"/>
                    </a:cubicBezTo>
                    <a:cubicBezTo>
                      <a:pt x="1465" y="2703"/>
                      <a:pt x="2465" y="1953"/>
                      <a:pt x="3703" y="1417"/>
                    </a:cubicBezTo>
                    <a:cubicBezTo>
                      <a:pt x="4929" y="882"/>
                      <a:pt x="6132" y="584"/>
                      <a:pt x="7013" y="358"/>
                    </a:cubicBezTo>
                    <a:cubicBezTo>
                      <a:pt x="7894" y="144"/>
                      <a:pt x="8442" y="1"/>
                      <a:pt x="8442"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38"/>
              <p:cNvSpPr/>
              <p:nvPr/>
            </p:nvSpPr>
            <p:spPr>
              <a:xfrm>
                <a:off x="4238625" y="2543600"/>
                <a:ext cx="122050" cy="84850"/>
              </a:xfrm>
              <a:custGeom>
                <a:avLst/>
                <a:gdLst/>
                <a:ahLst/>
                <a:cxnLst/>
                <a:rect l="l" t="t" r="r" b="b"/>
                <a:pathLst>
                  <a:path w="4882" h="3394" extrusionOk="0">
                    <a:moveTo>
                      <a:pt x="4882" y="0"/>
                    </a:moveTo>
                    <a:cubicBezTo>
                      <a:pt x="4881" y="0"/>
                      <a:pt x="4560" y="60"/>
                      <a:pt x="4012" y="262"/>
                    </a:cubicBezTo>
                    <a:cubicBezTo>
                      <a:pt x="3500" y="441"/>
                      <a:pt x="2798" y="762"/>
                      <a:pt x="2107" y="1239"/>
                    </a:cubicBezTo>
                    <a:cubicBezTo>
                      <a:pt x="1429" y="1715"/>
                      <a:pt x="893" y="2263"/>
                      <a:pt x="536" y="2679"/>
                    </a:cubicBezTo>
                    <a:cubicBezTo>
                      <a:pt x="179" y="3120"/>
                      <a:pt x="0" y="3394"/>
                      <a:pt x="0" y="3394"/>
                    </a:cubicBezTo>
                    <a:cubicBezTo>
                      <a:pt x="0" y="3394"/>
                      <a:pt x="250" y="3191"/>
                      <a:pt x="667" y="2834"/>
                    </a:cubicBezTo>
                    <a:cubicBezTo>
                      <a:pt x="1083" y="2489"/>
                      <a:pt x="1667" y="2024"/>
                      <a:pt x="2334" y="1572"/>
                    </a:cubicBezTo>
                    <a:cubicBezTo>
                      <a:pt x="3000" y="1096"/>
                      <a:pt x="3643" y="703"/>
                      <a:pt x="4108" y="441"/>
                    </a:cubicBezTo>
                    <a:cubicBezTo>
                      <a:pt x="4584" y="167"/>
                      <a:pt x="4882" y="0"/>
                      <a:pt x="488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8"/>
              <p:cNvSpPr/>
              <p:nvPr/>
            </p:nvSpPr>
            <p:spPr>
              <a:xfrm>
                <a:off x="4257375" y="2538825"/>
                <a:ext cx="64000" cy="44675"/>
              </a:xfrm>
              <a:custGeom>
                <a:avLst/>
                <a:gdLst/>
                <a:ahLst/>
                <a:cxnLst/>
                <a:rect l="l" t="t" r="r" b="b"/>
                <a:pathLst>
                  <a:path w="2560" h="1787" extrusionOk="0">
                    <a:moveTo>
                      <a:pt x="2560" y="1"/>
                    </a:moveTo>
                    <a:cubicBezTo>
                      <a:pt x="2560" y="1"/>
                      <a:pt x="2381" y="13"/>
                      <a:pt x="2096" y="96"/>
                    </a:cubicBezTo>
                    <a:cubicBezTo>
                      <a:pt x="1810" y="179"/>
                      <a:pt x="1429" y="334"/>
                      <a:pt x="1048" y="584"/>
                    </a:cubicBezTo>
                    <a:cubicBezTo>
                      <a:pt x="679" y="834"/>
                      <a:pt x="393" y="1144"/>
                      <a:pt x="238" y="1382"/>
                    </a:cubicBezTo>
                    <a:cubicBezTo>
                      <a:pt x="72" y="1620"/>
                      <a:pt x="0" y="1787"/>
                      <a:pt x="0" y="1787"/>
                    </a:cubicBezTo>
                    <a:cubicBezTo>
                      <a:pt x="0" y="1787"/>
                      <a:pt x="572" y="1382"/>
                      <a:pt x="1274" y="894"/>
                    </a:cubicBezTo>
                    <a:cubicBezTo>
                      <a:pt x="1977" y="406"/>
                      <a:pt x="2560" y="1"/>
                      <a:pt x="256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8"/>
              <p:cNvSpPr/>
              <p:nvPr/>
            </p:nvSpPr>
            <p:spPr>
              <a:xfrm>
                <a:off x="4278200" y="2525450"/>
                <a:ext cx="26225" cy="21450"/>
              </a:xfrm>
              <a:custGeom>
                <a:avLst/>
                <a:gdLst/>
                <a:ahLst/>
                <a:cxnLst/>
                <a:rect l="l" t="t" r="r" b="b"/>
                <a:pathLst>
                  <a:path w="1049" h="858" extrusionOk="0">
                    <a:moveTo>
                      <a:pt x="1048" y="0"/>
                    </a:moveTo>
                    <a:cubicBezTo>
                      <a:pt x="1048" y="0"/>
                      <a:pt x="691" y="48"/>
                      <a:pt x="393" y="286"/>
                    </a:cubicBezTo>
                    <a:cubicBezTo>
                      <a:pt x="96" y="524"/>
                      <a:pt x="1" y="857"/>
                      <a:pt x="1" y="857"/>
                    </a:cubicBezTo>
                    <a:cubicBezTo>
                      <a:pt x="1" y="857"/>
                      <a:pt x="358" y="822"/>
                      <a:pt x="655" y="584"/>
                    </a:cubicBezTo>
                    <a:cubicBezTo>
                      <a:pt x="953" y="345"/>
                      <a:pt x="1048" y="0"/>
                      <a:pt x="1048"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8"/>
              <p:cNvSpPr/>
              <p:nvPr/>
            </p:nvSpPr>
            <p:spPr>
              <a:xfrm>
                <a:off x="4466025" y="1966875"/>
                <a:ext cx="222975" cy="82350"/>
              </a:xfrm>
              <a:custGeom>
                <a:avLst/>
                <a:gdLst/>
                <a:ahLst/>
                <a:cxnLst/>
                <a:rect l="l" t="t" r="r" b="b"/>
                <a:pathLst>
                  <a:path w="8919" h="3294" extrusionOk="0">
                    <a:moveTo>
                      <a:pt x="7223" y="1"/>
                    </a:moveTo>
                    <a:cubicBezTo>
                      <a:pt x="6834" y="1"/>
                      <a:pt x="6386" y="43"/>
                      <a:pt x="5906" y="102"/>
                    </a:cubicBezTo>
                    <a:cubicBezTo>
                      <a:pt x="5322" y="198"/>
                      <a:pt x="4680" y="340"/>
                      <a:pt x="4049" y="567"/>
                    </a:cubicBezTo>
                    <a:cubicBezTo>
                      <a:pt x="3406" y="805"/>
                      <a:pt x="2810" y="1090"/>
                      <a:pt x="2298" y="1388"/>
                    </a:cubicBezTo>
                    <a:cubicBezTo>
                      <a:pt x="1798" y="1698"/>
                      <a:pt x="1370" y="2019"/>
                      <a:pt x="1024" y="2293"/>
                    </a:cubicBezTo>
                    <a:cubicBezTo>
                      <a:pt x="703" y="2579"/>
                      <a:pt x="429" y="2829"/>
                      <a:pt x="262" y="3007"/>
                    </a:cubicBezTo>
                    <a:cubicBezTo>
                      <a:pt x="84" y="3186"/>
                      <a:pt x="0" y="3293"/>
                      <a:pt x="0" y="3293"/>
                    </a:cubicBezTo>
                    <a:cubicBezTo>
                      <a:pt x="0" y="3293"/>
                      <a:pt x="108" y="3198"/>
                      <a:pt x="298" y="3055"/>
                    </a:cubicBezTo>
                    <a:cubicBezTo>
                      <a:pt x="489" y="2888"/>
                      <a:pt x="786" y="2686"/>
                      <a:pt x="1143" y="2448"/>
                    </a:cubicBezTo>
                    <a:cubicBezTo>
                      <a:pt x="1512" y="2186"/>
                      <a:pt x="1965" y="1936"/>
                      <a:pt x="2465" y="1674"/>
                    </a:cubicBezTo>
                    <a:cubicBezTo>
                      <a:pt x="2989" y="1400"/>
                      <a:pt x="3560" y="1150"/>
                      <a:pt x="4179" y="924"/>
                    </a:cubicBezTo>
                    <a:cubicBezTo>
                      <a:pt x="4787" y="698"/>
                      <a:pt x="5406" y="543"/>
                      <a:pt x="5965" y="424"/>
                    </a:cubicBezTo>
                    <a:cubicBezTo>
                      <a:pt x="6537" y="305"/>
                      <a:pt x="7049" y="221"/>
                      <a:pt x="7489" y="186"/>
                    </a:cubicBezTo>
                    <a:cubicBezTo>
                      <a:pt x="7930" y="138"/>
                      <a:pt x="8275" y="126"/>
                      <a:pt x="8525" y="126"/>
                    </a:cubicBezTo>
                    <a:lnTo>
                      <a:pt x="8918" y="126"/>
                    </a:lnTo>
                    <a:lnTo>
                      <a:pt x="8513" y="78"/>
                    </a:lnTo>
                    <a:cubicBezTo>
                      <a:pt x="8275" y="43"/>
                      <a:pt x="7918" y="19"/>
                      <a:pt x="7466" y="7"/>
                    </a:cubicBezTo>
                    <a:cubicBezTo>
                      <a:pt x="7388" y="3"/>
                      <a:pt x="7307" y="1"/>
                      <a:pt x="7223"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8"/>
              <p:cNvSpPr/>
              <p:nvPr/>
            </p:nvSpPr>
            <p:spPr>
              <a:xfrm>
                <a:off x="4457400" y="2007825"/>
                <a:ext cx="164025" cy="72350"/>
              </a:xfrm>
              <a:custGeom>
                <a:avLst/>
                <a:gdLst/>
                <a:ahLst/>
                <a:cxnLst/>
                <a:rect l="l" t="t" r="r" b="b"/>
                <a:pathLst>
                  <a:path w="6561" h="2894" extrusionOk="0">
                    <a:moveTo>
                      <a:pt x="6299" y="0"/>
                    </a:moveTo>
                    <a:cubicBezTo>
                      <a:pt x="6120" y="0"/>
                      <a:pt x="5834" y="0"/>
                      <a:pt x="5513" y="36"/>
                    </a:cubicBezTo>
                    <a:cubicBezTo>
                      <a:pt x="4834" y="95"/>
                      <a:pt x="3917" y="286"/>
                      <a:pt x="2977" y="715"/>
                    </a:cubicBezTo>
                    <a:cubicBezTo>
                      <a:pt x="2024" y="1155"/>
                      <a:pt x="1298" y="1750"/>
                      <a:pt x="822" y="2203"/>
                    </a:cubicBezTo>
                    <a:cubicBezTo>
                      <a:pt x="584" y="2441"/>
                      <a:pt x="381" y="2620"/>
                      <a:pt x="238" y="2727"/>
                    </a:cubicBezTo>
                    <a:cubicBezTo>
                      <a:pt x="83" y="2834"/>
                      <a:pt x="0" y="2893"/>
                      <a:pt x="0" y="2893"/>
                    </a:cubicBezTo>
                    <a:cubicBezTo>
                      <a:pt x="0" y="2893"/>
                      <a:pt x="107" y="2858"/>
                      <a:pt x="274" y="2786"/>
                    </a:cubicBezTo>
                    <a:cubicBezTo>
                      <a:pt x="429" y="2703"/>
                      <a:pt x="667" y="2560"/>
                      <a:pt x="941" y="2370"/>
                    </a:cubicBezTo>
                    <a:cubicBezTo>
                      <a:pt x="1476" y="2000"/>
                      <a:pt x="2215" y="1512"/>
                      <a:pt x="3131" y="1096"/>
                    </a:cubicBezTo>
                    <a:cubicBezTo>
                      <a:pt x="4024" y="655"/>
                      <a:pt x="4882" y="405"/>
                      <a:pt x="5525" y="238"/>
                    </a:cubicBezTo>
                    <a:cubicBezTo>
                      <a:pt x="5834" y="167"/>
                      <a:pt x="6096" y="107"/>
                      <a:pt x="6275" y="84"/>
                    </a:cubicBezTo>
                    <a:cubicBezTo>
                      <a:pt x="6453" y="48"/>
                      <a:pt x="6560" y="36"/>
                      <a:pt x="6560" y="36"/>
                    </a:cubicBezTo>
                    <a:cubicBezTo>
                      <a:pt x="6560" y="36"/>
                      <a:pt x="6465" y="36"/>
                      <a:pt x="6299"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38"/>
              <p:cNvSpPr/>
              <p:nvPr/>
            </p:nvSpPr>
            <p:spPr>
              <a:xfrm>
                <a:off x="4442800" y="2046225"/>
                <a:ext cx="112250" cy="59550"/>
              </a:xfrm>
              <a:custGeom>
                <a:avLst/>
                <a:gdLst/>
                <a:ahLst/>
                <a:cxnLst/>
                <a:rect l="l" t="t" r="r" b="b"/>
                <a:pathLst>
                  <a:path w="4490" h="2382" extrusionOk="0">
                    <a:moveTo>
                      <a:pt x="4489" y="0"/>
                    </a:moveTo>
                    <a:cubicBezTo>
                      <a:pt x="4489" y="0"/>
                      <a:pt x="4192" y="36"/>
                      <a:pt x="3739" y="83"/>
                    </a:cubicBezTo>
                    <a:cubicBezTo>
                      <a:pt x="3275" y="191"/>
                      <a:pt x="2656" y="381"/>
                      <a:pt x="2013" y="726"/>
                    </a:cubicBezTo>
                    <a:cubicBezTo>
                      <a:pt x="1370" y="1072"/>
                      <a:pt x="870" y="1488"/>
                      <a:pt x="525" y="1822"/>
                    </a:cubicBezTo>
                    <a:cubicBezTo>
                      <a:pt x="179" y="2143"/>
                      <a:pt x="1" y="2381"/>
                      <a:pt x="1" y="2381"/>
                    </a:cubicBezTo>
                    <a:cubicBezTo>
                      <a:pt x="1" y="2381"/>
                      <a:pt x="263" y="2238"/>
                      <a:pt x="644" y="1977"/>
                    </a:cubicBezTo>
                    <a:cubicBezTo>
                      <a:pt x="1037" y="1726"/>
                      <a:pt x="1584" y="1417"/>
                      <a:pt x="2191" y="1084"/>
                    </a:cubicBezTo>
                    <a:cubicBezTo>
                      <a:pt x="2799" y="762"/>
                      <a:pt x="3382" y="488"/>
                      <a:pt x="3799" y="298"/>
                    </a:cubicBezTo>
                    <a:cubicBezTo>
                      <a:pt x="4215" y="119"/>
                      <a:pt x="4489" y="0"/>
                      <a:pt x="4489"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38"/>
              <p:cNvSpPr/>
              <p:nvPr/>
            </p:nvSpPr>
            <p:spPr>
              <a:xfrm>
                <a:off x="4435075" y="2082225"/>
                <a:ext cx="90200" cy="46775"/>
              </a:xfrm>
              <a:custGeom>
                <a:avLst/>
                <a:gdLst/>
                <a:ahLst/>
                <a:cxnLst/>
                <a:rect l="l" t="t" r="r" b="b"/>
                <a:pathLst>
                  <a:path w="3608" h="1871" extrusionOk="0">
                    <a:moveTo>
                      <a:pt x="3608" y="1"/>
                    </a:moveTo>
                    <a:cubicBezTo>
                      <a:pt x="3608" y="1"/>
                      <a:pt x="3358" y="25"/>
                      <a:pt x="2977" y="108"/>
                    </a:cubicBezTo>
                    <a:cubicBezTo>
                      <a:pt x="2620" y="179"/>
                      <a:pt x="2119" y="334"/>
                      <a:pt x="1607" y="596"/>
                    </a:cubicBezTo>
                    <a:cubicBezTo>
                      <a:pt x="1107" y="858"/>
                      <a:pt x="691" y="1179"/>
                      <a:pt x="417" y="1429"/>
                    </a:cubicBezTo>
                    <a:cubicBezTo>
                      <a:pt x="155" y="1691"/>
                      <a:pt x="0" y="1870"/>
                      <a:pt x="0" y="1870"/>
                    </a:cubicBezTo>
                    <a:cubicBezTo>
                      <a:pt x="0" y="1870"/>
                      <a:pt x="810" y="1453"/>
                      <a:pt x="1798" y="941"/>
                    </a:cubicBezTo>
                    <a:cubicBezTo>
                      <a:pt x="2798" y="417"/>
                      <a:pt x="3608" y="1"/>
                      <a:pt x="3608"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8"/>
              <p:cNvSpPr/>
              <p:nvPr/>
            </p:nvSpPr>
            <p:spPr>
              <a:xfrm>
                <a:off x="4438050" y="2117350"/>
                <a:ext cx="52100" cy="29500"/>
              </a:xfrm>
              <a:custGeom>
                <a:avLst/>
                <a:gdLst/>
                <a:ahLst/>
                <a:cxnLst/>
                <a:rect l="l" t="t" r="r" b="b"/>
                <a:pathLst>
                  <a:path w="2084" h="1180" extrusionOk="0">
                    <a:moveTo>
                      <a:pt x="2084" y="1"/>
                    </a:moveTo>
                    <a:lnTo>
                      <a:pt x="2084" y="1"/>
                    </a:lnTo>
                    <a:cubicBezTo>
                      <a:pt x="2084" y="1"/>
                      <a:pt x="1953" y="1"/>
                      <a:pt x="1715" y="60"/>
                    </a:cubicBezTo>
                    <a:cubicBezTo>
                      <a:pt x="1488" y="108"/>
                      <a:pt x="1191" y="191"/>
                      <a:pt x="893" y="358"/>
                    </a:cubicBezTo>
                    <a:cubicBezTo>
                      <a:pt x="607" y="525"/>
                      <a:pt x="369" y="727"/>
                      <a:pt x="226" y="894"/>
                    </a:cubicBezTo>
                    <a:cubicBezTo>
                      <a:pt x="72" y="1060"/>
                      <a:pt x="0" y="1179"/>
                      <a:pt x="0" y="1179"/>
                    </a:cubicBezTo>
                    <a:cubicBezTo>
                      <a:pt x="0" y="1179"/>
                      <a:pt x="131" y="1132"/>
                      <a:pt x="345" y="1037"/>
                    </a:cubicBezTo>
                    <a:cubicBezTo>
                      <a:pt x="548" y="965"/>
                      <a:pt x="822" y="846"/>
                      <a:pt x="1096" y="679"/>
                    </a:cubicBezTo>
                    <a:cubicBezTo>
                      <a:pt x="1381" y="525"/>
                      <a:pt x="1619" y="358"/>
                      <a:pt x="1798" y="227"/>
                    </a:cubicBezTo>
                    <a:cubicBezTo>
                      <a:pt x="1977" y="84"/>
                      <a:pt x="2084" y="1"/>
                      <a:pt x="208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8"/>
              <p:cNvSpPr/>
              <p:nvPr/>
            </p:nvSpPr>
            <p:spPr>
              <a:xfrm>
                <a:off x="4570800" y="2554600"/>
                <a:ext cx="372400" cy="176550"/>
              </a:xfrm>
              <a:custGeom>
                <a:avLst/>
                <a:gdLst/>
                <a:ahLst/>
                <a:cxnLst/>
                <a:rect l="l" t="t" r="r" b="b"/>
                <a:pathLst>
                  <a:path w="14896" h="7062" extrusionOk="0">
                    <a:moveTo>
                      <a:pt x="0" y="1"/>
                    </a:moveTo>
                    <a:cubicBezTo>
                      <a:pt x="0" y="1"/>
                      <a:pt x="227" y="72"/>
                      <a:pt x="631" y="191"/>
                    </a:cubicBezTo>
                    <a:cubicBezTo>
                      <a:pt x="1036" y="310"/>
                      <a:pt x="1596" y="489"/>
                      <a:pt x="2310" y="739"/>
                    </a:cubicBezTo>
                    <a:cubicBezTo>
                      <a:pt x="3727" y="1227"/>
                      <a:pt x="5644" y="1977"/>
                      <a:pt x="7716" y="2954"/>
                    </a:cubicBezTo>
                    <a:cubicBezTo>
                      <a:pt x="9764" y="3942"/>
                      <a:pt x="11573" y="4966"/>
                      <a:pt x="12847" y="5752"/>
                    </a:cubicBezTo>
                    <a:cubicBezTo>
                      <a:pt x="13490" y="6145"/>
                      <a:pt x="14002" y="6466"/>
                      <a:pt x="14347" y="6704"/>
                    </a:cubicBezTo>
                    <a:cubicBezTo>
                      <a:pt x="14705" y="6930"/>
                      <a:pt x="14895" y="7061"/>
                      <a:pt x="14895" y="7061"/>
                    </a:cubicBezTo>
                    <a:cubicBezTo>
                      <a:pt x="14895" y="7061"/>
                      <a:pt x="14728" y="6918"/>
                      <a:pt x="14395" y="6680"/>
                    </a:cubicBezTo>
                    <a:cubicBezTo>
                      <a:pt x="14062" y="6406"/>
                      <a:pt x="13574" y="6037"/>
                      <a:pt x="12966" y="5609"/>
                    </a:cubicBezTo>
                    <a:cubicBezTo>
                      <a:pt x="11740" y="4728"/>
                      <a:pt x="9978" y="3609"/>
                      <a:pt x="7894" y="2620"/>
                    </a:cubicBezTo>
                    <a:cubicBezTo>
                      <a:pt x="5811" y="1632"/>
                      <a:pt x="3822" y="965"/>
                      <a:pt x="2370" y="561"/>
                    </a:cubicBezTo>
                    <a:cubicBezTo>
                      <a:pt x="1655" y="358"/>
                      <a:pt x="1060" y="215"/>
                      <a:pt x="643" y="132"/>
                    </a:cubicBezTo>
                    <a:cubicBezTo>
                      <a:pt x="227" y="37"/>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8"/>
              <p:cNvSpPr/>
              <p:nvPr/>
            </p:nvSpPr>
            <p:spPr>
              <a:xfrm>
                <a:off x="4950000" y="2734100"/>
                <a:ext cx="74450" cy="44375"/>
              </a:xfrm>
              <a:custGeom>
                <a:avLst/>
                <a:gdLst/>
                <a:ahLst/>
                <a:cxnLst/>
                <a:rect l="l" t="t" r="r" b="b"/>
                <a:pathLst>
                  <a:path w="2978" h="1775" extrusionOk="0">
                    <a:moveTo>
                      <a:pt x="1" y="0"/>
                    </a:moveTo>
                    <a:cubicBezTo>
                      <a:pt x="1" y="0"/>
                      <a:pt x="108" y="167"/>
                      <a:pt x="334" y="405"/>
                    </a:cubicBezTo>
                    <a:cubicBezTo>
                      <a:pt x="549" y="643"/>
                      <a:pt x="894" y="941"/>
                      <a:pt x="1311" y="1191"/>
                    </a:cubicBezTo>
                    <a:cubicBezTo>
                      <a:pt x="1739" y="1429"/>
                      <a:pt x="2156" y="1596"/>
                      <a:pt x="2477" y="1667"/>
                    </a:cubicBezTo>
                    <a:cubicBezTo>
                      <a:pt x="2787" y="1762"/>
                      <a:pt x="2978" y="1774"/>
                      <a:pt x="2978" y="1774"/>
                    </a:cubicBezTo>
                    <a:cubicBezTo>
                      <a:pt x="2978" y="1774"/>
                      <a:pt x="2811" y="1655"/>
                      <a:pt x="2561" y="1501"/>
                    </a:cubicBezTo>
                    <a:cubicBezTo>
                      <a:pt x="2299" y="1346"/>
                      <a:pt x="1918" y="1108"/>
                      <a:pt x="1513" y="870"/>
                    </a:cubicBezTo>
                    <a:cubicBezTo>
                      <a:pt x="1120" y="608"/>
                      <a:pt x="751" y="405"/>
                      <a:pt x="465" y="250"/>
                    </a:cubicBezTo>
                    <a:cubicBezTo>
                      <a:pt x="180" y="96"/>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8"/>
              <p:cNvSpPr/>
              <p:nvPr/>
            </p:nvSpPr>
            <p:spPr>
              <a:xfrm>
                <a:off x="4655625" y="2552225"/>
                <a:ext cx="205125" cy="107475"/>
              </a:xfrm>
              <a:custGeom>
                <a:avLst/>
                <a:gdLst/>
                <a:ahLst/>
                <a:cxnLst/>
                <a:rect l="l" t="t" r="r" b="b"/>
                <a:pathLst>
                  <a:path w="8205" h="4299" extrusionOk="0">
                    <a:moveTo>
                      <a:pt x="1" y="1"/>
                    </a:moveTo>
                    <a:lnTo>
                      <a:pt x="1" y="1"/>
                    </a:lnTo>
                    <a:cubicBezTo>
                      <a:pt x="1" y="1"/>
                      <a:pt x="144" y="36"/>
                      <a:pt x="358" y="108"/>
                    </a:cubicBezTo>
                    <a:cubicBezTo>
                      <a:pt x="584" y="167"/>
                      <a:pt x="917" y="275"/>
                      <a:pt x="1298" y="417"/>
                    </a:cubicBezTo>
                    <a:cubicBezTo>
                      <a:pt x="1703" y="572"/>
                      <a:pt x="2144" y="763"/>
                      <a:pt x="2656" y="1001"/>
                    </a:cubicBezTo>
                    <a:cubicBezTo>
                      <a:pt x="3156" y="1251"/>
                      <a:pt x="3692" y="1537"/>
                      <a:pt x="4251" y="1846"/>
                    </a:cubicBezTo>
                    <a:cubicBezTo>
                      <a:pt x="5347" y="2489"/>
                      <a:pt x="6335" y="3132"/>
                      <a:pt x="7049" y="3573"/>
                    </a:cubicBezTo>
                    <a:cubicBezTo>
                      <a:pt x="7764" y="4037"/>
                      <a:pt x="8204" y="4299"/>
                      <a:pt x="8204" y="4299"/>
                    </a:cubicBezTo>
                    <a:cubicBezTo>
                      <a:pt x="8204" y="4299"/>
                      <a:pt x="7799" y="3965"/>
                      <a:pt x="7144" y="3406"/>
                    </a:cubicBezTo>
                    <a:cubicBezTo>
                      <a:pt x="6490" y="2870"/>
                      <a:pt x="5573" y="2156"/>
                      <a:pt x="4442" y="1501"/>
                    </a:cubicBezTo>
                    <a:cubicBezTo>
                      <a:pt x="3870" y="1179"/>
                      <a:pt x="3311" y="906"/>
                      <a:pt x="2787" y="703"/>
                    </a:cubicBezTo>
                    <a:cubicBezTo>
                      <a:pt x="2251" y="489"/>
                      <a:pt x="1775" y="346"/>
                      <a:pt x="1358" y="239"/>
                    </a:cubicBezTo>
                    <a:cubicBezTo>
                      <a:pt x="953" y="132"/>
                      <a:pt x="620" y="72"/>
                      <a:pt x="382" y="48"/>
                    </a:cubicBezTo>
                    <a:cubicBezTo>
                      <a:pt x="144" y="13"/>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38"/>
              <p:cNvSpPr/>
              <p:nvPr/>
            </p:nvSpPr>
            <p:spPr>
              <a:xfrm>
                <a:off x="4708600" y="2537050"/>
                <a:ext cx="118200" cy="58650"/>
              </a:xfrm>
              <a:custGeom>
                <a:avLst/>
                <a:gdLst/>
                <a:ahLst/>
                <a:cxnLst/>
                <a:rect l="l" t="t" r="r" b="b"/>
                <a:pathLst>
                  <a:path w="4728" h="2346" extrusionOk="0">
                    <a:moveTo>
                      <a:pt x="1" y="0"/>
                    </a:moveTo>
                    <a:cubicBezTo>
                      <a:pt x="1" y="0"/>
                      <a:pt x="251" y="143"/>
                      <a:pt x="680" y="370"/>
                    </a:cubicBezTo>
                    <a:cubicBezTo>
                      <a:pt x="1096" y="596"/>
                      <a:pt x="1680" y="893"/>
                      <a:pt x="2335" y="1215"/>
                    </a:cubicBezTo>
                    <a:cubicBezTo>
                      <a:pt x="2989" y="1548"/>
                      <a:pt x="3585" y="1810"/>
                      <a:pt x="4013" y="2025"/>
                    </a:cubicBezTo>
                    <a:cubicBezTo>
                      <a:pt x="4442" y="2227"/>
                      <a:pt x="4728" y="2346"/>
                      <a:pt x="4728" y="2346"/>
                    </a:cubicBezTo>
                    <a:cubicBezTo>
                      <a:pt x="4728" y="2346"/>
                      <a:pt x="4513" y="2155"/>
                      <a:pt x="4121" y="1858"/>
                    </a:cubicBezTo>
                    <a:cubicBezTo>
                      <a:pt x="3740" y="1572"/>
                      <a:pt x="3168" y="1203"/>
                      <a:pt x="2513" y="882"/>
                    </a:cubicBezTo>
                    <a:cubicBezTo>
                      <a:pt x="1858" y="548"/>
                      <a:pt x="1215" y="322"/>
                      <a:pt x="763" y="191"/>
                    </a:cubicBezTo>
                    <a:cubicBezTo>
                      <a:pt x="299" y="60"/>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38"/>
              <p:cNvSpPr/>
              <p:nvPr/>
            </p:nvSpPr>
            <p:spPr>
              <a:xfrm>
                <a:off x="4738075" y="2521275"/>
                <a:ext cx="82775" cy="47350"/>
              </a:xfrm>
              <a:custGeom>
                <a:avLst/>
                <a:gdLst/>
                <a:ahLst/>
                <a:cxnLst/>
                <a:rect l="l" t="t" r="r" b="b"/>
                <a:pathLst>
                  <a:path w="3311" h="1894" extrusionOk="0">
                    <a:moveTo>
                      <a:pt x="1" y="0"/>
                    </a:moveTo>
                    <a:lnTo>
                      <a:pt x="1" y="0"/>
                    </a:lnTo>
                    <a:cubicBezTo>
                      <a:pt x="1" y="0"/>
                      <a:pt x="691" y="512"/>
                      <a:pt x="1608" y="1036"/>
                    </a:cubicBezTo>
                    <a:cubicBezTo>
                      <a:pt x="2513" y="1536"/>
                      <a:pt x="3311" y="1894"/>
                      <a:pt x="3311" y="1894"/>
                    </a:cubicBezTo>
                    <a:cubicBezTo>
                      <a:pt x="3311" y="1894"/>
                      <a:pt x="3168" y="1715"/>
                      <a:pt x="2894" y="1513"/>
                    </a:cubicBezTo>
                    <a:cubicBezTo>
                      <a:pt x="2644" y="1274"/>
                      <a:pt x="2263" y="977"/>
                      <a:pt x="1799" y="703"/>
                    </a:cubicBezTo>
                    <a:cubicBezTo>
                      <a:pt x="1334" y="441"/>
                      <a:pt x="894" y="262"/>
                      <a:pt x="548" y="155"/>
                    </a:cubicBezTo>
                    <a:cubicBezTo>
                      <a:pt x="215" y="48"/>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8"/>
              <p:cNvSpPr/>
              <p:nvPr/>
            </p:nvSpPr>
            <p:spPr>
              <a:xfrm>
                <a:off x="4749100" y="2504300"/>
                <a:ext cx="72650" cy="36050"/>
              </a:xfrm>
              <a:custGeom>
                <a:avLst/>
                <a:gdLst/>
                <a:ahLst/>
                <a:cxnLst/>
                <a:rect l="l" t="t" r="r" b="b"/>
                <a:pathLst>
                  <a:path w="2906" h="1442" extrusionOk="0">
                    <a:moveTo>
                      <a:pt x="0" y="1"/>
                    </a:moveTo>
                    <a:cubicBezTo>
                      <a:pt x="0" y="1"/>
                      <a:pt x="596" y="465"/>
                      <a:pt x="1381" y="858"/>
                    </a:cubicBezTo>
                    <a:cubicBezTo>
                      <a:pt x="2179" y="1263"/>
                      <a:pt x="2905" y="1441"/>
                      <a:pt x="2905" y="1441"/>
                    </a:cubicBezTo>
                    <a:cubicBezTo>
                      <a:pt x="2905" y="1441"/>
                      <a:pt x="2370" y="906"/>
                      <a:pt x="1548" y="501"/>
                    </a:cubicBezTo>
                    <a:cubicBezTo>
                      <a:pt x="750" y="108"/>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8"/>
              <p:cNvSpPr/>
              <p:nvPr/>
            </p:nvSpPr>
            <p:spPr>
              <a:xfrm>
                <a:off x="4533300" y="2299175"/>
                <a:ext cx="410775" cy="172125"/>
              </a:xfrm>
              <a:custGeom>
                <a:avLst/>
                <a:gdLst/>
                <a:ahLst/>
                <a:cxnLst/>
                <a:rect l="l" t="t" r="r" b="b"/>
                <a:pathLst>
                  <a:path w="16431" h="6885" extrusionOk="0">
                    <a:moveTo>
                      <a:pt x="2455" y="1"/>
                    </a:moveTo>
                    <a:cubicBezTo>
                      <a:pt x="1720" y="1"/>
                      <a:pt x="1127" y="56"/>
                      <a:pt x="703" y="121"/>
                    </a:cubicBezTo>
                    <a:cubicBezTo>
                      <a:pt x="476" y="157"/>
                      <a:pt x="298" y="193"/>
                      <a:pt x="179" y="217"/>
                    </a:cubicBezTo>
                    <a:cubicBezTo>
                      <a:pt x="60" y="229"/>
                      <a:pt x="0" y="241"/>
                      <a:pt x="0" y="241"/>
                    </a:cubicBezTo>
                    <a:cubicBezTo>
                      <a:pt x="0" y="241"/>
                      <a:pt x="60" y="241"/>
                      <a:pt x="179" y="229"/>
                    </a:cubicBezTo>
                    <a:cubicBezTo>
                      <a:pt x="310" y="229"/>
                      <a:pt x="476" y="193"/>
                      <a:pt x="715" y="181"/>
                    </a:cubicBezTo>
                    <a:cubicBezTo>
                      <a:pt x="963" y="168"/>
                      <a:pt x="1269" y="156"/>
                      <a:pt x="1625" y="156"/>
                    </a:cubicBezTo>
                    <a:cubicBezTo>
                      <a:pt x="1936" y="156"/>
                      <a:pt x="2285" y="165"/>
                      <a:pt x="2667" y="193"/>
                    </a:cubicBezTo>
                    <a:cubicBezTo>
                      <a:pt x="4298" y="312"/>
                      <a:pt x="6537" y="848"/>
                      <a:pt x="8799" y="1943"/>
                    </a:cubicBezTo>
                    <a:cubicBezTo>
                      <a:pt x="11061" y="3015"/>
                      <a:pt x="12930" y="4336"/>
                      <a:pt x="14276" y="5289"/>
                    </a:cubicBezTo>
                    <a:cubicBezTo>
                      <a:pt x="14943" y="5777"/>
                      <a:pt x="15478" y="6182"/>
                      <a:pt x="15847" y="6444"/>
                    </a:cubicBezTo>
                    <a:cubicBezTo>
                      <a:pt x="16217" y="6729"/>
                      <a:pt x="16431" y="6884"/>
                      <a:pt x="16431" y="6884"/>
                    </a:cubicBezTo>
                    <a:cubicBezTo>
                      <a:pt x="16431" y="6884"/>
                      <a:pt x="16240" y="6717"/>
                      <a:pt x="15895" y="6408"/>
                    </a:cubicBezTo>
                    <a:cubicBezTo>
                      <a:pt x="15538" y="6110"/>
                      <a:pt x="15038" y="5658"/>
                      <a:pt x="14395" y="5134"/>
                    </a:cubicBezTo>
                    <a:cubicBezTo>
                      <a:pt x="13097" y="4098"/>
                      <a:pt x="11264" y="2681"/>
                      <a:pt x="8966" y="1586"/>
                    </a:cubicBezTo>
                    <a:cubicBezTo>
                      <a:pt x="6656" y="479"/>
                      <a:pt x="4334" y="14"/>
                      <a:pt x="2667" y="2"/>
                    </a:cubicBezTo>
                    <a:cubicBezTo>
                      <a:pt x="2595" y="1"/>
                      <a:pt x="2524" y="1"/>
                      <a:pt x="2455"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8"/>
              <p:cNvSpPr/>
              <p:nvPr/>
            </p:nvSpPr>
            <p:spPr>
              <a:xfrm>
                <a:off x="4605925" y="2269450"/>
                <a:ext cx="239925" cy="89625"/>
              </a:xfrm>
              <a:custGeom>
                <a:avLst/>
                <a:gdLst/>
                <a:ahLst/>
                <a:cxnLst/>
                <a:rect l="l" t="t" r="r" b="b"/>
                <a:pathLst>
                  <a:path w="9597" h="3585" extrusionOk="0">
                    <a:moveTo>
                      <a:pt x="0" y="1"/>
                    </a:moveTo>
                    <a:cubicBezTo>
                      <a:pt x="0" y="1"/>
                      <a:pt x="143" y="36"/>
                      <a:pt x="393" y="96"/>
                    </a:cubicBezTo>
                    <a:cubicBezTo>
                      <a:pt x="655" y="156"/>
                      <a:pt x="1024" y="239"/>
                      <a:pt x="1477" y="358"/>
                    </a:cubicBezTo>
                    <a:cubicBezTo>
                      <a:pt x="2382" y="596"/>
                      <a:pt x="3596" y="965"/>
                      <a:pt x="4930" y="1465"/>
                    </a:cubicBezTo>
                    <a:cubicBezTo>
                      <a:pt x="6251" y="1953"/>
                      <a:pt x="7430" y="2477"/>
                      <a:pt x="8263" y="2894"/>
                    </a:cubicBezTo>
                    <a:cubicBezTo>
                      <a:pt x="8680" y="3096"/>
                      <a:pt x="9013" y="3275"/>
                      <a:pt x="9240" y="3394"/>
                    </a:cubicBezTo>
                    <a:cubicBezTo>
                      <a:pt x="9466" y="3513"/>
                      <a:pt x="9597" y="3585"/>
                      <a:pt x="9597" y="3585"/>
                    </a:cubicBezTo>
                    <a:cubicBezTo>
                      <a:pt x="9597" y="3585"/>
                      <a:pt x="9478" y="3513"/>
                      <a:pt x="9251" y="3335"/>
                    </a:cubicBezTo>
                    <a:cubicBezTo>
                      <a:pt x="9049" y="3168"/>
                      <a:pt x="8728" y="2965"/>
                      <a:pt x="8335" y="2703"/>
                    </a:cubicBezTo>
                    <a:cubicBezTo>
                      <a:pt x="7525" y="2215"/>
                      <a:pt x="6382" y="1596"/>
                      <a:pt x="5049" y="1084"/>
                    </a:cubicBezTo>
                    <a:cubicBezTo>
                      <a:pt x="3703" y="584"/>
                      <a:pt x="2429" y="298"/>
                      <a:pt x="1501" y="167"/>
                    </a:cubicBezTo>
                    <a:cubicBezTo>
                      <a:pt x="1036" y="84"/>
                      <a:pt x="667" y="48"/>
                      <a:pt x="393" y="36"/>
                    </a:cubicBezTo>
                    <a:cubicBezTo>
                      <a:pt x="143" y="13"/>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8"/>
              <p:cNvSpPr/>
              <p:nvPr/>
            </p:nvSpPr>
            <p:spPr>
              <a:xfrm>
                <a:off x="4695525" y="2253075"/>
                <a:ext cx="99725" cy="43200"/>
              </a:xfrm>
              <a:custGeom>
                <a:avLst/>
                <a:gdLst/>
                <a:ahLst/>
                <a:cxnLst/>
                <a:rect l="l" t="t" r="r" b="b"/>
                <a:pathLst>
                  <a:path w="3989" h="1728" extrusionOk="0">
                    <a:moveTo>
                      <a:pt x="0" y="1"/>
                    </a:moveTo>
                    <a:cubicBezTo>
                      <a:pt x="0" y="1"/>
                      <a:pt x="869" y="513"/>
                      <a:pt x="1953" y="989"/>
                    </a:cubicBezTo>
                    <a:cubicBezTo>
                      <a:pt x="3036" y="1465"/>
                      <a:pt x="3989" y="1727"/>
                      <a:pt x="3989" y="1727"/>
                    </a:cubicBezTo>
                    <a:cubicBezTo>
                      <a:pt x="3989" y="1727"/>
                      <a:pt x="3215" y="1108"/>
                      <a:pt x="2096" y="608"/>
                    </a:cubicBezTo>
                    <a:cubicBezTo>
                      <a:pt x="977" y="132"/>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38"/>
              <p:cNvSpPr/>
              <p:nvPr/>
            </p:nvSpPr>
            <p:spPr>
              <a:xfrm>
                <a:off x="4717550" y="2234025"/>
                <a:ext cx="58050" cy="26825"/>
              </a:xfrm>
              <a:custGeom>
                <a:avLst/>
                <a:gdLst/>
                <a:ahLst/>
                <a:cxnLst/>
                <a:rect l="l" t="t" r="r" b="b"/>
                <a:pathLst>
                  <a:path w="2322" h="1073" extrusionOk="0">
                    <a:moveTo>
                      <a:pt x="0" y="1"/>
                    </a:moveTo>
                    <a:cubicBezTo>
                      <a:pt x="0" y="1"/>
                      <a:pt x="488" y="358"/>
                      <a:pt x="1119" y="644"/>
                    </a:cubicBezTo>
                    <a:cubicBezTo>
                      <a:pt x="1738" y="930"/>
                      <a:pt x="2322" y="1072"/>
                      <a:pt x="2322" y="1072"/>
                    </a:cubicBezTo>
                    <a:cubicBezTo>
                      <a:pt x="2322" y="1072"/>
                      <a:pt x="2227" y="953"/>
                      <a:pt x="2048" y="799"/>
                    </a:cubicBezTo>
                    <a:cubicBezTo>
                      <a:pt x="1869" y="632"/>
                      <a:pt x="1608" y="441"/>
                      <a:pt x="1274" y="287"/>
                    </a:cubicBezTo>
                    <a:cubicBezTo>
                      <a:pt x="953" y="144"/>
                      <a:pt x="619" y="60"/>
                      <a:pt x="381" y="37"/>
                    </a:cubicBezTo>
                    <a:cubicBezTo>
                      <a:pt x="143" y="1"/>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38"/>
              <p:cNvSpPr/>
              <p:nvPr/>
            </p:nvSpPr>
            <p:spPr>
              <a:xfrm>
                <a:off x="4739875" y="2215275"/>
                <a:ext cx="63125" cy="34275"/>
              </a:xfrm>
              <a:custGeom>
                <a:avLst/>
                <a:gdLst/>
                <a:ahLst/>
                <a:cxnLst/>
                <a:rect l="l" t="t" r="r" b="b"/>
                <a:pathLst>
                  <a:path w="2525" h="1371" extrusionOk="0">
                    <a:moveTo>
                      <a:pt x="0" y="1"/>
                    </a:moveTo>
                    <a:cubicBezTo>
                      <a:pt x="0" y="1"/>
                      <a:pt x="524" y="429"/>
                      <a:pt x="1203" y="799"/>
                    </a:cubicBezTo>
                    <a:cubicBezTo>
                      <a:pt x="1893" y="1168"/>
                      <a:pt x="2524" y="1370"/>
                      <a:pt x="2524" y="1370"/>
                    </a:cubicBezTo>
                    <a:cubicBezTo>
                      <a:pt x="2524" y="1370"/>
                      <a:pt x="2096" y="846"/>
                      <a:pt x="1381" y="453"/>
                    </a:cubicBezTo>
                    <a:cubicBezTo>
                      <a:pt x="679" y="72"/>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8"/>
              <p:cNvSpPr/>
              <p:nvPr/>
            </p:nvSpPr>
            <p:spPr>
              <a:xfrm>
                <a:off x="3982925" y="2403400"/>
                <a:ext cx="247675" cy="245000"/>
              </a:xfrm>
              <a:custGeom>
                <a:avLst/>
                <a:gdLst/>
                <a:ahLst/>
                <a:cxnLst/>
                <a:rect l="l" t="t" r="r" b="b"/>
                <a:pathLst>
                  <a:path w="9907" h="9800" extrusionOk="0">
                    <a:moveTo>
                      <a:pt x="1" y="1"/>
                    </a:moveTo>
                    <a:cubicBezTo>
                      <a:pt x="1" y="1"/>
                      <a:pt x="203" y="72"/>
                      <a:pt x="524" y="239"/>
                    </a:cubicBezTo>
                    <a:cubicBezTo>
                      <a:pt x="691" y="310"/>
                      <a:pt x="894" y="405"/>
                      <a:pt x="1120" y="524"/>
                    </a:cubicBezTo>
                    <a:cubicBezTo>
                      <a:pt x="1346" y="643"/>
                      <a:pt x="1608" y="763"/>
                      <a:pt x="1894" y="929"/>
                    </a:cubicBezTo>
                    <a:cubicBezTo>
                      <a:pt x="2179" y="1072"/>
                      <a:pt x="2489" y="1251"/>
                      <a:pt x="2799" y="1465"/>
                    </a:cubicBezTo>
                    <a:cubicBezTo>
                      <a:pt x="3132" y="1656"/>
                      <a:pt x="3453" y="1894"/>
                      <a:pt x="3811" y="2132"/>
                    </a:cubicBezTo>
                    <a:cubicBezTo>
                      <a:pt x="4501" y="2632"/>
                      <a:pt x="5227" y="3227"/>
                      <a:pt x="5930" y="3918"/>
                    </a:cubicBezTo>
                    <a:cubicBezTo>
                      <a:pt x="6632" y="4596"/>
                      <a:pt x="7228" y="5311"/>
                      <a:pt x="7740" y="6001"/>
                    </a:cubicBezTo>
                    <a:cubicBezTo>
                      <a:pt x="7978" y="6347"/>
                      <a:pt x="8240" y="6668"/>
                      <a:pt x="8430" y="7001"/>
                    </a:cubicBezTo>
                    <a:cubicBezTo>
                      <a:pt x="8644" y="7311"/>
                      <a:pt x="8811" y="7621"/>
                      <a:pt x="8978" y="7906"/>
                    </a:cubicBezTo>
                    <a:cubicBezTo>
                      <a:pt x="9145" y="8192"/>
                      <a:pt x="9264" y="8454"/>
                      <a:pt x="9383" y="8680"/>
                    </a:cubicBezTo>
                    <a:cubicBezTo>
                      <a:pt x="9502" y="8906"/>
                      <a:pt x="9585" y="9109"/>
                      <a:pt x="9668" y="9276"/>
                    </a:cubicBezTo>
                    <a:cubicBezTo>
                      <a:pt x="9811" y="9621"/>
                      <a:pt x="9907" y="9799"/>
                      <a:pt x="9907" y="9799"/>
                    </a:cubicBezTo>
                    <a:cubicBezTo>
                      <a:pt x="9907" y="9799"/>
                      <a:pt x="9835" y="9597"/>
                      <a:pt x="9728" y="9264"/>
                    </a:cubicBezTo>
                    <a:cubicBezTo>
                      <a:pt x="9680" y="9085"/>
                      <a:pt x="9609" y="8871"/>
                      <a:pt x="9502" y="8633"/>
                    </a:cubicBezTo>
                    <a:cubicBezTo>
                      <a:pt x="9406" y="8383"/>
                      <a:pt x="9311" y="8109"/>
                      <a:pt x="9156" y="7811"/>
                    </a:cubicBezTo>
                    <a:cubicBezTo>
                      <a:pt x="9025" y="7513"/>
                      <a:pt x="8859" y="7192"/>
                      <a:pt x="8668" y="6859"/>
                    </a:cubicBezTo>
                    <a:cubicBezTo>
                      <a:pt x="8490" y="6525"/>
                      <a:pt x="8263" y="6180"/>
                      <a:pt x="8025" y="5811"/>
                    </a:cubicBezTo>
                    <a:cubicBezTo>
                      <a:pt x="7525" y="5096"/>
                      <a:pt x="6930" y="4346"/>
                      <a:pt x="6216" y="3632"/>
                    </a:cubicBezTo>
                    <a:cubicBezTo>
                      <a:pt x="5477" y="2929"/>
                      <a:pt x="4727" y="2334"/>
                      <a:pt x="4013" y="1846"/>
                    </a:cubicBezTo>
                    <a:cubicBezTo>
                      <a:pt x="3632" y="1608"/>
                      <a:pt x="3299" y="1382"/>
                      <a:pt x="2953" y="1203"/>
                    </a:cubicBezTo>
                    <a:cubicBezTo>
                      <a:pt x="2608" y="1013"/>
                      <a:pt x="2287" y="870"/>
                      <a:pt x="1989" y="727"/>
                    </a:cubicBezTo>
                    <a:cubicBezTo>
                      <a:pt x="1691" y="584"/>
                      <a:pt x="1405" y="477"/>
                      <a:pt x="1167" y="393"/>
                    </a:cubicBezTo>
                    <a:cubicBezTo>
                      <a:pt x="929" y="286"/>
                      <a:pt x="715" y="227"/>
                      <a:pt x="536" y="167"/>
                    </a:cubicBezTo>
                    <a:cubicBezTo>
                      <a:pt x="203" y="60"/>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8"/>
              <p:cNvSpPr/>
              <p:nvPr/>
            </p:nvSpPr>
            <p:spPr>
              <a:xfrm>
                <a:off x="4076400" y="2410250"/>
                <a:ext cx="165500" cy="196175"/>
              </a:xfrm>
              <a:custGeom>
                <a:avLst/>
                <a:gdLst/>
                <a:ahLst/>
                <a:cxnLst/>
                <a:rect l="l" t="t" r="r" b="b"/>
                <a:pathLst>
                  <a:path w="6620" h="7847" extrusionOk="0">
                    <a:moveTo>
                      <a:pt x="0" y="0"/>
                    </a:moveTo>
                    <a:lnTo>
                      <a:pt x="0" y="0"/>
                    </a:lnTo>
                    <a:cubicBezTo>
                      <a:pt x="0" y="0"/>
                      <a:pt x="131" y="72"/>
                      <a:pt x="345" y="227"/>
                    </a:cubicBezTo>
                    <a:cubicBezTo>
                      <a:pt x="464" y="286"/>
                      <a:pt x="595" y="381"/>
                      <a:pt x="762" y="489"/>
                    </a:cubicBezTo>
                    <a:cubicBezTo>
                      <a:pt x="917" y="584"/>
                      <a:pt x="1095" y="691"/>
                      <a:pt x="1298" y="846"/>
                    </a:cubicBezTo>
                    <a:cubicBezTo>
                      <a:pt x="1691" y="1108"/>
                      <a:pt x="2131" y="1465"/>
                      <a:pt x="2608" y="1882"/>
                    </a:cubicBezTo>
                    <a:cubicBezTo>
                      <a:pt x="3060" y="2298"/>
                      <a:pt x="3560" y="2786"/>
                      <a:pt x="4013" y="3346"/>
                    </a:cubicBezTo>
                    <a:cubicBezTo>
                      <a:pt x="4477" y="3894"/>
                      <a:pt x="4882" y="4453"/>
                      <a:pt x="5227" y="4977"/>
                    </a:cubicBezTo>
                    <a:cubicBezTo>
                      <a:pt x="5548" y="5513"/>
                      <a:pt x="5822" y="6013"/>
                      <a:pt x="6025" y="6442"/>
                    </a:cubicBezTo>
                    <a:cubicBezTo>
                      <a:pt x="6144" y="6644"/>
                      <a:pt x="6215" y="6835"/>
                      <a:pt x="6299" y="7013"/>
                    </a:cubicBezTo>
                    <a:cubicBezTo>
                      <a:pt x="6370" y="7180"/>
                      <a:pt x="6429" y="7347"/>
                      <a:pt x="6477" y="7466"/>
                    </a:cubicBezTo>
                    <a:cubicBezTo>
                      <a:pt x="6560" y="7716"/>
                      <a:pt x="6620" y="7847"/>
                      <a:pt x="6620" y="7847"/>
                    </a:cubicBezTo>
                    <a:lnTo>
                      <a:pt x="6537" y="7454"/>
                    </a:lnTo>
                    <a:cubicBezTo>
                      <a:pt x="6501" y="7323"/>
                      <a:pt x="6477" y="7156"/>
                      <a:pt x="6418" y="6977"/>
                    </a:cubicBezTo>
                    <a:cubicBezTo>
                      <a:pt x="6370" y="6775"/>
                      <a:pt x="6310" y="6573"/>
                      <a:pt x="6215" y="6346"/>
                    </a:cubicBezTo>
                    <a:cubicBezTo>
                      <a:pt x="6072" y="5906"/>
                      <a:pt x="5834" y="5370"/>
                      <a:pt x="5525" y="4799"/>
                    </a:cubicBezTo>
                    <a:cubicBezTo>
                      <a:pt x="5203" y="4239"/>
                      <a:pt x="4810" y="3644"/>
                      <a:pt x="4334" y="3072"/>
                    </a:cubicBezTo>
                    <a:cubicBezTo>
                      <a:pt x="3834" y="2513"/>
                      <a:pt x="3334" y="2013"/>
                      <a:pt x="2822" y="1620"/>
                    </a:cubicBezTo>
                    <a:cubicBezTo>
                      <a:pt x="2322" y="1215"/>
                      <a:pt x="1846" y="905"/>
                      <a:pt x="1417" y="667"/>
                    </a:cubicBezTo>
                    <a:cubicBezTo>
                      <a:pt x="1203" y="548"/>
                      <a:pt x="1012" y="453"/>
                      <a:pt x="834" y="369"/>
                    </a:cubicBezTo>
                    <a:cubicBezTo>
                      <a:pt x="667" y="274"/>
                      <a:pt x="500" y="203"/>
                      <a:pt x="381" y="155"/>
                    </a:cubicBezTo>
                    <a:cubicBezTo>
                      <a:pt x="131" y="60"/>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8"/>
              <p:cNvSpPr/>
              <p:nvPr/>
            </p:nvSpPr>
            <p:spPr>
              <a:xfrm>
                <a:off x="4180875" y="2454000"/>
                <a:ext cx="75925" cy="120575"/>
              </a:xfrm>
              <a:custGeom>
                <a:avLst/>
                <a:gdLst/>
                <a:ahLst/>
                <a:cxnLst/>
                <a:rect l="l" t="t" r="r" b="b"/>
                <a:pathLst>
                  <a:path w="3037" h="4823" extrusionOk="0">
                    <a:moveTo>
                      <a:pt x="0" y="1"/>
                    </a:moveTo>
                    <a:lnTo>
                      <a:pt x="0" y="1"/>
                    </a:lnTo>
                    <a:cubicBezTo>
                      <a:pt x="0" y="1"/>
                      <a:pt x="60" y="48"/>
                      <a:pt x="167" y="167"/>
                    </a:cubicBezTo>
                    <a:cubicBezTo>
                      <a:pt x="286" y="251"/>
                      <a:pt x="453" y="405"/>
                      <a:pt x="631" y="596"/>
                    </a:cubicBezTo>
                    <a:cubicBezTo>
                      <a:pt x="1000" y="965"/>
                      <a:pt x="1477" y="1525"/>
                      <a:pt x="1893" y="2191"/>
                    </a:cubicBezTo>
                    <a:cubicBezTo>
                      <a:pt x="2310" y="2858"/>
                      <a:pt x="2608" y="3513"/>
                      <a:pt x="2786" y="4001"/>
                    </a:cubicBezTo>
                    <a:cubicBezTo>
                      <a:pt x="2882" y="4263"/>
                      <a:pt x="2941" y="4454"/>
                      <a:pt x="2977" y="4596"/>
                    </a:cubicBezTo>
                    <a:cubicBezTo>
                      <a:pt x="3012" y="4751"/>
                      <a:pt x="3036" y="4823"/>
                      <a:pt x="3036" y="4823"/>
                    </a:cubicBezTo>
                    <a:lnTo>
                      <a:pt x="3036" y="4585"/>
                    </a:lnTo>
                    <a:cubicBezTo>
                      <a:pt x="3036" y="4442"/>
                      <a:pt x="3024" y="4215"/>
                      <a:pt x="2977" y="3942"/>
                    </a:cubicBezTo>
                    <a:cubicBezTo>
                      <a:pt x="2893" y="3406"/>
                      <a:pt x="2667" y="2680"/>
                      <a:pt x="2227" y="1965"/>
                    </a:cubicBezTo>
                    <a:cubicBezTo>
                      <a:pt x="1774" y="1251"/>
                      <a:pt x="1215" y="751"/>
                      <a:pt x="762" y="429"/>
                    </a:cubicBezTo>
                    <a:cubicBezTo>
                      <a:pt x="536" y="286"/>
                      <a:pt x="345" y="167"/>
                      <a:pt x="215" y="108"/>
                    </a:cubicBezTo>
                    <a:cubicBezTo>
                      <a:pt x="84" y="48"/>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8"/>
              <p:cNvSpPr/>
              <p:nvPr/>
            </p:nvSpPr>
            <p:spPr>
              <a:xfrm>
                <a:off x="4220450" y="2450725"/>
                <a:ext cx="54800" cy="87550"/>
              </a:xfrm>
              <a:custGeom>
                <a:avLst/>
                <a:gdLst/>
                <a:ahLst/>
                <a:cxnLst/>
                <a:rect l="l" t="t" r="r" b="b"/>
                <a:pathLst>
                  <a:path w="2192" h="3502" extrusionOk="0">
                    <a:moveTo>
                      <a:pt x="1" y="1"/>
                    </a:moveTo>
                    <a:cubicBezTo>
                      <a:pt x="1" y="1"/>
                      <a:pt x="144" y="191"/>
                      <a:pt x="382" y="489"/>
                    </a:cubicBezTo>
                    <a:cubicBezTo>
                      <a:pt x="620" y="786"/>
                      <a:pt x="918" y="1203"/>
                      <a:pt x="1215" y="1679"/>
                    </a:cubicBezTo>
                    <a:cubicBezTo>
                      <a:pt x="1501" y="2156"/>
                      <a:pt x="1751" y="2608"/>
                      <a:pt x="1918" y="2941"/>
                    </a:cubicBezTo>
                    <a:cubicBezTo>
                      <a:pt x="2084" y="3275"/>
                      <a:pt x="2191" y="3501"/>
                      <a:pt x="2191" y="3501"/>
                    </a:cubicBezTo>
                    <a:cubicBezTo>
                      <a:pt x="2191" y="3501"/>
                      <a:pt x="2191" y="3263"/>
                      <a:pt x="2108" y="2870"/>
                    </a:cubicBezTo>
                    <a:cubicBezTo>
                      <a:pt x="2037" y="2489"/>
                      <a:pt x="1858" y="1965"/>
                      <a:pt x="1549" y="1453"/>
                    </a:cubicBezTo>
                    <a:cubicBezTo>
                      <a:pt x="1215" y="953"/>
                      <a:pt x="834" y="584"/>
                      <a:pt x="525" y="346"/>
                    </a:cubicBezTo>
                    <a:cubicBezTo>
                      <a:pt x="203" y="108"/>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38"/>
              <p:cNvSpPr/>
              <p:nvPr/>
            </p:nvSpPr>
            <p:spPr>
              <a:xfrm>
                <a:off x="4244275" y="2440900"/>
                <a:ext cx="44675" cy="59900"/>
              </a:xfrm>
              <a:custGeom>
                <a:avLst/>
                <a:gdLst/>
                <a:ahLst/>
                <a:cxnLst/>
                <a:rect l="l" t="t" r="r" b="b"/>
                <a:pathLst>
                  <a:path w="1787" h="2396" extrusionOk="0">
                    <a:moveTo>
                      <a:pt x="0" y="1"/>
                    </a:moveTo>
                    <a:cubicBezTo>
                      <a:pt x="0" y="1"/>
                      <a:pt x="226" y="679"/>
                      <a:pt x="679" y="1358"/>
                    </a:cubicBezTo>
                    <a:cubicBezTo>
                      <a:pt x="917" y="1691"/>
                      <a:pt x="1191" y="1965"/>
                      <a:pt x="1381" y="2168"/>
                    </a:cubicBezTo>
                    <a:cubicBezTo>
                      <a:pt x="1489" y="2251"/>
                      <a:pt x="1560" y="2346"/>
                      <a:pt x="1655" y="2382"/>
                    </a:cubicBezTo>
                    <a:cubicBezTo>
                      <a:pt x="1678" y="2392"/>
                      <a:pt x="1698" y="2395"/>
                      <a:pt x="1715" y="2395"/>
                    </a:cubicBezTo>
                    <a:cubicBezTo>
                      <a:pt x="1761" y="2395"/>
                      <a:pt x="1786" y="2370"/>
                      <a:pt x="1786" y="2370"/>
                    </a:cubicBezTo>
                    <a:lnTo>
                      <a:pt x="1786" y="2370"/>
                    </a:lnTo>
                    <a:cubicBezTo>
                      <a:pt x="1786" y="2370"/>
                      <a:pt x="1782" y="2371"/>
                      <a:pt x="1776" y="2371"/>
                    </a:cubicBezTo>
                    <a:cubicBezTo>
                      <a:pt x="1759" y="2371"/>
                      <a:pt x="1725" y="2365"/>
                      <a:pt x="1691" y="2322"/>
                    </a:cubicBezTo>
                    <a:cubicBezTo>
                      <a:pt x="1655" y="2287"/>
                      <a:pt x="1619" y="2168"/>
                      <a:pt x="1560" y="2049"/>
                    </a:cubicBezTo>
                    <a:cubicBezTo>
                      <a:pt x="1441" y="1787"/>
                      <a:pt x="1262" y="1465"/>
                      <a:pt x="1024" y="1120"/>
                    </a:cubicBezTo>
                    <a:cubicBezTo>
                      <a:pt x="548" y="441"/>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38"/>
              <p:cNvSpPr/>
              <p:nvPr/>
            </p:nvSpPr>
            <p:spPr>
              <a:xfrm>
                <a:off x="4265700" y="2432875"/>
                <a:ext cx="28000" cy="34550"/>
              </a:xfrm>
              <a:custGeom>
                <a:avLst/>
                <a:gdLst/>
                <a:ahLst/>
                <a:cxnLst/>
                <a:rect l="l" t="t" r="r" b="b"/>
                <a:pathLst>
                  <a:path w="1120" h="1382" extrusionOk="0">
                    <a:moveTo>
                      <a:pt x="0" y="0"/>
                    </a:moveTo>
                    <a:cubicBezTo>
                      <a:pt x="0" y="0"/>
                      <a:pt x="96" y="429"/>
                      <a:pt x="405" y="822"/>
                    </a:cubicBezTo>
                    <a:cubicBezTo>
                      <a:pt x="715" y="1203"/>
                      <a:pt x="1120" y="1381"/>
                      <a:pt x="1120" y="1381"/>
                    </a:cubicBezTo>
                    <a:cubicBezTo>
                      <a:pt x="1120" y="1381"/>
                      <a:pt x="1024" y="953"/>
                      <a:pt x="715" y="560"/>
                    </a:cubicBezTo>
                    <a:cubicBezTo>
                      <a:pt x="405" y="179"/>
                      <a:pt x="1"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8"/>
              <p:cNvSpPr/>
              <p:nvPr/>
            </p:nvSpPr>
            <p:spPr>
              <a:xfrm>
                <a:off x="4266900" y="2416500"/>
                <a:ext cx="31575" cy="29500"/>
              </a:xfrm>
              <a:custGeom>
                <a:avLst/>
                <a:gdLst/>
                <a:ahLst/>
                <a:cxnLst/>
                <a:rect l="l" t="t" r="r" b="b"/>
                <a:pathLst>
                  <a:path w="1263" h="1180" extrusionOk="0">
                    <a:moveTo>
                      <a:pt x="0" y="0"/>
                    </a:moveTo>
                    <a:lnTo>
                      <a:pt x="0" y="0"/>
                    </a:lnTo>
                    <a:cubicBezTo>
                      <a:pt x="0" y="0"/>
                      <a:pt x="179" y="381"/>
                      <a:pt x="524" y="703"/>
                    </a:cubicBezTo>
                    <a:cubicBezTo>
                      <a:pt x="857" y="1012"/>
                      <a:pt x="1262" y="1179"/>
                      <a:pt x="1262" y="1179"/>
                    </a:cubicBezTo>
                    <a:cubicBezTo>
                      <a:pt x="1262" y="1179"/>
                      <a:pt x="1167" y="762"/>
                      <a:pt x="810" y="417"/>
                    </a:cubicBezTo>
                    <a:cubicBezTo>
                      <a:pt x="429" y="72"/>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8"/>
              <p:cNvSpPr/>
              <p:nvPr/>
            </p:nvSpPr>
            <p:spPr>
              <a:xfrm>
                <a:off x="4235925" y="1856600"/>
                <a:ext cx="175650" cy="132500"/>
              </a:xfrm>
              <a:custGeom>
                <a:avLst/>
                <a:gdLst/>
                <a:ahLst/>
                <a:cxnLst/>
                <a:rect l="l" t="t" r="r" b="b"/>
                <a:pathLst>
                  <a:path w="7026" h="5300" extrusionOk="0">
                    <a:moveTo>
                      <a:pt x="1" y="1"/>
                    </a:moveTo>
                    <a:cubicBezTo>
                      <a:pt x="1" y="1"/>
                      <a:pt x="120" y="37"/>
                      <a:pt x="346" y="96"/>
                    </a:cubicBezTo>
                    <a:cubicBezTo>
                      <a:pt x="465" y="132"/>
                      <a:pt x="596" y="179"/>
                      <a:pt x="751" y="239"/>
                    </a:cubicBezTo>
                    <a:cubicBezTo>
                      <a:pt x="894" y="298"/>
                      <a:pt x="1072" y="334"/>
                      <a:pt x="1275" y="429"/>
                    </a:cubicBezTo>
                    <a:cubicBezTo>
                      <a:pt x="1656" y="572"/>
                      <a:pt x="2084" y="787"/>
                      <a:pt x="2561" y="1037"/>
                    </a:cubicBezTo>
                    <a:cubicBezTo>
                      <a:pt x="3025" y="1311"/>
                      <a:pt x="3537" y="1620"/>
                      <a:pt x="4025" y="1989"/>
                    </a:cubicBezTo>
                    <a:cubicBezTo>
                      <a:pt x="4513" y="2358"/>
                      <a:pt x="4942" y="2763"/>
                      <a:pt x="5335" y="3132"/>
                    </a:cubicBezTo>
                    <a:cubicBezTo>
                      <a:pt x="5704" y="3513"/>
                      <a:pt x="6037" y="3882"/>
                      <a:pt x="6275" y="4204"/>
                    </a:cubicBezTo>
                    <a:cubicBezTo>
                      <a:pt x="6406" y="4370"/>
                      <a:pt x="6514" y="4525"/>
                      <a:pt x="6597" y="4656"/>
                    </a:cubicBezTo>
                    <a:cubicBezTo>
                      <a:pt x="6704" y="4775"/>
                      <a:pt x="6776" y="4894"/>
                      <a:pt x="6835" y="5001"/>
                    </a:cubicBezTo>
                    <a:cubicBezTo>
                      <a:pt x="6954" y="5192"/>
                      <a:pt x="7026" y="5299"/>
                      <a:pt x="7026" y="5299"/>
                    </a:cubicBezTo>
                    <a:cubicBezTo>
                      <a:pt x="7026" y="5299"/>
                      <a:pt x="6990" y="5180"/>
                      <a:pt x="6883" y="4954"/>
                    </a:cubicBezTo>
                    <a:cubicBezTo>
                      <a:pt x="6835" y="4847"/>
                      <a:pt x="6776" y="4716"/>
                      <a:pt x="6704" y="4561"/>
                    </a:cubicBezTo>
                    <a:cubicBezTo>
                      <a:pt x="6633" y="4418"/>
                      <a:pt x="6549" y="4251"/>
                      <a:pt x="6430" y="4073"/>
                    </a:cubicBezTo>
                    <a:cubicBezTo>
                      <a:pt x="6228" y="3716"/>
                      <a:pt x="5930" y="3299"/>
                      <a:pt x="5573" y="2882"/>
                    </a:cubicBezTo>
                    <a:cubicBezTo>
                      <a:pt x="5216" y="2465"/>
                      <a:pt x="4763" y="2037"/>
                      <a:pt x="4263" y="1644"/>
                    </a:cubicBezTo>
                    <a:cubicBezTo>
                      <a:pt x="3739" y="1275"/>
                      <a:pt x="3216" y="965"/>
                      <a:pt x="2715" y="727"/>
                    </a:cubicBezTo>
                    <a:cubicBezTo>
                      <a:pt x="2204" y="501"/>
                      <a:pt x="1727" y="334"/>
                      <a:pt x="1334" y="239"/>
                    </a:cubicBezTo>
                    <a:cubicBezTo>
                      <a:pt x="1120" y="179"/>
                      <a:pt x="941" y="144"/>
                      <a:pt x="775" y="120"/>
                    </a:cubicBezTo>
                    <a:cubicBezTo>
                      <a:pt x="620" y="72"/>
                      <a:pt x="477" y="60"/>
                      <a:pt x="358" y="37"/>
                    </a:cubicBezTo>
                    <a:cubicBezTo>
                      <a:pt x="144" y="13"/>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8"/>
              <p:cNvSpPr/>
              <p:nvPr/>
            </p:nvSpPr>
            <p:spPr>
              <a:xfrm>
                <a:off x="4233850" y="1902150"/>
                <a:ext cx="169700" cy="120275"/>
              </a:xfrm>
              <a:custGeom>
                <a:avLst/>
                <a:gdLst/>
                <a:ahLst/>
                <a:cxnLst/>
                <a:rect l="l" t="t" r="r" b="b"/>
                <a:pathLst>
                  <a:path w="6788" h="4811" extrusionOk="0">
                    <a:moveTo>
                      <a:pt x="1" y="0"/>
                    </a:moveTo>
                    <a:cubicBezTo>
                      <a:pt x="1" y="0"/>
                      <a:pt x="120" y="24"/>
                      <a:pt x="322" y="60"/>
                    </a:cubicBezTo>
                    <a:cubicBezTo>
                      <a:pt x="536" y="108"/>
                      <a:pt x="846" y="203"/>
                      <a:pt x="1203" y="322"/>
                    </a:cubicBezTo>
                    <a:cubicBezTo>
                      <a:pt x="1929" y="560"/>
                      <a:pt x="2882" y="1048"/>
                      <a:pt x="3799" y="1775"/>
                    </a:cubicBezTo>
                    <a:cubicBezTo>
                      <a:pt x="4703" y="2501"/>
                      <a:pt x="5430" y="3275"/>
                      <a:pt x="5954" y="3858"/>
                    </a:cubicBezTo>
                    <a:cubicBezTo>
                      <a:pt x="6478" y="4441"/>
                      <a:pt x="6787" y="4811"/>
                      <a:pt x="6787" y="4811"/>
                    </a:cubicBezTo>
                    <a:cubicBezTo>
                      <a:pt x="6787" y="4811"/>
                      <a:pt x="6561" y="4394"/>
                      <a:pt x="6120" y="3739"/>
                    </a:cubicBezTo>
                    <a:cubicBezTo>
                      <a:pt x="5680" y="3084"/>
                      <a:pt x="5001" y="2227"/>
                      <a:pt x="4049" y="1465"/>
                    </a:cubicBezTo>
                    <a:cubicBezTo>
                      <a:pt x="3072" y="703"/>
                      <a:pt x="2036" y="286"/>
                      <a:pt x="1263" y="120"/>
                    </a:cubicBezTo>
                    <a:cubicBezTo>
                      <a:pt x="870" y="36"/>
                      <a:pt x="560" y="0"/>
                      <a:pt x="334"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8"/>
              <p:cNvSpPr/>
              <p:nvPr/>
            </p:nvSpPr>
            <p:spPr>
              <a:xfrm>
                <a:off x="4283250" y="1946200"/>
                <a:ext cx="80100" cy="65500"/>
              </a:xfrm>
              <a:custGeom>
                <a:avLst/>
                <a:gdLst/>
                <a:ahLst/>
                <a:cxnLst/>
                <a:rect l="l" t="t" r="r" b="b"/>
                <a:pathLst>
                  <a:path w="3204" h="2620" extrusionOk="0">
                    <a:moveTo>
                      <a:pt x="1" y="1"/>
                    </a:moveTo>
                    <a:lnTo>
                      <a:pt x="1" y="1"/>
                    </a:lnTo>
                    <a:cubicBezTo>
                      <a:pt x="1" y="1"/>
                      <a:pt x="191" y="132"/>
                      <a:pt x="513" y="346"/>
                    </a:cubicBezTo>
                    <a:cubicBezTo>
                      <a:pt x="822" y="548"/>
                      <a:pt x="1239" y="858"/>
                      <a:pt x="1668" y="1215"/>
                    </a:cubicBezTo>
                    <a:cubicBezTo>
                      <a:pt x="2096" y="1572"/>
                      <a:pt x="2489" y="1917"/>
                      <a:pt x="2751" y="2191"/>
                    </a:cubicBezTo>
                    <a:cubicBezTo>
                      <a:pt x="3037" y="2453"/>
                      <a:pt x="3204" y="2620"/>
                      <a:pt x="3204" y="2620"/>
                    </a:cubicBezTo>
                    <a:cubicBezTo>
                      <a:pt x="3204" y="2620"/>
                      <a:pt x="3108" y="2394"/>
                      <a:pt x="2930" y="2072"/>
                    </a:cubicBezTo>
                    <a:cubicBezTo>
                      <a:pt x="2727" y="1739"/>
                      <a:pt x="2394" y="1310"/>
                      <a:pt x="1942" y="917"/>
                    </a:cubicBezTo>
                    <a:cubicBezTo>
                      <a:pt x="1465" y="548"/>
                      <a:pt x="965" y="310"/>
                      <a:pt x="608" y="179"/>
                    </a:cubicBezTo>
                    <a:cubicBezTo>
                      <a:pt x="239" y="48"/>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38"/>
              <p:cNvSpPr/>
              <p:nvPr/>
            </p:nvSpPr>
            <p:spPr>
              <a:xfrm>
                <a:off x="4294875" y="2002925"/>
                <a:ext cx="52700" cy="48075"/>
              </a:xfrm>
              <a:custGeom>
                <a:avLst/>
                <a:gdLst/>
                <a:ahLst/>
                <a:cxnLst/>
                <a:rect l="l" t="t" r="r" b="b"/>
                <a:pathLst>
                  <a:path w="2108" h="1923" extrusionOk="0">
                    <a:moveTo>
                      <a:pt x="193" y="1"/>
                    </a:moveTo>
                    <a:cubicBezTo>
                      <a:pt x="151" y="1"/>
                      <a:pt x="117" y="9"/>
                      <a:pt x="84" y="18"/>
                    </a:cubicBezTo>
                    <a:cubicBezTo>
                      <a:pt x="0" y="53"/>
                      <a:pt x="12" y="125"/>
                      <a:pt x="12" y="125"/>
                    </a:cubicBezTo>
                    <a:cubicBezTo>
                      <a:pt x="12" y="125"/>
                      <a:pt x="24" y="77"/>
                      <a:pt x="107" y="77"/>
                    </a:cubicBezTo>
                    <a:cubicBezTo>
                      <a:pt x="179" y="77"/>
                      <a:pt x="250" y="137"/>
                      <a:pt x="357" y="232"/>
                    </a:cubicBezTo>
                    <a:cubicBezTo>
                      <a:pt x="560" y="387"/>
                      <a:pt x="834" y="613"/>
                      <a:pt x="1119" y="887"/>
                    </a:cubicBezTo>
                    <a:cubicBezTo>
                      <a:pt x="1393" y="1149"/>
                      <a:pt x="1643" y="1411"/>
                      <a:pt x="1822" y="1601"/>
                    </a:cubicBezTo>
                    <a:cubicBezTo>
                      <a:pt x="2012" y="1792"/>
                      <a:pt x="2108" y="1923"/>
                      <a:pt x="2108" y="1923"/>
                    </a:cubicBezTo>
                    <a:cubicBezTo>
                      <a:pt x="2108" y="1923"/>
                      <a:pt x="2096" y="1768"/>
                      <a:pt x="1989" y="1506"/>
                    </a:cubicBezTo>
                    <a:cubicBezTo>
                      <a:pt x="1893" y="1244"/>
                      <a:pt x="1691" y="899"/>
                      <a:pt x="1381" y="601"/>
                    </a:cubicBezTo>
                    <a:cubicBezTo>
                      <a:pt x="1072" y="303"/>
                      <a:pt x="715" y="125"/>
                      <a:pt x="441" y="53"/>
                    </a:cubicBezTo>
                    <a:cubicBezTo>
                      <a:pt x="369" y="41"/>
                      <a:pt x="322" y="18"/>
                      <a:pt x="250" y="6"/>
                    </a:cubicBezTo>
                    <a:cubicBezTo>
                      <a:pt x="229" y="2"/>
                      <a:pt x="211" y="1"/>
                      <a:pt x="193"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38"/>
              <p:cNvSpPr/>
              <p:nvPr/>
            </p:nvSpPr>
            <p:spPr>
              <a:xfrm>
                <a:off x="4289225" y="2038775"/>
                <a:ext cx="37225" cy="29200"/>
              </a:xfrm>
              <a:custGeom>
                <a:avLst/>
                <a:gdLst/>
                <a:ahLst/>
                <a:cxnLst/>
                <a:rect l="l" t="t" r="r" b="b"/>
                <a:pathLst>
                  <a:path w="1489" h="1168" extrusionOk="0">
                    <a:moveTo>
                      <a:pt x="0" y="0"/>
                    </a:moveTo>
                    <a:lnTo>
                      <a:pt x="0" y="0"/>
                    </a:lnTo>
                    <a:cubicBezTo>
                      <a:pt x="0" y="0"/>
                      <a:pt x="72" y="96"/>
                      <a:pt x="191" y="227"/>
                    </a:cubicBezTo>
                    <a:cubicBezTo>
                      <a:pt x="310" y="358"/>
                      <a:pt x="476" y="524"/>
                      <a:pt x="667" y="667"/>
                    </a:cubicBezTo>
                    <a:cubicBezTo>
                      <a:pt x="857" y="834"/>
                      <a:pt x="1072" y="941"/>
                      <a:pt x="1226" y="1024"/>
                    </a:cubicBezTo>
                    <a:cubicBezTo>
                      <a:pt x="1381" y="1120"/>
                      <a:pt x="1488" y="1167"/>
                      <a:pt x="1488" y="1167"/>
                    </a:cubicBezTo>
                    <a:cubicBezTo>
                      <a:pt x="1488" y="1167"/>
                      <a:pt x="1453" y="1060"/>
                      <a:pt x="1369" y="870"/>
                    </a:cubicBezTo>
                    <a:cubicBezTo>
                      <a:pt x="1286" y="715"/>
                      <a:pt x="1131" y="512"/>
                      <a:pt x="929" y="346"/>
                    </a:cubicBezTo>
                    <a:cubicBezTo>
                      <a:pt x="703" y="179"/>
                      <a:pt x="476" y="96"/>
                      <a:pt x="298" y="48"/>
                    </a:cubicBezTo>
                    <a:cubicBezTo>
                      <a:pt x="119" y="0"/>
                      <a:pt x="0"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8"/>
              <p:cNvSpPr/>
              <p:nvPr/>
            </p:nvSpPr>
            <p:spPr>
              <a:xfrm>
                <a:off x="3982625" y="2187600"/>
                <a:ext cx="289650" cy="171175"/>
              </a:xfrm>
              <a:custGeom>
                <a:avLst/>
                <a:gdLst/>
                <a:ahLst/>
                <a:cxnLst/>
                <a:rect l="l" t="t" r="r" b="b"/>
                <a:pathLst>
                  <a:path w="11586" h="6847" extrusionOk="0">
                    <a:moveTo>
                      <a:pt x="1" y="1"/>
                    </a:moveTo>
                    <a:cubicBezTo>
                      <a:pt x="1" y="1"/>
                      <a:pt x="179" y="60"/>
                      <a:pt x="513" y="167"/>
                    </a:cubicBezTo>
                    <a:cubicBezTo>
                      <a:pt x="846" y="274"/>
                      <a:pt x="1310" y="429"/>
                      <a:pt x="1894" y="655"/>
                    </a:cubicBezTo>
                    <a:cubicBezTo>
                      <a:pt x="2453" y="882"/>
                      <a:pt x="3144" y="1167"/>
                      <a:pt x="3870" y="1501"/>
                    </a:cubicBezTo>
                    <a:cubicBezTo>
                      <a:pt x="4620" y="1858"/>
                      <a:pt x="5406" y="2263"/>
                      <a:pt x="6204" y="2739"/>
                    </a:cubicBezTo>
                    <a:cubicBezTo>
                      <a:pt x="7013" y="3215"/>
                      <a:pt x="7752" y="3703"/>
                      <a:pt x="8406" y="4180"/>
                    </a:cubicBezTo>
                    <a:cubicBezTo>
                      <a:pt x="9061" y="4656"/>
                      <a:pt x="9645" y="5108"/>
                      <a:pt x="10109" y="5513"/>
                    </a:cubicBezTo>
                    <a:cubicBezTo>
                      <a:pt x="10573" y="5906"/>
                      <a:pt x="10942" y="6239"/>
                      <a:pt x="11193" y="6478"/>
                    </a:cubicBezTo>
                    <a:cubicBezTo>
                      <a:pt x="11443" y="6716"/>
                      <a:pt x="11585" y="6847"/>
                      <a:pt x="11585" y="6847"/>
                    </a:cubicBezTo>
                    <a:cubicBezTo>
                      <a:pt x="11585" y="6847"/>
                      <a:pt x="11466" y="6704"/>
                      <a:pt x="11240" y="6430"/>
                    </a:cubicBezTo>
                    <a:cubicBezTo>
                      <a:pt x="11014" y="6156"/>
                      <a:pt x="10692" y="5787"/>
                      <a:pt x="10240" y="5358"/>
                    </a:cubicBezTo>
                    <a:cubicBezTo>
                      <a:pt x="9799" y="4930"/>
                      <a:pt x="9240" y="4430"/>
                      <a:pt x="8609" y="3918"/>
                    </a:cubicBezTo>
                    <a:cubicBezTo>
                      <a:pt x="7966" y="3406"/>
                      <a:pt x="7216" y="2882"/>
                      <a:pt x="6406" y="2394"/>
                    </a:cubicBezTo>
                    <a:cubicBezTo>
                      <a:pt x="5585" y="1906"/>
                      <a:pt x="4763" y="1513"/>
                      <a:pt x="4001" y="1191"/>
                    </a:cubicBezTo>
                    <a:cubicBezTo>
                      <a:pt x="3251" y="882"/>
                      <a:pt x="2549" y="643"/>
                      <a:pt x="1953" y="465"/>
                    </a:cubicBezTo>
                    <a:cubicBezTo>
                      <a:pt x="1358" y="298"/>
                      <a:pt x="870" y="167"/>
                      <a:pt x="525" y="108"/>
                    </a:cubicBezTo>
                    <a:cubicBezTo>
                      <a:pt x="191" y="48"/>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8"/>
              <p:cNvSpPr/>
              <p:nvPr/>
            </p:nvSpPr>
            <p:spPr>
              <a:xfrm>
                <a:off x="4128175" y="2210825"/>
                <a:ext cx="99450" cy="64900"/>
              </a:xfrm>
              <a:custGeom>
                <a:avLst/>
                <a:gdLst/>
                <a:ahLst/>
                <a:cxnLst/>
                <a:rect l="l" t="t" r="r" b="b"/>
                <a:pathLst>
                  <a:path w="3978" h="2596" extrusionOk="0">
                    <a:moveTo>
                      <a:pt x="1" y="0"/>
                    </a:moveTo>
                    <a:cubicBezTo>
                      <a:pt x="1" y="0"/>
                      <a:pt x="870" y="572"/>
                      <a:pt x="1977" y="1310"/>
                    </a:cubicBezTo>
                    <a:cubicBezTo>
                      <a:pt x="3085" y="2024"/>
                      <a:pt x="3977" y="2596"/>
                      <a:pt x="3977" y="2596"/>
                    </a:cubicBezTo>
                    <a:cubicBezTo>
                      <a:pt x="3977" y="2596"/>
                      <a:pt x="3811" y="2381"/>
                      <a:pt x="3513" y="2084"/>
                    </a:cubicBezTo>
                    <a:cubicBezTo>
                      <a:pt x="3215" y="1750"/>
                      <a:pt x="2763" y="1346"/>
                      <a:pt x="2203" y="977"/>
                    </a:cubicBezTo>
                    <a:cubicBezTo>
                      <a:pt x="1632" y="607"/>
                      <a:pt x="1084" y="357"/>
                      <a:pt x="668" y="203"/>
                    </a:cubicBezTo>
                    <a:cubicBezTo>
                      <a:pt x="263" y="60"/>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8"/>
              <p:cNvSpPr/>
              <p:nvPr/>
            </p:nvSpPr>
            <p:spPr>
              <a:xfrm>
                <a:off x="4185025" y="2212900"/>
                <a:ext cx="47950" cy="35150"/>
              </a:xfrm>
              <a:custGeom>
                <a:avLst/>
                <a:gdLst/>
                <a:ahLst/>
                <a:cxnLst/>
                <a:rect l="l" t="t" r="r" b="b"/>
                <a:pathLst>
                  <a:path w="1918" h="1406" extrusionOk="0">
                    <a:moveTo>
                      <a:pt x="1" y="1"/>
                    </a:moveTo>
                    <a:lnTo>
                      <a:pt x="1" y="1"/>
                    </a:lnTo>
                    <a:cubicBezTo>
                      <a:pt x="1" y="1"/>
                      <a:pt x="310" y="477"/>
                      <a:pt x="846" y="870"/>
                    </a:cubicBezTo>
                    <a:cubicBezTo>
                      <a:pt x="1370" y="1251"/>
                      <a:pt x="1918" y="1406"/>
                      <a:pt x="1918" y="1406"/>
                    </a:cubicBezTo>
                    <a:cubicBezTo>
                      <a:pt x="1918" y="1406"/>
                      <a:pt x="1608" y="929"/>
                      <a:pt x="1072" y="536"/>
                    </a:cubicBezTo>
                    <a:cubicBezTo>
                      <a:pt x="549" y="155"/>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8"/>
              <p:cNvSpPr/>
              <p:nvPr/>
            </p:nvSpPr>
            <p:spPr>
              <a:xfrm>
                <a:off x="4198125" y="2195925"/>
                <a:ext cx="44675" cy="26225"/>
              </a:xfrm>
              <a:custGeom>
                <a:avLst/>
                <a:gdLst/>
                <a:ahLst/>
                <a:cxnLst/>
                <a:rect l="l" t="t" r="r" b="b"/>
                <a:pathLst>
                  <a:path w="1787" h="1049" extrusionOk="0">
                    <a:moveTo>
                      <a:pt x="1" y="1"/>
                    </a:moveTo>
                    <a:cubicBezTo>
                      <a:pt x="1" y="1"/>
                      <a:pt x="334" y="370"/>
                      <a:pt x="822" y="656"/>
                    </a:cubicBezTo>
                    <a:cubicBezTo>
                      <a:pt x="1299" y="930"/>
                      <a:pt x="1787" y="1049"/>
                      <a:pt x="1787" y="1049"/>
                    </a:cubicBezTo>
                    <a:cubicBezTo>
                      <a:pt x="1787" y="1049"/>
                      <a:pt x="1513" y="620"/>
                      <a:pt x="1013" y="310"/>
                    </a:cubicBezTo>
                    <a:cubicBezTo>
                      <a:pt x="501" y="13"/>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38"/>
              <p:cNvSpPr/>
              <p:nvPr/>
            </p:nvSpPr>
            <p:spPr>
              <a:xfrm>
                <a:off x="4220150" y="2186850"/>
                <a:ext cx="28900" cy="14625"/>
              </a:xfrm>
              <a:custGeom>
                <a:avLst/>
                <a:gdLst/>
                <a:ahLst/>
                <a:cxnLst/>
                <a:rect l="l" t="t" r="r" b="b"/>
                <a:pathLst>
                  <a:path w="1156" h="585" extrusionOk="0">
                    <a:moveTo>
                      <a:pt x="123" y="0"/>
                    </a:moveTo>
                    <a:cubicBezTo>
                      <a:pt x="48" y="0"/>
                      <a:pt x="1" y="7"/>
                      <a:pt x="1" y="7"/>
                    </a:cubicBezTo>
                    <a:cubicBezTo>
                      <a:pt x="1" y="7"/>
                      <a:pt x="156" y="304"/>
                      <a:pt x="489" y="459"/>
                    </a:cubicBezTo>
                    <a:cubicBezTo>
                      <a:pt x="686" y="565"/>
                      <a:pt x="902" y="585"/>
                      <a:pt x="1033" y="585"/>
                    </a:cubicBezTo>
                    <a:cubicBezTo>
                      <a:pt x="1108" y="585"/>
                      <a:pt x="1156" y="578"/>
                      <a:pt x="1156" y="578"/>
                    </a:cubicBezTo>
                    <a:cubicBezTo>
                      <a:pt x="1156" y="578"/>
                      <a:pt x="977" y="269"/>
                      <a:pt x="668" y="126"/>
                    </a:cubicBezTo>
                    <a:cubicBezTo>
                      <a:pt x="471" y="20"/>
                      <a:pt x="254" y="0"/>
                      <a:pt x="123"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38"/>
              <p:cNvSpPr/>
              <p:nvPr/>
            </p:nvSpPr>
            <p:spPr>
              <a:xfrm>
                <a:off x="4228200" y="2167775"/>
                <a:ext cx="32175" cy="13300"/>
              </a:xfrm>
              <a:custGeom>
                <a:avLst/>
                <a:gdLst/>
                <a:ahLst/>
                <a:cxnLst/>
                <a:rect l="l" t="t" r="r" b="b"/>
                <a:pathLst>
                  <a:path w="1287" h="532" extrusionOk="0">
                    <a:moveTo>
                      <a:pt x="241" y="0"/>
                    </a:moveTo>
                    <a:cubicBezTo>
                      <a:pt x="98" y="0"/>
                      <a:pt x="0" y="20"/>
                      <a:pt x="0" y="20"/>
                    </a:cubicBezTo>
                    <a:cubicBezTo>
                      <a:pt x="0" y="20"/>
                      <a:pt x="215" y="317"/>
                      <a:pt x="572" y="448"/>
                    </a:cubicBezTo>
                    <a:cubicBezTo>
                      <a:pt x="731" y="514"/>
                      <a:pt x="896" y="532"/>
                      <a:pt x="1026" y="532"/>
                    </a:cubicBezTo>
                    <a:cubicBezTo>
                      <a:pt x="1179" y="532"/>
                      <a:pt x="1286" y="508"/>
                      <a:pt x="1286" y="508"/>
                    </a:cubicBezTo>
                    <a:cubicBezTo>
                      <a:pt x="1286" y="508"/>
                      <a:pt x="1072" y="210"/>
                      <a:pt x="715" y="79"/>
                    </a:cubicBezTo>
                    <a:cubicBezTo>
                      <a:pt x="544" y="17"/>
                      <a:pt x="373" y="0"/>
                      <a:pt x="24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8"/>
              <p:cNvSpPr/>
              <p:nvPr/>
            </p:nvSpPr>
            <p:spPr>
              <a:xfrm>
                <a:off x="4240400" y="2145775"/>
                <a:ext cx="32175" cy="16025"/>
              </a:xfrm>
              <a:custGeom>
                <a:avLst/>
                <a:gdLst/>
                <a:ahLst/>
                <a:cxnLst/>
                <a:rect l="l" t="t" r="r" b="b"/>
                <a:pathLst>
                  <a:path w="1287" h="641" extrusionOk="0">
                    <a:moveTo>
                      <a:pt x="118" y="1"/>
                    </a:moveTo>
                    <a:cubicBezTo>
                      <a:pt x="45" y="1"/>
                      <a:pt x="0" y="7"/>
                      <a:pt x="0" y="7"/>
                    </a:cubicBezTo>
                    <a:cubicBezTo>
                      <a:pt x="0" y="7"/>
                      <a:pt x="191" y="316"/>
                      <a:pt x="548" y="495"/>
                    </a:cubicBezTo>
                    <a:cubicBezTo>
                      <a:pt x="812" y="622"/>
                      <a:pt x="1075" y="641"/>
                      <a:pt x="1205" y="641"/>
                    </a:cubicBezTo>
                    <a:cubicBezTo>
                      <a:pt x="1256" y="641"/>
                      <a:pt x="1286" y="638"/>
                      <a:pt x="1286" y="638"/>
                    </a:cubicBezTo>
                    <a:cubicBezTo>
                      <a:pt x="1286" y="638"/>
                      <a:pt x="1096" y="316"/>
                      <a:pt x="727" y="138"/>
                    </a:cubicBezTo>
                    <a:cubicBezTo>
                      <a:pt x="494" y="21"/>
                      <a:pt x="256" y="1"/>
                      <a:pt x="118"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8"/>
              <p:cNvSpPr/>
              <p:nvPr/>
            </p:nvSpPr>
            <p:spPr>
              <a:xfrm>
                <a:off x="4261825" y="2129550"/>
                <a:ext cx="18475" cy="12825"/>
              </a:xfrm>
              <a:custGeom>
                <a:avLst/>
                <a:gdLst/>
                <a:ahLst/>
                <a:cxnLst/>
                <a:rect l="l" t="t" r="r" b="b"/>
                <a:pathLst>
                  <a:path w="739" h="513" extrusionOk="0">
                    <a:moveTo>
                      <a:pt x="1" y="1"/>
                    </a:moveTo>
                    <a:cubicBezTo>
                      <a:pt x="1" y="1"/>
                      <a:pt x="13" y="72"/>
                      <a:pt x="36" y="168"/>
                    </a:cubicBezTo>
                    <a:cubicBezTo>
                      <a:pt x="72" y="251"/>
                      <a:pt x="144" y="358"/>
                      <a:pt x="251" y="429"/>
                    </a:cubicBezTo>
                    <a:cubicBezTo>
                      <a:pt x="358" y="489"/>
                      <a:pt x="489" y="513"/>
                      <a:pt x="572" y="513"/>
                    </a:cubicBezTo>
                    <a:cubicBezTo>
                      <a:pt x="679" y="513"/>
                      <a:pt x="739" y="477"/>
                      <a:pt x="739" y="477"/>
                    </a:cubicBezTo>
                    <a:lnTo>
                      <a:pt x="667" y="334"/>
                    </a:lnTo>
                    <a:cubicBezTo>
                      <a:pt x="620" y="239"/>
                      <a:pt x="548" y="144"/>
                      <a:pt x="453" y="96"/>
                    </a:cubicBezTo>
                    <a:cubicBezTo>
                      <a:pt x="370" y="25"/>
                      <a:pt x="251" y="13"/>
                      <a:pt x="155"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8"/>
              <p:cNvSpPr/>
              <p:nvPr/>
            </p:nvSpPr>
            <p:spPr>
              <a:xfrm>
                <a:off x="3927550" y="1657175"/>
                <a:ext cx="105400" cy="101525"/>
              </a:xfrm>
              <a:custGeom>
                <a:avLst/>
                <a:gdLst/>
                <a:ahLst/>
                <a:cxnLst/>
                <a:rect l="l" t="t" r="r" b="b"/>
                <a:pathLst>
                  <a:path w="4216" h="4061" extrusionOk="0">
                    <a:moveTo>
                      <a:pt x="1" y="1"/>
                    </a:moveTo>
                    <a:cubicBezTo>
                      <a:pt x="1" y="1"/>
                      <a:pt x="144" y="298"/>
                      <a:pt x="442" y="739"/>
                    </a:cubicBezTo>
                    <a:cubicBezTo>
                      <a:pt x="739" y="1191"/>
                      <a:pt x="1192" y="1787"/>
                      <a:pt x="1787" y="2358"/>
                    </a:cubicBezTo>
                    <a:cubicBezTo>
                      <a:pt x="2382" y="2930"/>
                      <a:pt x="2989" y="3358"/>
                      <a:pt x="3454" y="3644"/>
                    </a:cubicBezTo>
                    <a:cubicBezTo>
                      <a:pt x="3918" y="3930"/>
                      <a:pt x="4216" y="4061"/>
                      <a:pt x="4216" y="4061"/>
                    </a:cubicBezTo>
                    <a:cubicBezTo>
                      <a:pt x="4216" y="4061"/>
                      <a:pt x="3966" y="3834"/>
                      <a:pt x="3561" y="3489"/>
                    </a:cubicBezTo>
                    <a:cubicBezTo>
                      <a:pt x="3168" y="3132"/>
                      <a:pt x="2632" y="2644"/>
                      <a:pt x="2049" y="2084"/>
                    </a:cubicBezTo>
                    <a:cubicBezTo>
                      <a:pt x="1477" y="1525"/>
                      <a:pt x="965" y="1001"/>
                      <a:pt x="596" y="620"/>
                    </a:cubicBezTo>
                    <a:cubicBezTo>
                      <a:pt x="227" y="227"/>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8"/>
              <p:cNvSpPr/>
              <p:nvPr/>
            </p:nvSpPr>
            <p:spPr>
              <a:xfrm>
                <a:off x="3920425" y="1678025"/>
                <a:ext cx="44075" cy="55075"/>
              </a:xfrm>
              <a:custGeom>
                <a:avLst/>
                <a:gdLst/>
                <a:ahLst/>
                <a:cxnLst/>
                <a:rect l="l" t="t" r="r" b="b"/>
                <a:pathLst>
                  <a:path w="1763" h="2203" extrusionOk="0">
                    <a:moveTo>
                      <a:pt x="0" y="0"/>
                    </a:moveTo>
                    <a:cubicBezTo>
                      <a:pt x="0" y="0"/>
                      <a:pt x="48" y="155"/>
                      <a:pt x="143" y="393"/>
                    </a:cubicBezTo>
                    <a:cubicBezTo>
                      <a:pt x="238" y="631"/>
                      <a:pt x="393" y="964"/>
                      <a:pt x="643" y="1274"/>
                    </a:cubicBezTo>
                    <a:cubicBezTo>
                      <a:pt x="893" y="1584"/>
                      <a:pt x="1179" y="1822"/>
                      <a:pt x="1393" y="1977"/>
                    </a:cubicBezTo>
                    <a:cubicBezTo>
                      <a:pt x="1608" y="2119"/>
                      <a:pt x="1762" y="2203"/>
                      <a:pt x="1762" y="2203"/>
                    </a:cubicBezTo>
                    <a:cubicBezTo>
                      <a:pt x="1762" y="2203"/>
                      <a:pt x="1691" y="2048"/>
                      <a:pt x="1524" y="1846"/>
                    </a:cubicBezTo>
                    <a:cubicBezTo>
                      <a:pt x="1369" y="1619"/>
                      <a:pt x="1179" y="1334"/>
                      <a:pt x="941" y="1036"/>
                    </a:cubicBezTo>
                    <a:cubicBezTo>
                      <a:pt x="715" y="738"/>
                      <a:pt x="476" y="488"/>
                      <a:pt x="298" y="298"/>
                    </a:cubicBezTo>
                    <a:lnTo>
                      <a:pt x="0" y="0"/>
                    </a:ln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38"/>
              <p:cNvSpPr/>
              <p:nvPr/>
            </p:nvSpPr>
            <p:spPr>
              <a:xfrm>
                <a:off x="3854625" y="1739325"/>
                <a:ext cx="52425" cy="40800"/>
              </a:xfrm>
              <a:custGeom>
                <a:avLst/>
                <a:gdLst/>
                <a:ahLst/>
                <a:cxnLst/>
                <a:rect l="l" t="t" r="r" b="b"/>
                <a:pathLst>
                  <a:path w="2097" h="1632" extrusionOk="0">
                    <a:moveTo>
                      <a:pt x="1" y="1"/>
                    </a:moveTo>
                    <a:lnTo>
                      <a:pt x="1" y="1"/>
                    </a:lnTo>
                    <a:cubicBezTo>
                      <a:pt x="1" y="1"/>
                      <a:pt x="61" y="132"/>
                      <a:pt x="215" y="346"/>
                    </a:cubicBezTo>
                    <a:cubicBezTo>
                      <a:pt x="358" y="548"/>
                      <a:pt x="584" y="798"/>
                      <a:pt x="882" y="1037"/>
                    </a:cubicBezTo>
                    <a:cubicBezTo>
                      <a:pt x="1180" y="1275"/>
                      <a:pt x="1477" y="1430"/>
                      <a:pt x="1715" y="1513"/>
                    </a:cubicBezTo>
                    <a:cubicBezTo>
                      <a:pt x="1954" y="1608"/>
                      <a:pt x="2096" y="1632"/>
                      <a:pt x="2096" y="1632"/>
                    </a:cubicBezTo>
                    <a:cubicBezTo>
                      <a:pt x="2096" y="1632"/>
                      <a:pt x="1680" y="1156"/>
                      <a:pt x="1132" y="727"/>
                    </a:cubicBezTo>
                    <a:cubicBezTo>
                      <a:pt x="549" y="287"/>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38"/>
              <p:cNvSpPr/>
              <p:nvPr/>
            </p:nvSpPr>
            <p:spPr>
              <a:xfrm>
                <a:off x="3530500" y="2110500"/>
                <a:ext cx="175025" cy="115525"/>
              </a:xfrm>
              <a:custGeom>
                <a:avLst/>
                <a:gdLst/>
                <a:ahLst/>
                <a:cxnLst/>
                <a:rect l="l" t="t" r="r" b="b"/>
                <a:pathLst>
                  <a:path w="7001" h="4621" extrusionOk="0">
                    <a:moveTo>
                      <a:pt x="0" y="1"/>
                    </a:moveTo>
                    <a:cubicBezTo>
                      <a:pt x="0" y="1"/>
                      <a:pt x="310" y="358"/>
                      <a:pt x="869" y="894"/>
                    </a:cubicBezTo>
                    <a:cubicBezTo>
                      <a:pt x="1417" y="1418"/>
                      <a:pt x="2227" y="2120"/>
                      <a:pt x="3203" y="2763"/>
                    </a:cubicBezTo>
                    <a:cubicBezTo>
                      <a:pt x="4191" y="3394"/>
                      <a:pt x="5144" y="3870"/>
                      <a:pt x="5834" y="4168"/>
                    </a:cubicBezTo>
                    <a:cubicBezTo>
                      <a:pt x="6548" y="4466"/>
                      <a:pt x="7001" y="4620"/>
                      <a:pt x="7001" y="4620"/>
                    </a:cubicBezTo>
                    <a:cubicBezTo>
                      <a:pt x="7001" y="4620"/>
                      <a:pt x="6596" y="4382"/>
                      <a:pt x="5929" y="3978"/>
                    </a:cubicBezTo>
                    <a:cubicBezTo>
                      <a:pt x="5263" y="3585"/>
                      <a:pt x="4382" y="3061"/>
                      <a:pt x="3417" y="2418"/>
                    </a:cubicBezTo>
                    <a:cubicBezTo>
                      <a:pt x="2465" y="1787"/>
                      <a:pt x="1595" y="1180"/>
                      <a:pt x="988" y="739"/>
                    </a:cubicBezTo>
                    <a:cubicBezTo>
                      <a:pt x="381" y="287"/>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8"/>
              <p:cNvSpPr/>
              <p:nvPr/>
            </p:nvSpPr>
            <p:spPr>
              <a:xfrm>
                <a:off x="3556375" y="2081925"/>
                <a:ext cx="44675" cy="31275"/>
              </a:xfrm>
              <a:custGeom>
                <a:avLst/>
                <a:gdLst/>
                <a:ahLst/>
                <a:cxnLst/>
                <a:rect l="l" t="t" r="r" b="b"/>
                <a:pathLst>
                  <a:path w="1787" h="1251" extrusionOk="0">
                    <a:moveTo>
                      <a:pt x="1" y="1"/>
                    </a:moveTo>
                    <a:lnTo>
                      <a:pt x="1" y="1"/>
                    </a:lnTo>
                    <a:cubicBezTo>
                      <a:pt x="1" y="1"/>
                      <a:pt x="275" y="441"/>
                      <a:pt x="775" y="787"/>
                    </a:cubicBezTo>
                    <a:cubicBezTo>
                      <a:pt x="1275" y="1132"/>
                      <a:pt x="1787" y="1251"/>
                      <a:pt x="1787" y="1251"/>
                    </a:cubicBezTo>
                    <a:cubicBezTo>
                      <a:pt x="1787" y="1251"/>
                      <a:pt x="1513" y="810"/>
                      <a:pt x="1001" y="465"/>
                    </a:cubicBezTo>
                    <a:cubicBezTo>
                      <a:pt x="501" y="120"/>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8"/>
              <p:cNvSpPr/>
              <p:nvPr/>
            </p:nvSpPr>
            <p:spPr>
              <a:xfrm>
                <a:off x="3575725" y="2060800"/>
                <a:ext cx="44675" cy="27100"/>
              </a:xfrm>
              <a:custGeom>
                <a:avLst/>
                <a:gdLst/>
                <a:ahLst/>
                <a:cxnLst/>
                <a:rect l="l" t="t" r="r" b="b"/>
                <a:pathLst>
                  <a:path w="1787" h="1084" extrusionOk="0">
                    <a:moveTo>
                      <a:pt x="1" y="0"/>
                    </a:moveTo>
                    <a:cubicBezTo>
                      <a:pt x="1" y="1"/>
                      <a:pt x="298" y="417"/>
                      <a:pt x="787" y="715"/>
                    </a:cubicBezTo>
                    <a:cubicBezTo>
                      <a:pt x="1275" y="1013"/>
                      <a:pt x="1787" y="1084"/>
                      <a:pt x="1787" y="1084"/>
                    </a:cubicBezTo>
                    <a:cubicBezTo>
                      <a:pt x="1787" y="1084"/>
                      <a:pt x="1501" y="667"/>
                      <a:pt x="989" y="370"/>
                    </a:cubicBezTo>
                    <a:cubicBezTo>
                      <a:pt x="501" y="72"/>
                      <a:pt x="1" y="1"/>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8"/>
              <p:cNvSpPr/>
              <p:nvPr/>
            </p:nvSpPr>
            <p:spPr>
              <a:xfrm>
                <a:off x="3595975" y="2038475"/>
                <a:ext cx="25925" cy="19675"/>
              </a:xfrm>
              <a:custGeom>
                <a:avLst/>
                <a:gdLst/>
                <a:ahLst/>
                <a:cxnLst/>
                <a:rect l="l" t="t" r="r" b="b"/>
                <a:pathLst>
                  <a:path w="1037" h="787" extrusionOk="0">
                    <a:moveTo>
                      <a:pt x="0" y="1"/>
                    </a:moveTo>
                    <a:cubicBezTo>
                      <a:pt x="0" y="1"/>
                      <a:pt x="108" y="322"/>
                      <a:pt x="393" y="548"/>
                    </a:cubicBezTo>
                    <a:cubicBezTo>
                      <a:pt x="679" y="774"/>
                      <a:pt x="1036" y="786"/>
                      <a:pt x="1036" y="786"/>
                    </a:cubicBezTo>
                    <a:cubicBezTo>
                      <a:pt x="1036" y="786"/>
                      <a:pt x="929" y="453"/>
                      <a:pt x="643" y="239"/>
                    </a:cubicBezTo>
                    <a:cubicBezTo>
                      <a:pt x="358" y="12"/>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8"/>
              <p:cNvSpPr/>
              <p:nvPr/>
            </p:nvSpPr>
            <p:spPr>
              <a:xfrm>
                <a:off x="3611450" y="2019575"/>
                <a:ext cx="24125" cy="12350"/>
              </a:xfrm>
              <a:custGeom>
                <a:avLst/>
                <a:gdLst/>
                <a:ahLst/>
                <a:cxnLst/>
                <a:rect l="l" t="t" r="r" b="b"/>
                <a:pathLst>
                  <a:path w="965" h="494" extrusionOk="0">
                    <a:moveTo>
                      <a:pt x="282" y="0"/>
                    </a:moveTo>
                    <a:cubicBezTo>
                      <a:pt x="244" y="0"/>
                      <a:pt x="209" y="3"/>
                      <a:pt x="179" y="6"/>
                    </a:cubicBezTo>
                    <a:cubicBezTo>
                      <a:pt x="72" y="30"/>
                      <a:pt x="1" y="54"/>
                      <a:pt x="1" y="54"/>
                    </a:cubicBezTo>
                    <a:cubicBezTo>
                      <a:pt x="1" y="54"/>
                      <a:pt x="36" y="114"/>
                      <a:pt x="120" y="185"/>
                    </a:cubicBezTo>
                    <a:cubicBezTo>
                      <a:pt x="191" y="268"/>
                      <a:pt x="274" y="352"/>
                      <a:pt x="417" y="411"/>
                    </a:cubicBezTo>
                    <a:cubicBezTo>
                      <a:pt x="548" y="471"/>
                      <a:pt x="679" y="483"/>
                      <a:pt x="786" y="483"/>
                    </a:cubicBezTo>
                    <a:cubicBezTo>
                      <a:pt x="822" y="491"/>
                      <a:pt x="854" y="493"/>
                      <a:pt x="880" y="493"/>
                    </a:cubicBezTo>
                    <a:cubicBezTo>
                      <a:pt x="933" y="493"/>
                      <a:pt x="965" y="483"/>
                      <a:pt x="965" y="483"/>
                    </a:cubicBezTo>
                    <a:cubicBezTo>
                      <a:pt x="965" y="483"/>
                      <a:pt x="929" y="411"/>
                      <a:pt x="894" y="328"/>
                    </a:cubicBezTo>
                    <a:cubicBezTo>
                      <a:pt x="810" y="221"/>
                      <a:pt x="727" y="114"/>
                      <a:pt x="572" y="54"/>
                    </a:cubicBezTo>
                    <a:cubicBezTo>
                      <a:pt x="473" y="13"/>
                      <a:pt x="369" y="0"/>
                      <a:pt x="28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38"/>
              <p:cNvSpPr/>
              <p:nvPr/>
            </p:nvSpPr>
            <p:spPr>
              <a:xfrm>
                <a:off x="3350400" y="2217075"/>
                <a:ext cx="106600" cy="25450"/>
              </a:xfrm>
              <a:custGeom>
                <a:avLst/>
                <a:gdLst/>
                <a:ahLst/>
                <a:cxnLst/>
                <a:rect l="l" t="t" r="r" b="b"/>
                <a:pathLst>
                  <a:path w="4264" h="1018" extrusionOk="0">
                    <a:moveTo>
                      <a:pt x="1" y="0"/>
                    </a:moveTo>
                    <a:lnTo>
                      <a:pt x="1" y="0"/>
                    </a:lnTo>
                    <a:cubicBezTo>
                      <a:pt x="1" y="0"/>
                      <a:pt x="215" y="131"/>
                      <a:pt x="584" y="298"/>
                    </a:cubicBezTo>
                    <a:cubicBezTo>
                      <a:pt x="941" y="465"/>
                      <a:pt x="1465" y="655"/>
                      <a:pt x="2061" y="798"/>
                    </a:cubicBezTo>
                    <a:cubicBezTo>
                      <a:pt x="2656" y="953"/>
                      <a:pt x="3204" y="1000"/>
                      <a:pt x="3608" y="1012"/>
                    </a:cubicBezTo>
                    <a:cubicBezTo>
                      <a:pt x="3743" y="1016"/>
                      <a:pt x="3861" y="1018"/>
                      <a:pt x="3958" y="1018"/>
                    </a:cubicBezTo>
                    <a:cubicBezTo>
                      <a:pt x="4152" y="1018"/>
                      <a:pt x="4263" y="1012"/>
                      <a:pt x="4263" y="1012"/>
                    </a:cubicBezTo>
                    <a:cubicBezTo>
                      <a:pt x="4263" y="1012"/>
                      <a:pt x="3323" y="715"/>
                      <a:pt x="2144" y="429"/>
                    </a:cubicBezTo>
                    <a:cubicBezTo>
                      <a:pt x="989" y="143"/>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38"/>
              <p:cNvSpPr/>
              <p:nvPr/>
            </p:nvSpPr>
            <p:spPr>
              <a:xfrm>
                <a:off x="3366475" y="2199750"/>
                <a:ext cx="48850" cy="13675"/>
              </a:xfrm>
              <a:custGeom>
                <a:avLst/>
                <a:gdLst/>
                <a:ahLst/>
                <a:cxnLst/>
                <a:rect l="l" t="t" r="r" b="b"/>
                <a:pathLst>
                  <a:path w="1954" h="547" extrusionOk="0">
                    <a:moveTo>
                      <a:pt x="487" y="1"/>
                    </a:moveTo>
                    <a:cubicBezTo>
                      <a:pt x="199" y="1"/>
                      <a:pt x="1" y="50"/>
                      <a:pt x="1" y="50"/>
                    </a:cubicBezTo>
                    <a:cubicBezTo>
                      <a:pt x="1" y="50"/>
                      <a:pt x="417" y="324"/>
                      <a:pt x="941" y="455"/>
                    </a:cubicBezTo>
                    <a:cubicBezTo>
                      <a:pt x="1251" y="531"/>
                      <a:pt x="1542" y="547"/>
                      <a:pt x="1731" y="547"/>
                    </a:cubicBezTo>
                    <a:cubicBezTo>
                      <a:pt x="1869" y="547"/>
                      <a:pt x="1953" y="538"/>
                      <a:pt x="1953" y="538"/>
                    </a:cubicBezTo>
                    <a:cubicBezTo>
                      <a:pt x="1953" y="538"/>
                      <a:pt x="1584" y="217"/>
                      <a:pt x="1025" y="62"/>
                    </a:cubicBezTo>
                    <a:cubicBezTo>
                      <a:pt x="830" y="16"/>
                      <a:pt x="645" y="1"/>
                      <a:pt x="487"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8"/>
              <p:cNvSpPr/>
              <p:nvPr/>
            </p:nvSpPr>
            <p:spPr>
              <a:xfrm>
                <a:off x="3390600" y="2171725"/>
                <a:ext cx="31275" cy="11725"/>
              </a:xfrm>
              <a:custGeom>
                <a:avLst/>
                <a:gdLst/>
                <a:ahLst/>
                <a:cxnLst/>
                <a:rect l="l" t="t" r="r" b="b"/>
                <a:pathLst>
                  <a:path w="1251" h="469" extrusionOk="0">
                    <a:moveTo>
                      <a:pt x="415" y="0"/>
                    </a:moveTo>
                    <a:cubicBezTo>
                      <a:pt x="176" y="0"/>
                      <a:pt x="0" y="76"/>
                      <a:pt x="0" y="76"/>
                    </a:cubicBezTo>
                    <a:cubicBezTo>
                      <a:pt x="0" y="76"/>
                      <a:pt x="262" y="314"/>
                      <a:pt x="584" y="409"/>
                    </a:cubicBezTo>
                    <a:cubicBezTo>
                      <a:pt x="726" y="455"/>
                      <a:pt x="869" y="468"/>
                      <a:pt x="986" y="468"/>
                    </a:cubicBezTo>
                    <a:cubicBezTo>
                      <a:pt x="1141" y="468"/>
                      <a:pt x="1250" y="445"/>
                      <a:pt x="1250" y="445"/>
                    </a:cubicBezTo>
                    <a:cubicBezTo>
                      <a:pt x="1250" y="445"/>
                      <a:pt x="1048" y="147"/>
                      <a:pt x="703" y="40"/>
                    </a:cubicBezTo>
                    <a:cubicBezTo>
                      <a:pt x="602" y="11"/>
                      <a:pt x="504" y="0"/>
                      <a:pt x="415"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8"/>
              <p:cNvSpPr/>
              <p:nvPr/>
            </p:nvSpPr>
            <p:spPr>
              <a:xfrm>
                <a:off x="3495950" y="2066750"/>
                <a:ext cx="35750" cy="12850"/>
              </a:xfrm>
              <a:custGeom>
                <a:avLst/>
                <a:gdLst/>
                <a:ahLst/>
                <a:cxnLst/>
                <a:rect l="l" t="t" r="r" b="b"/>
                <a:pathLst>
                  <a:path w="1430" h="514" extrusionOk="0">
                    <a:moveTo>
                      <a:pt x="1" y="1"/>
                    </a:moveTo>
                    <a:cubicBezTo>
                      <a:pt x="1" y="1"/>
                      <a:pt x="60" y="72"/>
                      <a:pt x="168" y="179"/>
                    </a:cubicBezTo>
                    <a:cubicBezTo>
                      <a:pt x="275" y="286"/>
                      <a:pt x="430" y="405"/>
                      <a:pt x="644" y="465"/>
                    </a:cubicBezTo>
                    <a:cubicBezTo>
                      <a:pt x="758" y="499"/>
                      <a:pt x="872" y="513"/>
                      <a:pt x="975" y="513"/>
                    </a:cubicBezTo>
                    <a:cubicBezTo>
                      <a:pt x="1055" y="513"/>
                      <a:pt x="1129" y="504"/>
                      <a:pt x="1192" y="489"/>
                    </a:cubicBezTo>
                    <a:cubicBezTo>
                      <a:pt x="1346" y="477"/>
                      <a:pt x="1430" y="429"/>
                      <a:pt x="1430" y="429"/>
                    </a:cubicBezTo>
                    <a:cubicBezTo>
                      <a:pt x="1430" y="429"/>
                      <a:pt x="1358" y="370"/>
                      <a:pt x="1239" y="298"/>
                    </a:cubicBezTo>
                    <a:cubicBezTo>
                      <a:pt x="1120" y="239"/>
                      <a:pt x="953" y="143"/>
                      <a:pt x="763" y="84"/>
                    </a:cubicBezTo>
                    <a:cubicBezTo>
                      <a:pt x="572" y="24"/>
                      <a:pt x="394" y="13"/>
                      <a:pt x="239"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8"/>
              <p:cNvSpPr/>
              <p:nvPr/>
            </p:nvSpPr>
            <p:spPr>
              <a:xfrm>
                <a:off x="3512625" y="2047400"/>
                <a:ext cx="24725" cy="11650"/>
              </a:xfrm>
              <a:custGeom>
                <a:avLst/>
                <a:gdLst/>
                <a:ahLst/>
                <a:cxnLst/>
                <a:rect l="l" t="t" r="r" b="b"/>
                <a:pathLst>
                  <a:path w="989" h="466" extrusionOk="0">
                    <a:moveTo>
                      <a:pt x="302" y="1"/>
                    </a:moveTo>
                    <a:cubicBezTo>
                      <a:pt x="133" y="1"/>
                      <a:pt x="1" y="48"/>
                      <a:pt x="1" y="48"/>
                    </a:cubicBezTo>
                    <a:cubicBezTo>
                      <a:pt x="1" y="48"/>
                      <a:pt x="155" y="310"/>
                      <a:pt x="417" y="417"/>
                    </a:cubicBezTo>
                    <a:cubicBezTo>
                      <a:pt x="509" y="453"/>
                      <a:pt x="603" y="465"/>
                      <a:pt x="687" y="465"/>
                    </a:cubicBezTo>
                    <a:cubicBezTo>
                      <a:pt x="857" y="465"/>
                      <a:pt x="989" y="417"/>
                      <a:pt x="989" y="417"/>
                    </a:cubicBezTo>
                    <a:cubicBezTo>
                      <a:pt x="989" y="417"/>
                      <a:pt x="834" y="144"/>
                      <a:pt x="572" y="48"/>
                    </a:cubicBezTo>
                    <a:cubicBezTo>
                      <a:pt x="481" y="13"/>
                      <a:pt x="387" y="1"/>
                      <a:pt x="302"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8"/>
              <p:cNvSpPr/>
              <p:nvPr/>
            </p:nvSpPr>
            <p:spPr>
              <a:xfrm>
                <a:off x="3541800" y="2027850"/>
                <a:ext cx="21450" cy="11150"/>
              </a:xfrm>
              <a:custGeom>
                <a:avLst/>
                <a:gdLst/>
                <a:ahLst/>
                <a:cxnLst/>
                <a:rect l="l" t="t" r="r" b="b"/>
                <a:pathLst>
                  <a:path w="858" h="446" extrusionOk="0">
                    <a:moveTo>
                      <a:pt x="301" y="1"/>
                    </a:moveTo>
                    <a:cubicBezTo>
                      <a:pt x="136" y="1"/>
                      <a:pt x="0" y="56"/>
                      <a:pt x="0" y="56"/>
                    </a:cubicBezTo>
                    <a:cubicBezTo>
                      <a:pt x="0" y="56"/>
                      <a:pt x="120" y="318"/>
                      <a:pt x="358" y="414"/>
                    </a:cubicBezTo>
                    <a:cubicBezTo>
                      <a:pt x="424" y="437"/>
                      <a:pt x="493" y="445"/>
                      <a:pt x="557" y="445"/>
                    </a:cubicBezTo>
                    <a:cubicBezTo>
                      <a:pt x="722" y="445"/>
                      <a:pt x="858" y="390"/>
                      <a:pt x="858" y="390"/>
                    </a:cubicBezTo>
                    <a:cubicBezTo>
                      <a:pt x="858" y="390"/>
                      <a:pt x="739" y="128"/>
                      <a:pt x="501" y="33"/>
                    </a:cubicBezTo>
                    <a:cubicBezTo>
                      <a:pt x="434" y="9"/>
                      <a:pt x="365" y="1"/>
                      <a:pt x="30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38"/>
              <p:cNvSpPr/>
              <p:nvPr/>
            </p:nvSpPr>
            <p:spPr>
              <a:xfrm>
                <a:off x="3503400" y="2281375"/>
                <a:ext cx="359000" cy="107175"/>
              </a:xfrm>
              <a:custGeom>
                <a:avLst/>
                <a:gdLst/>
                <a:ahLst/>
                <a:cxnLst/>
                <a:rect l="l" t="t" r="r" b="b"/>
                <a:pathLst>
                  <a:path w="14360" h="4287" extrusionOk="0">
                    <a:moveTo>
                      <a:pt x="1" y="0"/>
                    </a:moveTo>
                    <a:cubicBezTo>
                      <a:pt x="1" y="0"/>
                      <a:pt x="3168" y="1143"/>
                      <a:pt x="7132" y="2334"/>
                    </a:cubicBezTo>
                    <a:cubicBezTo>
                      <a:pt x="11085" y="3512"/>
                      <a:pt x="14360" y="4286"/>
                      <a:pt x="14360" y="4286"/>
                    </a:cubicBezTo>
                    <a:cubicBezTo>
                      <a:pt x="14360" y="4286"/>
                      <a:pt x="11192" y="3143"/>
                      <a:pt x="7240" y="1953"/>
                    </a:cubicBezTo>
                    <a:cubicBezTo>
                      <a:pt x="3275" y="774"/>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38"/>
              <p:cNvSpPr/>
              <p:nvPr/>
            </p:nvSpPr>
            <p:spPr>
              <a:xfrm>
                <a:off x="3535850" y="2266775"/>
                <a:ext cx="176225" cy="59550"/>
              </a:xfrm>
              <a:custGeom>
                <a:avLst/>
                <a:gdLst/>
                <a:ahLst/>
                <a:cxnLst/>
                <a:rect l="l" t="t" r="r" b="b"/>
                <a:pathLst>
                  <a:path w="7049" h="2382" extrusionOk="0">
                    <a:moveTo>
                      <a:pt x="0" y="1"/>
                    </a:moveTo>
                    <a:cubicBezTo>
                      <a:pt x="0" y="1"/>
                      <a:pt x="1560" y="596"/>
                      <a:pt x="3513" y="1251"/>
                    </a:cubicBezTo>
                    <a:cubicBezTo>
                      <a:pt x="5442" y="1906"/>
                      <a:pt x="7049" y="2382"/>
                      <a:pt x="7049" y="2382"/>
                    </a:cubicBezTo>
                    <a:cubicBezTo>
                      <a:pt x="7049" y="2382"/>
                      <a:pt x="6680" y="2179"/>
                      <a:pt x="6073" y="1882"/>
                    </a:cubicBezTo>
                    <a:cubicBezTo>
                      <a:pt x="5453" y="1584"/>
                      <a:pt x="4608" y="1215"/>
                      <a:pt x="3632" y="882"/>
                    </a:cubicBezTo>
                    <a:cubicBezTo>
                      <a:pt x="2667" y="560"/>
                      <a:pt x="1751" y="334"/>
                      <a:pt x="1084" y="203"/>
                    </a:cubicBezTo>
                    <a:cubicBezTo>
                      <a:pt x="417" y="60"/>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8"/>
              <p:cNvSpPr/>
              <p:nvPr/>
            </p:nvSpPr>
            <p:spPr>
              <a:xfrm>
                <a:off x="3534650" y="2247425"/>
                <a:ext cx="84575" cy="30400"/>
              </a:xfrm>
              <a:custGeom>
                <a:avLst/>
                <a:gdLst/>
                <a:ahLst/>
                <a:cxnLst/>
                <a:rect l="l" t="t" r="r" b="b"/>
                <a:pathLst>
                  <a:path w="3383" h="1216" extrusionOk="0">
                    <a:moveTo>
                      <a:pt x="1" y="1"/>
                    </a:moveTo>
                    <a:cubicBezTo>
                      <a:pt x="1" y="1"/>
                      <a:pt x="703" y="453"/>
                      <a:pt x="1620" y="798"/>
                    </a:cubicBezTo>
                    <a:cubicBezTo>
                      <a:pt x="2561" y="1120"/>
                      <a:pt x="3382" y="1215"/>
                      <a:pt x="3382" y="1215"/>
                    </a:cubicBezTo>
                    <a:cubicBezTo>
                      <a:pt x="3382" y="1215"/>
                      <a:pt x="2692" y="751"/>
                      <a:pt x="1763" y="417"/>
                    </a:cubicBezTo>
                    <a:cubicBezTo>
                      <a:pt x="822" y="96"/>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8"/>
              <p:cNvSpPr/>
              <p:nvPr/>
            </p:nvSpPr>
            <p:spPr>
              <a:xfrm>
                <a:off x="3540900" y="2226150"/>
                <a:ext cx="47050" cy="16400"/>
              </a:xfrm>
              <a:custGeom>
                <a:avLst/>
                <a:gdLst/>
                <a:ahLst/>
                <a:cxnLst/>
                <a:rect l="l" t="t" r="r" b="b"/>
                <a:pathLst>
                  <a:path w="1882" h="656" extrusionOk="0">
                    <a:moveTo>
                      <a:pt x="161" y="1"/>
                    </a:moveTo>
                    <a:cubicBezTo>
                      <a:pt x="61" y="1"/>
                      <a:pt x="1" y="6"/>
                      <a:pt x="1" y="6"/>
                    </a:cubicBezTo>
                    <a:cubicBezTo>
                      <a:pt x="1" y="6"/>
                      <a:pt x="358" y="352"/>
                      <a:pt x="882" y="518"/>
                    </a:cubicBezTo>
                    <a:cubicBezTo>
                      <a:pt x="1216" y="635"/>
                      <a:pt x="1539" y="655"/>
                      <a:pt x="1724" y="655"/>
                    </a:cubicBezTo>
                    <a:cubicBezTo>
                      <a:pt x="1823" y="655"/>
                      <a:pt x="1882" y="649"/>
                      <a:pt x="1882" y="649"/>
                    </a:cubicBezTo>
                    <a:cubicBezTo>
                      <a:pt x="1882" y="649"/>
                      <a:pt x="1525" y="316"/>
                      <a:pt x="1001" y="137"/>
                    </a:cubicBezTo>
                    <a:cubicBezTo>
                      <a:pt x="675" y="21"/>
                      <a:pt x="349" y="1"/>
                      <a:pt x="16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8"/>
              <p:cNvSpPr/>
              <p:nvPr/>
            </p:nvSpPr>
            <p:spPr>
              <a:xfrm>
                <a:off x="3515000" y="2193500"/>
                <a:ext cx="24450" cy="13175"/>
              </a:xfrm>
              <a:custGeom>
                <a:avLst/>
                <a:gdLst/>
                <a:ahLst/>
                <a:cxnLst/>
                <a:rect l="l" t="t" r="r" b="b"/>
                <a:pathLst>
                  <a:path w="978" h="527" extrusionOk="0">
                    <a:moveTo>
                      <a:pt x="314" y="0"/>
                    </a:moveTo>
                    <a:cubicBezTo>
                      <a:pt x="264" y="0"/>
                      <a:pt x="219" y="6"/>
                      <a:pt x="180" y="15"/>
                    </a:cubicBezTo>
                    <a:cubicBezTo>
                      <a:pt x="72" y="38"/>
                      <a:pt x="1" y="74"/>
                      <a:pt x="1" y="74"/>
                    </a:cubicBezTo>
                    <a:cubicBezTo>
                      <a:pt x="1" y="74"/>
                      <a:pt x="49" y="134"/>
                      <a:pt x="144" y="217"/>
                    </a:cubicBezTo>
                    <a:cubicBezTo>
                      <a:pt x="227" y="288"/>
                      <a:pt x="322" y="360"/>
                      <a:pt x="441" y="419"/>
                    </a:cubicBezTo>
                    <a:cubicBezTo>
                      <a:pt x="561" y="479"/>
                      <a:pt x="703" y="491"/>
                      <a:pt x="799" y="515"/>
                    </a:cubicBezTo>
                    <a:cubicBezTo>
                      <a:pt x="906" y="527"/>
                      <a:pt x="977" y="527"/>
                      <a:pt x="977" y="527"/>
                    </a:cubicBezTo>
                    <a:cubicBezTo>
                      <a:pt x="977" y="527"/>
                      <a:pt x="965" y="455"/>
                      <a:pt x="906" y="348"/>
                    </a:cubicBezTo>
                    <a:cubicBezTo>
                      <a:pt x="846" y="241"/>
                      <a:pt x="739" y="122"/>
                      <a:pt x="596" y="62"/>
                    </a:cubicBezTo>
                    <a:cubicBezTo>
                      <a:pt x="498" y="17"/>
                      <a:pt x="400" y="0"/>
                      <a:pt x="314"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8"/>
              <p:cNvSpPr/>
              <p:nvPr/>
            </p:nvSpPr>
            <p:spPr>
              <a:xfrm>
                <a:off x="4025500" y="2731725"/>
                <a:ext cx="351250" cy="135750"/>
              </a:xfrm>
              <a:custGeom>
                <a:avLst/>
                <a:gdLst/>
                <a:ahLst/>
                <a:cxnLst/>
                <a:rect l="l" t="t" r="r" b="b"/>
                <a:pathLst>
                  <a:path w="14050" h="5430" extrusionOk="0">
                    <a:moveTo>
                      <a:pt x="0" y="0"/>
                    </a:moveTo>
                    <a:cubicBezTo>
                      <a:pt x="1" y="0"/>
                      <a:pt x="3060" y="1393"/>
                      <a:pt x="6941" y="2893"/>
                    </a:cubicBezTo>
                    <a:cubicBezTo>
                      <a:pt x="10835" y="4405"/>
                      <a:pt x="14050" y="5429"/>
                      <a:pt x="14050" y="5429"/>
                    </a:cubicBezTo>
                    <a:cubicBezTo>
                      <a:pt x="14050" y="5429"/>
                      <a:pt x="10978" y="4024"/>
                      <a:pt x="7096" y="2524"/>
                    </a:cubicBezTo>
                    <a:cubicBezTo>
                      <a:pt x="3215" y="1024"/>
                      <a:pt x="1"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38"/>
              <p:cNvSpPr/>
              <p:nvPr/>
            </p:nvSpPr>
            <p:spPr>
              <a:xfrm>
                <a:off x="4029950" y="2719800"/>
                <a:ext cx="156600" cy="59575"/>
              </a:xfrm>
              <a:custGeom>
                <a:avLst/>
                <a:gdLst/>
                <a:ahLst/>
                <a:cxnLst/>
                <a:rect l="l" t="t" r="r" b="b"/>
                <a:pathLst>
                  <a:path w="6264" h="2383" extrusionOk="0">
                    <a:moveTo>
                      <a:pt x="1" y="1"/>
                    </a:moveTo>
                    <a:cubicBezTo>
                      <a:pt x="1" y="1"/>
                      <a:pt x="1334" y="715"/>
                      <a:pt x="3061" y="1370"/>
                    </a:cubicBezTo>
                    <a:cubicBezTo>
                      <a:pt x="4787" y="2037"/>
                      <a:pt x="6263" y="2382"/>
                      <a:pt x="6263" y="2382"/>
                    </a:cubicBezTo>
                    <a:cubicBezTo>
                      <a:pt x="6263" y="2382"/>
                      <a:pt x="4930" y="1668"/>
                      <a:pt x="3192" y="1013"/>
                    </a:cubicBezTo>
                    <a:cubicBezTo>
                      <a:pt x="1477" y="334"/>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8"/>
              <p:cNvSpPr/>
              <p:nvPr/>
            </p:nvSpPr>
            <p:spPr>
              <a:xfrm>
                <a:off x="4058525" y="2714150"/>
                <a:ext cx="124750" cy="47350"/>
              </a:xfrm>
              <a:custGeom>
                <a:avLst/>
                <a:gdLst/>
                <a:ahLst/>
                <a:cxnLst/>
                <a:rect l="l" t="t" r="r" b="b"/>
                <a:pathLst>
                  <a:path w="4990" h="1894" extrusionOk="0">
                    <a:moveTo>
                      <a:pt x="1" y="1"/>
                    </a:moveTo>
                    <a:cubicBezTo>
                      <a:pt x="1" y="1"/>
                      <a:pt x="1060" y="608"/>
                      <a:pt x="2430" y="1132"/>
                    </a:cubicBezTo>
                    <a:cubicBezTo>
                      <a:pt x="3799" y="1656"/>
                      <a:pt x="4989" y="1894"/>
                      <a:pt x="4989" y="1894"/>
                    </a:cubicBezTo>
                    <a:cubicBezTo>
                      <a:pt x="4989" y="1894"/>
                      <a:pt x="3942" y="1275"/>
                      <a:pt x="2561" y="763"/>
                    </a:cubicBezTo>
                    <a:cubicBezTo>
                      <a:pt x="1191" y="239"/>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8"/>
              <p:cNvSpPr/>
              <p:nvPr/>
            </p:nvSpPr>
            <p:spPr>
              <a:xfrm>
                <a:off x="4118350" y="2718625"/>
                <a:ext cx="130400" cy="49425"/>
              </a:xfrm>
              <a:custGeom>
                <a:avLst/>
                <a:gdLst/>
                <a:ahLst/>
                <a:cxnLst/>
                <a:rect l="l" t="t" r="r" b="b"/>
                <a:pathLst>
                  <a:path w="5216" h="1977" extrusionOk="0">
                    <a:moveTo>
                      <a:pt x="1" y="0"/>
                    </a:moveTo>
                    <a:cubicBezTo>
                      <a:pt x="1" y="0"/>
                      <a:pt x="1096" y="619"/>
                      <a:pt x="2537" y="1179"/>
                    </a:cubicBezTo>
                    <a:cubicBezTo>
                      <a:pt x="3978" y="1715"/>
                      <a:pt x="5216" y="1977"/>
                      <a:pt x="5216" y="1977"/>
                    </a:cubicBezTo>
                    <a:cubicBezTo>
                      <a:pt x="5216" y="1977"/>
                      <a:pt x="4120" y="1358"/>
                      <a:pt x="2680" y="798"/>
                    </a:cubicBezTo>
                    <a:cubicBezTo>
                      <a:pt x="1239" y="262"/>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8"/>
              <p:cNvSpPr/>
              <p:nvPr/>
            </p:nvSpPr>
            <p:spPr>
              <a:xfrm>
                <a:off x="5117900" y="2785300"/>
                <a:ext cx="11625" cy="60150"/>
              </a:xfrm>
              <a:custGeom>
                <a:avLst/>
                <a:gdLst/>
                <a:ahLst/>
                <a:cxnLst/>
                <a:rect l="l" t="t" r="r" b="b"/>
                <a:pathLst>
                  <a:path w="465" h="2406" extrusionOk="0">
                    <a:moveTo>
                      <a:pt x="464" y="0"/>
                    </a:moveTo>
                    <a:lnTo>
                      <a:pt x="464" y="0"/>
                    </a:lnTo>
                    <a:cubicBezTo>
                      <a:pt x="464" y="0"/>
                      <a:pt x="357" y="96"/>
                      <a:pt x="214" y="322"/>
                    </a:cubicBezTo>
                    <a:cubicBezTo>
                      <a:pt x="119" y="512"/>
                      <a:pt x="0" y="846"/>
                      <a:pt x="0" y="1203"/>
                    </a:cubicBezTo>
                    <a:cubicBezTo>
                      <a:pt x="0" y="1572"/>
                      <a:pt x="95" y="1881"/>
                      <a:pt x="202" y="2096"/>
                    </a:cubicBezTo>
                    <a:cubicBezTo>
                      <a:pt x="310" y="2298"/>
                      <a:pt x="417" y="2405"/>
                      <a:pt x="417" y="2405"/>
                    </a:cubicBezTo>
                    <a:cubicBezTo>
                      <a:pt x="417" y="2405"/>
                      <a:pt x="417" y="2262"/>
                      <a:pt x="393" y="2036"/>
                    </a:cubicBezTo>
                    <a:lnTo>
                      <a:pt x="393" y="1203"/>
                    </a:lnTo>
                    <a:cubicBezTo>
                      <a:pt x="417" y="893"/>
                      <a:pt x="417" y="596"/>
                      <a:pt x="429" y="369"/>
                    </a:cubicBezTo>
                    <a:cubicBezTo>
                      <a:pt x="441" y="131"/>
                      <a:pt x="464" y="0"/>
                      <a:pt x="464"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8"/>
              <p:cNvSpPr/>
              <p:nvPr/>
            </p:nvSpPr>
            <p:spPr>
              <a:xfrm>
                <a:off x="5097050" y="2811200"/>
                <a:ext cx="10750" cy="29775"/>
              </a:xfrm>
              <a:custGeom>
                <a:avLst/>
                <a:gdLst/>
                <a:ahLst/>
                <a:cxnLst/>
                <a:rect l="l" t="t" r="r" b="b"/>
                <a:pathLst>
                  <a:path w="430" h="1191" extrusionOk="0">
                    <a:moveTo>
                      <a:pt x="191" y="0"/>
                    </a:moveTo>
                    <a:cubicBezTo>
                      <a:pt x="191" y="0"/>
                      <a:pt x="1" y="262"/>
                      <a:pt x="24" y="607"/>
                    </a:cubicBezTo>
                    <a:cubicBezTo>
                      <a:pt x="48" y="941"/>
                      <a:pt x="251" y="1191"/>
                      <a:pt x="251" y="1191"/>
                    </a:cubicBezTo>
                    <a:cubicBezTo>
                      <a:pt x="251" y="1191"/>
                      <a:pt x="429" y="905"/>
                      <a:pt x="417" y="583"/>
                    </a:cubicBezTo>
                    <a:cubicBezTo>
                      <a:pt x="405" y="250"/>
                      <a:pt x="191" y="0"/>
                      <a:pt x="19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8"/>
              <p:cNvSpPr/>
              <p:nvPr/>
            </p:nvSpPr>
            <p:spPr>
              <a:xfrm>
                <a:off x="5064025" y="2168250"/>
                <a:ext cx="10725" cy="52425"/>
              </a:xfrm>
              <a:custGeom>
                <a:avLst/>
                <a:gdLst/>
                <a:ahLst/>
                <a:cxnLst/>
                <a:rect l="l" t="t" r="r" b="b"/>
                <a:pathLst>
                  <a:path w="429" h="2097" extrusionOk="0">
                    <a:moveTo>
                      <a:pt x="214" y="1"/>
                    </a:moveTo>
                    <a:cubicBezTo>
                      <a:pt x="214" y="1"/>
                      <a:pt x="60" y="477"/>
                      <a:pt x="24" y="1048"/>
                    </a:cubicBezTo>
                    <a:cubicBezTo>
                      <a:pt x="0" y="1608"/>
                      <a:pt x="95" y="2096"/>
                      <a:pt x="95" y="2096"/>
                    </a:cubicBezTo>
                    <a:cubicBezTo>
                      <a:pt x="95" y="2096"/>
                      <a:pt x="155" y="2001"/>
                      <a:pt x="226" y="1798"/>
                    </a:cubicBezTo>
                    <a:cubicBezTo>
                      <a:pt x="310" y="1608"/>
                      <a:pt x="393" y="1358"/>
                      <a:pt x="417" y="1060"/>
                    </a:cubicBezTo>
                    <a:cubicBezTo>
                      <a:pt x="429" y="763"/>
                      <a:pt x="381" y="489"/>
                      <a:pt x="322" y="298"/>
                    </a:cubicBezTo>
                    <a:cubicBezTo>
                      <a:pt x="274" y="120"/>
                      <a:pt x="214" y="1"/>
                      <a:pt x="21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8"/>
              <p:cNvSpPr/>
              <p:nvPr/>
            </p:nvSpPr>
            <p:spPr>
              <a:xfrm>
                <a:off x="3860000" y="2309950"/>
                <a:ext cx="44975" cy="74425"/>
              </a:xfrm>
              <a:custGeom>
                <a:avLst/>
                <a:gdLst/>
                <a:ahLst/>
                <a:cxnLst/>
                <a:rect l="l" t="t" r="r" b="b"/>
                <a:pathLst>
                  <a:path w="1799" h="2977" extrusionOk="0">
                    <a:moveTo>
                      <a:pt x="1798" y="0"/>
                    </a:moveTo>
                    <a:lnTo>
                      <a:pt x="1798" y="0"/>
                    </a:lnTo>
                    <a:cubicBezTo>
                      <a:pt x="1798" y="0"/>
                      <a:pt x="1227" y="572"/>
                      <a:pt x="727" y="1393"/>
                    </a:cubicBezTo>
                    <a:cubicBezTo>
                      <a:pt x="238" y="2226"/>
                      <a:pt x="0" y="2977"/>
                      <a:pt x="0" y="2977"/>
                    </a:cubicBezTo>
                    <a:cubicBezTo>
                      <a:pt x="0" y="2977"/>
                      <a:pt x="572" y="2417"/>
                      <a:pt x="1072" y="1595"/>
                    </a:cubicBezTo>
                    <a:cubicBezTo>
                      <a:pt x="1560" y="774"/>
                      <a:pt x="1798" y="0"/>
                      <a:pt x="1798"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8"/>
              <p:cNvSpPr/>
              <p:nvPr/>
            </p:nvSpPr>
            <p:spPr>
              <a:xfrm>
                <a:off x="3877250" y="2371850"/>
                <a:ext cx="14625" cy="20850"/>
              </a:xfrm>
              <a:custGeom>
                <a:avLst/>
                <a:gdLst/>
                <a:ahLst/>
                <a:cxnLst/>
                <a:rect l="l" t="t" r="r" b="b"/>
                <a:pathLst>
                  <a:path w="585" h="834" extrusionOk="0">
                    <a:moveTo>
                      <a:pt x="572" y="0"/>
                    </a:moveTo>
                    <a:cubicBezTo>
                      <a:pt x="572" y="0"/>
                      <a:pt x="513" y="24"/>
                      <a:pt x="418" y="84"/>
                    </a:cubicBezTo>
                    <a:cubicBezTo>
                      <a:pt x="346" y="143"/>
                      <a:pt x="239" y="227"/>
                      <a:pt x="168" y="322"/>
                    </a:cubicBezTo>
                    <a:cubicBezTo>
                      <a:pt x="96" y="429"/>
                      <a:pt x="48" y="548"/>
                      <a:pt x="37" y="655"/>
                    </a:cubicBezTo>
                    <a:cubicBezTo>
                      <a:pt x="1" y="762"/>
                      <a:pt x="1" y="834"/>
                      <a:pt x="1" y="834"/>
                    </a:cubicBezTo>
                    <a:cubicBezTo>
                      <a:pt x="1" y="834"/>
                      <a:pt x="72" y="834"/>
                      <a:pt x="179" y="786"/>
                    </a:cubicBezTo>
                    <a:cubicBezTo>
                      <a:pt x="275" y="739"/>
                      <a:pt x="394" y="667"/>
                      <a:pt x="477" y="548"/>
                    </a:cubicBezTo>
                    <a:cubicBezTo>
                      <a:pt x="560" y="429"/>
                      <a:pt x="584" y="274"/>
                      <a:pt x="584" y="179"/>
                    </a:cubicBezTo>
                    <a:cubicBezTo>
                      <a:pt x="584" y="72"/>
                      <a:pt x="572" y="0"/>
                      <a:pt x="57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8"/>
              <p:cNvSpPr/>
              <p:nvPr/>
            </p:nvSpPr>
            <p:spPr>
              <a:xfrm>
                <a:off x="3895125" y="2380475"/>
                <a:ext cx="16100" cy="16400"/>
              </a:xfrm>
              <a:custGeom>
                <a:avLst/>
                <a:gdLst/>
                <a:ahLst/>
                <a:cxnLst/>
                <a:rect l="l" t="t" r="r" b="b"/>
                <a:pathLst>
                  <a:path w="644" h="656" extrusionOk="0">
                    <a:moveTo>
                      <a:pt x="596" y="1"/>
                    </a:moveTo>
                    <a:lnTo>
                      <a:pt x="596" y="1"/>
                    </a:lnTo>
                    <a:cubicBezTo>
                      <a:pt x="595" y="1"/>
                      <a:pt x="334" y="37"/>
                      <a:pt x="167" y="203"/>
                    </a:cubicBezTo>
                    <a:cubicBezTo>
                      <a:pt x="24" y="382"/>
                      <a:pt x="0" y="656"/>
                      <a:pt x="0" y="656"/>
                    </a:cubicBezTo>
                    <a:cubicBezTo>
                      <a:pt x="0" y="656"/>
                      <a:pt x="4" y="656"/>
                      <a:pt x="10" y="656"/>
                    </a:cubicBezTo>
                    <a:cubicBezTo>
                      <a:pt x="62" y="656"/>
                      <a:pt x="306" y="646"/>
                      <a:pt x="465" y="477"/>
                    </a:cubicBezTo>
                    <a:cubicBezTo>
                      <a:pt x="643" y="275"/>
                      <a:pt x="596" y="1"/>
                      <a:pt x="596"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8"/>
              <p:cNvSpPr/>
              <p:nvPr/>
            </p:nvSpPr>
            <p:spPr>
              <a:xfrm>
                <a:off x="4099000" y="1753925"/>
                <a:ext cx="31300" cy="50325"/>
              </a:xfrm>
              <a:custGeom>
                <a:avLst/>
                <a:gdLst/>
                <a:ahLst/>
                <a:cxnLst/>
                <a:rect l="l" t="t" r="r" b="b"/>
                <a:pathLst>
                  <a:path w="1252" h="2013" extrusionOk="0">
                    <a:moveTo>
                      <a:pt x="1251" y="0"/>
                    </a:moveTo>
                    <a:lnTo>
                      <a:pt x="1251" y="0"/>
                    </a:lnTo>
                    <a:cubicBezTo>
                      <a:pt x="1251" y="0"/>
                      <a:pt x="811" y="357"/>
                      <a:pt x="465" y="905"/>
                    </a:cubicBezTo>
                    <a:cubicBezTo>
                      <a:pt x="120" y="1465"/>
                      <a:pt x="1" y="2012"/>
                      <a:pt x="1" y="2012"/>
                    </a:cubicBezTo>
                    <a:cubicBezTo>
                      <a:pt x="1" y="2012"/>
                      <a:pt x="453" y="1667"/>
                      <a:pt x="799" y="1107"/>
                    </a:cubicBezTo>
                    <a:cubicBezTo>
                      <a:pt x="1132" y="548"/>
                      <a:pt x="1251" y="0"/>
                      <a:pt x="125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8"/>
              <p:cNvSpPr/>
              <p:nvPr/>
            </p:nvSpPr>
            <p:spPr>
              <a:xfrm>
                <a:off x="4130275" y="1766125"/>
                <a:ext cx="14300" cy="18475"/>
              </a:xfrm>
              <a:custGeom>
                <a:avLst/>
                <a:gdLst/>
                <a:ahLst/>
                <a:cxnLst/>
                <a:rect l="l" t="t" r="r" b="b"/>
                <a:pathLst>
                  <a:path w="572" h="739" extrusionOk="0">
                    <a:moveTo>
                      <a:pt x="572" y="0"/>
                    </a:moveTo>
                    <a:cubicBezTo>
                      <a:pt x="572" y="0"/>
                      <a:pt x="488" y="0"/>
                      <a:pt x="405" y="24"/>
                    </a:cubicBezTo>
                    <a:cubicBezTo>
                      <a:pt x="298" y="60"/>
                      <a:pt x="179" y="119"/>
                      <a:pt x="107" y="238"/>
                    </a:cubicBezTo>
                    <a:cubicBezTo>
                      <a:pt x="36" y="346"/>
                      <a:pt x="0" y="477"/>
                      <a:pt x="24" y="584"/>
                    </a:cubicBezTo>
                    <a:cubicBezTo>
                      <a:pt x="24" y="679"/>
                      <a:pt x="48" y="739"/>
                      <a:pt x="48" y="739"/>
                    </a:cubicBezTo>
                    <a:lnTo>
                      <a:pt x="191" y="667"/>
                    </a:lnTo>
                    <a:cubicBezTo>
                      <a:pt x="286" y="619"/>
                      <a:pt x="369" y="548"/>
                      <a:pt x="429" y="465"/>
                    </a:cubicBezTo>
                    <a:cubicBezTo>
                      <a:pt x="488" y="358"/>
                      <a:pt x="524" y="250"/>
                      <a:pt x="536" y="167"/>
                    </a:cubicBezTo>
                    <a:cubicBezTo>
                      <a:pt x="572" y="72"/>
                      <a:pt x="572" y="0"/>
                      <a:pt x="57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8"/>
              <p:cNvSpPr/>
              <p:nvPr/>
            </p:nvSpPr>
            <p:spPr>
              <a:xfrm>
                <a:off x="3648350" y="2253075"/>
                <a:ext cx="34575" cy="42000"/>
              </a:xfrm>
              <a:custGeom>
                <a:avLst/>
                <a:gdLst/>
                <a:ahLst/>
                <a:cxnLst/>
                <a:rect l="l" t="t" r="r" b="b"/>
                <a:pathLst>
                  <a:path w="1383" h="1680" extrusionOk="0">
                    <a:moveTo>
                      <a:pt x="1382" y="1"/>
                    </a:moveTo>
                    <a:lnTo>
                      <a:pt x="1382" y="1"/>
                    </a:lnTo>
                    <a:cubicBezTo>
                      <a:pt x="1382" y="1"/>
                      <a:pt x="918" y="251"/>
                      <a:pt x="549" y="715"/>
                    </a:cubicBezTo>
                    <a:cubicBezTo>
                      <a:pt x="156" y="1180"/>
                      <a:pt x="1" y="1680"/>
                      <a:pt x="1" y="1680"/>
                    </a:cubicBezTo>
                    <a:cubicBezTo>
                      <a:pt x="1" y="1680"/>
                      <a:pt x="465" y="1430"/>
                      <a:pt x="846" y="965"/>
                    </a:cubicBezTo>
                    <a:cubicBezTo>
                      <a:pt x="1227" y="513"/>
                      <a:pt x="1382" y="1"/>
                      <a:pt x="1382"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8"/>
              <p:cNvSpPr/>
              <p:nvPr/>
            </p:nvSpPr>
            <p:spPr>
              <a:xfrm>
                <a:off x="3665325" y="2277200"/>
                <a:ext cx="19975" cy="22950"/>
              </a:xfrm>
              <a:custGeom>
                <a:avLst/>
                <a:gdLst/>
                <a:ahLst/>
                <a:cxnLst/>
                <a:rect l="l" t="t" r="r" b="b"/>
                <a:pathLst>
                  <a:path w="799" h="918" extrusionOk="0">
                    <a:moveTo>
                      <a:pt x="798" y="0"/>
                    </a:moveTo>
                    <a:lnTo>
                      <a:pt x="798" y="0"/>
                    </a:lnTo>
                    <a:cubicBezTo>
                      <a:pt x="798" y="0"/>
                      <a:pt x="465" y="84"/>
                      <a:pt x="251" y="334"/>
                    </a:cubicBezTo>
                    <a:cubicBezTo>
                      <a:pt x="24" y="572"/>
                      <a:pt x="1" y="917"/>
                      <a:pt x="1" y="917"/>
                    </a:cubicBezTo>
                    <a:cubicBezTo>
                      <a:pt x="1" y="917"/>
                      <a:pt x="322" y="834"/>
                      <a:pt x="548" y="584"/>
                    </a:cubicBezTo>
                    <a:cubicBezTo>
                      <a:pt x="774" y="346"/>
                      <a:pt x="798" y="0"/>
                      <a:pt x="798"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38"/>
              <p:cNvSpPr/>
              <p:nvPr/>
            </p:nvSpPr>
            <p:spPr>
              <a:xfrm>
                <a:off x="4449050" y="2891250"/>
                <a:ext cx="460800" cy="175350"/>
              </a:xfrm>
              <a:custGeom>
                <a:avLst/>
                <a:gdLst/>
                <a:ahLst/>
                <a:cxnLst/>
                <a:rect l="l" t="t" r="r" b="b"/>
                <a:pathLst>
                  <a:path w="18432" h="7014" extrusionOk="0">
                    <a:moveTo>
                      <a:pt x="1" y="1"/>
                    </a:moveTo>
                    <a:cubicBezTo>
                      <a:pt x="1" y="1"/>
                      <a:pt x="4049" y="1751"/>
                      <a:pt x="9145" y="3692"/>
                    </a:cubicBezTo>
                    <a:cubicBezTo>
                      <a:pt x="14229" y="5621"/>
                      <a:pt x="18432" y="7014"/>
                      <a:pt x="18432" y="7014"/>
                    </a:cubicBezTo>
                    <a:cubicBezTo>
                      <a:pt x="18432" y="7014"/>
                      <a:pt x="14383" y="5252"/>
                      <a:pt x="9288" y="3323"/>
                    </a:cubicBezTo>
                    <a:cubicBezTo>
                      <a:pt x="4204" y="1382"/>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38"/>
              <p:cNvSpPr/>
              <p:nvPr/>
            </p:nvSpPr>
            <p:spPr>
              <a:xfrm>
                <a:off x="4925600" y="3071050"/>
                <a:ext cx="52125" cy="19675"/>
              </a:xfrm>
              <a:custGeom>
                <a:avLst/>
                <a:gdLst/>
                <a:ahLst/>
                <a:cxnLst/>
                <a:rect l="l" t="t" r="r" b="b"/>
                <a:pathLst>
                  <a:path w="2085" h="787" extrusionOk="0">
                    <a:moveTo>
                      <a:pt x="1" y="0"/>
                    </a:moveTo>
                    <a:cubicBezTo>
                      <a:pt x="1" y="0"/>
                      <a:pt x="382" y="357"/>
                      <a:pt x="965" y="572"/>
                    </a:cubicBezTo>
                    <a:cubicBezTo>
                      <a:pt x="1548" y="786"/>
                      <a:pt x="2084" y="786"/>
                      <a:pt x="2084" y="786"/>
                    </a:cubicBezTo>
                    <a:cubicBezTo>
                      <a:pt x="2084" y="786"/>
                      <a:pt x="1691" y="429"/>
                      <a:pt x="1108" y="203"/>
                    </a:cubicBezTo>
                    <a:cubicBezTo>
                      <a:pt x="525" y="0"/>
                      <a:pt x="1" y="0"/>
                      <a:pt x="1"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8"/>
              <p:cNvSpPr/>
              <p:nvPr/>
            </p:nvSpPr>
            <p:spPr>
              <a:xfrm>
                <a:off x="4994950" y="3093775"/>
                <a:ext cx="31875" cy="13500"/>
              </a:xfrm>
              <a:custGeom>
                <a:avLst/>
                <a:gdLst/>
                <a:ahLst/>
                <a:cxnLst/>
                <a:rect l="l" t="t" r="r" b="b"/>
                <a:pathLst>
                  <a:path w="1275" h="540" extrusionOk="0">
                    <a:moveTo>
                      <a:pt x="240" y="0"/>
                    </a:moveTo>
                    <a:cubicBezTo>
                      <a:pt x="98" y="0"/>
                      <a:pt x="1" y="20"/>
                      <a:pt x="1" y="20"/>
                    </a:cubicBezTo>
                    <a:cubicBezTo>
                      <a:pt x="1" y="20"/>
                      <a:pt x="215" y="318"/>
                      <a:pt x="572" y="460"/>
                    </a:cubicBezTo>
                    <a:cubicBezTo>
                      <a:pt x="732" y="523"/>
                      <a:pt x="899" y="539"/>
                      <a:pt x="1031" y="539"/>
                    </a:cubicBezTo>
                    <a:cubicBezTo>
                      <a:pt x="1174" y="539"/>
                      <a:pt x="1275" y="520"/>
                      <a:pt x="1275" y="520"/>
                    </a:cubicBezTo>
                    <a:cubicBezTo>
                      <a:pt x="1275" y="520"/>
                      <a:pt x="1049" y="222"/>
                      <a:pt x="703" y="79"/>
                    </a:cubicBezTo>
                    <a:cubicBezTo>
                      <a:pt x="538" y="17"/>
                      <a:pt x="370" y="0"/>
                      <a:pt x="24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38"/>
              <p:cNvSpPr/>
              <p:nvPr/>
            </p:nvSpPr>
            <p:spPr>
              <a:xfrm>
                <a:off x="5042275" y="3114625"/>
                <a:ext cx="26825" cy="11900"/>
              </a:xfrm>
              <a:custGeom>
                <a:avLst/>
                <a:gdLst/>
                <a:ahLst/>
                <a:cxnLst/>
                <a:rect l="l" t="t" r="r" b="b"/>
                <a:pathLst>
                  <a:path w="1073" h="476" extrusionOk="0">
                    <a:moveTo>
                      <a:pt x="272" y="0"/>
                    </a:moveTo>
                    <a:cubicBezTo>
                      <a:pt x="116" y="0"/>
                      <a:pt x="1" y="31"/>
                      <a:pt x="1" y="31"/>
                    </a:cubicBezTo>
                    <a:cubicBezTo>
                      <a:pt x="1" y="31"/>
                      <a:pt x="168" y="305"/>
                      <a:pt x="465" y="424"/>
                    </a:cubicBezTo>
                    <a:cubicBezTo>
                      <a:pt x="572" y="463"/>
                      <a:pt x="681" y="475"/>
                      <a:pt x="776" y="475"/>
                    </a:cubicBezTo>
                    <a:cubicBezTo>
                      <a:pt x="946" y="475"/>
                      <a:pt x="1072" y="436"/>
                      <a:pt x="1072" y="436"/>
                    </a:cubicBezTo>
                    <a:cubicBezTo>
                      <a:pt x="1072" y="436"/>
                      <a:pt x="906" y="162"/>
                      <a:pt x="608" y="55"/>
                    </a:cubicBezTo>
                    <a:cubicBezTo>
                      <a:pt x="492" y="13"/>
                      <a:pt x="373" y="0"/>
                      <a:pt x="272"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38"/>
              <p:cNvSpPr/>
              <p:nvPr/>
            </p:nvSpPr>
            <p:spPr>
              <a:xfrm>
                <a:off x="5104500" y="3139425"/>
                <a:ext cx="44375" cy="16800"/>
              </a:xfrm>
              <a:custGeom>
                <a:avLst/>
                <a:gdLst/>
                <a:ahLst/>
                <a:cxnLst/>
                <a:rect l="l" t="t" r="r" b="b"/>
                <a:pathLst>
                  <a:path w="1775" h="672" extrusionOk="0">
                    <a:moveTo>
                      <a:pt x="102" y="1"/>
                    </a:moveTo>
                    <a:cubicBezTo>
                      <a:pt x="37" y="1"/>
                      <a:pt x="0" y="4"/>
                      <a:pt x="0" y="4"/>
                    </a:cubicBezTo>
                    <a:cubicBezTo>
                      <a:pt x="0" y="4"/>
                      <a:pt x="322" y="325"/>
                      <a:pt x="822" y="516"/>
                    </a:cubicBezTo>
                    <a:cubicBezTo>
                      <a:pt x="1207" y="657"/>
                      <a:pt x="1578" y="671"/>
                      <a:pt x="1717" y="671"/>
                    </a:cubicBezTo>
                    <a:cubicBezTo>
                      <a:pt x="1754" y="671"/>
                      <a:pt x="1774" y="670"/>
                      <a:pt x="1774" y="670"/>
                    </a:cubicBezTo>
                    <a:cubicBezTo>
                      <a:pt x="1774" y="670"/>
                      <a:pt x="1441" y="325"/>
                      <a:pt x="953" y="147"/>
                    </a:cubicBezTo>
                    <a:cubicBezTo>
                      <a:pt x="596" y="19"/>
                      <a:pt x="263" y="1"/>
                      <a:pt x="102"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8"/>
              <p:cNvSpPr/>
              <p:nvPr/>
            </p:nvSpPr>
            <p:spPr>
              <a:xfrm>
                <a:off x="3391175" y="2492100"/>
                <a:ext cx="606350" cy="231000"/>
              </a:xfrm>
              <a:custGeom>
                <a:avLst/>
                <a:gdLst/>
                <a:ahLst/>
                <a:cxnLst/>
                <a:rect l="l" t="t" r="r" b="b"/>
                <a:pathLst>
                  <a:path w="24254" h="9240" extrusionOk="0">
                    <a:moveTo>
                      <a:pt x="1" y="1"/>
                    </a:moveTo>
                    <a:cubicBezTo>
                      <a:pt x="2" y="1"/>
                      <a:pt x="5359" y="2263"/>
                      <a:pt x="12050" y="4799"/>
                    </a:cubicBezTo>
                    <a:cubicBezTo>
                      <a:pt x="18753" y="7347"/>
                      <a:pt x="24254" y="9240"/>
                      <a:pt x="24254" y="9240"/>
                    </a:cubicBezTo>
                    <a:cubicBezTo>
                      <a:pt x="24254" y="9240"/>
                      <a:pt x="18896" y="6978"/>
                      <a:pt x="12205" y="4430"/>
                    </a:cubicBezTo>
                    <a:cubicBezTo>
                      <a:pt x="5502" y="1882"/>
                      <a:pt x="2"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8"/>
              <p:cNvSpPr/>
              <p:nvPr/>
            </p:nvSpPr>
            <p:spPr>
              <a:xfrm>
                <a:off x="3365875" y="2483750"/>
                <a:ext cx="10450" cy="7200"/>
              </a:xfrm>
              <a:custGeom>
                <a:avLst/>
                <a:gdLst/>
                <a:ahLst/>
                <a:cxnLst/>
                <a:rect l="l" t="t" r="r" b="b"/>
                <a:pathLst>
                  <a:path w="418" h="288" extrusionOk="0">
                    <a:moveTo>
                      <a:pt x="178" y="0"/>
                    </a:moveTo>
                    <a:cubicBezTo>
                      <a:pt x="157" y="0"/>
                      <a:pt x="144" y="1"/>
                      <a:pt x="144" y="1"/>
                    </a:cubicBezTo>
                    <a:cubicBezTo>
                      <a:pt x="144" y="1"/>
                      <a:pt x="1" y="156"/>
                      <a:pt x="25" y="227"/>
                    </a:cubicBezTo>
                    <a:cubicBezTo>
                      <a:pt x="51" y="281"/>
                      <a:pt x="172" y="288"/>
                      <a:pt x="231" y="288"/>
                    </a:cubicBezTo>
                    <a:cubicBezTo>
                      <a:pt x="250" y="288"/>
                      <a:pt x="263" y="287"/>
                      <a:pt x="263" y="287"/>
                    </a:cubicBezTo>
                    <a:cubicBezTo>
                      <a:pt x="263" y="287"/>
                      <a:pt x="418" y="132"/>
                      <a:pt x="382" y="61"/>
                    </a:cubicBezTo>
                    <a:cubicBezTo>
                      <a:pt x="364" y="7"/>
                      <a:pt x="239" y="0"/>
                      <a:pt x="178"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8"/>
              <p:cNvSpPr/>
              <p:nvPr/>
            </p:nvSpPr>
            <p:spPr>
              <a:xfrm>
                <a:off x="3254550" y="2441875"/>
                <a:ext cx="25325" cy="11775"/>
              </a:xfrm>
              <a:custGeom>
                <a:avLst/>
                <a:gdLst/>
                <a:ahLst/>
                <a:cxnLst/>
                <a:rect l="l" t="t" r="r" b="b"/>
                <a:pathLst>
                  <a:path w="1013" h="471" extrusionOk="0">
                    <a:moveTo>
                      <a:pt x="288" y="1"/>
                    </a:moveTo>
                    <a:cubicBezTo>
                      <a:pt x="124" y="1"/>
                      <a:pt x="1" y="45"/>
                      <a:pt x="1" y="45"/>
                    </a:cubicBezTo>
                    <a:cubicBezTo>
                      <a:pt x="1" y="45"/>
                      <a:pt x="144" y="307"/>
                      <a:pt x="430" y="414"/>
                    </a:cubicBezTo>
                    <a:cubicBezTo>
                      <a:pt x="532" y="457"/>
                      <a:pt x="635" y="470"/>
                      <a:pt x="726" y="470"/>
                    </a:cubicBezTo>
                    <a:cubicBezTo>
                      <a:pt x="890" y="470"/>
                      <a:pt x="1013" y="426"/>
                      <a:pt x="1013" y="426"/>
                    </a:cubicBezTo>
                    <a:cubicBezTo>
                      <a:pt x="1013" y="426"/>
                      <a:pt x="858" y="164"/>
                      <a:pt x="584" y="57"/>
                    </a:cubicBezTo>
                    <a:cubicBezTo>
                      <a:pt x="482" y="14"/>
                      <a:pt x="379" y="1"/>
                      <a:pt x="288"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8"/>
              <p:cNvSpPr/>
              <p:nvPr/>
            </p:nvSpPr>
            <p:spPr>
              <a:xfrm>
                <a:off x="4807725" y="3065975"/>
                <a:ext cx="148550" cy="56575"/>
              </a:xfrm>
              <a:custGeom>
                <a:avLst/>
                <a:gdLst/>
                <a:ahLst/>
                <a:cxnLst/>
                <a:rect l="l" t="t" r="r" b="b"/>
                <a:pathLst>
                  <a:path w="5942" h="2263" extrusionOk="0">
                    <a:moveTo>
                      <a:pt x="1" y="1"/>
                    </a:moveTo>
                    <a:lnTo>
                      <a:pt x="1" y="1"/>
                    </a:lnTo>
                    <a:cubicBezTo>
                      <a:pt x="1" y="1"/>
                      <a:pt x="1275" y="691"/>
                      <a:pt x="2906" y="1310"/>
                    </a:cubicBezTo>
                    <a:cubicBezTo>
                      <a:pt x="4549" y="1942"/>
                      <a:pt x="5942" y="2263"/>
                      <a:pt x="5942" y="2263"/>
                    </a:cubicBezTo>
                    <a:cubicBezTo>
                      <a:pt x="5942" y="2263"/>
                      <a:pt x="4692" y="1572"/>
                      <a:pt x="3037" y="953"/>
                    </a:cubicBezTo>
                    <a:cubicBezTo>
                      <a:pt x="1406" y="334"/>
                      <a:pt x="1" y="1"/>
                      <a:pt x="1"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8"/>
              <p:cNvSpPr/>
              <p:nvPr/>
            </p:nvSpPr>
            <p:spPr>
              <a:xfrm>
                <a:off x="3101575" y="2163200"/>
                <a:ext cx="25" cy="25"/>
              </a:xfrm>
              <a:custGeom>
                <a:avLst/>
                <a:gdLst/>
                <a:ahLst/>
                <a:cxnLst/>
                <a:rect l="l" t="t" r="r" b="b"/>
                <a:pathLst>
                  <a:path w="1" h="1" extrusionOk="0">
                    <a:moveTo>
                      <a:pt x="0" y="0"/>
                    </a:move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8"/>
              <p:cNvSpPr/>
              <p:nvPr/>
            </p:nvSpPr>
            <p:spPr>
              <a:xfrm>
                <a:off x="3335525" y="1978050"/>
                <a:ext cx="25" cy="25"/>
              </a:xfrm>
              <a:custGeom>
                <a:avLst/>
                <a:gdLst/>
                <a:ahLst/>
                <a:cxnLst/>
                <a:rect l="l" t="t" r="r" b="b"/>
                <a:pathLst>
                  <a:path w="1" h="1" extrusionOk="0">
                    <a:moveTo>
                      <a:pt x="0" y="1"/>
                    </a:move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8"/>
              <p:cNvSpPr/>
              <p:nvPr/>
            </p:nvSpPr>
            <p:spPr>
              <a:xfrm>
                <a:off x="4480000" y="1694975"/>
                <a:ext cx="472725" cy="324775"/>
              </a:xfrm>
              <a:custGeom>
                <a:avLst/>
                <a:gdLst/>
                <a:ahLst/>
                <a:cxnLst/>
                <a:rect l="l" t="t" r="r" b="b"/>
                <a:pathLst>
                  <a:path w="18909" h="12991" extrusionOk="0">
                    <a:moveTo>
                      <a:pt x="18634" y="1"/>
                    </a:moveTo>
                    <a:lnTo>
                      <a:pt x="18634" y="1"/>
                    </a:lnTo>
                    <a:cubicBezTo>
                      <a:pt x="18682" y="156"/>
                      <a:pt x="18730" y="406"/>
                      <a:pt x="18741" y="715"/>
                    </a:cubicBezTo>
                    <a:cubicBezTo>
                      <a:pt x="18753" y="1346"/>
                      <a:pt x="18587" y="2299"/>
                      <a:pt x="17956" y="3204"/>
                    </a:cubicBezTo>
                    <a:cubicBezTo>
                      <a:pt x="17325" y="4120"/>
                      <a:pt x="16182" y="4894"/>
                      <a:pt x="14777" y="5335"/>
                    </a:cubicBezTo>
                    <a:cubicBezTo>
                      <a:pt x="13384" y="5787"/>
                      <a:pt x="11729" y="5894"/>
                      <a:pt x="9990" y="6109"/>
                    </a:cubicBezTo>
                    <a:cubicBezTo>
                      <a:pt x="8228" y="6299"/>
                      <a:pt x="6561" y="6752"/>
                      <a:pt x="5180" y="7430"/>
                    </a:cubicBezTo>
                    <a:cubicBezTo>
                      <a:pt x="3787" y="8097"/>
                      <a:pt x="2668" y="8966"/>
                      <a:pt x="1882" y="9811"/>
                    </a:cubicBezTo>
                    <a:cubicBezTo>
                      <a:pt x="1073" y="10657"/>
                      <a:pt x="608" y="11478"/>
                      <a:pt x="358" y="12074"/>
                    </a:cubicBezTo>
                    <a:cubicBezTo>
                      <a:pt x="215" y="12359"/>
                      <a:pt x="156" y="12586"/>
                      <a:pt x="96" y="12752"/>
                    </a:cubicBezTo>
                    <a:cubicBezTo>
                      <a:pt x="37" y="12907"/>
                      <a:pt x="1" y="12990"/>
                      <a:pt x="1" y="12990"/>
                    </a:cubicBezTo>
                    <a:cubicBezTo>
                      <a:pt x="1" y="12990"/>
                      <a:pt x="37" y="12907"/>
                      <a:pt x="108" y="12752"/>
                    </a:cubicBezTo>
                    <a:cubicBezTo>
                      <a:pt x="180" y="12609"/>
                      <a:pt x="275" y="12371"/>
                      <a:pt x="442" y="12097"/>
                    </a:cubicBezTo>
                    <a:cubicBezTo>
                      <a:pt x="739" y="11538"/>
                      <a:pt x="1251" y="10764"/>
                      <a:pt x="2085" y="10002"/>
                    </a:cubicBezTo>
                    <a:cubicBezTo>
                      <a:pt x="3692" y="8442"/>
                      <a:pt x="6609" y="7025"/>
                      <a:pt x="10050" y="6704"/>
                    </a:cubicBezTo>
                    <a:cubicBezTo>
                      <a:pt x="11764" y="6502"/>
                      <a:pt x="13467" y="6347"/>
                      <a:pt x="14931" y="5811"/>
                    </a:cubicBezTo>
                    <a:cubicBezTo>
                      <a:pt x="16396" y="5299"/>
                      <a:pt x="17587" y="4394"/>
                      <a:pt x="18194" y="3370"/>
                    </a:cubicBezTo>
                    <a:cubicBezTo>
                      <a:pt x="18813" y="2358"/>
                      <a:pt x="18908" y="1358"/>
                      <a:pt x="18813" y="715"/>
                    </a:cubicBezTo>
                    <a:cubicBezTo>
                      <a:pt x="18777" y="406"/>
                      <a:pt x="18694" y="167"/>
                      <a:pt x="18634"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38"/>
              <p:cNvSpPr/>
              <p:nvPr/>
            </p:nvSpPr>
            <p:spPr>
              <a:xfrm>
                <a:off x="4942875" y="1689025"/>
                <a:ext cx="163425" cy="922750"/>
              </a:xfrm>
              <a:custGeom>
                <a:avLst/>
                <a:gdLst/>
                <a:ahLst/>
                <a:cxnLst/>
                <a:rect l="l" t="t" r="r" b="b"/>
                <a:pathLst>
                  <a:path w="6537" h="36910" extrusionOk="0">
                    <a:moveTo>
                      <a:pt x="0" y="1"/>
                    </a:moveTo>
                    <a:cubicBezTo>
                      <a:pt x="2" y="2"/>
                      <a:pt x="121" y="73"/>
                      <a:pt x="334" y="227"/>
                    </a:cubicBezTo>
                    <a:cubicBezTo>
                      <a:pt x="536" y="370"/>
                      <a:pt x="822" y="608"/>
                      <a:pt x="1155" y="989"/>
                    </a:cubicBezTo>
                    <a:cubicBezTo>
                      <a:pt x="1810" y="1703"/>
                      <a:pt x="2501" y="2953"/>
                      <a:pt x="3060" y="4596"/>
                    </a:cubicBezTo>
                    <a:cubicBezTo>
                      <a:pt x="3620" y="6263"/>
                      <a:pt x="4215" y="8252"/>
                      <a:pt x="4691" y="10514"/>
                    </a:cubicBezTo>
                    <a:cubicBezTo>
                      <a:pt x="5144" y="12776"/>
                      <a:pt x="5501" y="15288"/>
                      <a:pt x="5632" y="17931"/>
                    </a:cubicBezTo>
                    <a:cubicBezTo>
                      <a:pt x="5918" y="23253"/>
                      <a:pt x="5275" y="28075"/>
                      <a:pt x="4465" y="31469"/>
                    </a:cubicBezTo>
                    <a:cubicBezTo>
                      <a:pt x="4275" y="32326"/>
                      <a:pt x="4096" y="33088"/>
                      <a:pt x="3894" y="33755"/>
                    </a:cubicBezTo>
                    <a:cubicBezTo>
                      <a:pt x="3691" y="34422"/>
                      <a:pt x="3536" y="35005"/>
                      <a:pt x="3370" y="35469"/>
                    </a:cubicBezTo>
                    <a:cubicBezTo>
                      <a:pt x="3072" y="36386"/>
                      <a:pt x="2893" y="36910"/>
                      <a:pt x="2893" y="36910"/>
                    </a:cubicBezTo>
                    <a:cubicBezTo>
                      <a:pt x="2893" y="36910"/>
                      <a:pt x="3096" y="36410"/>
                      <a:pt x="3477" y="35457"/>
                    </a:cubicBezTo>
                    <a:cubicBezTo>
                      <a:pt x="3667" y="35005"/>
                      <a:pt x="3858" y="34422"/>
                      <a:pt x="4084" y="33767"/>
                    </a:cubicBezTo>
                    <a:cubicBezTo>
                      <a:pt x="4322" y="33112"/>
                      <a:pt x="4548" y="32362"/>
                      <a:pt x="4787" y="31504"/>
                    </a:cubicBezTo>
                    <a:cubicBezTo>
                      <a:pt x="5739" y="28135"/>
                      <a:pt x="6537" y="23265"/>
                      <a:pt x="6251" y="17872"/>
                    </a:cubicBezTo>
                    <a:cubicBezTo>
                      <a:pt x="6108" y="15193"/>
                      <a:pt x="5715" y="12657"/>
                      <a:pt x="5203" y="10371"/>
                    </a:cubicBezTo>
                    <a:cubicBezTo>
                      <a:pt x="4667" y="8109"/>
                      <a:pt x="3977" y="6120"/>
                      <a:pt x="3358" y="4477"/>
                    </a:cubicBezTo>
                    <a:cubicBezTo>
                      <a:pt x="2715" y="2846"/>
                      <a:pt x="1929" y="1608"/>
                      <a:pt x="1227" y="905"/>
                    </a:cubicBezTo>
                    <a:cubicBezTo>
                      <a:pt x="869" y="572"/>
                      <a:pt x="560" y="346"/>
                      <a:pt x="345" y="191"/>
                    </a:cubicBezTo>
                    <a:cubicBezTo>
                      <a:pt x="121" y="73"/>
                      <a:pt x="2" y="2"/>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8"/>
              <p:cNvSpPr/>
              <p:nvPr/>
            </p:nvSpPr>
            <p:spPr>
              <a:xfrm>
                <a:off x="4221650" y="2505975"/>
                <a:ext cx="790600" cy="210275"/>
              </a:xfrm>
              <a:custGeom>
                <a:avLst/>
                <a:gdLst/>
                <a:ahLst/>
                <a:cxnLst/>
                <a:rect l="l" t="t" r="r" b="b"/>
                <a:pathLst>
                  <a:path w="31624" h="8411" extrusionOk="0">
                    <a:moveTo>
                      <a:pt x="31623" y="3934"/>
                    </a:moveTo>
                    <a:cubicBezTo>
                      <a:pt x="31623" y="3934"/>
                      <a:pt x="31516" y="3994"/>
                      <a:pt x="31314" y="4125"/>
                    </a:cubicBezTo>
                    <a:cubicBezTo>
                      <a:pt x="31516" y="4006"/>
                      <a:pt x="31623" y="3934"/>
                      <a:pt x="31623" y="3934"/>
                    </a:cubicBezTo>
                    <a:close/>
                    <a:moveTo>
                      <a:pt x="14063" y="0"/>
                    </a:moveTo>
                    <a:cubicBezTo>
                      <a:pt x="11743" y="0"/>
                      <a:pt x="9519" y="291"/>
                      <a:pt x="7573" y="910"/>
                    </a:cubicBezTo>
                    <a:cubicBezTo>
                      <a:pt x="5489" y="1589"/>
                      <a:pt x="3751" y="2660"/>
                      <a:pt x="2584" y="3827"/>
                    </a:cubicBezTo>
                    <a:cubicBezTo>
                      <a:pt x="1393" y="4994"/>
                      <a:pt x="739" y="6196"/>
                      <a:pt x="417" y="7042"/>
                    </a:cubicBezTo>
                    <a:cubicBezTo>
                      <a:pt x="238" y="7482"/>
                      <a:pt x="143" y="7816"/>
                      <a:pt x="84" y="8054"/>
                    </a:cubicBezTo>
                    <a:lnTo>
                      <a:pt x="35" y="8264"/>
                    </a:lnTo>
                    <a:lnTo>
                      <a:pt x="35" y="8264"/>
                    </a:lnTo>
                    <a:cubicBezTo>
                      <a:pt x="49" y="8208"/>
                      <a:pt x="69" y="8138"/>
                      <a:pt x="96" y="8054"/>
                    </a:cubicBezTo>
                    <a:cubicBezTo>
                      <a:pt x="179" y="7840"/>
                      <a:pt x="298" y="7506"/>
                      <a:pt x="489" y="7089"/>
                    </a:cubicBezTo>
                    <a:cubicBezTo>
                      <a:pt x="870" y="6268"/>
                      <a:pt x="1572" y="5125"/>
                      <a:pt x="2775" y="4053"/>
                    </a:cubicBezTo>
                    <a:cubicBezTo>
                      <a:pt x="3953" y="2958"/>
                      <a:pt x="5668" y="1982"/>
                      <a:pt x="7704" y="1410"/>
                    </a:cubicBezTo>
                    <a:cubicBezTo>
                      <a:pt x="9608" y="853"/>
                      <a:pt x="11804" y="609"/>
                      <a:pt x="14088" y="609"/>
                    </a:cubicBezTo>
                    <a:cubicBezTo>
                      <a:pt x="14245" y="609"/>
                      <a:pt x="14403" y="610"/>
                      <a:pt x="14562" y="612"/>
                    </a:cubicBezTo>
                    <a:cubicBezTo>
                      <a:pt x="15800" y="648"/>
                      <a:pt x="16991" y="767"/>
                      <a:pt x="18110" y="1053"/>
                    </a:cubicBezTo>
                    <a:cubicBezTo>
                      <a:pt x="19229" y="1315"/>
                      <a:pt x="20229" y="1744"/>
                      <a:pt x="21205" y="2220"/>
                    </a:cubicBezTo>
                    <a:cubicBezTo>
                      <a:pt x="23110" y="3196"/>
                      <a:pt x="24849" y="4184"/>
                      <a:pt x="26468" y="4565"/>
                    </a:cubicBezTo>
                    <a:cubicBezTo>
                      <a:pt x="27191" y="4753"/>
                      <a:pt x="27868" y="4827"/>
                      <a:pt x="28475" y="4827"/>
                    </a:cubicBezTo>
                    <a:cubicBezTo>
                      <a:pt x="29217" y="4827"/>
                      <a:pt x="29853" y="4716"/>
                      <a:pt x="30337" y="4565"/>
                    </a:cubicBezTo>
                    <a:cubicBezTo>
                      <a:pt x="30790" y="4411"/>
                      <a:pt x="31099" y="4244"/>
                      <a:pt x="31314" y="4125"/>
                    </a:cubicBezTo>
                    <a:lnTo>
                      <a:pt x="31314" y="4125"/>
                    </a:lnTo>
                    <a:cubicBezTo>
                      <a:pt x="31088" y="4232"/>
                      <a:pt x="30778" y="4375"/>
                      <a:pt x="30326" y="4482"/>
                    </a:cubicBezTo>
                    <a:cubicBezTo>
                      <a:pt x="29935" y="4582"/>
                      <a:pt x="29455" y="4647"/>
                      <a:pt x="28908" y="4647"/>
                    </a:cubicBezTo>
                    <a:cubicBezTo>
                      <a:pt x="28220" y="4647"/>
                      <a:pt x="27425" y="4545"/>
                      <a:pt x="26563" y="4280"/>
                    </a:cubicBezTo>
                    <a:cubicBezTo>
                      <a:pt x="25003" y="3827"/>
                      <a:pt x="23360" y="2803"/>
                      <a:pt x="21444" y="1779"/>
                    </a:cubicBezTo>
                    <a:cubicBezTo>
                      <a:pt x="20491" y="1267"/>
                      <a:pt x="19419" y="779"/>
                      <a:pt x="18253" y="481"/>
                    </a:cubicBezTo>
                    <a:cubicBezTo>
                      <a:pt x="17098" y="184"/>
                      <a:pt x="15859" y="29"/>
                      <a:pt x="14597" y="5"/>
                    </a:cubicBezTo>
                    <a:cubicBezTo>
                      <a:pt x="14419" y="2"/>
                      <a:pt x="14241" y="0"/>
                      <a:pt x="14063" y="0"/>
                    </a:cubicBezTo>
                    <a:close/>
                    <a:moveTo>
                      <a:pt x="35" y="8264"/>
                    </a:moveTo>
                    <a:cubicBezTo>
                      <a:pt x="10" y="8359"/>
                      <a:pt x="0" y="8411"/>
                      <a:pt x="0" y="8411"/>
                    </a:cubicBezTo>
                    <a:lnTo>
                      <a:pt x="35" y="8264"/>
                    </a:ln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8"/>
              <p:cNvSpPr/>
              <p:nvPr/>
            </p:nvSpPr>
            <p:spPr>
              <a:xfrm>
                <a:off x="4967575" y="1766725"/>
                <a:ext cx="70275" cy="246475"/>
              </a:xfrm>
              <a:custGeom>
                <a:avLst/>
                <a:gdLst/>
                <a:ahLst/>
                <a:cxnLst/>
                <a:rect l="l" t="t" r="r" b="b"/>
                <a:pathLst>
                  <a:path w="2811" h="9859" extrusionOk="0">
                    <a:moveTo>
                      <a:pt x="0" y="0"/>
                    </a:moveTo>
                    <a:lnTo>
                      <a:pt x="0" y="0"/>
                    </a:lnTo>
                    <a:cubicBezTo>
                      <a:pt x="0" y="0"/>
                      <a:pt x="155" y="560"/>
                      <a:pt x="441" y="1453"/>
                    </a:cubicBezTo>
                    <a:cubicBezTo>
                      <a:pt x="727" y="2346"/>
                      <a:pt x="1084" y="3560"/>
                      <a:pt x="1477" y="4917"/>
                    </a:cubicBezTo>
                    <a:cubicBezTo>
                      <a:pt x="1858" y="6263"/>
                      <a:pt x="2191" y="7501"/>
                      <a:pt x="2429" y="8394"/>
                    </a:cubicBezTo>
                    <a:cubicBezTo>
                      <a:pt x="2644" y="9287"/>
                      <a:pt x="2798" y="9858"/>
                      <a:pt x="2798" y="9858"/>
                    </a:cubicBezTo>
                    <a:cubicBezTo>
                      <a:pt x="2798" y="9858"/>
                      <a:pt x="2810" y="9275"/>
                      <a:pt x="2727" y="8335"/>
                    </a:cubicBezTo>
                    <a:cubicBezTo>
                      <a:pt x="2632" y="7394"/>
                      <a:pt x="2441" y="6120"/>
                      <a:pt x="2048" y="4739"/>
                    </a:cubicBezTo>
                    <a:cubicBezTo>
                      <a:pt x="1667" y="3358"/>
                      <a:pt x="1143" y="2167"/>
                      <a:pt x="727" y="1334"/>
                    </a:cubicBezTo>
                    <a:cubicBezTo>
                      <a:pt x="310" y="500"/>
                      <a:pt x="1" y="0"/>
                      <a:pt x="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8"/>
              <p:cNvSpPr/>
              <p:nvPr/>
            </p:nvSpPr>
            <p:spPr>
              <a:xfrm>
                <a:off x="4466925" y="1872375"/>
                <a:ext cx="408700" cy="144700"/>
              </a:xfrm>
              <a:custGeom>
                <a:avLst/>
                <a:gdLst/>
                <a:ahLst/>
                <a:cxnLst/>
                <a:rect l="l" t="t" r="r" b="b"/>
                <a:pathLst>
                  <a:path w="16348" h="5788" extrusionOk="0">
                    <a:moveTo>
                      <a:pt x="16347" y="1"/>
                    </a:moveTo>
                    <a:cubicBezTo>
                      <a:pt x="16347" y="1"/>
                      <a:pt x="16109" y="96"/>
                      <a:pt x="15657" y="191"/>
                    </a:cubicBezTo>
                    <a:cubicBezTo>
                      <a:pt x="15228" y="310"/>
                      <a:pt x="14585" y="513"/>
                      <a:pt x="13788" y="608"/>
                    </a:cubicBezTo>
                    <a:cubicBezTo>
                      <a:pt x="12990" y="727"/>
                      <a:pt x="12014" y="810"/>
                      <a:pt x="10942" y="846"/>
                    </a:cubicBezTo>
                    <a:cubicBezTo>
                      <a:pt x="9870" y="906"/>
                      <a:pt x="8680" y="941"/>
                      <a:pt x="7430" y="1108"/>
                    </a:cubicBezTo>
                    <a:cubicBezTo>
                      <a:pt x="6191" y="1275"/>
                      <a:pt x="5001" y="1584"/>
                      <a:pt x="4024" y="2073"/>
                    </a:cubicBezTo>
                    <a:cubicBezTo>
                      <a:pt x="3048" y="2549"/>
                      <a:pt x="2238" y="3144"/>
                      <a:pt x="1643" y="3704"/>
                    </a:cubicBezTo>
                    <a:cubicBezTo>
                      <a:pt x="1048" y="4275"/>
                      <a:pt x="643" y="4811"/>
                      <a:pt x="381" y="5180"/>
                    </a:cubicBezTo>
                    <a:cubicBezTo>
                      <a:pt x="262" y="5371"/>
                      <a:pt x="155" y="5525"/>
                      <a:pt x="95" y="5632"/>
                    </a:cubicBezTo>
                    <a:cubicBezTo>
                      <a:pt x="36" y="5740"/>
                      <a:pt x="0" y="5787"/>
                      <a:pt x="0" y="5787"/>
                    </a:cubicBezTo>
                    <a:cubicBezTo>
                      <a:pt x="0" y="5787"/>
                      <a:pt x="36" y="5752"/>
                      <a:pt x="107" y="5644"/>
                    </a:cubicBezTo>
                    <a:cubicBezTo>
                      <a:pt x="167" y="5537"/>
                      <a:pt x="274" y="5406"/>
                      <a:pt x="417" y="5228"/>
                    </a:cubicBezTo>
                    <a:cubicBezTo>
                      <a:pt x="703" y="4882"/>
                      <a:pt x="1131" y="4382"/>
                      <a:pt x="1762" y="3858"/>
                    </a:cubicBezTo>
                    <a:cubicBezTo>
                      <a:pt x="2381" y="3335"/>
                      <a:pt x="3191" y="2787"/>
                      <a:pt x="4155" y="2358"/>
                    </a:cubicBezTo>
                    <a:cubicBezTo>
                      <a:pt x="5120" y="1918"/>
                      <a:pt x="6275" y="1644"/>
                      <a:pt x="7489" y="1477"/>
                    </a:cubicBezTo>
                    <a:cubicBezTo>
                      <a:pt x="8715" y="1311"/>
                      <a:pt x="9906" y="1275"/>
                      <a:pt x="10978" y="1180"/>
                    </a:cubicBezTo>
                    <a:cubicBezTo>
                      <a:pt x="12049" y="1108"/>
                      <a:pt x="13026" y="989"/>
                      <a:pt x="13835" y="822"/>
                    </a:cubicBezTo>
                    <a:cubicBezTo>
                      <a:pt x="14633" y="680"/>
                      <a:pt x="15264" y="453"/>
                      <a:pt x="15693" y="287"/>
                    </a:cubicBezTo>
                    <a:cubicBezTo>
                      <a:pt x="16109" y="108"/>
                      <a:pt x="16347" y="1"/>
                      <a:pt x="16347"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8"/>
              <p:cNvSpPr/>
              <p:nvPr/>
            </p:nvSpPr>
            <p:spPr>
              <a:xfrm>
                <a:off x="4889875" y="1845000"/>
                <a:ext cx="31575" cy="22050"/>
              </a:xfrm>
              <a:custGeom>
                <a:avLst/>
                <a:gdLst/>
                <a:ahLst/>
                <a:cxnLst/>
                <a:rect l="l" t="t" r="r" b="b"/>
                <a:pathLst>
                  <a:path w="1263" h="882" extrusionOk="0">
                    <a:moveTo>
                      <a:pt x="1263" y="0"/>
                    </a:moveTo>
                    <a:cubicBezTo>
                      <a:pt x="1263" y="0"/>
                      <a:pt x="870" y="60"/>
                      <a:pt x="537" y="298"/>
                    </a:cubicBezTo>
                    <a:cubicBezTo>
                      <a:pt x="191" y="536"/>
                      <a:pt x="1" y="882"/>
                      <a:pt x="1" y="882"/>
                    </a:cubicBezTo>
                    <a:cubicBezTo>
                      <a:pt x="1" y="882"/>
                      <a:pt x="370" y="822"/>
                      <a:pt x="727" y="584"/>
                    </a:cubicBezTo>
                    <a:cubicBezTo>
                      <a:pt x="1072" y="346"/>
                      <a:pt x="1263" y="1"/>
                      <a:pt x="1263"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8"/>
              <p:cNvSpPr/>
              <p:nvPr/>
            </p:nvSpPr>
            <p:spPr>
              <a:xfrm>
                <a:off x="5036025" y="2284350"/>
                <a:ext cx="21750" cy="156575"/>
              </a:xfrm>
              <a:custGeom>
                <a:avLst/>
                <a:gdLst/>
                <a:ahLst/>
                <a:cxnLst/>
                <a:rect l="l" t="t" r="r" b="b"/>
                <a:pathLst>
                  <a:path w="870" h="6263" extrusionOk="0">
                    <a:moveTo>
                      <a:pt x="870" y="0"/>
                    </a:moveTo>
                    <a:lnTo>
                      <a:pt x="870" y="0"/>
                    </a:lnTo>
                    <a:cubicBezTo>
                      <a:pt x="870" y="0"/>
                      <a:pt x="501" y="1381"/>
                      <a:pt x="263" y="3108"/>
                    </a:cubicBezTo>
                    <a:cubicBezTo>
                      <a:pt x="25" y="4834"/>
                      <a:pt x="1" y="6263"/>
                      <a:pt x="1" y="6263"/>
                    </a:cubicBezTo>
                    <a:cubicBezTo>
                      <a:pt x="1" y="6263"/>
                      <a:pt x="370" y="4894"/>
                      <a:pt x="608" y="3155"/>
                    </a:cubicBezTo>
                    <a:cubicBezTo>
                      <a:pt x="846" y="1417"/>
                      <a:pt x="870" y="0"/>
                      <a:pt x="870" y="0"/>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8"/>
              <p:cNvSpPr/>
              <p:nvPr/>
            </p:nvSpPr>
            <p:spPr>
              <a:xfrm>
                <a:off x="5055375" y="2246825"/>
                <a:ext cx="8950" cy="17900"/>
              </a:xfrm>
              <a:custGeom>
                <a:avLst/>
                <a:gdLst/>
                <a:ahLst/>
                <a:cxnLst/>
                <a:rect l="l" t="t" r="r" b="b"/>
                <a:pathLst>
                  <a:path w="358" h="716" extrusionOk="0">
                    <a:moveTo>
                      <a:pt x="179" y="1"/>
                    </a:moveTo>
                    <a:cubicBezTo>
                      <a:pt x="179" y="1"/>
                      <a:pt x="1" y="168"/>
                      <a:pt x="1" y="358"/>
                    </a:cubicBezTo>
                    <a:cubicBezTo>
                      <a:pt x="1" y="549"/>
                      <a:pt x="179" y="715"/>
                      <a:pt x="179" y="715"/>
                    </a:cubicBezTo>
                    <a:cubicBezTo>
                      <a:pt x="179" y="715"/>
                      <a:pt x="346" y="560"/>
                      <a:pt x="358" y="358"/>
                    </a:cubicBezTo>
                    <a:cubicBezTo>
                      <a:pt x="358" y="168"/>
                      <a:pt x="179" y="1"/>
                      <a:pt x="179"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8"/>
              <p:cNvSpPr/>
              <p:nvPr/>
            </p:nvSpPr>
            <p:spPr>
              <a:xfrm>
                <a:off x="4015675" y="2738550"/>
                <a:ext cx="217900" cy="124750"/>
              </a:xfrm>
              <a:custGeom>
                <a:avLst/>
                <a:gdLst/>
                <a:ahLst/>
                <a:cxnLst/>
                <a:rect l="l" t="t" r="r" b="b"/>
                <a:pathLst>
                  <a:path w="8716" h="4990" extrusionOk="0">
                    <a:moveTo>
                      <a:pt x="0" y="1"/>
                    </a:moveTo>
                    <a:cubicBezTo>
                      <a:pt x="0" y="1"/>
                      <a:pt x="36" y="156"/>
                      <a:pt x="107" y="406"/>
                    </a:cubicBezTo>
                    <a:cubicBezTo>
                      <a:pt x="191" y="656"/>
                      <a:pt x="346" y="1037"/>
                      <a:pt x="596" y="1454"/>
                    </a:cubicBezTo>
                    <a:cubicBezTo>
                      <a:pt x="1084" y="2299"/>
                      <a:pt x="2096" y="3299"/>
                      <a:pt x="3465" y="3918"/>
                    </a:cubicBezTo>
                    <a:cubicBezTo>
                      <a:pt x="4846" y="4549"/>
                      <a:pt x="6191" y="4740"/>
                      <a:pt x="7144" y="4859"/>
                    </a:cubicBezTo>
                    <a:cubicBezTo>
                      <a:pt x="8120" y="4954"/>
                      <a:pt x="8716" y="4990"/>
                      <a:pt x="8716" y="4990"/>
                    </a:cubicBezTo>
                    <a:cubicBezTo>
                      <a:pt x="8716" y="4990"/>
                      <a:pt x="8132" y="4883"/>
                      <a:pt x="7192" y="4704"/>
                    </a:cubicBezTo>
                    <a:cubicBezTo>
                      <a:pt x="6251" y="4513"/>
                      <a:pt x="4941" y="4228"/>
                      <a:pt x="3632" y="3620"/>
                    </a:cubicBezTo>
                    <a:cubicBezTo>
                      <a:pt x="2310" y="3013"/>
                      <a:pt x="1298" y="2132"/>
                      <a:pt x="750" y="1358"/>
                    </a:cubicBezTo>
                    <a:cubicBezTo>
                      <a:pt x="465" y="989"/>
                      <a:pt x="274" y="644"/>
                      <a:pt x="167" y="394"/>
                    </a:cubicBezTo>
                    <a:cubicBezTo>
                      <a:pt x="48" y="144"/>
                      <a:pt x="0"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8"/>
              <p:cNvSpPr/>
              <p:nvPr/>
            </p:nvSpPr>
            <p:spPr>
              <a:xfrm>
                <a:off x="4086800" y="2797800"/>
                <a:ext cx="25" cy="25"/>
              </a:xfrm>
              <a:custGeom>
                <a:avLst/>
                <a:gdLst/>
                <a:ahLst/>
                <a:cxnLst/>
                <a:rect l="l" t="t" r="r" b="b"/>
                <a:pathLst>
                  <a:path w="1" h="1" extrusionOk="0">
                    <a:moveTo>
                      <a:pt x="1" y="0"/>
                    </a:move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8"/>
              <p:cNvSpPr/>
              <p:nvPr/>
            </p:nvSpPr>
            <p:spPr>
              <a:xfrm>
                <a:off x="4069250" y="2783800"/>
                <a:ext cx="73550" cy="37525"/>
              </a:xfrm>
              <a:custGeom>
                <a:avLst/>
                <a:gdLst/>
                <a:ahLst/>
                <a:cxnLst/>
                <a:rect l="l" t="t" r="r" b="b"/>
                <a:pathLst>
                  <a:path w="2942" h="1501" extrusionOk="0">
                    <a:moveTo>
                      <a:pt x="0" y="1"/>
                    </a:moveTo>
                    <a:cubicBezTo>
                      <a:pt x="0" y="1"/>
                      <a:pt x="119" y="144"/>
                      <a:pt x="346" y="358"/>
                    </a:cubicBezTo>
                    <a:cubicBezTo>
                      <a:pt x="584" y="548"/>
                      <a:pt x="917" y="810"/>
                      <a:pt x="1334" y="1025"/>
                    </a:cubicBezTo>
                    <a:cubicBezTo>
                      <a:pt x="1751" y="1251"/>
                      <a:pt x="2143" y="1370"/>
                      <a:pt x="2441" y="1429"/>
                    </a:cubicBezTo>
                    <a:cubicBezTo>
                      <a:pt x="2739" y="1489"/>
                      <a:pt x="2941" y="1501"/>
                      <a:pt x="2941" y="1501"/>
                    </a:cubicBezTo>
                    <a:cubicBezTo>
                      <a:pt x="2941" y="1501"/>
                      <a:pt x="2263" y="1132"/>
                      <a:pt x="1489" y="715"/>
                    </a:cubicBezTo>
                    <a:cubicBezTo>
                      <a:pt x="691" y="310"/>
                      <a:pt x="1" y="1"/>
                      <a:pt x="0"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8"/>
              <p:cNvSpPr/>
              <p:nvPr/>
            </p:nvSpPr>
            <p:spPr>
              <a:xfrm>
                <a:off x="4090975" y="2778475"/>
                <a:ext cx="47350" cy="19350"/>
              </a:xfrm>
              <a:custGeom>
                <a:avLst/>
                <a:gdLst/>
                <a:ahLst/>
                <a:cxnLst/>
                <a:rect l="l" t="t" r="r" b="b"/>
                <a:pathLst>
                  <a:path w="1894" h="774" extrusionOk="0">
                    <a:moveTo>
                      <a:pt x="195" y="1"/>
                    </a:moveTo>
                    <a:cubicBezTo>
                      <a:pt x="74" y="1"/>
                      <a:pt x="1" y="11"/>
                      <a:pt x="1" y="11"/>
                    </a:cubicBezTo>
                    <a:cubicBezTo>
                      <a:pt x="1" y="11"/>
                      <a:pt x="405" y="273"/>
                      <a:pt x="905" y="476"/>
                    </a:cubicBezTo>
                    <a:cubicBezTo>
                      <a:pt x="1417" y="678"/>
                      <a:pt x="1894" y="773"/>
                      <a:pt x="1894" y="773"/>
                    </a:cubicBezTo>
                    <a:cubicBezTo>
                      <a:pt x="1894" y="773"/>
                      <a:pt x="1596" y="380"/>
                      <a:pt x="1036" y="166"/>
                    </a:cubicBezTo>
                    <a:cubicBezTo>
                      <a:pt x="701" y="27"/>
                      <a:pt x="387" y="1"/>
                      <a:pt x="195" y="1"/>
                    </a:cubicBezTo>
                    <a:close/>
                  </a:path>
                </a:pathLst>
              </a:custGeom>
              <a:solidFill>
                <a:srgbClr val="3F3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09"/>
        <p:cNvGrpSpPr/>
        <p:nvPr/>
      </p:nvGrpSpPr>
      <p:grpSpPr>
        <a:xfrm>
          <a:off x="0" y="0"/>
          <a:ext cx="0" cy="0"/>
          <a:chOff x="0" y="0"/>
          <a:chExt cx="0" cy="0"/>
        </a:xfrm>
      </p:grpSpPr>
      <p:sp>
        <p:nvSpPr>
          <p:cNvPr id="3810" name="Google Shape;3810;p31"/>
          <p:cNvSpPr txBox="1">
            <a:spLocks noGrp="1"/>
          </p:cNvSpPr>
          <p:nvPr>
            <p:ph type="title"/>
          </p:nvPr>
        </p:nvSpPr>
        <p:spPr>
          <a:xfrm>
            <a:off x="538575" y="357172"/>
            <a:ext cx="8067000" cy="57150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smtClean="0">
                <a:latin typeface="Merriweather"/>
                <a:ea typeface="Merriweather"/>
                <a:cs typeface="Merriweather"/>
                <a:sym typeface="Merriweather"/>
              </a:rPr>
              <a:t>Anita </a:t>
            </a:r>
            <a:r>
              <a:rPr lang="en-US" sz="2400" b="1" dirty="0" smtClean="0">
                <a:latin typeface="Merriweather"/>
                <a:ea typeface="Merriweather"/>
                <a:cs typeface="Merriweather"/>
                <a:sym typeface="Merriweather"/>
              </a:rPr>
              <a:t>Desai</a:t>
            </a:r>
            <a:endParaRPr b="1"/>
          </a:p>
        </p:txBody>
      </p:sp>
      <p:grpSp>
        <p:nvGrpSpPr>
          <p:cNvPr id="2" name="Google Shape;3812;p31"/>
          <p:cNvGrpSpPr/>
          <p:nvPr/>
        </p:nvGrpSpPr>
        <p:grpSpPr>
          <a:xfrm>
            <a:off x="592960" y="2380985"/>
            <a:ext cx="4836295" cy="833707"/>
            <a:chOff x="592960" y="1986028"/>
            <a:chExt cx="4406239" cy="833707"/>
          </a:xfrm>
        </p:grpSpPr>
        <p:sp>
          <p:nvSpPr>
            <p:cNvPr id="3813" name="Google Shape;3813;p31"/>
            <p:cNvSpPr/>
            <p:nvPr/>
          </p:nvSpPr>
          <p:spPr>
            <a:xfrm>
              <a:off x="1354409" y="1986028"/>
              <a:ext cx="3644790" cy="754800"/>
            </a:xfrm>
            <a:prstGeom prst="rect">
              <a:avLst/>
            </a:prstGeom>
            <a:noFill/>
            <a:ln>
              <a:noFill/>
            </a:ln>
          </p:spPr>
          <p:txBody>
            <a:bodyPr spcFirstLastPara="1" wrap="square" lIns="640075" tIns="91425" rIns="137150" bIns="91425" anchor="ctr" anchorCtr="0">
              <a:noAutofit/>
            </a:bodyPr>
            <a:lstStyle/>
            <a:p>
              <a:pPr algn="just"/>
              <a:r>
                <a:rPr lang="en-US" sz="1600" dirty="0" err="1" smtClean="0">
                  <a:latin typeface="Livvic" charset="0"/>
                </a:rPr>
                <a:t>Padma</a:t>
              </a:r>
              <a:r>
                <a:rPr lang="en-US" sz="1600" dirty="0" smtClean="0">
                  <a:latin typeface="Livvic" charset="0"/>
                </a:rPr>
                <a:t> </a:t>
              </a:r>
              <a:r>
                <a:rPr lang="en-US" sz="1600" dirty="0" err="1" smtClean="0">
                  <a:latin typeface="Livvic" charset="0"/>
                </a:rPr>
                <a:t>Bhushan</a:t>
              </a:r>
              <a:r>
                <a:rPr lang="en-US" sz="1600" dirty="0" smtClean="0">
                  <a:latin typeface="Livvic" charset="0"/>
                </a:rPr>
                <a:t> 2014</a:t>
              </a:r>
              <a:endParaRPr lang="en-IN" sz="1600" dirty="0">
                <a:latin typeface="Livvic" charset="0"/>
              </a:endParaRPr>
            </a:p>
          </p:txBody>
        </p:sp>
        <p:grpSp>
          <p:nvGrpSpPr>
            <p:cNvPr id="3" name="Google Shape;3814;p31"/>
            <p:cNvGrpSpPr/>
            <p:nvPr/>
          </p:nvGrpSpPr>
          <p:grpSpPr>
            <a:xfrm>
              <a:off x="592960" y="2057466"/>
              <a:ext cx="782420" cy="762269"/>
              <a:chOff x="3319100" y="2102872"/>
              <a:chExt cx="782420" cy="762269"/>
            </a:xfrm>
          </p:grpSpPr>
          <p:sp>
            <p:nvSpPr>
              <p:cNvPr id="3815" name="Google Shape;3815;p31"/>
              <p:cNvSpPr/>
              <p:nvPr/>
            </p:nvSpPr>
            <p:spPr>
              <a:xfrm>
                <a:off x="3319100" y="2102872"/>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16" name="Google Shape;3816;p31"/>
              <p:cNvSpPr/>
              <p:nvPr/>
            </p:nvSpPr>
            <p:spPr>
              <a:xfrm>
                <a:off x="3401604" y="2184341"/>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lt2"/>
                    </a:solidFill>
                    <a:latin typeface="Livvic"/>
                    <a:ea typeface="Livvic"/>
                    <a:cs typeface="Livvic"/>
                    <a:sym typeface="Livvic"/>
                  </a:rPr>
                  <a:t>2</a:t>
                </a:r>
                <a:endParaRPr sz="1200">
                  <a:solidFill>
                    <a:schemeClr val="lt2"/>
                  </a:solidFill>
                  <a:latin typeface="Livvic"/>
                  <a:ea typeface="Livvic"/>
                  <a:cs typeface="Livvic"/>
                  <a:sym typeface="Livvic"/>
                </a:endParaRPr>
              </a:p>
            </p:txBody>
          </p:sp>
        </p:grpSp>
      </p:grpSp>
      <p:grpSp>
        <p:nvGrpSpPr>
          <p:cNvPr id="4" name="Google Shape;3817;p31"/>
          <p:cNvGrpSpPr/>
          <p:nvPr/>
        </p:nvGrpSpPr>
        <p:grpSpPr>
          <a:xfrm>
            <a:off x="500034" y="3555011"/>
            <a:ext cx="5050598" cy="802689"/>
            <a:chOff x="592972" y="2895271"/>
            <a:chExt cx="4621970" cy="802689"/>
          </a:xfrm>
        </p:grpSpPr>
        <p:sp>
          <p:nvSpPr>
            <p:cNvPr id="3818" name="Google Shape;3818;p31"/>
            <p:cNvSpPr/>
            <p:nvPr/>
          </p:nvSpPr>
          <p:spPr>
            <a:xfrm>
              <a:off x="1428728" y="2895271"/>
              <a:ext cx="3786214" cy="754800"/>
            </a:xfrm>
            <a:prstGeom prst="rect">
              <a:avLst/>
            </a:prstGeom>
            <a:noFill/>
            <a:ln>
              <a:noFill/>
            </a:ln>
          </p:spPr>
          <p:txBody>
            <a:bodyPr spcFirstLastPara="1" wrap="square" lIns="640075" tIns="91425" rIns="137150" bIns="91425" anchor="ctr" anchorCtr="0">
              <a:noAutofit/>
            </a:bodyPr>
            <a:lstStyle/>
            <a:p>
              <a:pPr lvl="0"/>
              <a:r>
                <a:rPr lang="en-IN" sz="1600" dirty="0" smtClean="0">
                  <a:latin typeface="Livvic" charset="0"/>
                </a:rPr>
                <a:t>Emphasis from outer to inner reality</a:t>
              </a:r>
              <a:endParaRPr sz="1600">
                <a:latin typeface="Livvic" charset="0"/>
                <a:ea typeface="Livvic"/>
                <a:cs typeface="Livvic"/>
                <a:sym typeface="Livvic"/>
              </a:endParaRPr>
            </a:p>
          </p:txBody>
        </p:sp>
        <p:grpSp>
          <p:nvGrpSpPr>
            <p:cNvPr id="5" name="Google Shape;3819;p31"/>
            <p:cNvGrpSpPr/>
            <p:nvPr/>
          </p:nvGrpSpPr>
          <p:grpSpPr>
            <a:xfrm>
              <a:off x="592972" y="2935691"/>
              <a:ext cx="782420" cy="762269"/>
              <a:chOff x="3319100" y="2996536"/>
              <a:chExt cx="782420" cy="762269"/>
            </a:xfrm>
          </p:grpSpPr>
          <p:sp>
            <p:nvSpPr>
              <p:cNvPr id="3820" name="Google Shape;3820;p31"/>
              <p:cNvSpPr/>
              <p:nvPr/>
            </p:nvSpPr>
            <p:spPr>
              <a:xfrm>
                <a:off x="3319100" y="2996536"/>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21" name="Google Shape;3821;p31"/>
              <p:cNvSpPr/>
              <p:nvPr/>
            </p:nvSpPr>
            <p:spPr>
              <a:xfrm>
                <a:off x="3401604" y="3078006"/>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accent1"/>
                    </a:solidFill>
                    <a:latin typeface="Livvic"/>
                    <a:ea typeface="Livvic"/>
                    <a:cs typeface="Livvic"/>
                    <a:sym typeface="Livvic"/>
                  </a:rPr>
                  <a:t>3</a:t>
                </a:r>
                <a:endParaRPr sz="1200">
                  <a:solidFill>
                    <a:schemeClr val="accent1"/>
                  </a:solidFill>
                  <a:latin typeface="Livvic"/>
                  <a:ea typeface="Livvic"/>
                  <a:cs typeface="Livvic"/>
                  <a:sym typeface="Livvic"/>
                </a:endParaRPr>
              </a:p>
            </p:txBody>
          </p:sp>
        </p:grpSp>
      </p:grpSp>
      <p:grpSp>
        <p:nvGrpSpPr>
          <p:cNvPr id="6" name="Google Shape;3822;p31"/>
          <p:cNvGrpSpPr/>
          <p:nvPr/>
        </p:nvGrpSpPr>
        <p:grpSpPr>
          <a:xfrm>
            <a:off x="571472" y="1309415"/>
            <a:ext cx="4929222" cy="762269"/>
            <a:chOff x="592960" y="1176916"/>
            <a:chExt cx="4929222" cy="762269"/>
          </a:xfrm>
        </p:grpSpPr>
        <p:sp>
          <p:nvSpPr>
            <p:cNvPr id="3823" name="Google Shape;3823;p31"/>
            <p:cNvSpPr/>
            <p:nvPr/>
          </p:nvSpPr>
          <p:spPr>
            <a:xfrm>
              <a:off x="1450216" y="1184385"/>
              <a:ext cx="4071966" cy="754800"/>
            </a:xfrm>
            <a:prstGeom prst="rect">
              <a:avLst/>
            </a:prstGeom>
            <a:noFill/>
            <a:ln>
              <a:noFill/>
            </a:ln>
          </p:spPr>
          <p:txBody>
            <a:bodyPr spcFirstLastPara="1" wrap="square" lIns="640075" tIns="91425" rIns="137150" bIns="91425" anchor="ctr" anchorCtr="0">
              <a:noAutofit/>
            </a:bodyPr>
            <a:lstStyle/>
            <a:p>
              <a:r>
                <a:rPr lang="en-US" sz="1600" dirty="0" smtClean="0">
                  <a:latin typeface="Livvic" charset="0"/>
                </a:rPr>
                <a:t>Born - June </a:t>
              </a:r>
              <a:r>
                <a:rPr lang="en-US" sz="1600" dirty="0" smtClean="0">
                  <a:latin typeface="Livvic" charset="0"/>
                </a:rPr>
                <a:t>24, 1937</a:t>
              </a:r>
              <a:endParaRPr lang="en-IN" sz="1600" dirty="0">
                <a:latin typeface="Livvic" charset="0"/>
              </a:endParaRPr>
            </a:p>
          </p:txBody>
        </p:sp>
        <p:grpSp>
          <p:nvGrpSpPr>
            <p:cNvPr id="7" name="Google Shape;3824;p31"/>
            <p:cNvGrpSpPr/>
            <p:nvPr/>
          </p:nvGrpSpPr>
          <p:grpSpPr>
            <a:xfrm>
              <a:off x="592960" y="1176916"/>
              <a:ext cx="782420" cy="762269"/>
              <a:chOff x="3319100" y="1227530"/>
              <a:chExt cx="782420" cy="762269"/>
            </a:xfrm>
          </p:grpSpPr>
          <p:sp>
            <p:nvSpPr>
              <p:cNvPr id="3825" name="Google Shape;3825;p31"/>
              <p:cNvSpPr/>
              <p:nvPr/>
            </p:nvSpPr>
            <p:spPr>
              <a:xfrm>
                <a:off x="3319100" y="1227530"/>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26" name="Google Shape;3826;p31"/>
              <p:cNvSpPr/>
              <p:nvPr/>
            </p:nvSpPr>
            <p:spPr>
              <a:xfrm>
                <a:off x="3401604" y="1309000"/>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dk2"/>
                    </a:solidFill>
                    <a:latin typeface="Livvic"/>
                    <a:ea typeface="Livvic"/>
                    <a:cs typeface="Livvic"/>
                    <a:sym typeface="Livvic"/>
                  </a:rPr>
                  <a:t>1</a:t>
                </a:r>
                <a:endParaRPr sz="1600" b="1">
                  <a:solidFill>
                    <a:schemeClr val="dk2"/>
                  </a:solidFill>
                  <a:latin typeface="Livvic"/>
                  <a:ea typeface="Livvic"/>
                  <a:cs typeface="Livvic"/>
                  <a:sym typeface="Livvic"/>
                </a:endParaRPr>
              </a:p>
            </p:txBody>
          </p:sp>
        </p:grpSp>
      </p:grpSp>
      <p:pic>
        <p:nvPicPr>
          <p:cNvPr id="20" name="Picture 19" descr="ani.jpg"/>
          <p:cNvPicPr>
            <a:picLocks noChangeAspect="1"/>
          </p:cNvPicPr>
          <p:nvPr/>
        </p:nvPicPr>
        <p:blipFill>
          <a:blip r:embed="rId3"/>
          <a:stretch>
            <a:fillRect/>
          </a:stretch>
        </p:blipFill>
        <p:spPr>
          <a:xfrm>
            <a:off x="6072198" y="928676"/>
            <a:ext cx="2743200" cy="3686172"/>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76"/>
        <p:cNvGrpSpPr/>
        <p:nvPr/>
      </p:nvGrpSpPr>
      <p:grpSpPr>
        <a:xfrm>
          <a:off x="0" y="0"/>
          <a:ext cx="0" cy="0"/>
          <a:chOff x="0" y="0"/>
          <a:chExt cx="0" cy="0"/>
        </a:xfrm>
      </p:grpSpPr>
      <p:sp>
        <p:nvSpPr>
          <p:cNvPr id="3977" name="Google Shape;3977;p35"/>
          <p:cNvSpPr txBox="1">
            <a:spLocks noGrp="1"/>
          </p:cNvSpPr>
          <p:nvPr>
            <p:ph type="title"/>
          </p:nvPr>
        </p:nvSpPr>
        <p:spPr>
          <a:xfrm>
            <a:off x="538575" y="538575"/>
            <a:ext cx="80670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latin typeface="Merriweather"/>
                <a:ea typeface="Merriweather"/>
                <a:cs typeface="Merriweather"/>
                <a:sym typeface="Merriweather"/>
              </a:rPr>
              <a:t>Protagonists</a:t>
            </a:r>
            <a:endParaRPr b="1"/>
          </a:p>
        </p:txBody>
      </p:sp>
      <p:grpSp>
        <p:nvGrpSpPr>
          <p:cNvPr id="2" name="Google Shape;3978;p35"/>
          <p:cNvGrpSpPr/>
          <p:nvPr/>
        </p:nvGrpSpPr>
        <p:grpSpPr>
          <a:xfrm>
            <a:off x="698538" y="1520275"/>
            <a:ext cx="3754250" cy="3112600"/>
            <a:chOff x="698538" y="1520275"/>
            <a:chExt cx="3754250" cy="3112600"/>
          </a:xfrm>
        </p:grpSpPr>
        <p:sp>
          <p:nvSpPr>
            <p:cNvPr id="3979" name="Google Shape;3979;p35"/>
            <p:cNvSpPr/>
            <p:nvPr/>
          </p:nvSpPr>
          <p:spPr>
            <a:xfrm>
              <a:off x="698538" y="1520275"/>
              <a:ext cx="3754250" cy="3112600"/>
            </a:xfrm>
            <a:custGeom>
              <a:avLst/>
              <a:gdLst/>
              <a:ahLst/>
              <a:cxnLst/>
              <a:rect l="l" t="t" r="r" b="b"/>
              <a:pathLst>
                <a:path w="150170" h="124504" extrusionOk="0">
                  <a:moveTo>
                    <a:pt x="128093" y="5203"/>
                  </a:moveTo>
                  <a:cubicBezTo>
                    <a:pt x="105563" y="-5280"/>
                    <a:pt x="22278" y="627"/>
                    <a:pt x="6119" y="20145"/>
                  </a:cubicBezTo>
                  <a:cubicBezTo>
                    <a:pt x="-10040" y="39663"/>
                    <a:pt x="8609" y="111829"/>
                    <a:pt x="31139" y="122312"/>
                  </a:cubicBezTo>
                  <a:cubicBezTo>
                    <a:pt x="53669" y="132795"/>
                    <a:pt x="125140" y="102562"/>
                    <a:pt x="141299" y="83044"/>
                  </a:cubicBezTo>
                  <a:cubicBezTo>
                    <a:pt x="157458" y="63526"/>
                    <a:pt x="150623" y="15686"/>
                    <a:pt x="128093" y="5203"/>
                  </a:cubicBezTo>
                  <a:close/>
                </a:path>
              </a:pathLst>
            </a:custGeom>
            <a:noFill/>
            <a:ln w="28575" cap="flat" cmpd="sng">
              <a:solidFill>
                <a:schemeClr val="dk2"/>
              </a:solidFill>
              <a:prstDash val="solid"/>
              <a:round/>
              <a:headEnd type="none" w="med" len="med"/>
              <a:tailEnd type="none" w="med" len="med"/>
            </a:ln>
          </p:spPr>
        </p:sp>
        <p:sp>
          <p:nvSpPr>
            <p:cNvPr id="3980" name="Google Shape;3980;p35"/>
            <p:cNvSpPr txBox="1"/>
            <p:nvPr/>
          </p:nvSpPr>
          <p:spPr>
            <a:xfrm>
              <a:off x="1000100" y="2786064"/>
              <a:ext cx="3214710" cy="456600"/>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None/>
              </a:pPr>
              <a:r>
                <a:rPr lang="en" sz="1800" dirty="0" smtClean="0">
                  <a:latin typeface="Livvic"/>
                  <a:ea typeface="Livvic"/>
                  <a:cs typeface="Livvic"/>
                  <a:sym typeface="Livvic"/>
                </a:rPr>
                <a:t>The one who fails to adjust with harsh realities of life.</a:t>
              </a:r>
            </a:p>
            <a:p>
              <a:pPr marL="0" lvl="0" indent="0" algn="just" rtl="0">
                <a:lnSpc>
                  <a:spcPct val="100000"/>
                </a:lnSpc>
                <a:spcBef>
                  <a:spcPts val="0"/>
                </a:spcBef>
                <a:spcAft>
                  <a:spcPts val="0"/>
                </a:spcAft>
                <a:buNone/>
              </a:pPr>
              <a:r>
                <a:rPr lang="en" sz="1800" dirty="0" smtClean="0">
                  <a:latin typeface="Livvic"/>
                  <a:ea typeface="Livvic"/>
                  <a:cs typeface="Livvic"/>
                  <a:sym typeface="Livvic"/>
                </a:rPr>
                <a:t>Eg- Maya, Monisha and Nanda Kaul</a:t>
              </a:r>
              <a:endParaRPr sz="1800">
                <a:latin typeface="Livvic"/>
                <a:ea typeface="Livvic"/>
                <a:cs typeface="Livvic"/>
                <a:sym typeface="Livvic"/>
              </a:endParaRPr>
            </a:p>
          </p:txBody>
        </p:sp>
      </p:grpSp>
      <p:grpSp>
        <p:nvGrpSpPr>
          <p:cNvPr id="3" name="Google Shape;4003;p35"/>
          <p:cNvGrpSpPr/>
          <p:nvPr/>
        </p:nvGrpSpPr>
        <p:grpSpPr>
          <a:xfrm>
            <a:off x="4721255" y="1495143"/>
            <a:ext cx="3724207" cy="3162864"/>
            <a:chOff x="4721255" y="1495143"/>
            <a:chExt cx="3724207" cy="3162864"/>
          </a:xfrm>
        </p:grpSpPr>
        <p:sp>
          <p:nvSpPr>
            <p:cNvPr id="4004" name="Google Shape;4004;p35"/>
            <p:cNvSpPr/>
            <p:nvPr/>
          </p:nvSpPr>
          <p:spPr>
            <a:xfrm rot="10800000">
              <a:off x="4721255" y="1495143"/>
              <a:ext cx="3724207" cy="3162864"/>
            </a:xfrm>
            <a:custGeom>
              <a:avLst/>
              <a:gdLst/>
              <a:ahLst/>
              <a:cxnLst/>
              <a:rect l="l" t="t" r="r" b="b"/>
              <a:pathLst>
                <a:path w="155678" h="132006" extrusionOk="0">
                  <a:moveTo>
                    <a:pt x="138767" y="30003"/>
                  </a:moveTo>
                  <a:cubicBezTo>
                    <a:pt x="125794" y="10311"/>
                    <a:pt x="90174" y="4230"/>
                    <a:pt x="67876" y="1855"/>
                  </a:cubicBezTo>
                  <a:cubicBezTo>
                    <a:pt x="45578" y="-520"/>
                    <a:pt x="12971" y="-3879"/>
                    <a:pt x="4978" y="15755"/>
                  </a:cubicBezTo>
                  <a:cubicBezTo>
                    <a:pt x="-3015" y="35389"/>
                    <a:pt x="-3536" y="102284"/>
                    <a:pt x="19920" y="119659"/>
                  </a:cubicBezTo>
                  <a:cubicBezTo>
                    <a:pt x="43377" y="137034"/>
                    <a:pt x="125909" y="134950"/>
                    <a:pt x="145717" y="120007"/>
                  </a:cubicBezTo>
                  <a:cubicBezTo>
                    <a:pt x="165525" y="105064"/>
                    <a:pt x="151741" y="49695"/>
                    <a:pt x="138767" y="30003"/>
                  </a:cubicBezTo>
                  <a:close/>
                </a:path>
              </a:pathLst>
            </a:custGeom>
            <a:noFill/>
            <a:ln w="28575" cap="flat" cmpd="sng">
              <a:solidFill>
                <a:schemeClr val="lt2"/>
              </a:solidFill>
              <a:prstDash val="solid"/>
              <a:round/>
              <a:headEnd type="none" w="med" len="med"/>
              <a:tailEnd type="none" w="med" len="med"/>
            </a:ln>
          </p:spPr>
        </p:sp>
        <p:sp>
          <p:nvSpPr>
            <p:cNvPr id="4005" name="Google Shape;4005;p35"/>
            <p:cNvSpPr txBox="1"/>
            <p:nvPr/>
          </p:nvSpPr>
          <p:spPr>
            <a:xfrm>
              <a:off x="5357818" y="2829530"/>
              <a:ext cx="2786082" cy="456600"/>
            </a:xfrm>
            <a:prstGeom prst="rect">
              <a:avLst/>
            </a:prstGeom>
            <a:noFill/>
            <a:ln>
              <a:noFill/>
            </a:ln>
          </p:spPr>
          <p:txBody>
            <a:bodyPr spcFirstLastPara="1" wrap="square" lIns="91425" tIns="91425" rIns="91425" bIns="91425" anchor="ctr" anchorCtr="0">
              <a:noAutofit/>
            </a:bodyPr>
            <a:lstStyle/>
            <a:p>
              <a:pPr marL="0" lvl="0" indent="0" algn="just" rtl="0">
                <a:lnSpc>
                  <a:spcPct val="100000"/>
                </a:lnSpc>
                <a:spcBef>
                  <a:spcPts val="0"/>
                </a:spcBef>
                <a:spcAft>
                  <a:spcPts val="0"/>
                </a:spcAft>
                <a:buNone/>
              </a:pPr>
              <a:r>
                <a:rPr lang="en" sz="1800" dirty="0" smtClean="0">
                  <a:solidFill>
                    <a:srgbClr val="000000"/>
                  </a:solidFill>
                  <a:latin typeface="Livvic"/>
                  <a:ea typeface="Livvic"/>
                  <a:cs typeface="Livvic"/>
                  <a:sym typeface="Livvic"/>
                </a:rPr>
                <a:t>The one who compromise with their surroundings for survival </a:t>
              </a:r>
            </a:p>
            <a:p>
              <a:pPr marL="0" lvl="0" indent="0" algn="just" rtl="0">
                <a:lnSpc>
                  <a:spcPct val="100000"/>
                </a:lnSpc>
                <a:spcBef>
                  <a:spcPts val="0"/>
                </a:spcBef>
                <a:spcAft>
                  <a:spcPts val="0"/>
                </a:spcAft>
                <a:buNone/>
              </a:pPr>
              <a:r>
                <a:rPr lang="en" sz="1800" dirty="0" smtClean="0">
                  <a:latin typeface="Livvic"/>
                  <a:ea typeface="Livvic"/>
                  <a:cs typeface="Livvic"/>
                  <a:sym typeface="Livvic"/>
                </a:rPr>
                <a:t>Eg- Sara, Bim, Sarla and Lotte</a:t>
              </a:r>
              <a:endParaRPr sz="1800">
                <a:latin typeface="Livvic"/>
                <a:ea typeface="Livvic"/>
                <a:cs typeface="Livvic"/>
                <a:sym typeface="Livvic"/>
              </a:endParaRPr>
            </a:p>
          </p:txBody>
        </p:sp>
        <p:sp>
          <p:nvSpPr>
            <p:cNvPr id="4014" name="Google Shape;4014;p35"/>
            <p:cNvSpPr/>
            <p:nvPr/>
          </p:nvSpPr>
          <p:spPr>
            <a:xfrm>
              <a:off x="5408157" y="2621970"/>
              <a:ext cx="640800" cy="637500"/>
            </a:xfrm>
            <a:prstGeom prst="roundRect">
              <a:avLst>
                <a:gd name="adj"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20"/>
          <p:cNvSpPr txBox="1">
            <a:spLocks noGrp="1"/>
          </p:cNvSpPr>
          <p:nvPr>
            <p:ph type="title"/>
          </p:nvPr>
        </p:nvSpPr>
        <p:spPr>
          <a:xfrm>
            <a:off x="538575" y="538575"/>
            <a:ext cx="80670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latin typeface="Livvic" charset="0"/>
                <a:ea typeface="Merriweather"/>
                <a:cs typeface="Merriweather"/>
                <a:sym typeface="Merriweather"/>
              </a:rPr>
              <a:t>Conclusion</a:t>
            </a:r>
            <a:endParaRPr b="1">
              <a:latin typeface="Livvic" charset="0"/>
            </a:endParaRPr>
          </a:p>
        </p:txBody>
      </p:sp>
      <p:grpSp>
        <p:nvGrpSpPr>
          <p:cNvPr id="671" name="Google Shape;671;p20"/>
          <p:cNvGrpSpPr/>
          <p:nvPr/>
        </p:nvGrpSpPr>
        <p:grpSpPr>
          <a:xfrm>
            <a:off x="728651" y="1500180"/>
            <a:ext cx="2182073" cy="2182196"/>
            <a:chOff x="766752" y="1823983"/>
            <a:chExt cx="2182073" cy="2182196"/>
          </a:xfrm>
        </p:grpSpPr>
        <p:sp>
          <p:nvSpPr>
            <p:cNvPr id="672" name="Google Shape;672;p20"/>
            <p:cNvSpPr/>
            <p:nvPr/>
          </p:nvSpPr>
          <p:spPr>
            <a:xfrm>
              <a:off x="766752" y="1823983"/>
              <a:ext cx="2181713" cy="2182196"/>
            </a:xfrm>
            <a:custGeom>
              <a:avLst/>
              <a:gdLst/>
              <a:ahLst/>
              <a:cxnLst/>
              <a:rect l="l" t="t" r="r" b="b"/>
              <a:pathLst>
                <a:path w="188852" h="188853" extrusionOk="0">
                  <a:moveTo>
                    <a:pt x="94426" y="14415"/>
                  </a:moveTo>
                  <a:cubicBezTo>
                    <a:pt x="138667" y="14415"/>
                    <a:pt x="174491" y="50238"/>
                    <a:pt x="174491" y="94427"/>
                  </a:cubicBezTo>
                  <a:cubicBezTo>
                    <a:pt x="174491" y="138667"/>
                    <a:pt x="138667" y="174491"/>
                    <a:pt x="94426" y="174491"/>
                  </a:cubicBezTo>
                  <a:cubicBezTo>
                    <a:pt x="50238" y="174491"/>
                    <a:pt x="14414" y="138667"/>
                    <a:pt x="14414" y="94427"/>
                  </a:cubicBezTo>
                  <a:cubicBezTo>
                    <a:pt x="14414" y="50238"/>
                    <a:pt x="50238" y="14415"/>
                    <a:pt x="94426" y="14415"/>
                  </a:cubicBezTo>
                  <a:close/>
                  <a:moveTo>
                    <a:pt x="94426" y="1"/>
                  </a:moveTo>
                  <a:cubicBezTo>
                    <a:pt x="42295" y="1"/>
                    <a:pt x="0" y="42295"/>
                    <a:pt x="0" y="94427"/>
                  </a:cubicBezTo>
                  <a:cubicBezTo>
                    <a:pt x="0" y="146610"/>
                    <a:pt x="42295" y="188852"/>
                    <a:pt x="94426" y="188852"/>
                  </a:cubicBezTo>
                  <a:cubicBezTo>
                    <a:pt x="146610" y="188852"/>
                    <a:pt x="188852" y="146610"/>
                    <a:pt x="188852" y="94427"/>
                  </a:cubicBezTo>
                  <a:cubicBezTo>
                    <a:pt x="188852" y="42295"/>
                    <a:pt x="146610" y="1"/>
                    <a:pt x="9442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73" name="Google Shape;673;p20"/>
            <p:cNvSpPr/>
            <p:nvPr/>
          </p:nvSpPr>
          <p:spPr>
            <a:xfrm>
              <a:off x="1857468" y="1823983"/>
              <a:ext cx="1022188" cy="767125"/>
            </a:xfrm>
            <a:custGeom>
              <a:avLst/>
              <a:gdLst/>
              <a:ahLst/>
              <a:cxnLst/>
              <a:rect l="l" t="t" r="r" b="b"/>
              <a:pathLst>
                <a:path w="88482" h="66389" extrusionOk="0">
                  <a:moveTo>
                    <a:pt x="0" y="1"/>
                  </a:moveTo>
                  <a:lnTo>
                    <a:pt x="0" y="14415"/>
                  </a:lnTo>
                  <a:cubicBezTo>
                    <a:pt x="34351" y="14415"/>
                    <a:pt x="63652" y="36035"/>
                    <a:pt x="75015" y="66388"/>
                  </a:cubicBezTo>
                  <a:lnTo>
                    <a:pt x="88482" y="61338"/>
                  </a:lnTo>
                  <a:cubicBezTo>
                    <a:pt x="75067" y="25514"/>
                    <a:pt x="40506" y="1"/>
                    <a:pt x="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74" name="Google Shape;674;p20"/>
            <p:cNvSpPr/>
            <p:nvPr/>
          </p:nvSpPr>
          <p:spPr>
            <a:xfrm>
              <a:off x="2723955" y="2532569"/>
              <a:ext cx="224869" cy="717877"/>
            </a:xfrm>
            <a:custGeom>
              <a:avLst/>
              <a:gdLst/>
              <a:ahLst/>
              <a:cxnLst/>
              <a:rect l="l" t="t" r="r" b="b"/>
              <a:pathLst>
                <a:path w="19465" h="62127" extrusionOk="0">
                  <a:moveTo>
                    <a:pt x="13468" y="0"/>
                  </a:moveTo>
                  <a:lnTo>
                    <a:pt x="1" y="5050"/>
                  </a:lnTo>
                  <a:cubicBezTo>
                    <a:pt x="3262" y="13783"/>
                    <a:pt x="5051" y="23251"/>
                    <a:pt x="5051" y="33089"/>
                  </a:cubicBezTo>
                  <a:cubicBezTo>
                    <a:pt x="5051" y="41295"/>
                    <a:pt x="3841" y="49186"/>
                    <a:pt x="1526" y="56603"/>
                  </a:cubicBezTo>
                  <a:lnTo>
                    <a:pt x="14888" y="62126"/>
                  </a:lnTo>
                  <a:cubicBezTo>
                    <a:pt x="17834" y="52973"/>
                    <a:pt x="19465" y="43241"/>
                    <a:pt x="19465" y="33089"/>
                  </a:cubicBezTo>
                  <a:cubicBezTo>
                    <a:pt x="19412" y="21463"/>
                    <a:pt x="17308" y="10311"/>
                    <a:pt x="13468"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75" name="Google Shape;675;p20"/>
            <p:cNvSpPr/>
            <p:nvPr/>
          </p:nvSpPr>
          <p:spPr>
            <a:xfrm>
              <a:off x="1857468" y="3186445"/>
              <a:ext cx="1038593" cy="819400"/>
            </a:xfrm>
            <a:custGeom>
              <a:avLst/>
              <a:gdLst/>
              <a:ahLst/>
              <a:cxnLst/>
              <a:rect l="l" t="t" r="r" b="b"/>
              <a:pathLst>
                <a:path w="89902" h="70913" extrusionOk="0">
                  <a:moveTo>
                    <a:pt x="76540" y="1"/>
                  </a:moveTo>
                  <a:cubicBezTo>
                    <a:pt x="66493" y="32774"/>
                    <a:pt x="36035" y="56551"/>
                    <a:pt x="0" y="56551"/>
                  </a:cubicBezTo>
                  <a:lnTo>
                    <a:pt x="0" y="70912"/>
                  </a:lnTo>
                  <a:cubicBezTo>
                    <a:pt x="42032" y="70912"/>
                    <a:pt x="77645" y="43505"/>
                    <a:pt x="89902" y="5524"/>
                  </a:cubicBezTo>
                  <a:lnTo>
                    <a:pt x="76540"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grpSp>
          <p:nvGrpSpPr>
            <p:cNvPr id="676" name="Google Shape;676;p20"/>
            <p:cNvGrpSpPr/>
            <p:nvPr/>
          </p:nvGrpSpPr>
          <p:grpSpPr>
            <a:xfrm>
              <a:off x="1297657" y="2283141"/>
              <a:ext cx="1149185" cy="1246011"/>
              <a:chOff x="3779925" y="1751900"/>
              <a:chExt cx="1395150" cy="1512700"/>
            </a:xfrm>
          </p:grpSpPr>
          <p:sp>
            <p:nvSpPr>
              <p:cNvPr id="677" name="Google Shape;677;p20"/>
              <p:cNvSpPr/>
              <p:nvPr/>
            </p:nvSpPr>
            <p:spPr>
              <a:xfrm>
                <a:off x="3779925" y="1751900"/>
                <a:ext cx="1395150" cy="1512700"/>
              </a:xfrm>
              <a:custGeom>
                <a:avLst/>
                <a:gdLst/>
                <a:ahLst/>
                <a:cxnLst/>
                <a:rect l="l" t="t" r="r" b="b"/>
                <a:pathLst>
                  <a:path w="55806" h="60508" extrusionOk="0">
                    <a:moveTo>
                      <a:pt x="35362" y="1284"/>
                    </a:moveTo>
                    <a:cubicBezTo>
                      <a:pt x="35362" y="1391"/>
                      <a:pt x="35362" y="1474"/>
                      <a:pt x="35374" y="1581"/>
                    </a:cubicBezTo>
                    <a:cubicBezTo>
                      <a:pt x="35326" y="1593"/>
                      <a:pt x="35267" y="1593"/>
                      <a:pt x="35219" y="1605"/>
                    </a:cubicBezTo>
                    <a:lnTo>
                      <a:pt x="35219" y="1296"/>
                    </a:lnTo>
                    <a:cubicBezTo>
                      <a:pt x="35267" y="1296"/>
                      <a:pt x="35314" y="1284"/>
                      <a:pt x="35362" y="1284"/>
                    </a:cubicBezTo>
                    <a:close/>
                    <a:moveTo>
                      <a:pt x="35803" y="1391"/>
                    </a:moveTo>
                    <a:cubicBezTo>
                      <a:pt x="35898" y="1427"/>
                      <a:pt x="35969" y="1522"/>
                      <a:pt x="36017" y="1653"/>
                    </a:cubicBezTo>
                    <a:cubicBezTo>
                      <a:pt x="35957" y="1605"/>
                      <a:pt x="35898" y="1581"/>
                      <a:pt x="35826" y="1569"/>
                    </a:cubicBezTo>
                    <a:cubicBezTo>
                      <a:pt x="35826" y="1510"/>
                      <a:pt x="35803" y="1450"/>
                      <a:pt x="35803" y="1391"/>
                    </a:cubicBezTo>
                    <a:close/>
                    <a:moveTo>
                      <a:pt x="34838" y="1403"/>
                    </a:moveTo>
                    <a:lnTo>
                      <a:pt x="34838" y="1403"/>
                    </a:lnTo>
                    <a:cubicBezTo>
                      <a:pt x="34826" y="1510"/>
                      <a:pt x="34814" y="1629"/>
                      <a:pt x="34791" y="1748"/>
                    </a:cubicBezTo>
                    <a:cubicBezTo>
                      <a:pt x="34731" y="1760"/>
                      <a:pt x="34695" y="1784"/>
                      <a:pt x="34636" y="1819"/>
                    </a:cubicBezTo>
                    <a:lnTo>
                      <a:pt x="34636" y="1462"/>
                    </a:lnTo>
                    <a:cubicBezTo>
                      <a:pt x="34707" y="1427"/>
                      <a:pt x="34767" y="1415"/>
                      <a:pt x="34838" y="1403"/>
                    </a:cubicBezTo>
                    <a:close/>
                    <a:moveTo>
                      <a:pt x="34279" y="1593"/>
                    </a:moveTo>
                    <a:lnTo>
                      <a:pt x="34231" y="1998"/>
                    </a:lnTo>
                    <a:cubicBezTo>
                      <a:pt x="34124" y="2046"/>
                      <a:pt x="34040" y="2081"/>
                      <a:pt x="33933" y="2141"/>
                    </a:cubicBezTo>
                    <a:cubicBezTo>
                      <a:pt x="33921" y="2046"/>
                      <a:pt x="33921" y="1939"/>
                      <a:pt x="33898" y="1831"/>
                    </a:cubicBezTo>
                    <a:cubicBezTo>
                      <a:pt x="33898" y="1808"/>
                      <a:pt x="33886" y="1784"/>
                      <a:pt x="33874" y="1772"/>
                    </a:cubicBezTo>
                    <a:lnTo>
                      <a:pt x="34279" y="1593"/>
                    </a:lnTo>
                    <a:close/>
                    <a:moveTo>
                      <a:pt x="33624" y="1891"/>
                    </a:moveTo>
                    <a:cubicBezTo>
                      <a:pt x="33588" y="2058"/>
                      <a:pt x="33576" y="2189"/>
                      <a:pt x="33564" y="2343"/>
                    </a:cubicBezTo>
                    <a:cubicBezTo>
                      <a:pt x="33481" y="2379"/>
                      <a:pt x="33409" y="2427"/>
                      <a:pt x="33350" y="2462"/>
                    </a:cubicBezTo>
                    <a:cubicBezTo>
                      <a:pt x="33338" y="2367"/>
                      <a:pt x="33338" y="2284"/>
                      <a:pt x="33326" y="2177"/>
                    </a:cubicBezTo>
                    <a:cubicBezTo>
                      <a:pt x="33326" y="2129"/>
                      <a:pt x="33290" y="2105"/>
                      <a:pt x="33255" y="2081"/>
                    </a:cubicBezTo>
                    <a:cubicBezTo>
                      <a:pt x="33374" y="2022"/>
                      <a:pt x="33493" y="1950"/>
                      <a:pt x="33624" y="1891"/>
                    </a:cubicBezTo>
                    <a:close/>
                    <a:moveTo>
                      <a:pt x="33040" y="2224"/>
                    </a:moveTo>
                    <a:lnTo>
                      <a:pt x="33040" y="2224"/>
                    </a:lnTo>
                    <a:cubicBezTo>
                      <a:pt x="33028" y="2367"/>
                      <a:pt x="33005" y="2522"/>
                      <a:pt x="32993" y="2653"/>
                    </a:cubicBezTo>
                    <a:cubicBezTo>
                      <a:pt x="32981" y="2653"/>
                      <a:pt x="32969" y="2665"/>
                      <a:pt x="32969" y="2665"/>
                    </a:cubicBezTo>
                    <a:cubicBezTo>
                      <a:pt x="32909" y="2689"/>
                      <a:pt x="32862" y="2712"/>
                      <a:pt x="32802" y="2736"/>
                    </a:cubicBezTo>
                    <a:cubicBezTo>
                      <a:pt x="32814" y="2653"/>
                      <a:pt x="32814" y="2558"/>
                      <a:pt x="32826" y="2474"/>
                    </a:cubicBezTo>
                    <a:cubicBezTo>
                      <a:pt x="32826" y="2415"/>
                      <a:pt x="32814" y="2379"/>
                      <a:pt x="32766" y="2355"/>
                    </a:cubicBezTo>
                    <a:cubicBezTo>
                      <a:pt x="32874" y="2308"/>
                      <a:pt x="32969" y="2260"/>
                      <a:pt x="33040" y="2224"/>
                    </a:cubicBezTo>
                    <a:close/>
                    <a:moveTo>
                      <a:pt x="37279" y="2236"/>
                    </a:moveTo>
                    <a:lnTo>
                      <a:pt x="37279" y="2236"/>
                    </a:lnTo>
                    <a:cubicBezTo>
                      <a:pt x="36969" y="2396"/>
                      <a:pt x="36650" y="2566"/>
                      <a:pt x="36347" y="2737"/>
                    </a:cubicBezTo>
                    <a:lnTo>
                      <a:pt x="36347" y="2737"/>
                    </a:lnTo>
                    <a:cubicBezTo>
                      <a:pt x="36443" y="2680"/>
                      <a:pt x="36540" y="2619"/>
                      <a:pt x="36636" y="2558"/>
                    </a:cubicBezTo>
                    <a:cubicBezTo>
                      <a:pt x="36731" y="2498"/>
                      <a:pt x="36743" y="2415"/>
                      <a:pt x="36731" y="2343"/>
                    </a:cubicBezTo>
                    <a:cubicBezTo>
                      <a:pt x="36838" y="2320"/>
                      <a:pt x="36934" y="2296"/>
                      <a:pt x="37041" y="2284"/>
                    </a:cubicBezTo>
                    <a:cubicBezTo>
                      <a:pt x="37112" y="2260"/>
                      <a:pt x="37196" y="2248"/>
                      <a:pt x="37279" y="2236"/>
                    </a:cubicBezTo>
                    <a:close/>
                    <a:moveTo>
                      <a:pt x="32481" y="2546"/>
                    </a:moveTo>
                    <a:lnTo>
                      <a:pt x="32481" y="2546"/>
                    </a:lnTo>
                    <a:cubicBezTo>
                      <a:pt x="32457" y="2665"/>
                      <a:pt x="32445" y="2796"/>
                      <a:pt x="32433" y="2939"/>
                    </a:cubicBezTo>
                    <a:cubicBezTo>
                      <a:pt x="32314" y="2986"/>
                      <a:pt x="32195" y="3058"/>
                      <a:pt x="32064" y="3093"/>
                    </a:cubicBezTo>
                    <a:cubicBezTo>
                      <a:pt x="32064" y="3022"/>
                      <a:pt x="32052" y="2951"/>
                      <a:pt x="32028" y="2879"/>
                    </a:cubicBezTo>
                    <a:cubicBezTo>
                      <a:pt x="32028" y="2855"/>
                      <a:pt x="32016" y="2843"/>
                      <a:pt x="31993" y="2843"/>
                    </a:cubicBezTo>
                    <a:cubicBezTo>
                      <a:pt x="32159" y="2736"/>
                      <a:pt x="32326" y="2653"/>
                      <a:pt x="32481" y="2546"/>
                    </a:cubicBezTo>
                    <a:close/>
                    <a:moveTo>
                      <a:pt x="32969" y="3284"/>
                    </a:moveTo>
                    <a:cubicBezTo>
                      <a:pt x="32921" y="3332"/>
                      <a:pt x="32862" y="3367"/>
                      <a:pt x="32814" y="3391"/>
                    </a:cubicBezTo>
                    <a:lnTo>
                      <a:pt x="32814" y="3367"/>
                    </a:lnTo>
                    <a:cubicBezTo>
                      <a:pt x="32862" y="3332"/>
                      <a:pt x="32909" y="3320"/>
                      <a:pt x="32969" y="3284"/>
                    </a:cubicBezTo>
                    <a:close/>
                    <a:moveTo>
                      <a:pt x="31790" y="2974"/>
                    </a:moveTo>
                    <a:lnTo>
                      <a:pt x="31790" y="2974"/>
                    </a:lnTo>
                    <a:cubicBezTo>
                      <a:pt x="31743" y="3070"/>
                      <a:pt x="31743" y="3153"/>
                      <a:pt x="31743" y="3260"/>
                    </a:cubicBezTo>
                    <a:cubicBezTo>
                      <a:pt x="31623" y="3320"/>
                      <a:pt x="31504" y="3379"/>
                      <a:pt x="31373" y="3439"/>
                    </a:cubicBezTo>
                    <a:lnTo>
                      <a:pt x="31373" y="3260"/>
                    </a:lnTo>
                    <a:lnTo>
                      <a:pt x="31373" y="3248"/>
                    </a:lnTo>
                    <a:cubicBezTo>
                      <a:pt x="31504" y="3153"/>
                      <a:pt x="31635" y="3070"/>
                      <a:pt x="31790" y="2974"/>
                    </a:cubicBezTo>
                    <a:close/>
                    <a:moveTo>
                      <a:pt x="31064" y="3439"/>
                    </a:moveTo>
                    <a:lnTo>
                      <a:pt x="31052" y="3582"/>
                    </a:lnTo>
                    <a:cubicBezTo>
                      <a:pt x="30957" y="3629"/>
                      <a:pt x="30850" y="3689"/>
                      <a:pt x="30742" y="3736"/>
                    </a:cubicBezTo>
                    <a:lnTo>
                      <a:pt x="30742" y="3724"/>
                    </a:lnTo>
                    <a:cubicBezTo>
                      <a:pt x="30742" y="3689"/>
                      <a:pt x="30742" y="3677"/>
                      <a:pt x="30731" y="3641"/>
                    </a:cubicBezTo>
                    <a:cubicBezTo>
                      <a:pt x="30838" y="3570"/>
                      <a:pt x="30945" y="3510"/>
                      <a:pt x="31064" y="3439"/>
                    </a:cubicBezTo>
                    <a:close/>
                    <a:moveTo>
                      <a:pt x="32338" y="3570"/>
                    </a:moveTo>
                    <a:lnTo>
                      <a:pt x="32338" y="3594"/>
                    </a:lnTo>
                    <a:lnTo>
                      <a:pt x="32338" y="3629"/>
                    </a:lnTo>
                    <a:cubicBezTo>
                      <a:pt x="32255" y="3677"/>
                      <a:pt x="32147" y="3736"/>
                      <a:pt x="32052" y="3784"/>
                    </a:cubicBezTo>
                    <a:lnTo>
                      <a:pt x="32052" y="3677"/>
                    </a:lnTo>
                    <a:cubicBezTo>
                      <a:pt x="32147" y="3653"/>
                      <a:pt x="32231" y="3617"/>
                      <a:pt x="32338" y="3570"/>
                    </a:cubicBezTo>
                    <a:close/>
                    <a:moveTo>
                      <a:pt x="30385" y="3867"/>
                    </a:moveTo>
                    <a:lnTo>
                      <a:pt x="30385" y="3903"/>
                    </a:lnTo>
                    <a:cubicBezTo>
                      <a:pt x="30350" y="3927"/>
                      <a:pt x="30278" y="3951"/>
                      <a:pt x="30242" y="3975"/>
                    </a:cubicBezTo>
                    <a:cubicBezTo>
                      <a:pt x="30278" y="3951"/>
                      <a:pt x="30350" y="3915"/>
                      <a:pt x="30385" y="3867"/>
                    </a:cubicBezTo>
                    <a:close/>
                    <a:moveTo>
                      <a:pt x="40470" y="2165"/>
                    </a:moveTo>
                    <a:lnTo>
                      <a:pt x="40470" y="2165"/>
                    </a:lnTo>
                    <a:cubicBezTo>
                      <a:pt x="40720" y="2177"/>
                      <a:pt x="40958" y="2189"/>
                      <a:pt x="41208" y="2189"/>
                    </a:cubicBezTo>
                    <a:cubicBezTo>
                      <a:pt x="40303" y="2760"/>
                      <a:pt x="39422" y="3367"/>
                      <a:pt x="38577" y="4010"/>
                    </a:cubicBezTo>
                    <a:cubicBezTo>
                      <a:pt x="39196" y="3463"/>
                      <a:pt x="39803" y="2915"/>
                      <a:pt x="40422" y="2367"/>
                    </a:cubicBezTo>
                    <a:cubicBezTo>
                      <a:pt x="40494" y="2308"/>
                      <a:pt x="40494" y="2224"/>
                      <a:pt x="40470" y="2165"/>
                    </a:cubicBezTo>
                    <a:close/>
                    <a:moveTo>
                      <a:pt x="39172" y="2129"/>
                    </a:moveTo>
                    <a:cubicBezTo>
                      <a:pt x="38362" y="2772"/>
                      <a:pt x="37565" y="3391"/>
                      <a:pt x="36755" y="4022"/>
                    </a:cubicBezTo>
                    <a:cubicBezTo>
                      <a:pt x="37446" y="3415"/>
                      <a:pt x="38100" y="2772"/>
                      <a:pt x="38755" y="2129"/>
                    </a:cubicBezTo>
                    <a:close/>
                    <a:moveTo>
                      <a:pt x="31695" y="3855"/>
                    </a:moveTo>
                    <a:cubicBezTo>
                      <a:pt x="31695" y="3903"/>
                      <a:pt x="31695" y="3951"/>
                      <a:pt x="31683" y="3986"/>
                    </a:cubicBezTo>
                    <a:cubicBezTo>
                      <a:pt x="31576" y="4046"/>
                      <a:pt x="31457" y="4105"/>
                      <a:pt x="31350" y="4165"/>
                    </a:cubicBezTo>
                    <a:cubicBezTo>
                      <a:pt x="31350" y="4153"/>
                      <a:pt x="31373" y="4153"/>
                      <a:pt x="31373" y="4141"/>
                    </a:cubicBezTo>
                    <a:cubicBezTo>
                      <a:pt x="31373" y="4094"/>
                      <a:pt x="31385" y="4034"/>
                      <a:pt x="31385" y="3986"/>
                    </a:cubicBezTo>
                    <a:lnTo>
                      <a:pt x="31695" y="3855"/>
                    </a:lnTo>
                    <a:close/>
                    <a:moveTo>
                      <a:pt x="31052" y="4141"/>
                    </a:moveTo>
                    <a:cubicBezTo>
                      <a:pt x="31052" y="4213"/>
                      <a:pt x="31123" y="4260"/>
                      <a:pt x="31159" y="4272"/>
                    </a:cubicBezTo>
                    <a:cubicBezTo>
                      <a:pt x="31016" y="4367"/>
                      <a:pt x="30861" y="4451"/>
                      <a:pt x="30707" y="4522"/>
                    </a:cubicBezTo>
                    <a:cubicBezTo>
                      <a:pt x="30719" y="4451"/>
                      <a:pt x="30731" y="4356"/>
                      <a:pt x="30731" y="4272"/>
                    </a:cubicBezTo>
                    <a:cubicBezTo>
                      <a:pt x="30850" y="4248"/>
                      <a:pt x="30957" y="4201"/>
                      <a:pt x="31052" y="4141"/>
                    </a:cubicBezTo>
                    <a:close/>
                    <a:moveTo>
                      <a:pt x="30326" y="4475"/>
                    </a:moveTo>
                    <a:cubicBezTo>
                      <a:pt x="30326" y="4570"/>
                      <a:pt x="30326" y="4641"/>
                      <a:pt x="30361" y="4725"/>
                    </a:cubicBezTo>
                    <a:cubicBezTo>
                      <a:pt x="30302" y="4760"/>
                      <a:pt x="30230" y="4808"/>
                      <a:pt x="30171" y="4856"/>
                    </a:cubicBezTo>
                    <a:cubicBezTo>
                      <a:pt x="30183" y="4748"/>
                      <a:pt x="30195" y="4653"/>
                      <a:pt x="30195" y="4534"/>
                    </a:cubicBezTo>
                    <a:cubicBezTo>
                      <a:pt x="30242" y="4522"/>
                      <a:pt x="30290" y="4498"/>
                      <a:pt x="30326" y="4475"/>
                    </a:cubicBezTo>
                    <a:close/>
                    <a:moveTo>
                      <a:pt x="29778" y="4737"/>
                    </a:moveTo>
                    <a:lnTo>
                      <a:pt x="29778" y="4737"/>
                    </a:lnTo>
                    <a:cubicBezTo>
                      <a:pt x="29766" y="4856"/>
                      <a:pt x="29754" y="4963"/>
                      <a:pt x="29766" y="5082"/>
                    </a:cubicBezTo>
                    <a:cubicBezTo>
                      <a:pt x="29588" y="5177"/>
                      <a:pt x="29409" y="5284"/>
                      <a:pt x="29242" y="5391"/>
                    </a:cubicBezTo>
                    <a:cubicBezTo>
                      <a:pt x="29254" y="5320"/>
                      <a:pt x="29254" y="5237"/>
                      <a:pt x="29254" y="5165"/>
                    </a:cubicBezTo>
                    <a:cubicBezTo>
                      <a:pt x="29254" y="5106"/>
                      <a:pt x="29266" y="5034"/>
                      <a:pt x="29266" y="4975"/>
                    </a:cubicBezTo>
                    <a:cubicBezTo>
                      <a:pt x="29421" y="4879"/>
                      <a:pt x="29599" y="4808"/>
                      <a:pt x="29778" y="4737"/>
                    </a:cubicBezTo>
                    <a:close/>
                    <a:moveTo>
                      <a:pt x="28956" y="5106"/>
                    </a:moveTo>
                    <a:lnTo>
                      <a:pt x="28956" y="5106"/>
                    </a:lnTo>
                    <a:cubicBezTo>
                      <a:pt x="28933" y="5260"/>
                      <a:pt x="28945" y="5403"/>
                      <a:pt x="28992" y="5522"/>
                    </a:cubicBezTo>
                    <a:cubicBezTo>
                      <a:pt x="28873" y="5594"/>
                      <a:pt x="28754" y="5653"/>
                      <a:pt x="28635" y="5725"/>
                    </a:cubicBezTo>
                    <a:cubicBezTo>
                      <a:pt x="28671" y="5582"/>
                      <a:pt x="28671" y="5403"/>
                      <a:pt x="28659" y="5237"/>
                    </a:cubicBezTo>
                    <a:cubicBezTo>
                      <a:pt x="28754" y="5189"/>
                      <a:pt x="28861" y="5153"/>
                      <a:pt x="28956" y="5106"/>
                    </a:cubicBezTo>
                    <a:close/>
                    <a:moveTo>
                      <a:pt x="28349" y="5391"/>
                    </a:moveTo>
                    <a:cubicBezTo>
                      <a:pt x="28349" y="5558"/>
                      <a:pt x="28361" y="5701"/>
                      <a:pt x="28421" y="5820"/>
                    </a:cubicBezTo>
                    <a:cubicBezTo>
                      <a:pt x="28421" y="5832"/>
                      <a:pt x="28445" y="5832"/>
                      <a:pt x="28456" y="5832"/>
                    </a:cubicBezTo>
                    <a:cubicBezTo>
                      <a:pt x="28278" y="5939"/>
                      <a:pt x="28099" y="6046"/>
                      <a:pt x="27921" y="6165"/>
                    </a:cubicBezTo>
                    <a:cubicBezTo>
                      <a:pt x="27992" y="5987"/>
                      <a:pt x="28004" y="5760"/>
                      <a:pt x="28004" y="5546"/>
                    </a:cubicBezTo>
                    <a:cubicBezTo>
                      <a:pt x="28052" y="5534"/>
                      <a:pt x="28111" y="5510"/>
                      <a:pt x="28171" y="5475"/>
                    </a:cubicBezTo>
                    <a:lnTo>
                      <a:pt x="28349" y="5391"/>
                    </a:lnTo>
                    <a:close/>
                    <a:moveTo>
                      <a:pt x="45066" y="5963"/>
                    </a:moveTo>
                    <a:lnTo>
                      <a:pt x="45066" y="6284"/>
                    </a:lnTo>
                    <a:lnTo>
                      <a:pt x="45018" y="6332"/>
                    </a:lnTo>
                    <a:lnTo>
                      <a:pt x="45066" y="5963"/>
                    </a:lnTo>
                    <a:close/>
                    <a:moveTo>
                      <a:pt x="44970" y="6653"/>
                    </a:moveTo>
                    <a:cubicBezTo>
                      <a:pt x="44970" y="6665"/>
                      <a:pt x="44970" y="6689"/>
                      <a:pt x="44982" y="6701"/>
                    </a:cubicBezTo>
                    <a:cubicBezTo>
                      <a:pt x="44970" y="6713"/>
                      <a:pt x="44970" y="6749"/>
                      <a:pt x="44958" y="6761"/>
                    </a:cubicBezTo>
                    <a:cubicBezTo>
                      <a:pt x="44958" y="6725"/>
                      <a:pt x="44958" y="6689"/>
                      <a:pt x="44970" y="6653"/>
                    </a:cubicBezTo>
                    <a:close/>
                    <a:moveTo>
                      <a:pt x="27706" y="5737"/>
                    </a:moveTo>
                    <a:cubicBezTo>
                      <a:pt x="27694" y="5891"/>
                      <a:pt x="27694" y="6058"/>
                      <a:pt x="27742" y="6213"/>
                    </a:cubicBezTo>
                    <a:cubicBezTo>
                      <a:pt x="27754" y="6237"/>
                      <a:pt x="27766" y="6249"/>
                      <a:pt x="27802" y="6261"/>
                    </a:cubicBezTo>
                    <a:cubicBezTo>
                      <a:pt x="27373" y="6522"/>
                      <a:pt x="26932" y="6784"/>
                      <a:pt x="26504" y="7058"/>
                    </a:cubicBezTo>
                    <a:cubicBezTo>
                      <a:pt x="26563" y="6820"/>
                      <a:pt x="26575" y="6558"/>
                      <a:pt x="26575" y="6308"/>
                    </a:cubicBezTo>
                    <a:cubicBezTo>
                      <a:pt x="26718" y="6213"/>
                      <a:pt x="26861" y="6130"/>
                      <a:pt x="27028" y="6058"/>
                    </a:cubicBezTo>
                    <a:lnTo>
                      <a:pt x="27028" y="6058"/>
                    </a:lnTo>
                    <a:cubicBezTo>
                      <a:pt x="27016" y="6189"/>
                      <a:pt x="27016" y="6332"/>
                      <a:pt x="27040" y="6463"/>
                    </a:cubicBezTo>
                    <a:cubicBezTo>
                      <a:pt x="27045" y="6519"/>
                      <a:pt x="27088" y="6544"/>
                      <a:pt x="27135" y="6544"/>
                    </a:cubicBezTo>
                    <a:cubicBezTo>
                      <a:pt x="27188" y="6544"/>
                      <a:pt x="27247" y="6513"/>
                      <a:pt x="27266" y="6463"/>
                    </a:cubicBezTo>
                    <a:cubicBezTo>
                      <a:pt x="27302" y="6284"/>
                      <a:pt x="27325" y="6106"/>
                      <a:pt x="27337" y="5915"/>
                    </a:cubicBezTo>
                    <a:cubicBezTo>
                      <a:pt x="27456" y="5856"/>
                      <a:pt x="27587" y="5796"/>
                      <a:pt x="27706" y="5737"/>
                    </a:cubicBezTo>
                    <a:close/>
                    <a:moveTo>
                      <a:pt x="26278" y="6415"/>
                    </a:moveTo>
                    <a:lnTo>
                      <a:pt x="26278" y="6415"/>
                    </a:lnTo>
                    <a:cubicBezTo>
                      <a:pt x="26254" y="6642"/>
                      <a:pt x="26242" y="6880"/>
                      <a:pt x="26266" y="7106"/>
                    </a:cubicBezTo>
                    <a:cubicBezTo>
                      <a:pt x="26266" y="7118"/>
                      <a:pt x="26278" y="7130"/>
                      <a:pt x="26301" y="7142"/>
                    </a:cubicBezTo>
                    <a:cubicBezTo>
                      <a:pt x="26182" y="7225"/>
                      <a:pt x="26063" y="7296"/>
                      <a:pt x="25920" y="7368"/>
                    </a:cubicBezTo>
                    <a:cubicBezTo>
                      <a:pt x="25956" y="7249"/>
                      <a:pt x="25908" y="7142"/>
                      <a:pt x="25908" y="7023"/>
                    </a:cubicBezTo>
                    <a:cubicBezTo>
                      <a:pt x="25897" y="6892"/>
                      <a:pt x="25897" y="6749"/>
                      <a:pt x="25908" y="6606"/>
                    </a:cubicBezTo>
                    <a:cubicBezTo>
                      <a:pt x="26039" y="6546"/>
                      <a:pt x="26159" y="6475"/>
                      <a:pt x="26278" y="6415"/>
                    </a:cubicBezTo>
                    <a:close/>
                    <a:moveTo>
                      <a:pt x="25647" y="6749"/>
                    </a:moveTo>
                    <a:lnTo>
                      <a:pt x="25647" y="6749"/>
                    </a:lnTo>
                    <a:cubicBezTo>
                      <a:pt x="25611" y="6999"/>
                      <a:pt x="25611" y="7296"/>
                      <a:pt x="25766" y="7475"/>
                    </a:cubicBezTo>
                    <a:cubicBezTo>
                      <a:pt x="25647" y="7558"/>
                      <a:pt x="25504" y="7642"/>
                      <a:pt x="25385" y="7713"/>
                    </a:cubicBezTo>
                    <a:cubicBezTo>
                      <a:pt x="25373" y="7642"/>
                      <a:pt x="25361" y="7558"/>
                      <a:pt x="25361" y="7475"/>
                    </a:cubicBezTo>
                    <a:cubicBezTo>
                      <a:pt x="25325" y="7296"/>
                      <a:pt x="25301" y="7106"/>
                      <a:pt x="25266" y="6927"/>
                    </a:cubicBezTo>
                    <a:cubicBezTo>
                      <a:pt x="25385" y="6868"/>
                      <a:pt x="25527" y="6808"/>
                      <a:pt x="25647" y="6749"/>
                    </a:cubicBezTo>
                    <a:close/>
                    <a:moveTo>
                      <a:pt x="25004" y="7058"/>
                    </a:moveTo>
                    <a:cubicBezTo>
                      <a:pt x="25016" y="7201"/>
                      <a:pt x="25016" y="7368"/>
                      <a:pt x="25027" y="7523"/>
                    </a:cubicBezTo>
                    <a:cubicBezTo>
                      <a:pt x="25051" y="7654"/>
                      <a:pt x="25051" y="7773"/>
                      <a:pt x="25075" y="7892"/>
                    </a:cubicBezTo>
                    <a:cubicBezTo>
                      <a:pt x="24968" y="7951"/>
                      <a:pt x="24873" y="8023"/>
                      <a:pt x="24765" y="8082"/>
                    </a:cubicBezTo>
                    <a:cubicBezTo>
                      <a:pt x="24754" y="7975"/>
                      <a:pt x="24718" y="7856"/>
                      <a:pt x="24694" y="7737"/>
                    </a:cubicBezTo>
                    <a:cubicBezTo>
                      <a:pt x="24658" y="7582"/>
                      <a:pt x="24658" y="7427"/>
                      <a:pt x="24670" y="7261"/>
                    </a:cubicBezTo>
                    <a:cubicBezTo>
                      <a:pt x="24670" y="7249"/>
                      <a:pt x="24658" y="7237"/>
                      <a:pt x="24658" y="7225"/>
                    </a:cubicBezTo>
                    <a:cubicBezTo>
                      <a:pt x="24777" y="7165"/>
                      <a:pt x="24896" y="7118"/>
                      <a:pt x="25004" y="7058"/>
                    </a:cubicBezTo>
                    <a:close/>
                    <a:moveTo>
                      <a:pt x="23301" y="7880"/>
                    </a:moveTo>
                    <a:cubicBezTo>
                      <a:pt x="23301" y="7892"/>
                      <a:pt x="23289" y="7904"/>
                      <a:pt x="23289" y="7915"/>
                    </a:cubicBezTo>
                    <a:cubicBezTo>
                      <a:pt x="23289" y="7975"/>
                      <a:pt x="23289" y="8035"/>
                      <a:pt x="23301" y="8094"/>
                    </a:cubicBezTo>
                    <a:cubicBezTo>
                      <a:pt x="23241" y="8046"/>
                      <a:pt x="23170" y="7999"/>
                      <a:pt x="23099" y="7963"/>
                    </a:cubicBezTo>
                    <a:cubicBezTo>
                      <a:pt x="23170" y="7939"/>
                      <a:pt x="23230" y="7904"/>
                      <a:pt x="23301" y="7880"/>
                    </a:cubicBezTo>
                    <a:close/>
                    <a:moveTo>
                      <a:pt x="47328" y="7463"/>
                    </a:moveTo>
                    <a:cubicBezTo>
                      <a:pt x="47352" y="7582"/>
                      <a:pt x="47387" y="7725"/>
                      <a:pt x="47387" y="7892"/>
                    </a:cubicBezTo>
                    <a:cubicBezTo>
                      <a:pt x="47399" y="7951"/>
                      <a:pt x="47423" y="7999"/>
                      <a:pt x="47471" y="8023"/>
                    </a:cubicBezTo>
                    <a:cubicBezTo>
                      <a:pt x="47435" y="8046"/>
                      <a:pt x="47399" y="8082"/>
                      <a:pt x="47352" y="8118"/>
                    </a:cubicBezTo>
                    <a:cubicBezTo>
                      <a:pt x="47316" y="8142"/>
                      <a:pt x="47268" y="8154"/>
                      <a:pt x="47221" y="8189"/>
                    </a:cubicBezTo>
                    <a:cubicBezTo>
                      <a:pt x="47268" y="7951"/>
                      <a:pt x="47316" y="7701"/>
                      <a:pt x="47328" y="7463"/>
                    </a:cubicBezTo>
                    <a:close/>
                    <a:moveTo>
                      <a:pt x="22789" y="8106"/>
                    </a:moveTo>
                    <a:cubicBezTo>
                      <a:pt x="22789" y="8130"/>
                      <a:pt x="22813" y="8130"/>
                      <a:pt x="22849" y="8130"/>
                    </a:cubicBezTo>
                    <a:cubicBezTo>
                      <a:pt x="22860" y="8142"/>
                      <a:pt x="22860" y="8154"/>
                      <a:pt x="22872" y="8154"/>
                    </a:cubicBezTo>
                    <a:cubicBezTo>
                      <a:pt x="22825" y="8154"/>
                      <a:pt x="22801" y="8189"/>
                      <a:pt x="22789" y="8225"/>
                    </a:cubicBezTo>
                    <a:lnTo>
                      <a:pt x="22706" y="8154"/>
                    </a:lnTo>
                    <a:cubicBezTo>
                      <a:pt x="22741" y="8142"/>
                      <a:pt x="22753" y="8130"/>
                      <a:pt x="22789" y="8106"/>
                    </a:cubicBezTo>
                    <a:close/>
                    <a:moveTo>
                      <a:pt x="23134" y="8225"/>
                    </a:moveTo>
                    <a:cubicBezTo>
                      <a:pt x="23170" y="8249"/>
                      <a:pt x="23218" y="8261"/>
                      <a:pt x="23241" y="8273"/>
                    </a:cubicBezTo>
                    <a:cubicBezTo>
                      <a:pt x="23253" y="8281"/>
                      <a:pt x="23264" y="8283"/>
                      <a:pt x="23273" y="8283"/>
                    </a:cubicBezTo>
                    <a:cubicBezTo>
                      <a:pt x="23292" y="8283"/>
                      <a:pt x="23305" y="8273"/>
                      <a:pt x="23313" y="8273"/>
                    </a:cubicBezTo>
                    <a:cubicBezTo>
                      <a:pt x="23313" y="8320"/>
                      <a:pt x="23337" y="8344"/>
                      <a:pt x="23349" y="8392"/>
                    </a:cubicBezTo>
                    <a:cubicBezTo>
                      <a:pt x="23277" y="8332"/>
                      <a:pt x="23218" y="8296"/>
                      <a:pt x="23134" y="8225"/>
                    </a:cubicBezTo>
                    <a:close/>
                    <a:moveTo>
                      <a:pt x="23682" y="7713"/>
                    </a:moveTo>
                    <a:cubicBezTo>
                      <a:pt x="23658" y="7975"/>
                      <a:pt x="23658" y="8296"/>
                      <a:pt x="23718" y="8570"/>
                    </a:cubicBezTo>
                    <a:cubicBezTo>
                      <a:pt x="23682" y="8558"/>
                      <a:pt x="23634" y="8523"/>
                      <a:pt x="23587" y="8511"/>
                    </a:cubicBezTo>
                    <a:cubicBezTo>
                      <a:pt x="23551" y="8320"/>
                      <a:pt x="23515" y="8130"/>
                      <a:pt x="23503" y="7915"/>
                    </a:cubicBezTo>
                    <a:cubicBezTo>
                      <a:pt x="23503" y="7856"/>
                      <a:pt x="23456" y="7832"/>
                      <a:pt x="23408" y="7832"/>
                    </a:cubicBezTo>
                    <a:cubicBezTo>
                      <a:pt x="23503" y="7785"/>
                      <a:pt x="23587" y="7737"/>
                      <a:pt x="23682" y="7713"/>
                    </a:cubicBezTo>
                    <a:close/>
                    <a:moveTo>
                      <a:pt x="24432" y="7344"/>
                    </a:moveTo>
                    <a:lnTo>
                      <a:pt x="24432" y="7344"/>
                    </a:lnTo>
                    <a:cubicBezTo>
                      <a:pt x="24396" y="7642"/>
                      <a:pt x="24396" y="7999"/>
                      <a:pt x="24527" y="8261"/>
                    </a:cubicBezTo>
                    <a:cubicBezTo>
                      <a:pt x="24468" y="8296"/>
                      <a:pt x="24408" y="8332"/>
                      <a:pt x="24361" y="8368"/>
                    </a:cubicBezTo>
                    <a:cubicBezTo>
                      <a:pt x="24373" y="8237"/>
                      <a:pt x="24349" y="8142"/>
                      <a:pt x="24325" y="8011"/>
                    </a:cubicBezTo>
                    <a:cubicBezTo>
                      <a:pt x="24313" y="7844"/>
                      <a:pt x="24313" y="7701"/>
                      <a:pt x="24325" y="7534"/>
                    </a:cubicBezTo>
                    <a:cubicBezTo>
                      <a:pt x="24325" y="7481"/>
                      <a:pt x="24289" y="7454"/>
                      <a:pt x="24252" y="7454"/>
                    </a:cubicBezTo>
                    <a:cubicBezTo>
                      <a:pt x="24215" y="7454"/>
                      <a:pt x="24176" y="7481"/>
                      <a:pt x="24170" y="7534"/>
                    </a:cubicBezTo>
                    <a:cubicBezTo>
                      <a:pt x="24134" y="7796"/>
                      <a:pt x="24075" y="8177"/>
                      <a:pt x="24230" y="8416"/>
                    </a:cubicBezTo>
                    <a:cubicBezTo>
                      <a:pt x="24230" y="8427"/>
                      <a:pt x="24242" y="8427"/>
                      <a:pt x="24254" y="8439"/>
                    </a:cubicBezTo>
                    <a:cubicBezTo>
                      <a:pt x="24170" y="8499"/>
                      <a:pt x="24075" y="8558"/>
                      <a:pt x="23992" y="8606"/>
                    </a:cubicBezTo>
                    <a:cubicBezTo>
                      <a:pt x="23956" y="8475"/>
                      <a:pt x="23932" y="8320"/>
                      <a:pt x="23920" y="8189"/>
                    </a:cubicBezTo>
                    <a:cubicBezTo>
                      <a:pt x="23896" y="7999"/>
                      <a:pt x="23884" y="7796"/>
                      <a:pt x="23896" y="7606"/>
                    </a:cubicBezTo>
                    <a:cubicBezTo>
                      <a:pt x="24063" y="7523"/>
                      <a:pt x="24242" y="7427"/>
                      <a:pt x="24432" y="7344"/>
                    </a:cubicBezTo>
                    <a:close/>
                    <a:moveTo>
                      <a:pt x="21896" y="8535"/>
                    </a:moveTo>
                    <a:lnTo>
                      <a:pt x="21896" y="8535"/>
                    </a:lnTo>
                    <a:cubicBezTo>
                      <a:pt x="21860" y="8606"/>
                      <a:pt x="21848" y="8666"/>
                      <a:pt x="21825" y="8749"/>
                    </a:cubicBezTo>
                    <a:lnTo>
                      <a:pt x="21825" y="8606"/>
                    </a:lnTo>
                    <a:cubicBezTo>
                      <a:pt x="21825" y="8570"/>
                      <a:pt x="21860" y="8547"/>
                      <a:pt x="21896" y="8535"/>
                    </a:cubicBezTo>
                    <a:close/>
                    <a:moveTo>
                      <a:pt x="26099" y="7665"/>
                    </a:moveTo>
                    <a:cubicBezTo>
                      <a:pt x="25539" y="8046"/>
                      <a:pt x="25004" y="8463"/>
                      <a:pt x="24468" y="8880"/>
                    </a:cubicBezTo>
                    <a:cubicBezTo>
                      <a:pt x="24337" y="8832"/>
                      <a:pt x="24182" y="8785"/>
                      <a:pt x="24051" y="8725"/>
                    </a:cubicBezTo>
                    <a:cubicBezTo>
                      <a:pt x="24730" y="8380"/>
                      <a:pt x="25420" y="8023"/>
                      <a:pt x="26099" y="7665"/>
                    </a:cubicBezTo>
                    <a:close/>
                    <a:moveTo>
                      <a:pt x="39767" y="2141"/>
                    </a:moveTo>
                    <a:cubicBezTo>
                      <a:pt x="39886" y="2141"/>
                      <a:pt x="39982" y="2141"/>
                      <a:pt x="40101" y="2153"/>
                    </a:cubicBezTo>
                    <a:cubicBezTo>
                      <a:pt x="37303" y="4558"/>
                      <a:pt x="34374" y="6749"/>
                      <a:pt x="31433" y="8939"/>
                    </a:cubicBezTo>
                    <a:cubicBezTo>
                      <a:pt x="31326" y="8963"/>
                      <a:pt x="31219" y="8987"/>
                      <a:pt x="31123" y="8999"/>
                    </a:cubicBezTo>
                    <a:cubicBezTo>
                      <a:pt x="31016" y="9023"/>
                      <a:pt x="30921" y="9023"/>
                      <a:pt x="30826" y="9035"/>
                    </a:cubicBezTo>
                    <a:cubicBezTo>
                      <a:pt x="33945" y="7070"/>
                      <a:pt x="36898" y="4748"/>
                      <a:pt x="39684" y="2379"/>
                    </a:cubicBezTo>
                    <a:cubicBezTo>
                      <a:pt x="39779" y="2308"/>
                      <a:pt x="39791" y="2212"/>
                      <a:pt x="39767" y="2141"/>
                    </a:cubicBezTo>
                    <a:close/>
                    <a:moveTo>
                      <a:pt x="33743" y="3796"/>
                    </a:moveTo>
                    <a:lnTo>
                      <a:pt x="33743" y="3796"/>
                    </a:lnTo>
                    <a:cubicBezTo>
                      <a:pt x="30861" y="5475"/>
                      <a:pt x="27992" y="7225"/>
                      <a:pt x="25313" y="9166"/>
                    </a:cubicBezTo>
                    <a:cubicBezTo>
                      <a:pt x="25099" y="9106"/>
                      <a:pt x="24885" y="9035"/>
                      <a:pt x="24670" y="8963"/>
                    </a:cubicBezTo>
                    <a:cubicBezTo>
                      <a:pt x="27647" y="7106"/>
                      <a:pt x="30659" y="5415"/>
                      <a:pt x="33743" y="3796"/>
                    </a:cubicBezTo>
                    <a:close/>
                    <a:moveTo>
                      <a:pt x="38303" y="2141"/>
                    </a:moveTo>
                    <a:cubicBezTo>
                      <a:pt x="35291" y="4570"/>
                      <a:pt x="32266" y="6963"/>
                      <a:pt x="29159" y="9261"/>
                    </a:cubicBezTo>
                    <a:cubicBezTo>
                      <a:pt x="28587" y="9332"/>
                      <a:pt x="28004" y="9392"/>
                      <a:pt x="27444" y="9404"/>
                    </a:cubicBezTo>
                    <a:cubicBezTo>
                      <a:pt x="30909" y="7118"/>
                      <a:pt x="34660" y="4927"/>
                      <a:pt x="37743" y="2189"/>
                    </a:cubicBezTo>
                    <a:cubicBezTo>
                      <a:pt x="37934" y="2165"/>
                      <a:pt x="38124" y="2141"/>
                      <a:pt x="38303" y="2141"/>
                    </a:cubicBezTo>
                    <a:close/>
                    <a:moveTo>
                      <a:pt x="34469" y="3879"/>
                    </a:moveTo>
                    <a:lnTo>
                      <a:pt x="34469" y="3879"/>
                    </a:lnTo>
                    <a:cubicBezTo>
                      <a:pt x="31754" y="5618"/>
                      <a:pt x="29171" y="7618"/>
                      <a:pt x="26575" y="9428"/>
                    </a:cubicBezTo>
                    <a:lnTo>
                      <a:pt x="26420" y="9428"/>
                    </a:lnTo>
                    <a:cubicBezTo>
                      <a:pt x="26159" y="9380"/>
                      <a:pt x="25897" y="9320"/>
                      <a:pt x="25647" y="9261"/>
                    </a:cubicBezTo>
                    <a:cubicBezTo>
                      <a:pt x="28635" y="7582"/>
                      <a:pt x="31540" y="5701"/>
                      <a:pt x="34469" y="3879"/>
                    </a:cubicBezTo>
                    <a:close/>
                    <a:moveTo>
                      <a:pt x="46695" y="6854"/>
                    </a:moveTo>
                    <a:cubicBezTo>
                      <a:pt x="46825" y="6854"/>
                      <a:pt x="46938" y="6889"/>
                      <a:pt x="47042" y="6951"/>
                    </a:cubicBezTo>
                    <a:cubicBezTo>
                      <a:pt x="47018" y="7118"/>
                      <a:pt x="46994" y="7284"/>
                      <a:pt x="47018" y="7427"/>
                    </a:cubicBezTo>
                    <a:cubicBezTo>
                      <a:pt x="47018" y="7451"/>
                      <a:pt x="47030" y="7475"/>
                      <a:pt x="47042" y="7499"/>
                    </a:cubicBezTo>
                    <a:cubicBezTo>
                      <a:pt x="46983" y="7773"/>
                      <a:pt x="46935" y="8023"/>
                      <a:pt x="46923" y="8296"/>
                    </a:cubicBezTo>
                    <a:cubicBezTo>
                      <a:pt x="46923" y="8320"/>
                      <a:pt x="46935" y="8332"/>
                      <a:pt x="46935" y="8344"/>
                    </a:cubicBezTo>
                    <a:cubicBezTo>
                      <a:pt x="46744" y="8475"/>
                      <a:pt x="46554" y="8606"/>
                      <a:pt x="46352" y="8773"/>
                    </a:cubicBezTo>
                    <a:cubicBezTo>
                      <a:pt x="45828" y="9189"/>
                      <a:pt x="45280" y="9582"/>
                      <a:pt x="44732" y="9975"/>
                    </a:cubicBezTo>
                    <a:lnTo>
                      <a:pt x="44720" y="9963"/>
                    </a:lnTo>
                    <a:cubicBezTo>
                      <a:pt x="44828" y="9320"/>
                      <a:pt x="44887" y="8677"/>
                      <a:pt x="44958" y="8035"/>
                    </a:cubicBezTo>
                    <a:cubicBezTo>
                      <a:pt x="44970" y="7951"/>
                      <a:pt x="44899" y="7904"/>
                      <a:pt x="44828" y="7892"/>
                    </a:cubicBezTo>
                    <a:cubicBezTo>
                      <a:pt x="45006" y="7737"/>
                      <a:pt x="45197" y="7594"/>
                      <a:pt x="45387" y="7439"/>
                    </a:cubicBezTo>
                    <a:lnTo>
                      <a:pt x="45387" y="7439"/>
                    </a:lnTo>
                    <a:cubicBezTo>
                      <a:pt x="45256" y="8058"/>
                      <a:pt x="45125" y="8666"/>
                      <a:pt x="45018" y="9273"/>
                    </a:cubicBezTo>
                    <a:cubicBezTo>
                      <a:pt x="44989" y="9424"/>
                      <a:pt x="45109" y="9527"/>
                      <a:pt x="45228" y="9527"/>
                    </a:cubicBezTo>
                    <a:cubicBezTo>
                      <a:pt x="45307" y="9527"/>
                      <a:pt x="45385" y="9483"/>
                      <a:pt x="45423" y="9380"/>
                    </a:cubicBezTo>
                    <a:cubicBezTo>
                      <a:pt x="45435" y="9320"/>
                      <a:pt x="45459" y="9249"/>
                      <a:pt x="45482" y="9189"/>
                    </a:cubicBezTo>
                    <a:cubicBezTo>
                      <a:pt x="45494" y="9142"/>
                      <a:pt x="45482" y="9094"/>
                      <a:pt x="45459" y="9070"/>
                    </a:cubicBezTo>
                    <a:cubicBezTo>
                      <a:pt x="45554" y="8475"/>
                      <a:pt x="45625" y="7880"/>
                      <a:pt x="45697" y="7284"/>
                    </a:cubicBezTo>
                    <a:cubicBezTo>
                      <a:pt x="45697" y="7261"/>
                      <a:pt x="45685" y="7249"/>
                      <a:pt x="45685" y="7237"/>
                    </a:cubicBezTo>
                    <a:cubicBezTo>
                      <a:pt x="45756" y="7189"/>
                      <a:pt x="45840" y="7142"/>
                      <a:pt x="45923" y="7106"/>
                    </a:cubicBezTo>
                    <a:lnTo>
                      <a:pt x="45923" y="7106"/>
                    </a:lnTo>
                    <a:cubicBezTo>
                      <a:pt x="45804" y="7665"/>
                      <a:pt x="45685" y="8249"/>
                      <a:pt x="45601" y="8832"/>
                    </a:cubicBezTo>
                    <a:cubicBezTo>
                      <a:pt x="45580" y="8963"/>
                      <a:pt x="45686" y="9053"/>
                      <a:pt x="45791" y="9053"/>
                    </a:cubicBezTo>
                    <a:cubicBezTo>
                      <a:pt x="45859" y="9053"/>
                      <a:pt x="45926" y="9016"/>
                      <a:pt x="45959" y="8928"/>
                    </a:cubicBezTo>
                    <a:cubicBezTo>
                      <a:pt x="45994" y="8797"/>
                      <a:pt x="46030" y="8666"/>
                      <a:pt x="46078" y="8535"/>
                    </a:cubicBezTo>
                    <a:cubicBezTo>
                      <a:pt x="46090" y="8487"/>
                      <a:pt x="46078" y="8439"/>
                      <a:pt x="46042" y="8416"/>
                    </a:cubicBezTo>
                    <a:cubicBezTo>
                      <a:pt x="46113" y="7951"/>
                      <a:pt x="46173" y="7475"/>
                      <a:pt x="46256" y="7011"/>
                    </a:cubicBezTo>
                    <a:lnTo>
                      <a:pt x="46256" y="6963"/>
                    </a:lnTo>
                    <a:cubicBezTo>
                      <a:pt x="46316" y="6939"/>
                      <a:pt x="46375" y="6927"/>
                      <a:pt x="46435" y="6903"/>
                    </a:cubicBezTo>
                    <a:lnTo>
                      <a:pt x="46435" y="6903"/>
                    </a:lnTo>
                    <a:cubicBezTo>
                      <a:pt x="46435" y="7142"/>
                      <a:pt x="46435" y="7404"/>
                      <a:pt x="46399" y="7642"/>
                    </a:cubicBezTo>
                    <a:cubicBezTo>
                      <a:pt x="46375" y="7915"/>
                      <a:pt x="46256" y="8213"/>
                      <a:pt x="46280" y="8487"/>
                    </a:cubicBezTo>
                    <a:cubicBezTo>
                      <a:pt x="46287" y="8554"/>
                      <a:pt x="46341" y="8593"/>
                      <a:pt x="46397" y="8593"/>
                    </a:cubicBezTo>
                    <a:cubicBezTo>
                      <a:pt x="46432" y="8593"/>
                      <a:pt x="46467" y="8578"/>
                      <a:pt x="46494" y="8547"/>
                    </a:cubicBezTo>
                    <a:cubicBezTo>
                      <a:pt x="46649" y="8320"/>
                      <a:pt x="46649" y="7963"/>
                      <a:pt x="46685" y="7701"/>
                    </a:cubicBezTo>
                    <a:cubicBezTo>
                      <a:pt x="46697" y="7415"/>
                      <a:pt x="46685" y="7142"/>
                      <a:pt x="46637" y="6856"/>
                    </a:cubicBezTo>
                    <a:cubicBezTo>
                      <a:pt x="46657" y="6854"/>
                      <a:pt x="46676" y="6854"/>
                      <a:pt x="46695" y="6854"/>
                    </a:cubicBezTo>
                    <a:close/>
                    <a:moveTo>
                      <a:pt x="47471" y="8630"/>
                    </a:moveTo>
                    <a:cubicBezTo>
                      <a:pt x="46661" y="9154"/>
                      <a:pt x="45851" y="9701"/>
                      <a:pt x="45054" y="10273"/>
                    </a:cubicBezTo>
                    <a:cubicBezTo>
                      <a:pt x="45590" y="9868"/>
                      <a:pt x="46101" y="9451"/>
                      <a:pt x="46673" y="9094"/>
                    </a:cubicBezTo>
                    <a:cubicBezTo>
                      <a:pt x="46935" y="8916"/>
                      <a:pt x="47209" y="8749"/>
                      <a:pt x="47471" y="8630"/>
                    </a:cubicBezTo>
                    <a:close/>
                    <a:moveTo>
                      <a:pt x="43042" y="9404"/>
                    </a:moveTo>
                    <a:lnTo>
                      <a:pt x="43042" y="9404"/>
                    </a:lnTo>
                    <a:cubicBezTo>
                      <a:pt x="42982" y="9725"/>
                      <a:pt x="42923" y="10047"/>
                      <a:pt x="42875" y="10380"/>
                    </a:cubicBezTo>
                    <a:lnTo>
                      <a:pt x="42827" y="9570"/>
                    </a:lnTo>
                    <a:cubicBezTo>
                      <a:pt x="42911" y="9511"/>
                      <a:pt x="42982" y="9463"/>
                      <a:pt x="43042" y="9404"/>
                    </a:cubicBezTo>
                    <a:close/>
                    <a:moveTo>
                      <a:pt x="44673" y="8023"/>
                    </a:moveTo>
                    <a:lnTo>
                      <a:pt x="44673" y="8023"/>
                    </a:lnTo>
                    <a:cubicBezTo>
                      <a:pt x="44554" y="8725"/>
                      <a:pt x="44399" y="9439"/>
                      <a:pt x="44316" y="10154"/>
                    </a:cubicBezTo>
                    <a:cubicBezTo>
                      <a:pt x="44316" y="10201"/>
                      <a:pt x="44316" y="10225"/>
                      <a:pt x="44339" y="10261"/>
                    </a:cubicBezTo>
                    <a:lnTo>
                      <a:pt x="43625" y="10749"/>
                    </a:lnTo>
                    <a:lnTo>
                      <a:pt x="43625" y="10713"/>
                    </a:lnTo>
                    <a:lnTo>
                      <a:pt x="43625" y="10690"/>
                    </a:lnTo>
                    <a:cubicBezTo>
                      <a:pt x="43708" y="10154"/>
                      <a:pt x="43780" y="9606"/>
                      <a:pt x="43851" y="9070"/>
                    </a:cubicBezTo>
                    <a:cubicBezTo>
                      <a:pt x="43871" y="8970"/>
                      <a:pt x="43790" y="8895"/>
                      <a:pt x="43714" y="8895"/>
                    </a:cubicBezTo>
                    <a:cubicBezTo>
                      <a:pt x="43700" y="8895"/>
                      <a:pt x="43686" y="8898"/>
                      <a:pt x="43673" y="8904"/>
                    </a:cubicBezTo>
                    <a:cubicBezTo>
                      <a:pt x="43768" y="8808"/>
                      <a:pt x="43887" y="8725"/>
                      <a:pt x="44006" y="8606"/>
                    </a:cubicBezTo>
                    <a:lnTo>
                      <a:pt x="44006" y="8606"/>
                    </a:lnTo>
                    <a:cubicBezTo>
                      <a:pt x="43958" y="8916"/>
                      <a:pt x="43899" y="9213"/>
                      <a:pt x="43851" y="9523"/>
                    </a:cubicBezTo>
                    <a:cubicBezTo>
                      <a:pt x="43815" y="9820"/>
                      <a:pt x="43720" y="10118"/>
                      <a:pt x="43768" y="10440"/>
                    </a:cubicBezTo>
                    <a:cubicBezTo>
                      <a:pt x="43774" y="10486"/>
                      <a:pt x="43822" y="10510"/>
                      <a:pt x="43869" y="10510"/>
                    </a:cubicBezTo>
                    <a:cubicBezTo>
                      <a:pt x="43906" y="10510"/>
                      <a:pt x="43943" y="10495"/>
                      <a:pt x="43958" y="10463"/>
                    </a:cubicBezTo>
                    <a:cubicBezTo>
                      <a:pt x="44101" y="10178"/>
                      <a:pt x="44101" y="9868"/>
                      <a:pt x="44125" y="9570"/>
                    </a:cubicBezTo>
                    <a:cubicBezTo>
                      <a:pt x="44173" y="9189"/>
                      <a:pt x="44208" y="8808"/>
                      <a:pt x="44268" y="8427"/>
                    </a:cubicBezTo>
                    <a:cubicBezTo>
                      <a:pt x="44268" y="8416"/>
                      <a:pt x="44256" y="8416"/>
                      <a:pt x="44256" y="8392"/>
                    </a:cubicBezTo>
                    <a:cubicBezTo>
                      <a:pt x="44399" y="8273"/>
                      <a:pt x="44530" y="8154"/>
                      <a:pt x="44673" y="8023"/>
                    </a:cubicBezTo>
                    <a:close/>
                    <a:moveTo>
                      <a:pt x="20836" y="9737"/>
                    </a:moveTo>
                    <a:cubicBezTo>
                      <a:pt x="20860" y="9761"/>
                      <a:pt x="20848" y="9797"/>
                      <a:pt x="20836" y="9832"/>
                    </a:cubicBezTo>
                    <a:cubicBezTo>
                      <a:pt x="20801" y="10130"/>
                      <a:pt x="20717" y="10487"/>
                      <a:pt x="20777" y="10785"/>
                    </a:cubicBezTo>
                    <a:lnTo>
                      <a:pt x="20682" y="10832"/>
                    </a:lnTo>
                    <a:cubicBezTo>
                      <a:pt x="20682" y="10809"/>
                      <a:pt x="20670" y="10785"/>
                      <a:pt x="20658" y="10761"/>
                    </a:cubicBezTo>
                    <a:cubicBezTo>
                      <a:pt x="20670" y="10511"/>
                      <a:pt x="20682" y="10273"/>
                      <a:pt x="20670" y="10011"/>
                    </a:cubicBezTo>
                    <a:cubicBezTo>
                      <a:pt x="20670" y="9940"/>
                      <a:pt x="20634" y="9892"/>
                      <a:pt x="20598" y="9856"/>
                    </a:cubicBezTo>
                    <a:cubicBezTo>
                      <a:pt x="20670" y="9809"/>
                      <a:pt x="20753" y="9773"/>
                      <a:pt x="20836" y="9737"/>
                    </a:cubicBezTo>
                    <a:close/>
                    <a:moveTo>
                      <a:pt x="43601" y="8983"/>
                    </a:moveTo>
                    <a:cubicBezTo>
                      <a:pt x="43601" y="8984"/>
                      <a:pt x="43601" y="8986"/>
                      <a:pt x="43601" y="8987"/>
                    </a:cubicBezTo>
                    <a:cubicBezTo>
                      <a:pt x="43482" y="9606"/>
                      <a:pt x="43351" y="10201"/>
                      <a:pt x="43232" y="10809"/>
                    </a:cubicBezTo>
                    <a:cubicBezTo>
                      <a:pt x="43220" y="10868"/>
                      <a:pt x="43244" y="10928"/>
                      <a:pt x="43280" y="10975"/>
                    </a:cubicBezTo>
                    <a:cubicBezTo>
                      <a:pt x="43220" y="11011"/>
                      <a:pt x="43161" y="11047"/>
                      <a:pt x="43101" y="11094"/>
                    </a:cubicBezTo>
                    <a:cubicBezTo>
                      <a:pt x="43101" y="11071"/>
                      <a:pt x="43113" y="11071"/>
                      <a:pt x="43113" y="11059"/>
                    </a:cubicBezTo>
                    <a:cubicBezTo>
                      <a:pt x="43125" y="10987"/>
                      <a:pt x="43077" y="10940"/>
                      <a:pt x="43030" y="10940"/>
                    </a:cubicBezTo>
                    <a:cubicBezTo>
                      <a:pt x="43089" y="10380"/>
                      <a:pt x="43161" y="9809"/>
                      <a:pt x="43244" y="9261"/>
                    </a:cubicBezTo>
                    <a:cubicBezTo>
                      <a:pt x="43351" y="9166"/>
                      <a:pt x="43458" y="9094"/>
                      <a:pt x="43554" y="9023"/>
                    </a:cubicBezTo>
                    <a:cubicBezTo>
                      <a:pt x="43575" y="9009"/>
                      <a:pt x="43587" y="8995"/>
                      <a:pt x="43601" y="8983"/>
                    </a:cubicBezTo>
                    <a:close/>
                    <a:moveTo>
                      <a:pt x="42208" y="10047"/>
                    </a:moveTo>
                    <a:lnTo>
                      <a:pt x="42208" y="10047"/>
                    </a:lnTo>
                    <a:cubicBezTo>
                      <a:pt x="42137" y="10428"/>
                      <a:pt x="42053" y="10821"/>
                      <a:pt x="42053" y="11213"/>
                    </a:cubicBezTo>
                    <a:cubicBezTo>
                      <a:pt x="42018" y="10892"/>
                      <a:pt x="41970" y="10582"/>
                      <a:pt x="41899" y="10273"/>
                    </a:cubicBezTo>
                    <a:lnTo>
                      <a:pt x="42208" y="10047"/>
                    </a:lnTo>
                    <a:close/>
                    <a:moveTo>
                      <a:pt x="20205" y="10035"/>
                    </a:moveTo>
                    <a:cubicBezTo>
                      <a:pt x="20205" y="10380"/>
                      <a:pt x="20182" y="10702"/>
                      <a:pt x="20134" y="11023"/>
                    </a:cubicBezTo>
                    <a:cubicBezTo>
                      <a:pt x="20122" y="11071"/>
                      <a:pt x="20134" y="11118"/>
                      <a:pt x="20134" y="11154"/>
                    </a:cubicBezTo>
                    <a:cubicBezTo>
                      <a:pt x="20015" y="11225"/>
                      <a:pt x="19896" y="11297"/>
                      <a:pt x="19789" y="11356"/>
                    </a:cubicBezTo>
                    <a:cubicBezTo>
                      <a:pt x="19812" y="11023"/>
                      <a:pt x="19789" y="10702"/>
                      <a:pt x="19789" y="10368"/>
                    </a:cubicBezTo>
                    <a:cubicBezTo>
                      <a:pt x="19789" y="10332"/>
                      <a:pt x="19777" y="10297"/>
                      <a:pt x="19765" y="10249"/>
                    </a:cubicBezTo>
                    <a:lnTo>
                      <a:pt x="20205" y="10035"/>
                    </a:lnTo>
                    <a:close/>
                    <a:moveTo>
                      <a:pt x="42577" y="9749"/>
                    </a:moveTo>
                    <a:cubicBezTo>
                      <a:pt x="42565" y="10035"/>
                      <a:pt x="42553" y="10297"/>
                      <a:pt x="42530" y="10582"/>
                    </a:cubicBezTo>
                    <a:cubicBezTo>
                      <a:pt x="42530" y="10868"/>
                      <a:pt x="42506" y="11166"/>
                      <a:pt x="42565" y="11428"/>
                    </a:cubicBezTo>
                    <a:cubicBezTo>
                      <a:pt x="42411" y="11523"/>
                      <a:pt x="42268" y="11630"/>
                      <a:pt x="42113" y="11714"/>
                    </a:cubicBezTo>
                    <a:cubicBezTo>
                      <a:pt x="42101" y="11594"/>
                      <a:pt x="42101" y="11487"/>
                      <a:pt x="42089" y="11368"/>
                    </a:cubicBezTo>
                    <a:lnTo>
                      <a:pt x="42089" y="11368"/>
                    </a:lnTo>
                    <a:cubicBezTo>
                      <a:pt x="42113" y="11416"/>
                      <a:pt x="42158" y="11443"/>
                      <a:pt x="42199" y="11443"/>
                    </a:cubicBezTo>
                    <a:cubicBezTo>
                      <a:pt x="42241" y="11443"/>
                      <a:pt x="42280" y="11416"/>
                      <a:pt x="42291" y="11356"/>
                    </a:cubicBezTo>
                    <a:cubicBezTo>
                      <a:pt x="42446" y="10880"/>
                      <a:pt x="42446" y="10332"/>
                      <a:pt x="42470" y="9820"/>
                    </a:cubicBezTo>
                    <a:cubicBezTo>
                      <a:pt x="42506" y="9797"/>
                      <a:pt x="42553" y="9761"/>
                      <a:pt x="42577" y="9749"/>
                    </a:cubicBezTo>
                    <a:close/>
                    <a:moveTo>
                      <a:pt x="19301" y="10511"/>
                    </a:moveTo>
                    <a:cubicBezTo>
                      <a:pt x="19289" y="10856"/>
                      <a:pt x="19241" y="11213"/>
                      <a:pt x="19253" y="11571"/>
                    </a:cubicBezTo>
                    <a:cubicBezTo>
                      <a:pt x="19253" y="11606"/>
                      <a:pt x="19265" y="11654"/>
                      <a:pt x="19289" y="11690"/>
                    </a:cubicBezTo>
                    <a:cubicBezTo>
                      <a:pt x="19217" y="11725"/>
                      <a:pt x="19122" y="11785"/>
                      <a:pt x="19050" y="11833"/>
                    </a:cubicBezTo>
                    <a:lnTo>
                      <a:pt x="19050" y="11702"/>
                    </a:lnTo>
                    <a:lnTo>
                      <a:pt x="19050" y="10880"/>
                    </a:lnTo>
                    <a:cubicBezTo>
                      <a:pt x="19050" y="10773"/>
                      <a:pt x="19003" y="10713"/>
                      <a:pt x="18931" y="10690"/>
                    </a:cubicBezTo>
                    <a:cubicBezTo>
                      <a:pt x="19050" y="10630"/>
                      <a:pt x="19181" y="10571"/>
                      <a:pt x="19301" y="10511"/>
                    </a:cubicBezTo>
                    <a:close/>
                    <a:moveTo>
                      <a:pt x="18598" y="10832"/>
                    </a:moveTo>
                    <a:lnTo>
                      <a:pt x="18598" y="10868"/>
                    </a:lnTo>
                    <a:cubicBezTo>
                      <a:pt x="18586" y="11130"/>
                      <a:pt x="18562" y="11416"/>
                      <a:pt x="18539" y="11690"/>
                    </a:cubicBezTo>
                    <a:cubicBezTo>
                      <a:pt x="18527" y="11868"/>
                      <a:pt x="18503" y="12023"/>
                      <a:pt x="18539" y="12166"/>
                    </a:cubicBezTo>
                    <a:cubicBezTo>
                      <a:pt x="18455" y="12214"/>
                      <a:pt x="18360" y="12285"/>
                      <a:pt x="18253" y="12345"/>
                    </a:cubicBezTo>
                    <a:cubicBezTo>
                      <a:pt x="18288" y="12214"/>
                      <a:pt x="18288" y="12083"/>
                      <a:pt x="18288" y="11952"/>
                    </a:cubicBezTo>
                    <a:cubicBezTo>
                      <a:pt x="18300" y="11654"/>
                      <a:pt x="18324" y="11344"/>
                      <a:pt x="18336" y="11047"/>
                    </a:cubicBezTo>
                    <a:cubicBezTo>
                      <a:pt x="18336" y="11011"/>
                      <a:pt x="18336" y="10987"/>
                      <a:pt x="18324" y="10963"/>
                    </a:cubicBezTo>
                    <a:cubicBezTo>
                      <a:pt x="18408" y="10928"/>
                      <a:pt x="18503" y="10880"/>
                      <a:pt x="18598" y="10832"/>
                    </a:cubicBezTo>
                    <a:close/>
                    <a:moveTo>
                      <a:pt x="41696" y="10428"/>
                    </a:moveTo>
                    <a:cubicBezTo>
                      <a:pt x="41744" y="10940"/>
                      <a:pt x="41768" y="11452"/>
                      <a:pt x="41768" y="11952"/>
                    </a:cubicBezTo>
                    <a:cubicBezTo>
                      <a:pt x="41494" y="12130"/>
                      <a:pt x="41196" y="12321"/>
                      <a:pt x="40910" y="12499"/>
                    </a:cubicBezTo>
                    <a:cubicBezTo>
                      <a:pt x="40946" y="12440"/>
                      <a:pt x="40958" y="12368"/>
                      <a:pt x="40982" y="12309"/>
                    </a:cubicBezTo>
                    <a:cubicBezTo>
                      <a:pt x="40994" y="12261"/>
                      <a:pt x="40982" y="12237"/>
                      <a:pt x="40970" y="12214"/>
                    </a:cubicBezTo>
                    <a:cubicBezTo>
                      <a:pt x="41041" y="11773"/>
                      <a:pt x="41125" y="11309"/>
                      <a:pt x="41148" y="10868"/>
                    </a:cubicBezTo>
                    <a:cubicBezTo>
                      <a:pt x="41220" y="10809"/>
                      <a:pt x="41303" y="10761"/>
                      <a:pt x="41375" y="10702"/>
                    </a:cubicBezTo>
                    <a:lnTo>
                      <a:pt x="41375" y="10702"/>
                    </a:lnTo>
                    <a:lnTo>
                      <a:pt x="41279" y="11368"/>
                    </a:lnTo>
                    <a:cubicBezTo>
                      <a:pt x="41208" y="11594"/>
                      <a:pt x="41101" y="11868"/>
                      <a:pt x="41208" y="12106"/>
                    </a:cubicBezTo>
                    <a:cubicBezTo>
                      <a:pt x="41235" y="12160"/>
                      <a:pt x="41280" y="12191"/>
                      <a:pt x="41328" y="12191"/>
                    </a:cubicBezTo>
                    <a:cubicBezTo>
                      <a:pt x="41365" y="12191"/>
                      <a:pt x="41403" y="12172"/>
                      <a:pt x="41434" y="12130"/>
                    </a:cubicBezTo>
                    <a:cubicBezTo>
                      <a:pt x="41577" y="11928"/>
                      <a:pt x="41553" y="11642"/>
                      <a:pt x="41577" y="11404"/>
                    </a:cubicBezTo>
                    <a:cubicBezTo>
                      <a:pt x="41613" y="11106"/>
                      <a:pt x="41637" y="10797"/>
                      <a:pt x="41684" y="10499"/>
                    </a:cubicBezTo>
                    <a:lnTo>
                      <a:pt x="41684" y="10451"/>
                    </a:lnTo>
                    <a:lnTo>
                      <a:pt x="41696" y="10428"/>
                    </a:lnTo>
                    <a:close/>
                    <a:moveTo>
                      <a:pt x="50769" y="8118"/>
                    </a:moveTo>
                    <a:cubicBezTo>
                      <a:pt x="51031" y="8142"/>
                      <a:pt x="51316" y="8189"/>
                      <a:pt x="51590" y="8237"/>
                    </a:cubicBezTo>
                    <a:cubicBezTo>
                      <a:pt x="49498" y="9583"/>
                      <a:pt x="47495" y="11101"/>
                      <a:pt x="45549" y="12685"/>
                    </a:cubicBezTo>
                    <a:lnTo>
                      <a:pt x="45549" y="12685"/>
                    </a:lnTo>
                    <a:cubicBezTo>
                      <a:pt x="47341" y="11198"/>
                      <a:pt x="49083" y="9640"/>
                      <a:pt x="50769" y="8118"/>
                    </a:cubicBezTo>
                    <a:close/>
                    <a:moveTo>
                      <a:pt x="21420" y="12702"/>
                    </a:moveTo>
                    <a:lnTo>
                      <a:pt x="21420" y="12916"/>
                    </a:lnTo>
                    <a:cubicBezTo>
                      <a:pt x="21420" y="12857"/>
                      <a:pt x="21384" y="12797"/>
                      <a:pt x="21336" y="12761"/>
                    </a:cubicBezTo>
                    <a:cubicBezTo>
                      <a:pt x="21372" y="12737"/>
                      <a:pt x="21396" y="12714"/>
                      <a:pt x="21420" y="12702"/>
                    </a:cubicBezTo>
                    <a:close/>
                    <a:moveTo>
                      <a:pt x="40779" y="11106"/>
                    </a:moveTo>
                    <a:cubicBezTo>
                      <a:pt x="40732" y="11535"/>
                      <a:pt x="40660" y="11964"/>
                      <a:pt x="40553" y="12416"/>
                    </a:cubicBezTo>
                    <a:cubicBezTo>
                      <a:pt x="40529" y="12535"/>
                      <a:pt x="40613" y="12607"/>
                      <a:pt x="40684" y="12618"/>
                    </a:cubicBezTo>
                    <a:cubicBezTo>
                      <a:pt x="40529" y="12726"/>
                      <a:pt x="40351" y="12833"/>
                      <a:pt x="40184" y="12940"/>
                    </a:cubicBezTo>
                    <a:cubicBezTo>
                      <a:pt x="40303" y="12714"/>
                      <a:pt x="40303" y="12464"/>
                      <a:pt x="40327" y="12202"/>
                    </a:cubicBezTo>
                    <a:cubicBezTo>
                      <a:pt x="40375" y="11904"/>
                      <a:pt x="40410" y="11606"/>
                      <a:pt x="40446" y="11333"/>
                    </a:cubicBezTo>
                    <a:cubicBezTo>
                      <a:pt x="40553" y="11249"/>
                      <a:pt x="40672" y="11178"/>
                      <a:pt x="40779" y="11106"/>
                    </a:cubicBezTo>
                    <a:close/>
                    <a:moveTo>
                      <a:pt x="40148" y="11523"/>
                    </a:moveTo>
                    <a:lnTo>
                      <a:pt x="40148" y="11523"/>
                    </a:lnTo>
                    <a:cubicBezTo>
                      <a:pt x="40125" y="11725"/>
                      <a:pt x="40089" y="11940"/>
                      <a:pt x="40041" y="12142"/>
                    </a:cubicBezTo>
                    <a:cubicBezTo>
                      <a:pt x="40017" y="12404"/>
                      <a:pt x="39934" y="12654"/>
                      <a:pt x="39982" y="12892"/>
                    </a:cubicBezTo>
                    <a:cubicBezTo>
                      <a:pt x="40002" y="12942"/>
                      <a:pt x="40046" y="12967"/>
                      <a:pt x="40095" y="12967"/>
                    </a:cubicBezTo>
                    <a:cubicBezTo>
                      <a:pt x="40105" y="12967"/>
                      <a:pt x="40115" y="12966"/>
                      <a:pt x="40125" y="12964"/>
                    </a:cubicBezTo>
                    <a:lnTo>
                      <a:pt x="40125" y="12964"/>
                    </a:lnTo>
                    <a:cubicBezTo>
                      <a:pt x="39958" y="13071"/>
                      <a:pt x="39815" y="13154"/>
                      <a:pt x="39648" y="13261"/>
                    </a:cubicBezTo>
                    <a:lnTo>
                      <a:pt x="39648" y="13238"/>
                    </a:lnTo>
                    <a:cubicBezTo>
                      <a:pt x="39601" y="13035"/>
                      <a:pt x="39708" y="12702"/>
                      <a:pt x="39720" y="12499"/>
                    </a:cubicBezTo>
                    <a:cubicBezTo>
                      <a:pt x="39755" y="12249"/>
                      <a:pt x="39779" y="12011"/>
                      <a:pt x="39803" y="11761"/>
                    </a:cubicBezTo>
                    <a:cubicBezTo>
                      <a:pt x="39922" y="11690"/>
                      <a:pt x="40029" y="11594"/>
                      <a:pt x="40148" y="11523"/>
                    </a:cubicBezTo>
                    <a:close/>
                    <a:moveTo>
                      <a:pt x="13728" y="12976"/>
                    </a:moveTo>
                    <a:cubicBezTo>
                      <a:pt x="13490" y="13118"/>
                      <a:pt x="13240" y="13249"/>
                      <a:pt x="13002" y="13392"/>
                    </a:cubicBezTo>
                    <a:cubicBezTo>
                      <a:pt x="13002" y="13380"/>
                      <a:pt x="12990" y="13369"/>
                      <a:pt x="12978" y="13357"/>
                    </a:cubicBezTo>
                    <a:cubicBezTo>
                      <a:pt x="13228" y="13238"/>
                      <a:pt x="13478" y="13095"/>
                      <a:pt x="13728" y="12976"/>
                    </a:cubicBezTo>
                    <a:close/>
                    <a:moveTo>
                      <a:pt x="17848" y="11202"/>
                    </a:moveTo>
                    <a:lnTo>
                      <a:pt x="17848" y="11202"/>
                    </a:lnTo>
                    <a:cubicBezTo>
                      <a:pt x="17812" y="11452"/>
                      <a:pt x="17800" y="11666"/>
                      <a:pt x="17765" y="11904"/>
                    </a:cubicBezTo>
                    <a:cubicBezTo>
                      <a:pt x="17741" y="12142"/>
                      <a:pt x="17669" y="12392"/>
                      <a:pt x="17860" y="12571"/>
                    </a:cubicBezTo>
                    <a:cubicBezTo>
                      <a:pt x="17872" y="12595"/>
                      <a:pt x="17872" y="12595"/>
                      <a:pt x="17884" y="12595"/>
                    </a:cubicBezTo>
                    <a:cubicBezTo>
                      <a:pt x="17765" y="12666"/>
                      <a:pt x="17634" y="12761"/>
                      <a:pt x="17515" y="12833"/>
                    </a:cubicBezTo>
                    <a:lnTo>
                      <a:pt x="16574" y="13416"/>
                    </a:lnTo>
                    <a:cubicBezTo>
                      <a:pt x="16657" y="13166"/>
                      <a:pt x="16634" y="12904"/>
                      <a:pt x="16657" y="12666"/>
                    </a:cubicBezTo>
                    <a:cubicBezTo>
                      <a:pt x="16669" y="12368"/>
                      <a:pt x="16681" y="12071"/>
                      <a:pt x="16717" y="11785"/>
                    </a:cubicBezTo>
                    <a:cubicBezTo>
                      <a:pt x="16848" y="11714"/>
                      <a:pt x="16979" y="11654"/>
                      <a:pt x="17134" y="11583"/>
                    </a:cubicBezTo>
                    <a:lnTo>
                      <a:pt x="17134" y="11583"/>
                    </a:lnTo>
                    <a:cubicBezTo>
                      <a:pt x="17110" y="11809"/>
                      <a:pt x="17098" y="12023"/>
                      <a:pt x="17086" y="12261"/>
                    </a:cubicBezTo>
                    <a:cubicBezTo>
                      <a:pt x="17038" y="12476"/>
                      <a:pt x="16979" y="12702"/>
                      <a:pt x="17110" y="12892"/>
                    </a:cubicBezTo>
                    <a:cubicBezTo>
                      <a:pt x="17138" y="12935"/>
                      <a:pt x="17193" y="12969"/>
                      <a:pt x="17247" y="12969"/>
                    </a:cubicBezTo>
                    <a:cubicBezTo>
                      <a:pt x="17283" y="12969"/>
                      <a:pt x="17319" y="12954"/>
                      <a:pt x="17348" y="12916"/>
                    </a:cubicBezTo>
                    <a:cubicBezTo>
                      <a:pt x="17503" y="12726"/>
                      <a:pt x="17467" y="12535"/>
                      <a:pt x="17455" y="12297"/>
                    </a:cubicBezTo>
                    <a:cubicBezTo>
                      <a:pt x="17455" y="12023"/>
                      <a:pt x="17443" y="11749"/>
                      <a:pt x="17443" y="11475"/>
                    </a:cubicBezTo>
                    <a:cubicBezTo>
                      <a:pt x="17443" y="11452"/>
                      <a:pt x="17443" y="11428"/>
                      <a:pt x="17431" y="11404"/>
                    </a:cubicBezTo>
                    <a:cubicBezTo>
                      <a:pt x="17562" y="11344"/>
                      <a:pt x="17693" y="11273"/>
                      <a:pt x="17848" y="11202"/>
                    </a:cubicBezTo>
                    <a:close/>
                    <a:moveTo>
                      <a:pt x="39482" y="11999"/>
                    </a:moveTo>
                    <a:cubicBezTo>
                      <a:pt x="39422" y="12285"/>
                      <a:pt x="39374" y="12559"/>
                      <a:pt x="39339" y="12845"/>
                    </a:cubicBezTo>
                    <a:cubicBezTo>
                      <a:pt x="39303" y="13035"/>
                      <a:pt x="39196" y="13297"/>
                      <a:pt x="39398" y="13428"/>
                    </a:cubicBezTo>
                    <a:cubicBezTo>
                      <a:pt x="39303" y="13488"/>
                      <a:pt x="39196" y="13547"/>
                      <a:pt x="39113" y="13607"/>
                    </a:cubicBezTo>
                    <a:cubicBezTo>
                      <a:pt x="39184" y="13416"/>
                      <a:pt x="39184" y="13202"/>
                      <a:pt x="39220" y="12999"/>
                    </a:cubicBezTo>
                    <a:cubicBezTo>
                      <a:pt x="39255" y="12702"/>
                      <a:pt x="39291" y="12392"/>
                      <a:pt x="39339" y="12095"/>
                    </a:cubicBezTo>
                    <a:cubicBezTo>
                      <a:pt x="39374" y="12071"/>
                      <a:pt x="39434" y="12023"/>
                      <a:pt x="39482" y="11999"/>
                    </a:cubicBezTo>
                    <a:close/>
                    <a:moveTo>
                      <a:pt x="16288" y="11975"/>
                    </a:moveTo>
                    <a:cubicBezTo>
                      <a:pt x="16276" y="12202"/>
                      <a:pt x="16253" y="12440"/>
                      <a:pt x="16229" y="12666"/>
                    </a:cubicBezTo>
                    <a:cubicBezTo>
                      <a:pt x="16205" y="12940"/>
                      <a:pt x="16145" y="13202"/>
                      <a:pt x="16205" y="13476"/>
                    </a:cubicBezTo>
                    <a:cubicBezTo>
                      <a:pt x="16217" y="13535"/>
                      <a:pt x="16253" y="13559"/>
                      <a:pt x="16288" y="13571"/>
                    </a:cubicBezTo>
                    <a:cubicBezTo>
                      <a:pt x="16110" y="13678"/>
                      <a:pt x="15931" y="13785"/>
                      <a:pt x="15764" y="13904"/>
                    </a:cubicBezTo>
                    <a:cubicBezTo>
                      <a:pt x="15836" y="13678"/>
                      <a:pt x="15800" y="13428"/>
                      <a:pt x="15800" y="13202"/>
                    </a:cubicBezTo>
                    <a:cubicBezTo>
                      <a:pt x="15800" y="12880"/>
                      <a:pt x="15812" y="12547"/>
                      <a:pt x="15812" y="12214"/>
                    </a:cubicBezTo>
                    <a:cubicBezTo>
                      <a:pt x="15979" y="12142"/>
                      <a:pt x="16133" y="12071"/>
                      <a:pt x="16288" y="11975"/>
                    </a:cubicBezTo>
                    <a:close/>
                    <a:moveTo>
                      <a:pt x="39005" y="12309"/>
                    </a:moveTo>
                    <a:cubicBezTo>
                      <a:pt x="38993" y="12511"/>
                      <a:pt x="38958" y="12737"/>
                      <a:pt x="38922" y="12952"/>
                    </a:cubicBezTo>
                    <a:cubicBezTo>
                      <a:pt x="38886" y="13190"/>
                      <a:pt x="38803" y="13452"/>
                      <a:pt x="38874" y="13690"/>
                    </a:cubicBezTo>
                    <a:cubicBezTo>
                      <a:pt x="38874" y="13714"/>
                      <a:pt x="38886" y="13726"/>
                      <a:pt x="38898" y="13738"/>
                    </a:cubicBezTo>
                    <a:cubicBezTo>
                      <a:pt x="38779" y="13809"/>
                      <a:pt x="38660" y="13892"/>
                      <a:pt x="38529" y="13964"/>
                    </a:cubicBezTo>
                    <a:cubicBezTo>
                      <a:pt x="38624" y="13547"/>
                      <a:pt x="38648" y="13118"/>
                      <a:pt x="38708" y="12714"/>
                    </a:cubicBezTo>
                    <a:cubicBezTo>
                      <a:pt x="38720" y="12642"/>
                      <a:pt x="38684" y="12595"/>
                      <a:pt x="38624" y="12559"/>
                    </a:cubicBezTo>
                    <a:cubicBezTo>
                      <a:pt x="38755" y="12476"/>
                      <a:pt x="38874" y="12404"/>
                      <a:pt x="39005" y="12309"/>
                    </a:cubicBezTo>
                    <a:close/>
                    <a:moveTo>
                      <a:pt x="22420" y="8320"/>
                    </a:moveTo>
                    <a:cubicBezTo>
                      <a:pt x="22634" y="8594"/>
                      <a:pt x="22872" y="8844"/>
                      <a:pt x="23158" y="9035"/>
                    </a:cubicBezTo>
                    <a:cubicBezTo>
                      <a:pt x="22884" y="8892"/>
                      <a:pt x="22670" y="8689"/>
                      <a:pt x="22503" y="8451"/>
                    </a:cubicBezTo>
                    <a:cubicBezTo>
                      <a:pt x="22474" y="8415"/>
                      <a:pt x="22435" y="8400"/>
                      <a:pt x="22397" y="8400"/>
                    </a:cubicBezTo>
                    <a:cubicBezTo>
                      <a:pt x="22311" y="8400"/>
                      <a:pt x="22231" y="8479"/>
                      <a:pt x="22289" y="8570"/>
                    </a:cubicBezTo>
                    <a:cubicBezTo>
                      <a:pt x="23051" y="9856"/>
                      <a:pt x="24623" y="9928"/>
                      <a:pt x="25980" y="10106"/>
                    </a:cubicBezTo>
                    <a:cubicBezTo>
                      <a:pt x="26755" y="10199"/>
                      <a:pt x="27544" y="10272"/>
                      <a:pt x="28325" y="10272"/>
                    </a:cubicBezTo>
                    <a:cubicBezTo>
                      <a:pt x="29152" y="10272"/>
                      <a:pt x="29971" y="10190"/>
                      <a:pt x="30754" y="9963"/>
                    </a:cubicBezTo>
                    <a:cubicBezTo>
                      <a:pt x="30774" y="9967"/>
                      <a:pt x="30794" y="9970"/>
                      <a:pt x="30815" y="9970"/>
                    </a:cubicBezTo>
                    <a:cubicBezTo>
                      <a:pt x="30856" y="9970"/>
                      <a:pt x="30901" y="9959"/>
                      <a:pt x="30957" y="9928"/>
                    </a:cubicBezTo>
                    <a:cubicBezTo>
                      <a:pt x="30981" y="9916"/>
                      <a:pt x="30992" y="9904"/>
                      <a:pt x="31028" y="9868"/>
                    </a:cubicBezTo>
                    <a:cubicBezTo>
                      <a:pt x="31397" y="9737"/>
                      <a:pt x="31766" y="9570"/>
                      <a:pt x="32124" y="9380"/>
                    </a:cubicBezTo>
                    <a:cubicBezTo>
                      <a:pt x="32141" y="9386"/>
                      <a:pt x="32153" y="9389"/>
                      <a:pt x="32165" y="9389"/>
                    </a:cubicBezTo>
                    <a:cubicBezTo>
                      <a:pt x="32177" y="9389"/>
                      <a:pt x="32189" y="9386"/>
                      <a:pt x="32207" y="9380"/>
                    </a:cubicBezTo>
                    <a:cubicBezTo>
                      <a:pt x="32231" y="9368"/>
                      <a:pt x="32243" y="9344"/>
                      <a:pt x="32278" y="9320"/>
                    </a:cubicBezTo>
                    <a:lnTo>
                      <a:pt x="32278" y="9320"/>
                    </a:lnTo>
                    <a:cubicBezTo>
                      <a:pt x="32207" y="10356"/>
                      <a:pt x="32159" y="11404"/>
                      <a:pt x="32112" y="12464"/>
                    </a:cubicBezTo>
                    <a:cubicBezTo>
                      <a:pt x="32100" y="12440"/>
                      <a:pt x="32088" y="12428"/>
                      <a:pt x="32052" y="12428"/>
                    </a:cubicBezTo>
                    <a:cubicBezTo>
                      <a:pt x="31862" y="12428"/>
                      <a:pt x="31862" y="12726"/>
                      <a:pt x="32052" y="12726"/>
                    </a:cubicBezTo>
                    <a:cubicBezTo>
                      <a:pt x="32064" y="12726"/>
                      <a:pt x="32088" y="12714"/>
                      <a:pt x="32100" y="12714"/>
                    </a:cubicBezTo>
                    <a:cubicBezTo>
                      <a:pt x="32088" y="13071"/>
                      <a:pt x="32064" y="13428"/>
                      <a:pt x="32064" y="13785"/>
                    </a:cubicBezTo>
                    <a:cubicBezTo>
                      <a:pt x="32044" y="13726"/>
                      <a:pt x="32001" y="13684"/>
                      <a:pt x="31933" y="13684"/>
                    </a:cubicBezTo>
                    <a:cubicBezTo>
                      <a:pt x="31918" y="13684"/>
                      <a:pt x="31902" y="13686"/>
                      <a:pt x="31885" y="13690"/>
                    </a:cubicBezTo>
                    <a:cubicBezTo>
                      <a:pt x="30971" y="13997"/>
                      <a:pt x="29963" y="14118"/>
                      <a:pt x="28920" y="14118"/>
                    </a:cubicBezTo>
                    <a:cubicBezTo>
                      <a:pt x="26570" y="14118"/>
                      <a:pt x="24037" y="13505"/>
                      <a:pt x="21968" y="13035"/>
                    </a:cubicBezTo>
                    <a:cubicBezTo>
                      <a:pt x="21968" y="12797"/>
                      <a:pt x="21944" y="12571"/>
                      <a:pt x="21944" y="12345"/>
                    </a:cubicBezTo>
                    <a:cubicBezTo>
                      <a:pt x="21991" y="12309"/>
                      <a:pt x="22051" y="12261"/>
                      <a:pt x="22098" y="12237"/>
                    </a:cubicBezTo>
                    <a:cubicBezTo>
                      <a:pt x="22122" y="12214"/>
                      <a:pt x="22146" y="12202"/>
                      <a:pt x="22158" y="12178"/>
                    </a:cubicBezTo>
                    <a:cubicBezTo>
                      <a:pt x="24305" y="12799"/>
                      <a:pt x="26654" y="13313"/>
                      <a:pt x="28953" y="13313"/>
                    </a:cubicBezTo>
                    <a:cubicBezTo>
                      <a:pt x="29917" y="13313"/>
                      <a:pt x="30873" y="13222"/>
                      <a:pt x="31802" y="13011"/>
                    </a:cubicBezTo>
                    <a:cubicBezTo>
                      <a:pt x="31941" y="12977"/>
                      <a:pt x="31877" y="12785"/>
                      <a:pt x="31754" y="12785"/>
                    </a:cubicBezTo>
                    <a:cubicBezTo>
                      <a:pt x="31750" y="12785"/>
                      <a:pt x="31746" y="12785"/>
                      <a:pt x="31743" y="12785"/>
                    </a:cubicBezTo>
                    <a:cubicBezTo>
                      <a:pt x="30851" y="12922"/>
                      <a:pt x="29987" y="12980"/>
                      <a:pt x="29139" y="12980"/>
                    </a:cubicBezTo>
                    <a:cubicBezTo>
                      <a:pt x="26804" y="12980"/>
                      <a:pt x="24584" y="12536"/>
                      <a:pt x="22218" y="12047"/>
                    </a:cubicBezTo>
                    <a:cubicBezTo>
                      <a:pt x="22218" y="11928"/>
                      <a:pt x="22122" y="11821"/>
                      <a:pt x="22027" y="11821"/>
                    </a:cubicBezTo>
                    <a:cubicBezTo>
                      <a:pt x="22146" y="11416"/>
                      <a:pt x="22158" y="11011"/>
                      <a:pt x="22146" y="10582"/>
                    </a:cubicBezTo>
                    <a:cubicBezTo>
                      <a:pt x="22146" y="10178"/>
                      <a:pt x="22063" y="9630"/>
                      <a:pt x="22098" y="9142"/>
                    </a:cubicBezTo>
                    <a:cubicBezTo>
                      <a:pt x="22122" y="9130"/>
                      <a:pt x="22146" y="9094"/>
                      <a:pt x="22158" y="9082"/>
                    </a:cubicBezTo>
                    <a:cubicBezTo>
                      <a:pt x="22325" y="9070"/>
                      <a:pt x="22325" y="8808"/>
                      <a:pt x="22146" y="8808"/>
                    </a:cubicBezTo>
                    <a:cubicBezTo>
                      <a:pt x="22170" y="8666"/>
                      <a:pt x="22229" y="8511"/>
                      <a:pt x="22313" y="8380"/>
                    </a:cubicBezTo>
                    <a:lnTo>
                      <a:pt x="22337" y="8380"/>
                    </a:lnTo>
                    <a:cubicBezTo>
                      <a:pt x="22372" y="8368"/>
                      <a:pt x="22396" y="8356"/>
                      <a:pt x="22420" y="8320"/>
                    </a:cubicBezTo>
                    <a:close/>
                    <a:moveTo>
                      <a:pt x="38446" y="12666"/>
                    </a:moveTo>
                    <a:cubicBezTo>
                      <a:pt x="38386" y="13154"/>
                      <a:pt x="38267" y="13666"/>
                      <a:pt x="38243" y="14142"/>
                    </a:cubicBezTo>
                    <a:cubicBezTo>
                      <a:pt x="38172" y="14190"/>
                      <a:pt x="38089" y="14250"/>
                      <a:pt x="38005" y="14285"/>
                    </a:cubicBezTo>
                    <a:cubicBezTo>
                      <a:pt x="38041" y="14154"/>
                      <a:pt x="38065" y="14023"/>
                      <a:pt x="38089" y="13892"/>
                    </a:cubicBezTo>
                    <a:cubicBezTo>
                      <a:pt x="38124" y="13619"/>
                      <a:pt x="38160" y="13333"/>
                      <a:pt x="38172" y="13059"/>
                    </a:cubicBezTo>
                    <a:cubicBezTo>
                      <a:pt x="38172" y="12964"/>
                      <a:pt x="38112" y="12916"/>
                      <a:pt x="38041" y="12916"/>
                    </a:cubicBezTo>
                    <a:cubicBezTo>
                      <a:pt x="38172" y="12833"/>
                      <a:pt x="38303" y="12737"/>
                      <a:pt x="38446" y="12666"/>
                    </a:cubicBezTo>
                    <a:close/>
                    <a:moveTo>
                      <a:pt x="15407" y="12440"/>
                    </a:moveTo>
                    <a:lnTo>
                      <a:pt x="15407" y="12440"/>
                    </a:lnTo>
                    <a:cubicBezTo>
                      <a:pt x="15383" y="12702"/>
                      <a:pt x="15371" y="12964"/>
                      <a:pt x="15371" y="13214"/>
                    </a:cubicBezTo>
                    <a:cubicBezTo>
                      <a:pt x="15324" y="13488"/>
                      <a:pt x="15252" y="13797"/>
                      <a:pt x="15419" y="14047"/>
                    </a:cubicBezTo>
                    <a:lnTo>
                      <a:pt x="15467" y="14095"/>
                    </a:lnTo>
                    <a:cubicBezTo>
                      <a:pt x="15324" y="14190"/>
                      <a:pt x="15181" y="14273"/>
                      <a:pt x="15050" y="14369"/>
                    </a:cubicBezTo>
                    <a:lnTo>
                      <a:pt x="15050" y="14321"/>
                    </a:lnTo>
                    <a:cubicBezTo>
                      <a:pt x="15110" y="13785"/>
                      <a:pt x="15014" y="13214"/>
                      <a:pt x="14895" y="12702"/>
                    </a:cubicBezTo>
                    <a:cubicBezTo>
                      <a:pt x="15062" y="12607"/>
                      <a:pt x="15240" y="12535"/>
                      <a:pt x="15407" y="12440"/>
                    </a:cubicBezTo>
                    <a:close/>
                    <a:moveTo>
                      <a:pt x="12812" y="13428"/>
                    </a:moveTo>
                    <a:cubicBezTo>
                      <a:pt x="12824" y="13750"/>
                      <a:pt x="12859" y="14083"/>
                      <a:pt x="12883" y="14392"/>
                    </a:cubicBezTo>
                    <a:cubicBezTo>
                      <a:pt x="12728" y="14273"/>
                      <a:pt x="12550" y="14142"/>
                      <a:pt x="12383" y="14011"/>
                    </a:cubicBezTo>
                    <a:cubicBezTo>
                      <a:pt x="12371" y="13892"/>
                      <a:pt x="12347" y="13773"/>
                      <a:pt x="12347" y="13654"/>
                    </a:cubicBezTo>
                    <a:cubicBezTo>
                      <a:pt x="12502" y="13571"/>
                      <a:pt x="12669" y="13499"/>
                      <a:pt x="12812" y="13428"/>
                    </a:cubicBezTo>
                    <a:close/>
                    <a:moveTo>
                      <a:pt x="13169" y="13547"/>
                    </a:moveTo>
                    <a:cubicBezTo>
                      <a:pt x="13181" y="13904"/>
                      <a:pt x="13228" y="14273"/>
                      <a:pt x="13264" y="14631"/>
                    </a:cubicBezTo>
                    <a:cubicBezTo>
                      <a:pt x="13264" y="14631"/>
                      <a:pt x="13240" y="14631"/>
                      <a:pt x="13240" y="14619"/>
                    </a:cubicBezTo>
                    <a:lnTo>
                      <a:pt x="13240" y="14583"/>
                    </a:lnTo>
                    <a:cubicBezTo>
                      <a:pt x="13264" y="14523"/>
                      <a:pt x="13216" y="14488"/>
                      <a:pt x="13169" y="14488"/>
                    </a:cubicBezTo>
                    <a:cubicBezTo>
                      <a:pt x="13121" y="14190"/>
                      <a:pt x="13085" y="13892"/>
                      <a:pt x="13050" y="13595"/>
                    </a:cubicBezTo>
                    <a:cubicBezTo>
                      <a:pt x="13085" y="13595"/>
                      <a:pt x="13121" y="13571"/>
                      <a:pt x="13169" y="13547"/>
                    </a:cubicBezTo>
                    <a:close/>
                    <a:moveTo>
                      <a:pt x="37924" y="13049"/>
                    </a:moveTo>
                    <a:lnTo>
                      <a:pt x="37924" y="13049"/>
                    </a:lnTo>
                    <a:cubicBezTo>
                      <a:pt x="37923" y="13055"/>
                      <a:pt x="37922" y="13062"/>
                      <a:pt x="37922" y="13071"/>
                    </a:cubicBezTo>
                    <a:cubicBezTo>
                      <a:pt x="37886" y="13357"/>
                      <a:pt x="37862" y="13654"/>
                      <a:pt x="37803" y="13928"/>
                    </a:cubicBezTo>
                    <a:cubicBezTo>
                      <a:pt x="37755" y="14131"/>
                      <a:pt x="37684" y="14321"/>
                      <a:pt x="37708" y="14512"/>
                    </a:cubicBezTo>
                    <a:cubicBezTo>
                      <a:pt x="37612" y="14571"/>
                      <a:pt x="37517" y="14642"/>
                      <a:pt x="37410" y="14702"/>
                    </a:cubicBezTo>
                    <a:cubicBezTo>
                      <a:pt x="37517" y="14214"/>
                      <a:pt x="37577" y="13690"/>
                      <a:pt x="37648" y="13214"/>
                    </a:cubicBezTo>
                    <a:cubicBezTo>
                      <a:pt x="37740" y="13163"/>
                      <a:pt x="37832" y="13103"/>
                      <a:pt x="37924" y="13049"/>
                    </a:cubicBezTo>
                    <a:close/>
                    <a:moveTo>
                      <a:pt x="34945" y="14631"/>
                    </a:moveTo>
                    <a:cubicBezTo>
                      <a:pt x="34945" y="14678"/>
                      <a:pt x="34933" y="14702"/>
                      <a:pt x="34933" y="14750"/>
                    </a:cubicBezTo>
                    <a:cubicBezTo>
                      <a:pt x="34910" y="14726"/>
                      <a:pt x="34886" y="14690"/>
                      <a:pt x="34874" y="14666"/>
                    </a:cubicBezTo>
                    <a:cubicBezTo>
                      <a:pt x="34886" y="14666"/>
                      <a:pt x="34910" y="14642"/>
                      <a:pt x="34945" y="14631"/>
                    </a:cubicBezTo>
                    <a:close/>
                    <a:moveTo>
                      <a:pt x="14550" y="12857"/>
                    </a:moveTo>
                    <a:cubicBezTo>
                      <a:pt x="14586" y="13380"/>
                      <a:pt x="14538" y="13892"/>
                      <a:pt x="14586" y="14404"/>
                    </a:cubicBezTo>
                    <a:cubicBezTo>
                      <a:pt x="14586" y="14488"/>
                      <a:pt x="14645" y="14547"/>
                      <a:pt x="14705" y="14583"/>
                    </a:cubicBezTo>
                    <a:cubicBezTo>
                      <a:pt x="14574" y="14678"/>
                      <a:pt x="14455" y="14762"/>
                      <a:pt x="14312" y="14857"/>
                    </a:cubicBezTo>
                    <a:lnTo>
                      <a:pt x="14312" y="14726"/>
                    </a:lnTo>
                    <a:cubicBezTo>
                      <a:pt x="14300" y="14166"/>
                      <a:pt x="14217" y="13607"/>
                      <a:pt x="14157" y="13071"/>
                    </a:cubicBezTo>
                    <a:cubicBezTo>
                      <a:pt x="14288" y="12999"/>
                      <a:pt x="14419" y="12940"/>
                      <a:pt x="14550" y="12857"/>
                    </a:cubicBezTo>
                    <a:close/>
                    <a:moveTo>
                      <a:pt x="34624" y="14762"/>
                    </a:moveTo>
                    <a:cubicBezTo>
                      <a:pt x="34648" y="14821"/>
                      <a:pt x="34671" y="14869"/>
                      <a:pt x="34695" y="14928"/>
                    </a:cubicBezTo>
                    <a:cubicBezTo>
                      <a:pt x="34648" y="14881"/>
                      <a:pt x="34588" y="14845"/>
                      <a:pt x="34541" y="14797"/>
                    </a:cubicBezTo>
                    <a:cubicBezTo>
                      <a:pt x="34576" y="14785"/>
                      <a:pt x="34600" y="14785"/>
                      <a:pt x="34624" y="14762"/>
                    </a:cubicBezTo>
                    <a:close/>
                    <a:moveTo>
                      <a:pt x="13764" y="13249"/>
                    </a:moveTo>
                    <a:cubicBezTo>
                      <a:pt x="13776" y="13785"/>
                      <a:pt x="13764" y="14333"/>
                      <a:pt x="13824" y="14869"/>
                    </a:cubicBezTo>
                    <a:cubicBezTo>
                      <a:pt x="13831" y="14942"/>
                      <a:pt x="13861" y="14997"/>
                      <a:pt x="13905" y="15034"/>
                    </a:cubicBezTo>
                    <a:lnTo>
                      <a:pt x="13905" y="15034"/>
                    </a:lnTo>
                    <a:cubicBezTo>
                      <a:pt x="13843" y="15000"/>
                      <a:pt x="13777" y="14966"/>
                      <a:pt x="13716" y="14928"/>
                    </a:cubicBezTo>
                    <a:lnTo>
                      <a:pt x="13716" y="14916"/>
                    </a:lnTo>
                    <a:cubicBezTo>
                      <a:pt x="13728" y="14821"/>
                      <a:pt x="13693" y="14762"/>
                      <a:pt x="13633" y="14738"/>
                    </a:cubicBezTo>
                    <a:cubicBezTo>
                      <a:pt x="13562" y="14309"/>
                      <a:pt x="13466" y="13857"/>
                      <a:pt x="13407" y="13428"/>
                    </a:cubicBezTo>
                    <a:lnTo>
                      <a:pt x="13764" y="13249"/>
                    </a:lnTo>
                    <a:close/>
                    <a:moveTo>
                      <a:pt x="13968" y="15072"/>
                    </a:moveTo>
                    <a:lnTo>
                      <a:pt x="13968" y="15072"/>
                    </a:lnTo>
                    <a:cubicBezTo>
                      <a:pt x="13979" y="15076"/>
                      <a:pt x="13991" y="15080"/>
                      <a:pt x="14002" y="15083"/>
                    </a:cubicBezTo>
                    <a:lnTo>
                      <a:pt x="14002" y="15095"/>
                    </a:lnTo>
                    <a:cubicBezTo>
                      <a:pt x="13991" y="15087"/>
                      <a:pt x="13980" y="15080"/>
                      <a:pt x="13968" y="15072"/>
                    </a:cubicBezTo>
                    <a:close/>
                    <a:moveTo>
                      <a:pt x="35362" y="14452"/>
                    </a:moveTo>
                    <a:cubicBezTo>
                      <a:pt x="35326" y="14678"/>
                      <a:pt x="35314" y="14904"/>
                      <a:pt x="35314" y="15143"/>
                    </a:cubicBezTo>
                    <a:cubicBezTo>
                      <a:pt x="35303" y="15119"/>
                      <a:pt x="35267" y="15107"/>
                      <a:pt x="35255" y="15095"/>
                    </a:cubicBezTo>
                    <a:cubicBezTo>
                      <a:pt x="35243" y="14916"/>
                      <a:pt x="35207" y="14726"/>
                      <a:pt x="35183" y="14547"/>
                    </a:cubicBezTo>
                    <a:lnTo>
                      <a:pt x="35362" y="14452"/>
                    </a:lnTo>
                    <a:close/>
                    <a:moveTo>
                      <a:pt x="37338" y="13392"/>
                    </a:moveTo>
                    <a:cubicBezTo>
                      <a:pt x="37231" y="13904"/>
                      <a:pt x="37136" y="14404"/>
                      <a:pt x="37100" y="14916"/>
                    </a:cubicBezTo>
                    <a:cubicBezTo>
                      <a:pt x="36874" y="15059"/>
                      <a:pt x="36672" y="15214"/>
                      <a:pt x="36446" y="15357"/>
                    </a:cubicBezTo>
                    <a:cubicBezTo>
                      <a:pt x="36457" y="15166"/>
                      <a:pt x="36481" y="14976"/>
                      <a:pt x="36493" y="14797"/>
                    </a:cubicBezTo>
                    <a:lnTo>
                      <a:pt x="36576" y="13857"/>
                    </a:lnTo>
                    <a:cubicBezTo>
                      <a:pt x="36660" y="13809"/>
                      <a:pt x="36719" y="13785"/>
                      <a:pt x="36791" y="13738"/>
                    </a:cubicBezTo>
                    <a:lnTo>
                      <a:pt x="36791" y="13738"/>
                    </a:lnTo>
                    <a:cubicBezTo>
                      <a:pt x="36707" y="14107"/>
                      <a:pt x="36636" y="14547"/>
                      <a:pt x="36684" y="14928"/>
                    </a:cubicBezTo>
                    <a:cubicBezTo>
                      <a:pt x="36690" y="14997"/>
                      <a:pt x="36744" y="15037"/>
                      <a:pt x="36798" y="15037"/>
                    </a:cubicBezTo>
                    <a:cubicBezTo>
                      <a:pt x="36838" y="15037"/>
                      <a:pt x="36878" y="15015"/>
                      <a:pt x="36898" y="14964"/>
                    </a:cubicBezTo>
                    <a:cubicBezTo>
                      <a:pt x="37017" y="14523"/>
                      <a:pt x="37017" y="14023"/>
                      <a:pt x="37041" y="13571"/>
                    </a:cubicBezTo>
                    <a:cubicBezTo>
                      <a:pt x="37148" y="13511"/>
                      <a:pt x="37255" y="13452"/>
                      <a:pt x="37338" y="13392"/>
                    </a:cubicBezTo>
                    <a:close/>
                    <a:moveTo>
                      <a:pt x="35862" y="14202"/>
                    </a:moveTo>
                    <a:lnTo>
                      <a:pt x="35862" y="14202"/>
                    </a:lnTo>
                    <a:cubicBezTo>
                      <a:pt x="35886" y="14428"/>
                      <a:pt x="35826" y="14738"/>
                      <a:pt x="35826" y="14845"/>
                    </a:cubicBezTo>
                    <a:lnTo>
                      <a:pt x="35779" y="15416"/>
                    </a:lnTo>
                    <a:cubicBezTo>
                      <a:pt x="35672" y="15357"/>
                      <a:pt x="35564" y="15321"/>
                      <a:pt x="35481" y="15250"/>
                    </a:cubicBezTo>
                    <a:cubicBezTo>
                      <a:pt x="35469" y="14976"/>
                      <a:pt x="35433" y="14702"/>
                      <a:pt x="35422" y="14416"/>
                    </a:cubicBezTo>
                    <a:lnTo>
                      <a:pt x="35862" y="14202"/>
                    </a:lnTo>
                    <a:close/>
                    <a:moveTo>
                      <a:pt x="21563" y="9428"/>
                    </a:moveTo>
                    <a:cubicBezTo>
                      <a:pt x="21515" y="9987"/>
                      <a:pt x="21491" y="10571"/>
                      <a:pt x="21456" y="11154"/>
                    </a:cubicBezTo>
                    <a:cubicBezTo>
                      <a:pt x="21420" y="11154"/>
                      <a:pt x="21384" y="11166"/>
                      <a:pt x="21336" y="11190"/>
                    </a:cubicBezTo>
                    <a:cubicBezTo>
                      <a:pt x="19193" y="12654"/>
                      <a:pt x="16979" y="14023"/>
                      <a:pt x="14895" y="15559"/>
                    </a:cubicBezTo>
                    <a:cubicBezTo>
                      <a:pt x="14645" y="15440"/>
                      <a:pt x="14407" y="15321"/>
                      <a:pt x="14169" y="15178"/>
                    </a:cubicBezTo>
                    <a:cubicBezTo>
                      <a:pt x="16503" y="14107"/>
                      <a:pt x="19015" y="12642"/>
                      <a:pt x="21027" y="10999"/>
                    </a:cubicBezTo>
                    <a:cubicBezTo>
                      <a:pt x="21086" y="10999"/>
                      <a:pt x="21158" y="10975"/>
                      <a:pt x="21194" y="10904"/>
                    </a:cubicBezTo>
                    <a:cubicBezTo>
                      <a:pt x="21206" y="10868"/>
                      <a:pt x="21217" y="10821"/>
                      <a:pt x="21229" y="10761"/>
                    </a:cubicBezTo>
                    <a:cubicBezTo>
                      <a:pt x="21253" y="10785"/>
                      <a:pt x="21277" y="10809"/>
                      <a:pt x="21325" y="10809"/>
                    </a:cubicBezTo>
                    <a:cubicBezTo>
                      <a:pt x="21491" y="10809"/>
                      <a:pt x="21491" y="10571"/>
                      <a:pt x="21325" y="10571"/>
                    </a:cubicBezTo>
                    <a:cubicBezTo>
                      <a:pt x="21313" y="10571"/>
                      <a:pt x="21289" y="10582"/>
                      <a:pt x="21277" y="10582"/>
                    </a:cubicBezTo>
                    <a:cubicBezTo>
                      <a:pt x="21313" y="10332"/>
                      <a:pt x="21289" y="10059"/>
                      <a:pt x="21289" y="9832"/>
                    </a:cubicBezTo>
                    <a:cubicBezTo>
                      <a:pt x="21289" y="9701"/>
                      <a:pt x="21206" y="9642"/>
                      <a:pt x="21110" y="9630"/>
                    </a:cubicBezTo>
                    <a:cubicBezTo>
                      <a:pt x="21265" y="9559"/>
                      <a:pt x="21408" y="9487"/>
                      <a:pt x="21563" y="9428"/>
                    </a:cubicBezTo>
                    <a:close/>
                    <a:moveTo>
                      <a:pt x="36315" y="13976"/>
                    </a:moveTo>
                    <a:lnTo>
                      <a:pt x="36219" y="14785"/>
                    </a:lnTo>
                    <a:cubicBezTo>
                      <a:pt x="36195" y="15035"/>
                      <a:pt x="36148" y="15297"/>
                      <a:pt x="36148" y="15547"/>
                    </a:cubicBezTo>
                    <a:cubicBezTo>
                      <a:pt x="36136" y="15571"/>
                      <a:pt x="36124" y="15571"/>
                      <a:pt x="36124" y="15583"/>
                    </a:cubicBezTo>
                    <a:cubicBezTo>
                      <a:pt x="36065" y="15547"/>
                      <a:pt x="36005" y="15535"/>
                      <a:pt x="35945" y="15512"/>
                    </a:cubicBezTo>
                    <a:cubicBezTo>
                      <a:pt x="35969" y="15154"/>
                      <a:pt x="35969" y="14797"/>
                      <a:pt x="35969" y="14440"/>
                    </a:cubicBezTo>
                    <a:cubicBezTo>
                      <a:pt x="35969" y="14345"/>
                      <a:pt x="35981" y="14238"/>
                      <a:pt x="35969" y="14154"/>
                    </a:cubicBezTo>
                    <a:cubicBezTo>
                      <a:pt x="36088" y="14083"/>
                      <a:pt x="36195" y="14035"/>
                      <a:pt x="36315" y="13976"/>
                    </a:cubicBezTo>
                    <a:close/>
                    <a:moveTo>
                      <a:pt x="21432" y="11761"/>
                    </a:moveTo>
                    <a:cubicBezTo>
                      <a:pt x="21444" y="11868"/>
                      <a:pt x="21444" y="11964"/>
                      <a:pt x="21432" y="12083"/>
                    </a:cubicBezTo>
                    <a:cubicBezTo>
                      <a:pt x="19479" y="13214"/>
                      <a:pt x="17800" y="14785"/>
                      <a:pt x="15860" y="15952"/>
                    </a:cubicBezTo>
                    <a:cubicBezTo>
                      <a:pt x="15657" y="15881"/>
                      <a:pt x="15443" y="15809"/>
                      <a:pt x="15240" y="15714"/>
                    </a:cubicBezTo>
                    <a:cubicBezTo>
                      <a:pt x="17396" y="14571"/>
                      <a:pt x="19431" y="13142"/>
                      <a:pt x="21432" y="11761"/>
                    </a:cubicBezTo>
                    <a:close/>
                    <a:moveTo>
                      <a:pt x="42684" y="11952"/>
                    </a:moveTo>
                    <a:lnTo>
                      <a:pt x="42684" y="11952"/>
                    </a:lnTo>
                    <a:cubicBezTo>
                      <a:pt x="40910" y="13249"/>
                      <a:pt x="39160" y="14607"/>
                      <a:pt x="37434" y="15952"/>
                    </a:cubicBezTo>
                    <a:cubicBezTo>
                      <a:pt x="37088" y="15881"/>
                      <a:pt x="36731" y="15797"/>
                      <a:pt x="36398" y="15690"/>
                    </a:cubicBezTo>
                    <a:cubicBezTo>
                      <a:pt x="38577" y="14619"/>
                      <a:pt x="40660" y="13309"/>
                      <a:pt x="42684" y="11952"/>
                    </a:cubicBezTo>
                    <a:close/>
                    <a:moveTo>
                      <a:pt x="51971" y="8296"/>
                    </a:moveTo>
                    <a:cubicBezTo>
                      <a:pt x="52186" y="8332"/>
                      <a:pt x="52424" y="8380"/>
                      <a:pt x="52686" y="8427"/>
                    </a:cubicBezTo>
                    <a:cubicBezTo>
                      <a:pt x="49316" y="10761"/>
                      <a:pt x="45923" y="13202"/>
                      <a:pt x="43006" y="16000"/>
                    </a:cubicBezTo>
                    <a:cubicBezTo>
                      <a:pt x="42986" y="15960"/>
                      <a:pt x="42950" y="15937"/>
                      <a:pt x="42904" y="15937"/>
                    </a:cubicBezTo>
                    <a:cubicBezTo>
                      <a:pt x="42895" y="15937"/>
                      <a:pt x="42885" y="15938"/>
                      <a:pt x="42875" y="15940"/>
                    </a:cubicBezTo>
                    <a:cubicBezTo>
                      <a:pt x="42696" y="15952"/>
                      <a:pt x="42530" y="15988"/>
                      <a:pt x="42351" y="16000"/>
                    </a:cubicBezTo>
                    <a:cubicBezTo>
                      <a:pt x="45506" y="13357"/>
                      <a:pt x="48804" y="10916"/>
                      <a:pt x="51971" y="8296"/>
                    </a:cubicBezTo>
                    <a:close/>
                    <a:moveTo>
                      <a:pt x="49316" y="8082"/>
                    </a:moveTo>
                    <a:lnTo>
                      <a:pt x="49316" y="8082"/>
                    </a:lnTo>
                    <a:cubicBezTo>
                      <a:pt x="45637" y="10451"/>
                      <a:pt x="42208" y="13357"/>
                      <a:pt x="38874" y="16155"/>
                    </a:cubicBezTo>
                    <a:cubicBezTo>
                      <a:pt x="38601" y="16119"/>
                      <a:pt x="38303" y="16095"/>
                      <a:pt x="37993" y="16047"/>
                    </a:cubicBezTo>
                    <a:cubicBezTo>
                      <a:pt x="41518" y="13333"/>
                      <a:pt x="45149" y="10797"/>
                      <a:pt x="48733" y="8177"/>
                    </a:cubicBezTo>
                    <a:cubicBezTo>
                      <a:pt x="48935" y="8130"/>
                      <a:pt x="49126" y="8094"/>
                      <a:pt x="49316" y="8082"/>
                    </a:cubicBezTo>
                    <a:close/>
                    <a:moveTo>
                      <a:pt x="44796" y="13303"/>
                    </a:moveTo>
                    <a:lnTo>
                      <a:pt x="44796" y="13303"/>
                    </a:lnTo>
                    <a:cubicBezTo>
                      <a:pt x="43680" y="14227"/>
                      <a:pt x="42582" y="15168"/>
                      <a:pt x="41494" y="16107"/>
                    </a:cubicBezTo>
                    <a:cubicBezTo>
                      <a:pt x="41339" y="16119"/>
                      <a:pt x="41172" y="16131"/>
                      <a:pt x="41029" y="16155"/>
                    </a:cubicBezTo>
                    <a:cubicBezTo>
                      <a:pt x="42306" y="15266"/>
                      <a:pt x="43563" y="14304"/>
                      <a:pt x="44796" y="13303"/>
                    </a:cubicBezTo>
                    <a:close/>
                    <a:moveTo>
                      <a:pt x="49948" y="8060"/>
                    </a:moveTo>
                    <a:cubicBezTo>
                      <a:pt x="50091" y="8060"/>
                      <a:pt x="50236" y="8074"/>
                      <a:pt x="50376" y="8082"/>
                    </a:cubicBezTo>
                    <a:cubicBezTo>
                      <a:pt x="46923" y="10582"/>
                      <a:pt x="43327" y="13249"/>
                      <a:pt x="40256" y="16190"/>
                    </a:cubicBezTo>
                    <a:cubicBezTo>
                      <a:pt x="40172" y="16198"/>
                      <a:pt x="40086" y="16201"/>
                      <a:pt x="39999" y="16201"/>
                    </a:cubicBezTo>
                    <a:cubicBezTo>
                      <a:pt x="39824" y="16201"/>
                      <a:pt x="39644" y="16190"/>
                      <a:pt x="39470" y="16190"/>
                    </a:cubicBezTo>
                    <a:cubicBezTo>
                      <a:pt x="42815" y="13380"/>
                      <a:pt x="46363" y="10821"/>
                      <a:pt x="49757" y="8070"/>
                    </a:cubicBezTo>
                    <a:cubicBezTo>
                      <a:pt x="49819" y="8063"/>
                      <a:pt x="49883" y="8060"/>
                      <a:pt x="49948" y="8060"/>
                    </a:cubicBezTo>
                    <a:close/>
                    <a:moveTo>
                      <a:pt x="21420" y="12952"/>
                    </a:moveTo>
                    <a:cubicBezTo>
                      <a:pt x="21420" y="13059"/>
                      <a:pt x="21420" y="13178"/>
                      <a:pt x="21396" y="13273"/>
                    </a:cubicBezTo>
                    <a:cubicBezTo>
                      <a:pt x="20658" y="13690"/>
                      <a:pt x="20003" y="14381"/>
                      <a:pt x="19336" y="14881"/>
                    </a:cubicBezTo>
                    <a:cubicBezTo>
                      <a:pt x="18705" y="15357"/>
                      <a:pt x="18062" y="15821"/>
                      <a:pt x="17407" y="16286"/>
                    </a:cubicBezTo>
                    <a:cubicBezTo>
                      <a:pt x="17145" y="16274"/>
                      <a:pt x="16872" y="16226"/>
                      <a:pt x="16598" y="16178"/>
                    </a:cubicBezTo>
                    <a:cubicBezTo>
                      <a:pt x="16467" y="16155"/>
                      <a:pt x="16336" y="16107"/>
                      <a:pt x="16217" y="16071"/>
                    </a:cubicBezTo>
                    <a:cubicBezTo>
                      <a:pt x="17979" y="15381"/>
                      <a:pt x="19467" y="14154"/>
                      <a:pt x="20979" y="13023"/>
                    </a:cubicBezTo>
                    <a:cubicBezTo>
                      <a:pt x="21015" y="13095"/>
                      <a:pt x="21086" y="13178"/>
                      <a:pt x="21194" y="13178"/>
                    </a:cubicBezTo>
                    <a:cubicBezTo>
                      <a:pt x="21336" y="13178"/>
                      <a:pt x="21420" y="13071"/>
                      <a:pt x="21420" y="12952"/>
                    </a:cubicBezTo>
                    <a:close/>
                    <a:moveTo>
                      <a:pt x="21384" y="13904"/>
                    </a:moveTo>
                    <a:cubicBezTo>
                      <a:pt x="21384" y="14083"/>
                      <a:pt x="21372" y="14261"/>
                      <a:pt x="21372" y="14440"/>
                    </a:cubicBezTo>
                    <a:cubicBezTo>
                      <a:pt x="20955" y="14666"/>
                      <a:pt x="20563" y="15023"/>
                      <a:pt x="20229" y="15285"/>
                    </a:cubicBezTo>
                    <a:cubicBezTo>
                      <a:pt x="19777" y="15631"/>
                      <a:pt x="19301" y="15940"/>
                      <a:pt x="18884" y="16309"/>
                    </a:cubicBezTo>
                    <a:lnTo>
                      <a:pt x="18003" y="16309"/>
                    </a:lnTo>
                    <a:cubicBezTo>
                      <a:pt x="18634" y="15928"/>
                      <a:pt x="19241" y="15524"/>
                      <a:pt x="19836" y="15083"/>
                    </a:cubicBezTo>
                    <a:cubicBezTo>
                      <a:pt x="20324" y="14702"/>
                      <a:pt x="20920" y="14333"/>
                      <a:pt x="21384" y="13904"/>
                    </a:cubicBezTo>
                    <a:close/>
                    <a:moveTo>
                      <a:pt x="21372" y="15095"/>
                    </a:moveTo>
                    <a:cubicBezTo>
                      <a:pt x="21372" y="15535"/>
                      <a:pt x="21372" y="15976"/>
                      <a:pt x="21360" y="16417"/>
                    </a:cubicBezTo>
                    <a:cubicBezTo>
                      <a:pt x="21268" y="16338"/>
                      <a:pt x="21158" y="16294"/>
                      <a:pt x="21047" y="16294"/>
                    </a:cubicBezTo>
                    <a:cubicBezTo>
                      <a:pt x="20972" y="16294"/>
                      <a:pt x="20896" y="16314"/>
                      <a:pt x="20825" y="16357"/>
                    </a:cubicBezTo>
                    <a:cubicBezTo>
                      <a:pt x="20801" y="16345"/>
                      <a:pt x="20777" y="16333"/>
                      <a:pt x="20741" y="16333"/>
                    </a:cubicBezTo>
                    <a:cubicBezTo>
                      <a:pt x="20622" y="16333"/>
                      <a:pt x="20527" y="16333"/>
                      <a:pt x="20408" y="16309"/>
                    </a:cubicBezTo>
                    <a:cubicBezTo>
                      <a:pt x="20598" y="16166"/>
                      <a:pt x="20777" y="15988"/>
                      <a:pt x="20920" y="15809"/>
                    </a:cubicBezTo>
                    <a:lnTo>
                      <a:pt x="20920" y="15809"/>
                    </a:lnTo>
                    <a:cubicBezTo>
                      <a:pt x="20860" y="15916"/>
                      <a:pt x="20920" y="16155"/>
                      <a:pt x="21134" y="16155"/>
                    </a:cubicBezTo>
                    <a:cubicBezTo>
                      <a:pt x="21420" y="16155"/>
                      <a:pt x="21432" y="15702"/>
                      <a:pt x="21134" y="15702"/>
                    </a:cubicBezTo>
                    <a:cubicBezTo>
                      <a:pt x="21075" y="15702"/>
                      <a:pt x="21027" y="15738"/>
                      <a:pt x="20979" y="15762"/>
                    </a:cubicBezTo>
                    <a:cubicBezTo>
                      <a:pt x="21027" y="15714"/>
                      <a:pt x="21075" y="15678"/>
                      <a:pt x="21098" y="15631"/>
                    </a:cubicBezTo>
                    <a:cubicBezTo>
                      <a:pt x="21166" y="15543"/>
                      <a:pt x="21076" y="15448"/>
                      <a:pt x="20995" y="15448"/>
                    </a:cubicBezTo>
                    <a:cubicBezTo>
                      <a:pt x="20977" y="15448"/>
                      <a:pt x="20959" y="15453"/>
                      <a:pt x="20944" y="15464"/>
                    </a:cubicBezTo>
                    <a:cubicBezTo>
                      <a:pt x="20551" y="15678"/>
                      <a:pt x="20205" y="16000"/>
                      <a:pt x="19884" y="16309"/>
                    </a:cubicBezTo>
                    <a:lnTo>
                      <a:pt x="19515" y="16309"/>
                    </a:lnTo>
                    <a:cubicBezTo>
                      <a:pt x="19896" y="16071"/>
                      <a:pt x="20265" y="15821"/>
                      <a:pt x="20646" y="15571"/>
                    </a:cubicBezTo>
                    <a:cubicBezTo>
                      <a:pt x="20860" y="15416"/>
                      <a:pt x="21134" y="15250"/>
                      <a:pt x="21372" y="15095"/>
                    </a:cubicBezTo>
                    <a:close/>
                    <a:moveTo>
                      <a:pt x="21360" y="16750"/>
                    </a:moveTo>
                    <a:lnTo>
                      <a:pt x="21360" y="17190"/>
                    </a:lnTo>
                    <a:cubicBezTo>
                      <a:pt x="21339" y="17158"/>
                      <a:pt x="21301" y="17141"/>
                      <a:pt x="21261" y="17141"/>
                    </a:cubicBezTo>
                    <a:cubicBezTo>
                      <a:pt x="21212" y="17141"/>
                      <a:pt x="21160" y="17167"/>
                      <a:pt x="21134" y="17226"/>
                    </a:cubicBezTo>
                    <a:lnTo>
                      <a:pt x="21134" y="17238"/>
                    </a:lnTo>
                    <a:cubicBezTo>
                      <a:pt x="21134" y="17107"/>
                      <a:pt x="21122" y="16952"/>
                      <a:pt x="21098" y="16821"/>
                    </a:cubicBezTo>
                    <a:cubicBezTo>
                      <a:pt x="21194" y="16809"/>
                      <a:pt x="21277" y="16786"/>
                      <a:pt x="21360" y="16750"/>
                    </a:cubicBezTo>
                    <a:close/>
                    <a:moveTo>
                      <a:pt x="20860" y="19393"/>
                    </a:moveTo>
                    <a:cubicBezTo>
                      <a:pt x="20896" y="19393"/>
                      <a:pt x="20932" y="19405"/>
                      <a:pt x="20967" y="19405"/>
                    </a:cubicBezTo>
                    <a:cubicBezTo>
                      <a:pt x="20884" y="19619"/>
                      <a:pt x="20789" y="19810"/>
                      <a:pt x="20717" y="20024"/>
                    </a:cubicBezTo>
                    <a:cubicBezTo>
                      <a:pt x="20765" y="19810"/>
                      <a:pt x="20825" y="19607"/>
                      <a:pt x="20860" y="19393"/>
                    </a:cubicBezTo>
                    <a:close/>
                    <a:moveTo>
                      <a:pt x="33719" y="21822"/>
                    </a:moveTo>
                    <a:cubicBezTo>
                      <a:pt x="33731" y="21846"/>
                      <a:pt x="33767" y="21870"/>
                      <a:pt x="33779" y="21893"/>
                    </a:cubicBezTo>
                    <a:cubicBezTo>
                      <a:pt x="33767" y="21881"/>
                      <a:pt x="33743" y="21881"/>
                      <a:pt x="33719" y="21870"/>
                    </a:cubicBezTo>
                    <a:lnTo>
                      <a:pt x="33719" y="21822"/>
                    </a:lnTo>
                    <a:close/>
                    <a:moveTo>
                      <a:pt x="33814" y="21453"/>
                    </a:moveTo>
                    <a:lnTo>
                      <a:pt x="33814" y="21453"/>
                    </a:lnTo>
                    <a:cubicBezTo>
                      <a:pt x="33945" y="21536"/>
                      <a:pt x="34100" y="21608"/>
                      <a:pt x="34243" y="21691"/>
                    </a:cubicBezTo>
                    <a:cubicBezTo>
                      <a:pt x="34219" y="21727"/>
                      <a:pt x="34219" y="21786"/>
                      <a:pt x="34255" y="21834"/>
                    </a:cubicBezTo>
                    <a:cubicBezTo>
                      <a:pt x="34362" y="21953"/>
                      <a:pt x="34481" y="22084"/>
                      <a:pt x="34588" y="22203"/>
                    </a:cubicBezTo>
                    <a:cubicBezTo>
                      <a:pt x="34517" y="22179"/>
                      <a:pt x="34421" y="22143"/>
                      <a:pt x="34350" y="22120"/>
                    </a:cubicBezTo>
                    <a:cubicBezTo>
                      <a:pt x="34362" y="22084"/>
                      <a:pt x="34350" y="22072"/>
                      <a:pt x="34326" y="22048"/>
                    </a:cubicBezTo>
                    <a:cubicBezTo>
                      <a:pt x="34183" y="21834"/>
                      <a:pt x="33993" y="21643"/>
                      <a:pt x="33814" y="21453"/>
                    </a:cubicBezTo>
                    <a:close/>
                    <a:moveTo>
                      <a:pt x="34671" y="21870"/>
                    </a:moveTo>
                    <a:cubicBezTo>
                      <a:pt x="34814" y="21929"/>
                      <a:pt x="34957" y="21965"/>
                      <a:pt x="35088" y="22012"/>
                    </a:cubicBezTo>
                    <a:cubicBezTo>
                      <a:pt x="35076" y="22048"/>
                      <a:pt x="35064" y="22072"/>
                      <a:pt x="35088" y="22120"/>
                    </a:cubicBezTo>
                    <a:cubicBezTo>
                      <a:pt x="35172" y="22227"/>
                      <a:pt x="35255" y="22346"/>
                      <a:pt x="35362" y="22465"/>
                    </a:cubicBezTo>
                    <a:cubicBezTo>
                      <a:pt x="35267" y="22441"/>
                      <a:pt x="35195" y="22417"/>
                      <a:pt x="35124" y="22382"/>
                    </a:cubicBezTo>
                    <a:cubicBezTo>
                      <a:pt x="34993" y="22191"/>
                      <a:pt x="34838" y="22024"/>
                      <a:pt x="34671" y="21870"/>
                    </a:cubicBezTo>
                    <a:close/>
                    <a:moveTo>
                      <a:pt x="33779" y="15119"/>
                    </a:moveTo>
                    <a:cubicBezTo>
                      <a:pt x="35407" y="16556"/>
                      <a:pt x="37339" y="17178"/>
                      <a:pt x="39333" y="17178"/>
                    </a:cubicBezTo>
                    <a:cubicBezTo>
                      <a:pt x="40445" y="17178"/>
                      <a:pt x="41576" y="16985"/>
                      <a:pt x="42684" y="16631"/>
                    </a:cubicBezTo>
                    <a:cubicBezTo>
                      <a:pt x="42708" y="16631"/>
                      <a:pt x="42744" y="16631"/>
                      <a:pt x="42768" y="16607"/>
                    </a:cubicBezTo>
                    <a:cubicBezTo>
                      <a:pt x="42780" y="16607"/>
                      <a:pt x="42780" y="16595"/>
                      <a:pt x="42803" y="16595"/>
                    </a:cubicBezTo>
                    <a:cubicBezTo>
                      <a:pt x="42851" y="16583"/>
                      <a:pt x="42911" y="16571"/>
                      <a:pt x="42946" y="16547"/>
                    </a:cubicBezTo>
                    <a:lnTo>
                      <a:pt x="42946" y="16547"/>
                    </a:lnTo>
                    <a:cubicBezTo>
                      <a:pt x="42815" y="18167"/>
                      <a:pt x="42744" y="19798"/>
                      <a:pt x="42696" y="21429"/>
                    </a:cubicBezTo>
                    <a:cubicBezTo>
                      <a:pt x="42684" y="21381"/>
                      <a:pt x="42649" y="21358"/>
                      <a:pt x="42589" y="21358"/>
                    </a:cubicBezTo>
                    <a:cubicBezTo>
                      <a:pt x="42307" y="21334"/>
                      <a:pt x="42022" y="21326"/>
                      <a:pt x="41735" y="21326"/>
                    </a:cubicBezTo>
                    <a:cubicBezTo>
                      <a:pt x="41160" y="21326"/>
                      <a:pt x="40581" y="21358"/>
                      <a:pt x="40017" y="21358"/>
                    </a:cubicBezTo>
                    <a:cubicBezTo>
                      <a:pt x="39851" y="21358"/>
                      <a:pt x="39851" y="21608"/>
                      <a:pt x="40017" y="21608"/>
                    </a:cubicBezTo>
                    <a:cubicBezTo>
                      <a:pt x="40531" y="21622"/>
                      <a:pt x="41058" y="21645"/>
                      <a:pt x="41582" y="21645"/>
                    </a:cubicBezTo>
                    <a:cubicBezTo>
                      <a:pt x="41920" y="21645"/>
                      <a:pt x="42257" y="21636"/>
                      <a:pt x="42589" y="21608"/>
                    </a:cubicBezTo>
                    <a:cubicBezTo>
                      <a:pt x="42649" y="21608"/>
                      <a:pt x="42684" y="21584"/>
                      <a:pt x="42696" y="21536"/>
                    </a:cubicBezTo>
                    <a:lnTo>
                      <a:pt x="42696" y="21536"/>
                    </a:lnTo>
                    <a:cubicBezTo>
                      <a:pt x="42684" y="21881"/>
                      <a:pt x="42684" y="22227"/>
                      <a:pt x="42684" y="22548"/>
                    </a:cubicBezTo>
                    <a:cubicBezTo>
                      <a:pt x="39636" y="22274"/>
                      <a:pt x="36672" y="22203"/>
                      <a:pt x="33743" y="21250"/>
                    </a:cubicBezTo>
                    <a:cubicBezTo>
                      <a:pt x="33767" y="20691"/>
                      <a:pt x="33767" y="20119"/>
                      <a:pt x="33767" y="19560"/>
                    </a:cubicBezTo>
                    <a:cubicBezTo>
                      <a:pt x="33755" y="18119"/>
                      <a:pt x="33386" y="16524"/>
                      <a:pt x="33779" y="15119"/>
                    </a:cubicBezTo>
                    <a:close/>
                    <a:moveTo>
                      <a:pt x="35338" y="22084"/>
                    </a:moveTo>
                    <a:cubicBezTo>
                      <a:pt x="35774" y="22199"/>
                      <a:pt x="36216" y="22286"/>
                      <a:pt x="36664" y="22360"/>
                    </a:cubicBezTo>
                    <a:lnTo>
                      <a:pt x="36664" y="22360"/>
                    </a:lnTo>
                    <a:cubicBezTo>
                      <a:pt x="36609" y="22372"/>
                      <a:pt x="36559" y="22439"/>
                      <a:pt x="36600" y="22489"/>
                    </a:cubicBezTo>
                    <a:cubicBezTo>
                      <a:pt x="36684" y="22608"/>
                      <a:pt x="36791" y="22751"/>
                      <a:pt x="36910" y="22905"/>
                    </a:cubicBezTo>
                    <a:cubicBezTo>
                      <a:pt x="36791" y="22870"/>
                      <a:pt x="36672" y="22846"/>
                      <a:pt x="36565" y="22810"/>
                    </a:cubicBezTo>
                    <a:cubicBezTo>
                      <a:pt x="36517" y="22774"/>
                      <a:pt x="36481" y="22739"/>
                      <a:pt x="36410" y="22691"/>
                    </a:cubicBezTo>
                    <a:cubicBezTo>
                      <a:pt x="36255" y="22560"/>
                      <a:pt x="36112" y="22393"/>
                      <a:pt x="35981" y="22251"/>
                    </a:cubicBezTo>
                    <a:cubicBezTo>
                      <a:pt x="35974" y="22240"/>
                      <a:pt x="35965" y="22236"/>
                      <a:pt x="35955" y="22236"/>
                    </a:cubicBezTo>
                    <a:cubicBezTo>
                      <a:pt x="35929" y="22236"/>
                      <a:pt x="35901" y="22264"/>
                      <a:pt x="35910" y="22298"/>
                    </a:cubicBezTo>
                    <a:cubicBezTo>
                      <a:pt x="35957" y="22429"/>
                      <a:pt x="36017" y="22560"/>
                      <a:pt x="36100" y="22691"/>
                    </a:cubicBezTo>
                    <a:lnTo>
                      <a:pt x="35791" y="22608"/>
                    </a:lnTo>
                    <a:cubicBezTo>
                      <a:pt x="35731" y="22536"/>
                      <a:pt x="35660" y="22477"/>
                      <a:pt x="35600" y="22393"/>
                    </a:cubicBezTo>
                    <a:cubicBezTo>
                      <a:pt x="35505" y="22298"/>
                      <a:pt x="35422" y="22191"/>
                      <a:pt x="35338" y="22084"/>
                    </a:cubicBezTo>
                    <a:close/>
                    <a:moveTo>
                      <a:pt x="42137" y="22977"/>
                    </a:moveTo>
                    <a:cubicBezTo>
                      <a:pt x="42113" y="23013"/>
                      <a:pt x="42113" y="23013"/>
                      <a:pt x="42101" y="23024"/>
                    </a:cubicBezTo>
                    <a:cubicBezTo>
                      <a:pt x="42101" y="23013"/>
                      <a:pt x="42089" y="23001"/>
                      <a:pt x="42065" y="22977"/>
                    </a:cubicBezTo>
                    <a:close/>
                    <a:moveTo>
                      <a:pt x="36717" y="22369"/>
                    </a:moveTo>
                    <a:cubicBezTo>
                      <a:pt x="36900" y="22398"/>
                      <a:pt x="37083" y="22426"/>
                      <a:pt x="37267" y="22453"/>
                    </a:cubicBezTo>
                    <a:cubicBezTo>
                      <a:pt x="37374" y="22655"/>
                      <a:pt x="37553" y="22929"/>
                      <a:pt x="37755" y="23084"/>
                    </a:cubicBezTo>
                    <a:cubicBezTo>
                      <a:pt x="37636" y="23060"/>
                      <a:pt x="37529" y="23036"/>
                      <a:pt x="37434" y="23013"/>
                    </a:cubicBezTo>
                    <a:cubicBezTo>
                      <a:pt x="37338" y="22917"/>
                      <a:pt x="37219" y="22846"/>
                      <a:pt x="37136" y="22774"/>
                    </a:cubicBezTo>
                    <a:cubicBezTo>
                      <a:pt x="36981" y="22655"/>
                      <a:pt x="36850" y="22524"/>
                      <a:pt x="36731" y="22382"/>
                    </a:cubicBezTo>
                    <a:cubicBezTo>
                      <a:pt x="36727" y="22376"/>
                      <a:pt x="36722" y="22372"/>
                      <a:pt x="36717" y="22369"/>
                    </a:cubicBezTo>
                    <a:close/>
                    <a:moveTo>
                      <a:pt x="40005" y="22882"/>
                    </a:moveTo>
                    <a:lnTo>
                      <a:pt x="40005" y="22882"/>
                    </a:lnTo>
                    <a:cubicBezTo>
                      <a:pt x="40089" y="22894"/>
                      <a:pt x="40172" y="22894"/>
                      <a:pt x="40256" y="22905"/>
                    </a:cubicBezTo>
                    <a:cubicBezTo>
                      <a:pt x="40303" y="22953"/>
                      <a:pt x="40327" y="23001"/>
                      <a:pt x="40363" y="23036"/>
                    </a:cubicBezTo>
                    <a:cubicBezTo>
                      <a:pt x="40327" y="23036"/>
                      <a:pt x="40303" y="23072"/>
                      <a:pt x="40267" y="23096"/>
                    </a:cubicBezTo>
                    <a:cubicBezTo>
                      <a:pt x="40266" y="23098"/>
                      <a:pt x="40264" y="23099"/>
                      <a:pt x="40261" y="23099"/>
                    </a:cubicBezTo>
                    <a:cubicBezTo>
                      <a:pt x="40233" y="23099"/>
                      <a:pt x="40124" y="23000"/>
                      <a:pt x="40005" y="22882"/>
                    </a:cubicBezTo>
                    <a:close/>
                    <a:moveTo>
                      <a:pt x="42684" y="22965"/>
                    </a:moveTo>
                    <a:lnTo>
                      <a:pt x="42684" y="23084"/>
                    </a:lnTo>
                    <a:cubicBezTo>
                      <a:pt x="42637" y="23084"/>
                      <a:pt x="42613" y="23084"/>
                      <a:pt x="42577" y="23120"/>
                    </a:cubicBezTo>
                    <a:lnTo>
                      <a:pt x="42565" y="23132"/>
                    </a:lnTo>
                    <a:lnTo>
                      <a:pt x="42339" y="23001"/>
                    </a:lnTo>
                    <a:cubicBezTo>
                      <a:pt x="42458" y="23001"/>
                      <a:pt x="42577" y="22977"/>
                      <a:pt x="42684" y="22965"/>
                    </a:cubicBezTo>
                    <a:close/>
                    <a:moveTo>
                      <a:pt x="40696" y="22953"/>
                    </a:moveTo>
                    <a:cubicBezTo>
                      <a:pt x="40767" y="22953"/>
                      <a:pt x="40803" y="22965"/>
                      <a:pt x="40863" y="22965"/>
                    </a:cubicBezTo>
                    <a:cubicBezTo>
                      <a:pt x="40910" y="23013"/>
                      <a:pt x="40946" y="23072"/>
                      <a:pt x="40970" y="23132"/>
                    </a:cubicBezTo>
                    <a:cubicBezTo>
                      <a:pt x="40958" y="23132"/>
                      <a:pt x="40946" y="23132"/>
                      <a:pt x="40910" y="23144"/>
                    </a:cubicBezTo>
                    <a:cubicBezTo>
                      <a:pt x="40839" y="23084"/>
                      <a:pt x="40779" y="23013"/>
                      <a:pt x="40696" y="22953"/>
                    </a:cubicBezTo>
                    <a:close/>
                    <a:moveTo>
                      <a:pt x="41268" y="22977"/>
                    </a:moveTo>
                    <a:cubicBezTo>
                      <a:pt x="41387" y="22977"/>
                      <a:pt x="41506" y="23001"/>
                      <a:pt x="41625" y="23001"/>
                    </a:cubicBezTo>
                    <a:cubicBezTo>
                      <a:pt x="41684" y="23072"/>
                      <a:pt x="41708" y="23251"/>
                      <a:pt x="41672" y="23263"/>
                    </a:cubicBezTo>
                    <a:cubicBezTo>
                      <a:pt x="41660" y="23263"/>
                      <a:pt x="41470" y="23132"/>
                      <a:pt x="41470" y="23132"/>
                    </a:cubicBezTo>
                    <a:cubicBezTo>
                      <a:pt x="41399" y="23084"/>
                      <a:pt x="41339" y="23024"/>
                      <a:pt x="41268" y="22977"/>
                    </a:cubicBezTo>
                    <a:close/>
                    <a:moveTo>
                      <a:pt x="37636" y="22524"/>
                    </a:moveTo>
                    <a:lnTo>
                      <a:pt x="37946" y="22560"/>
                    </a:lnTo>
                    <a:cubicBezTo>
                      <a:pt x="38041" y="22679"/>
                      <a:pt x="38136" y="22798"/>
                      <a:pt x="38243" y="22905"/>
                    </a:cubicBezTo>
                    <a:cubicBezTo>
                      <a:pt x="38386" y="23036"/>
                      <a:pt x="38553" y="23215"/>
                      <a:pt x="38767" y="23215"/>
                    </a:cubicBezTo>
                    <a:cubicBezTo>
                      <a:pt x="38874" y="23215"/>
                      <a:pt x="38934" y="23096"/>
                      <a:pt x="38886" y="23013"/>
                    </a:cubicBezTo>
                    <a:cubicBezTo>
                      <a:pt x="38791" y="22846"/>
                      <a:pt x="38601" y="22786"/>
                      <a:pt x="38470" y="22703"/>
                    </a:cubicBezTo>
                    <a:cubicBezTo>
                      <a:pt x="38434" y="22679"/>
                      <a:pt x="38422" y="22655"/>
                      <a:pt x="38398" y="22643"/>
                    </a:cubicBezTo>
                    <a:lnTo>
                      <a:pt x="38398" y="22643"/>
                    </a:lnTo>
                    <a:cubicBezTo>
                      <a:pt x="38553" y="22667"/>
                      <a:pt x="38708" y="22679"/>
                      <a:pt x="38874" y="22715"/>
                    </a:cubicBezTo>
                    <a:cubicBezTo>
                      <a:pt x="39017" y="22905"/>
                      <a:pt x="39184" y="23120"/>
                      <a:pt x="39363" y="23215"/>
                    </a:cubicBezTo>
                    <a:cubicBezTo>
                      <a:pt x="39383" y="23226"/>
                      <a:pt x="39402" y="23231"/>
                      <a:pt x="39421" y="23231"/>
                    </a:cubicBezTo>
                    <a:cubicBezTo>
                      <a:pt x="39504" y="23231"/>
                      <a:pt x="39568" y="23138"/>
                      <a:pt x="39529" y="23060"/>
                    </a:cubicBezTo>
                    <a:cubicBezTo>
                      <a:pt x="39482" y="22953"/>
                      <a:pt x="39410" y="22858"/>
                      <a:pt x="39327" y="22774"/>
                    </a:cubicBezTo>
                    <a:lnTo>
                      <a:pt x="39327" y="22774"/>
                    </a:lnTo>
                    <a:cubicBezTo>
                      <a:pt x="39386" y="22786"/>
                      <a:pt x="39446" y="22786"/>
                      <a:pt x="39505" y="22798"/>
                    </a:cubicBezTo>
                    <a:cubicBezTo>
                      <a:pt x="39660" y="23013"/>
                      <a:pt x="39827" y="23215"/>
                      <a:pt x="40017" y="23358"/>
                    </a:cubicBezTo>
                    <a:cubicBezTo>
                      <a:pt x="39363" y="23310"/>
                      <a:pt x="38708" y="23239"/>
                      <a:pt x="38065" y="23132"/>
                    </a:cubicBezTo>
                    <a:cubicBezTo>
                      <a:pt x="38112" y="23120"/>
                      <a:pt x="38124" y="23084"/>
                      <a:pt x="38112" y="23036"/>
                    </a:cubicBezTo>
                    <a:cubicBezTo>
                      <a:pt x="38065" y="22882"/>
                      <a:pt x="37934" y="22834"/>
                      <a:pt x="37815" y="22727"/>
                    </a:cubicBezTo>
                    <a:cubicBezTo>
                      <a:pt x="37743" y="22667"/>
                      <a:pt x="37672" y="22596"/>
                      <a:pt x="37600" y="22524"/>
                    </a:cubicBezTo>
                    <a:close/>
                    <a:moveTo>
                      <a:pt x="40529" y="23251"/>
                    </a:moveTo>
                    <a:cubicBezTo>
                      <a:pt x="40565" y="23310"/>
                      <a:pt x="40613" y="23358"/>
                      <a:pt x="40672" y="23417"/>
                    </a:cubicBezTo>
                    <a:cubicBezTo>
                      <a:pt x="40601" y="23417"/>
                      <a:pt x="40529" y="23417"/>
                      <a:pt x="40446" y="23394"/>
                    </a:cubicBezTo>
                    <a:cubicBezTo>
                      <a:pt x="40494" y="23370"/>
                      <a:pt x="40529" y="23310"/>
                      <a:pt x="40529" y="23251"/>
                    </a:cubicBezTo>
                    <a:close/>
                    <a:moveTo>
                      <a:pt x="41148" y="23382"/>
                    </a:moveTo>
                    <a:cubicBezTo>
                      <a:pt x="41160" y="23394"/>
                      <a:pt x="41160" y="23417"/>
                      <a:pt x="41184" y="23429"/>
                    </a:cubicBezTo>
                    <a:lnTo>
                      <a:pt x="41137" y="23429"/>
                    </a:lnTo>
                    <a:cubicBezTo>
                      <a:pt x="41137" y="23417"/>
                      <a:pt x="41148" y="23394"/>
                      <a:pt x="41148" y="23382"/>
                    </a:cubicBezTo>
                    <a:close/>
                    <a:moveTo>
                      <a:pt x="33540" y="24215"/>
                    </a:moveTo>
                    <a:cubicBezTo>
                      <a:pt x="33588" y="24287"/>
                      <a:pt x="33636" y="24346"/>
                      <a:pt x="33683" y="24406"/>
                    </a:cubicBezTo>
                    <a:cubicBezTo>
                      <a:pt x="33659" y="24406"/>
                      <a:pt x="33636" y="24429"/>
                      <a:pt x="33636" y="24453"/>
                    </a:cubicBezTo>
                    <a:lnTo>
                      <a:pt x="33540" y="24763"/>
                    </a:lnTo>
                    <a:cubicBezTo>
                      <a:pt x="33528" y="24584"/>
                      <a:pt x="33528" y="24406"/>
                      <a:pt x="33540" y="24215"/>
                    </a:cubicBezTo>
                    <a:close/>
                    <a:moveTo>
                      <a:pt x="33755" y="24525"/>
                    </a:moveTo>
                    <a:cubicBezTo>
                      <a:pt x="33862" y="24632"/>
                      <a:pt x="33957" y="24751"/>
                      <a:pt x="34100" y="24858"/>
                    </a:cubicBezTo>
                    <a:cubicBezTo>
                      <a:pt x="34076" y="24858"/>
                      <a:pt x="34064" y="24870"/>
                      <a:pt x="34052" y="24882"/>
                    </a:cubicBezTo>
                    <a:cubicBezTo>
                      <a:pt x="33874" y="25215"/>
                      <a:pt x="33695" y="25560"/>
                      <a:pt x="33528" y="25918"/>
                    </a:cubicBezTo>
                    <a:lnTo>
                      <a:pt x="33528" y="25513"/>
                    </a:lnTo>
                    <a:lnTo>
                      <a:pt x="33755" y="24525"/>
                    </a:lnTo>
                    <a:close/>
                    <a:moveTo>
                      <a:pt x="33707" y="22120"/>
                    </a:moveTo>
                    <a:cubicBezTo>
                      <a:pt x="35709" y="23302"/>
                      <a:pt x="38257" y="24018"/>
                      <a:pt x="40684" y="24018"/>
                    </a:cubicBezTo>
                    <a:cubicBezTo>
                      <a:pt x="41361" y="24018"/>
                      <a:pt x="42029" y="23963"/>
                      <a:pt x="42672" y="23846"/>
                    </a:cubicBezTo>
                    <a:lnTo>
                      <a:pt x="42672" y="25894"/>
                    </a:lnTo>
                    <a:cubicBezTo>
                      <a:pt x="41862" y="26029"/>
                      <a:pt x="40891" y="26120"/>
                      <a:pt x="39879" y="26120"/>
                    </a:cubicBezTo>
                    <a:cubicBezTo>
                      <a:pt x="38660" y="26120"/>
                      <a:pt x="37381" y="25988"/>
                      <a:pt x="36243" y="25644"/>
                    </a:cubicBezTo>
                    <a:cubicBezTo>
                      <a:pt x="36218" y="25627"/>
                      <a:pt x="36187" y="25610"/>
                      <a:pt x="36158" y="25610"/>
                    </a:cubicBezTo>
                    <a:cubicBezTo>
                      <a:pt x="36146" y="25610"/>
                      <a:pt x="36135" y="25613"/>
                      <a:pt x="36124" y="25620"/>
                    </a:cubicBezTo>
                    <a:cubicBezTo>
                      <a:pt x="35791" y="25513"/>
                      <a:pt x="35481" y="25394"/>
                      <a:pt x="35183" y="25239"/>
                    </a:cubicBezTo>
                    <a:cubicBezTo>
                      <a:pt x="35172" y="25227"/>
                      <a:pt x="35148" y="25227"/>
                      <a:pt x="35136" y="25227"/>
                    </a:cubicBezTo>
                    <a:cubicBezTo>
                      <a:pt x="34493" y="24918"/>
                      <a:pt x="33945" y="24513"/>
                      <a:pt x="33528" y="23989"/>
                    </a:cubicBezTo>
                    <a:cubicBezTo>
                      <a:pt x="33528" y="23989"/>
                      <a:pt x="33517" y="23989"/>
                      <a:pt x="33517" y="23977"/>
                    </a:cubicBezTo>
                    <a:cubicBezTo>
                      <a:pt x="33624" y="23358"/>
                      <a:pt x="33683" y="22739"/>
                      <a:pt x="33707" y="22120"/>
                    </a:cubicBezTo>
                    <a:close/>
                    <a:moveTo>
                      <a:pt x="34195" y="24929"/>
                    </a:moveTo>
                    <a:cubicBezTo>
                      <a:pt x="34421" y="25096"/>
                      <a:pt x="34671" y="25239"/>
                      <a:pt x="34957" y="25382"/>
                    </a:cubicBezTo>
                    <a:cubicBezTo>
                      <a:pt x="34683" y="26061"/>
                      <a:pt x="34326" y="26692"/>
                      <a:pt x="34017" y="27346"/>
                    </a:cubicBezTo>
                    <a:cubicBezTo>
                      <a:pt x="33909" y="27299"/>
                      <a:pt x="33826" y="27239"/>
                      <a:pt x="33719" y="27192"/>
                    </a:cubicBezTo>
                    <a:cubicBezTo>
                      <a:pt x="33933" y="26656"/>
                      <a:pt x="34136" y="26120"/>
                      <a:pt x="34433" y="25620"/>
                    </a:cubicBezTo>
                    <a:cubicBezTo>
                      <a:pt x="34459" y="25586"/>
                      <a:pt x="34430" y="25553"/>
                      <a:pt x="34399" y="25553"/>
                    </a:cubicBezTo>
                    <a:cubicBezTo>
                      <a:pt x="34386" y="25553"/>
                      <a:pt x="34372" y="25558"/>
                      <a:pt x="34362" y="25572"/>
                    </a:cubicBezTo>
                    <a:cubicBezTo>
                      <a:pt x="34064" y="26013"/>
                      <a:pt x="33755" y="26513"/>
                      <a:pt x="33517" y="27025"/>
                    </a:cubicBezTo>
                    <a:lnTo>
                      <a:pt x="33517" y="26656"/>
                    </a:lnTo>
                    <a:cubicBezTo>
                      <a:pt x="33719" y="26096"/>
                      <a:pt x="33921" y="25525"/>
                      <a:pt x="34195" y="24977"/>
                    </a:cubicBezTo>
                    <a:lnTo>
                      <a:pt x="34195" y="24929"/>
                    </a:lnTo>
                    <a:close/>
                    <a:moveTo>
                      <a:pt x="35195" y="25477"/>
                    </a:moveTo>
                    <a:cubicBezTo>
                      <a:pt x="35291" y="25525"/>
                      <a:pt x="35374" y="25560"/>
                      <a:pt x="35469" y="25584"/>
                    </a:cubicBezTo>
                    <a:cubicBezTo>
                      <a:pt x="35267" y="25977"/>
                      <a:pt x="35076" y="26370"/>
                      <a:pt x="34886" y="26763"/>
                    </a:cubicBezTo>
                    <a:cubicBezTo>
                      <a:pt x="34743" y="27025"/>
                      <a:pt x="34600" y="27287"/>
                      <a:pt x="34481" y="27561"/>
                    </a:cubicBezTo>
                    <a:cubicBezTo>
                      <a:pt x="34421" y="27549"/>
                      <a:pt x="34350" y="27501"/>
                      <a:pt x="34279" y="27477"/>
                    </a:cubicBezTo>
                    <a:cubicBezTo>
                      <a:pt x="34648" y="26846"/>
                      <a:pt x="34933" y="26156"/>
                      <a:pt x="35195" y="25477"/>
                    </a:cubicBezTo>
                    <a:close/>
                    <a:moveTo>
                      <a:pt x="33600" y="27477"/>
                    </a:moveTo>
                    <a:lnTo>
                      <a:pt x="33874" y="27656"/>
                    </a:lnTo>
                    <a:cubicBezTo>
                      <a:pt x="33862" y="27704"/>
                      <a:pt x="33826" y="27739"/>
                      <a:pt x="33802" y="27799"/>
                    </a:cubicBezTo>
                    <a:lnTo>
                      <a:pt x="33802" y="27835"/>
                    </a:lnTo>
                    <a:cubicBezTo>
                      <a:pt x="33707" y="27799"/>
                      <a:pt x="33624" y="27751"/>
                      <a:pt x="33517" y="27727"/>
                    </a:cubicBezTo>
                    <a:lnTo>
                      <a:pt x="33517" y="27668"/>
                    </a:lnTo>
                    <a:cubicBezTo>
                      <a:pt x="33540" y="27608"/>
                      <a:pt x="33576" y="27549"/>
                      <a:pt x="33600" y="27477"/>
                    </a:cubicBezTo>
                    <a:close/>
                    <a:moveTo>
                      <a:pt x="35672" y="25680"/>
                    </a:moveTo>
                    <a:cubicBezTo>
                      <a:pt x="35791" y="25715"/>
                      <a:pt x="35898" y="25751"/>
                      <a:pt x="36017" y="25799"/>
                    </a:cubicBezTo>
                    <a:cubicBezTo>
                      <a:pt x="35862" y="26120"/>
                      <a:pt x="35719" y="26465"/>
                      <a:pt x="35553" y="26787"/>
                    </a:cubicBezTo>
                    <a:cubicBezTo>
                      <a:pt x="35410" y="27120"/>
                      <a:pt x="35207" y="27442"/>
                      <a:pt x="35136" y="27799"/>
                    </a:cubicBezTo>
                    <a:cubicBezTo>
                      <a:pt x="35124" y="27846"/>
                      <a:pt x="35148" y="27882"/>
                      <a:pt x="35172" y="27894"/>
                    </a:cubicBezTo>
                    <a:cubicBezTo>
                      <a:pt x="35017" y="27835"/>
                      <a:pt x="34886" y="27763"/>
                      <a:pt x="34731" y="27704"/>
                    </a:cubicBezTo>
                    <a:cubicBezTo>
                      <a:pt x="34886" y="27418"/>
                      <a:pt x="35005" y="27108"/>
                      <a:pt x="35136" y="26823"/>
                    </a:cubicBezTo>
                    <a:cubicBezTo>
                      <a:pt x="35314" y="26430"/>
                      <a:pt x="35493" y="26061"/>
                      <a:pt x="35672" y="25680"/>
                    </a:cubicBezTo>
                    <a:close/>
                    <a:moveTo>
                      <a:pt x="36267" y="25858"/>
                    </a:moveTo>
                    <a:cubicBezTo>
                      <a:pt x="36446" y="25894"/>
                      <a:pt x="36612" y="25953"/>
                      <a:pt x="36779" y="25989"/>
                    </a:cubicBezTo>
                    <a:cubicBezTo>
                      <a:pt x="36553" y="26334"/>
                      <a:pt x="36338" y="26668"/>
                      <a:pt x="36148" y="27013"/>
                    </a:cubicBezTo>
                    <a:cubicBezTo>
                      <a:pt x="35969" y="27335"/>
                      <a:pt x="35719" y="27704"/>
                      <a:pt x="35648" y="28073"/>
                    </a:cubicBezTo>
                    <a:lnTo>
                      <a:pt x="35271" y="27907"/>
                    </a:lnTo>
                    <a:lnTo>
                      <a:pt x="35271" y="27907"/>
                    </a:lnTo>
                    <a:cubicBezTo>
                      <a:pt x="35285" y="27904"/>
                      <a:pt x="35302" y="27895"/>
                      <a:pt x="35314" y="27882"/>
                    </a:cubicBezTo>
                    <a:cubicBezTo>
                      <a:pt x="35541" y="27585"/>
                      <a:pt x="35660" y="27180"/>
                      <a:pt x="35826" y="26834"/>
                    </a:cubicBezTo>
                    <a:lnTo>
                      <a:pt x="36267" y="25858"/>
                    </a:lnTo>
                    <a:close/>
                    <a:moveTo>
                      <a:pt x="34076" y="27787"/>
                    </a:moveTo>
                    <a:cubicBezTo>
                      <a:pt x="34183" y="27846"/>
                      <a:pt x="34279" y="27906"/>
                      <a:pt x="34374" y="27966"/>
                    </a:cubicBezTo>
                    <a:cubicBezTo>
                      <a:pt x="34398" y="28001"/>
                      <a:pt x="34433" y="28025"/>
                      <a:pt x="34469" y="28025"/>
                    </a:cubicBezTo>
                    <a:cubicBezTo>
                      <a:pt x="34600" y="28097"/>
                      <a:pt x="34731" y="28156"/>
                      <a:pt x="34850" y="28216"/>
                    </a:cubicBezTo>
                    <a:cubicBezTo>
                      <a:pt x="34564" y="28120"/>
                      <a:pt x="34267" y="28013"/>
                      <a:pt x="33969" y="27906"/>
                    </a:cubicBezTo>
                    <a:cubicBezTo>
                      <a:pt x="34017" y="27882"/>
                      <a:pt x="34052" y="27823"/>
                      <a:pt x="34076" y="27787"/>
                    </a:cubicBezTo>
                    <a:close/>
                    <a:moveTo>
                      <a:pt x="36957" y="26061"/>
                    </a:moveTo>
                    <a:cubicBezTo>
                      <a:pt x="37041" y="26072"/>
                      <a:pt x="37136" y="26096"/>
                      <a:pt x="37219" y="26120"/>
                    </a:cubicBezTo>
                    <a:cubicBezTo>
                      <a:pt x="36993" y="26573"/>
                      <a:pt x="36779" y="27013"/>
                      <a:pt x="36553" y="27442"/>
                    </a:cubicBezTo>
                    <a:cubicBezTo>
                      <a:pt x="36398" y="27716"/>
                      <a:pt x="36219" y="28001"/>
                      <a:pt x="36076" y="28275"/>
                    </a:cubicBezTo>
                    <a:cubicBezTo>
                      <a:pt x="35981" y="28251"/>
                      <a:pt x="35898" y="28204"/>
                      <a:pt x="35803" y="28180"/>
                    </a:cubicBezTo>
                    <a:cubicBezTo>
                      <a:pt x="36029" y="27882"/>
                      <a:pt x="36160" y="27489"/>
                      <a:pt x="36326" y="27168"/>
                    </a:cubicBezTo>
                    <a:cubicBezTo>
                      <a:pt x="36517" y="26787"/>
                      <a:pt x="36731" y="26418"/>
                      <a:pt x="36957" y="26061"/>
                    </a:cubicBezTo>
                    <a:close/>
                    <a:moveTo>
                      <a:pt x="37434" y="26180"/>
                    </a:moveTo>
                    <a:cubicBezTo>
                      <a:pt x="37458" y="26180"/>
                      <a:pt x="37493" y="26192"/>
                      <a:pt x="37505" y="26192"/>
                    </a:cubicBezTo>
                    <a:cubicBezTo>
                      <a:pt x="38231" y="26370"/>
                      <a:pt x="38946" y="26477"/>
                      <a:pt x="39672" y="26537"/>
                    </a:cubicBezTo>
                    <a:cubicBezTo>
                      <a:pt x="39315" y="27346"/>
                      <a:pt x="38946" y="28144"/>
                      <a:pt x="38636" y="28978"/>
                    </a:cubicBezTo>
                    <a:cubicBezTo>
                      <a:pt x="38470" y="28954"/>
                      <a:pt x="38327" y="28918"/>
                      <a:pt x="38184" y="28894"/>
                    </a:cubicBezTo>
                    <a:cubicBezTo>
                      <a:pt x="38243" y="28751"/>
                      <a:pt x="38339" y="28549"/>
                      <a:pt x="38362" y="28454"/>
                    </a:cubicBezTo>
                    <a:cubicBezTo>
                      <a:pt x="38589" y="27894"/>
                      <a:pt x="38886" y="27358"/>
                      <a:pt x="39124" y="26787"/>
                    </a:cubicBezTo>
                    <a:cubicBezTo>
                      <a:pt x="39166" y="26687"/>
                      <a:pt x="39080" y="26599"/>
                      <a:pt x="39004" y="26599"/>
                    </a:cubicBezTo>
                    <a:cubicBezTo>
                      <a:pt x="38971" y="26599"/>
                      <a:pt x="38940" y="26616"/>
                      <a:pt x="38922" y="26656"/>
                    </a:cubicBezTo>
                    <a:cubicBezTo>
                      <a:pt x="38636" y="27287"/>
                      <a:pt x="38303" y="27882"/>
                      <a:pt x="38029" y="28501"/>
                    </a:cubicBezTo>
                    <a:cubicBezTo>
                      <a:pt x="37981" y="28597"/>
                      <a:pt x="37922" y="28692"/>
                      <a:pt x="37874" y="28811"/>
                    </a:cubicBezTo>
                    <a:lnTo>
                      <a:pt x="37862" y="28811"/>
                    </a:lnTo>
                    <a:cubicBezTo>
                      <a:pt x="37767" y="28799"/>
                      <a:pt x="37696" y="28775"/>
                      <a:pt x="37612" y="28751"/>
                    </a:cubicBezTo>
                    <a:cubicBezTo>
                      <a:pt x="37946" y="28061"/>
                      <a:pt x="38220" y="27311"/>
                      <a:pt x="38565" y="26596"/>
                    </a:cubicBezTo>
                    <a:cubicBezTo>
                      <a:pt x="38614" y="26497"/>
                      <a:pt x="38521" y="26398"/>
                      <a:pt x="38435" y="26398"/>
                    </a:cubicBezTo>
                    <a:cubicBezTo>
                      <a:pt x="38397" y="26398"/>
                      <a:pt x="38361" y="26418"/>
                      <a:pt x="38339" y="26465"/>
                    </a:cubicBezTo>
                    <a:cubicBezTo>
                      <a:pt x="37981" y="27180"/>
                      <a:pt x="37577" y="27918"/>
                      <a:pt x="37315" y="28668"/>
                    </a:cubicBezTo>
                    <a:lnTo>
                      <a:pt x="36993" y="28573"/>
                    </a:lnTo>
                    <a:cubicBezTo>
                      <a:pt x="37315" y="27954"/>
                      <a:pt x="37565" y="27263"/>
                      <a:pt x="37850" y="26632"/>
                    </a:cubicBezTo>
                    <a:cubicBezTo>
                      <a:pt x="37875" y="26558"/>
                      <a:pt x="37815" y="26490"/>
                      <a:pt x="37759" y="26490"/>
                    </a:cubicBezTo>
                    <a:cubicBezTo>
                      <a:pt x="37734" y="26490"/>
                      <a:pt x="37710" y="26504"/>
                      <a:pt x="37696" y="26537"/>
                    </a:cubicBezTo>
                    <a:cubicBezTo>
                      <a:pt x="37374" y="27180"/>
                      <a:pt x="36993" y="27823"/>
                      <a:pt x="36696" y="28489"/>
                    </a:cubicBezTo>
                    <a:cubicBezTo>
                      <a:pt x="36600" y="28454"/>
                      <a:pt x="36493" y="28418"/>
                      <a:pt x="36386" y="28382"/>
                    </a:cubicBezTo>
                    <a:cubicBezTo>
                      <a:pt x="36541" y="28132"/>
                      <a:pt x="36660" y="27835"/>
                      <a:pt x="36791" y="27585"/>
                    </a:cubicBezTo>
                    <a:cubicBezTo>
                      <a:pt x="37017" y="27120"/>
                      <a:pt x="37231" y="26656"/>
                      <a:pt x="37434" y="26192"/>
                    </a:cubicBezTo>
                    <a:lnTo>
                      <a:pt x="37434" y="26180"/>
                    </a:lnTo>
                    <a:close/>
                    <a:moveTo>
                      <a:pt x="42684" y="28537"/>
                    </a:moveTo>
                    <a:cubicBezTo>
                      <a:pt x="42696" y="28668"/>
                      <a:pt x="42696" y="28787"/>
                      <a:pt x="42696" y="28918"/>
                    </a:cubicBezTo>
                    <a:cubicBezTo>
                      <a:pt x="42637" y="28930"/>
                      <a:pt x="42589" y="28954"/>
                      <a:pt x="42530" y="28978"/>
                    </a:cubicBezTo>
                    <a:cubicBezTo>
                      <a:pt x="42577" y="28835"/>
                      <a:pt x="42637" y="28680"/>
                      <a:pt x="42684" y="28537"/>
                    </a:cubicBezTo>
                    <a:close/>
                    <a:moveTo>
                      <a:pt x="39970" y="26537"/>
                    </a:moveTo>
                    <a:cubicBezTo>
                      <a:pt x="40089" y="26537"/>
                      <a:pt x="40196" y="26549"/>
                      <a:pt x="40315" y="26549"/>
                    </a:cubicBezTo>
                    <a:cubicBezTo>
                      <a:pt x="39934" y="27346"/>
                      <a:pt x="39494" y="28192"/>
                      <a:pt x="39255" y="29049"/>
                    </a:cubicBezTo>
                    <a:cubicBezTo>
                      <a:pt x="39184" y="29037"/>
                      <a:pt x="39101" y="29025"/>
                      <a:pt x="39017" y="29025"/>
                    </a:cubicBezTo>
                    <a:cubicBezTo>
                      <a:pt x="39363" y="28204"/>
                      <a:pt x="39660" y="27370"/>
                      <a:pt x="39970" y="26537"/>
                    </a:cubicBezTo>
                    <a:close/>
                    <a:moveTo>
                      <a:pt x="40922" y="26549"/>
                    </a:moveTo>
                    <a:cubicBezTo>
                      <a:pt x="40684" y="27025"/>
                      <a:pt x="40470" y="27525"/>
                      <a:pt x="40244" y="28013"/>
                    </a:cubicBezTo>
                    <a:cubicBezTo>
                      <a:pt x="40089" y="28370"/>
                      <a:pt x="39898" y="28739"/>
                      <a:pt x="39815" y="29132"/>
                    </a:cubicBezTo>
                    <a:cubicBezTo>
                      <a:pt x="39767" y="29132"/>
                      <a:pt x="39720" y="29109"/>
                      <a:pt x="39672" y="29109"/>
                    </a:cubicBezTo>
                    <a:cubicBezTo>
                      <a:pt x="40017" y="28335"/>
                      <a:pt x="40279" y="27525"/>
                      <a:pt x="40625" y="26751"/>
                    </a:cubicBezTo>
                    <a:cubicBezTo>
                      <a:pt x="40660" y="26668"/>
                      <a:pt x="40648" y="26608"/>
                      <a:pt x="40613" y="26549"/>
                    </a:cubicBezTo>
                    <a:close/>
                    <a:moveTo>
                      <a:pt x="42684" y="27073"/>
                    </a:moveTo>
                    <a:lnTo>
                      <a:pt x="42684" y="27537"/>
                    </a:lnTo>
                    <a:cubicBezTo>
                      <a:pt x="42470" y="28073"/>
                      <a:pt x="42280" y="28597"/>
                      <a:pt x="42089" y="29132"/>
                    </a:cubicBezTo>
                    <a:cubicBezTo>
                      <a:pt x="42041" y="29144"/>
                      <a:pt x="41982" y="29156"/>
                      <a:pt x="41934" y="29168"/>
                    </a:cubicBezTo>
                    <a:cubicBezTo>
                      <a:pt x="42161" y="28751"/>
                      <a:pt x="42256" y="28263"/>
                      <a:pt x="42411" y="27823"/>
                    </a:cubicBezTo>
                    <a:cubicBezTo>
                      <a:pt x="42506" y="27561"/>
                      <a:pt x="42589" y="27323"/>
                      <a:pt x="42684" y="27073"/>
                    </a:cubicBezTo>
                    <a:close/>
                    <a:moveTo>
                      <a:pt x="41756" y="26513"/>
                    </a:moveTo>
                    <a:lnTo>
                      <a:pt x="41756" y="26513"/>
                    </a:lnTo>
                    <a:cubicBezTo>
                      <a:pt x="41518" y="27049"/>
                      <a:pt x="41315" y="27585"/>
                      <a:pt x="41089" y="28132"/>
                    </a:cubicBezTo>
                    <a:cubicBezTo>
                      <a:pt x="40982" y="28394"/>
                      <a:pt x="40660" y="28870"/>
                      <a:pt x="40708" y="29204"/>
                    </a:cubicBezTo>
                    <a:cubicBezTo>
                      <a:pt x="40553" y="29180"/>
                      <a:pt x="40422" y="29180"/>
                      <a:pt x="40267" y="29168"/>
                    </a:cubicBezTo>
                    <a:cubicBezTo>
                      <a:pt x="40434" y="28859"/>
                      <a:pt x="40541" y="28501"/>
                      <a:pt x="40660" y="28192"/>
                    </a:cubicBezTo>
                    <a:cubicBezTo>
                      <a:pt x="40863" y="27668"/>
                      <a:pt x="41077" y="27144"/>
                      <a:pt x="41315" y="26632"/>
                    </a:cubicBezTo>
                    <a:cubicBezTo>
                      <a:pt x="41327" y="26596"/>
                      <a:pt x="41327" y="26573"/>
                      <a:pt x="41327" y="26537"/>
                    </a:cubicBezTo>
                    <a:cubicBezTo>
                      <a:pt x="41470" y="26537"/>
                      <a:pt x="41613" y="26525"/>
                      <a:pt x="41756" y="26513"/>
                    </a:cubicBezTo>
                    <a:close/>
                    <a:moveTo>
                      <a:pt x="42613" y="26418"/>
                    </a:moveTo>
                    <a:lnTo>
                      <a:pt x="42613" y="26418"/>
                    </a:lnTo>
                    <a:cubicBezTo>
                      <a:pt x="42434" y="26811"/>
                      <a:pt x="42256" y="27204"/>
                      <a:pt x="42089" y="27608"/>
                    </a:cubicBezTo>
                    <a:cubicBezTo>
                      <a:pt x="41875" y="28120"/>
                      <a:pt x="41577" y="28668"/>
                      <a:pt x="41553" y="29216"/>
                    </a:cubicBezTo>
                    <a:lnTo>
                      <a:pt x="41160" y="29216"/>
                    </a:lnTo>
                    <a:cubicBezTo>
                      <a:pt x="41160" y="29204"/>
                      <a:pt x="41184" y="29192"/>
                      <a:pt x="41160" y="29168"/>
                    </a:cubicBezTo>
                    <a:lnTo>
                      <a:pt x="41160" y="29144"/>
                    </a:lnTo>
                    <a:cubicBezTo>
                      <a:pt x="41160" y="29132"/>
                      <a:pt x="41148" y="29132"/>
                      <a:pt x="41148" y="29109"/>
                    </a:cubicBezTo>
                    <a:cubicBezTo>
                      <a:pt x="41196" y="28751"/>
                      <a:pt x="41482" y="28239"/>
                      <a:pt x="41577" y="27918"/>
                    </a:cubicBezTo>
                    <a:cubicBezTo>
                      <a:pt x="41744" y="27442"/>
                      <a:pt x="41910" y="26965"/>
                      <a:pt x="42053" y="26477"/>
                    </a:cubicBezTo>
                    <a:cubicBezTo>
                      <a:pt x="42232" y="26465"/>
                      <a:pt x="42434" y="26430"/>
                      <a:pt x="42613" y="26418"/>
                    </a:cubicBezTo>
                    <a:close/>
                    <a:moveTo>
                      <a:pt x="32159" y="34026"/>
                    </a:moveTo>
                    <a:lnTo>
                      <a:pt x="32159" y="34443"/>
                    </a:lnTo>
                    <a:cubicBezTo>
                      <a:pt x="32028" y="34383"/>
                      <a:pt x="31909" y="34276"/>
                      <a:pt x="31802" y="34169"/>
                    </a:cubicBezTo>
                    <a:cubicBezTo>
                      <a:pt x="31780" y="34149"/>
                      <a:pt x="31755" y="34141"/>
                      <a:pt x="31730" y="34141"/>
                    </a:cubicBezTo>
                    <a:cubicBezTo>
                      <a:pt x="31651" y="34141"/>
                      <a:pt x="31578" y="34230"/>
                      <a:pt x="31623" y="34312"/>
                    </a:cubicBezTo>
                    <a:cubicBezTo>
                      <a:pt x="31731" y="34490"/>
                      <a:pt x="31921" y="34693"/>
                      <a:pt x="32147" y="34812"/>
                    </a:cubicBezTo>
                    <a:lnTo>
                      <a:pt x="32147" y="34919"/>
                    </a:lnTo>
                    <a:cubicBezTo>
                      <a:pt x="31838" y="34943"/>
                      <a:pt x="31516" y="34990"/>
                      <a:pt x="31207" y="35026"/>
                    </a:cubicBezTo>
                    <a:cubicBezTo>
                      <a:pt x="31040" y="34824"/>
                      <a:pt x="30790" y="34752"/>
                      <a:pt x="30600" y="34633"/>
                    </a:cubicBezTo>
                    <a:cubicBezTo>
                      <a:pt x="30385" y="34502"/>
                      <a:pt x="30195" y="34347"/>
                      <a:pt x="30016" y="34193"/>
                    </a:cubicBezTo>
                    <a:cubicBezTo>
                      <a:pt x="30230" y="34169"/>
                      <a:pt x="30433" y="34157"/>
                      <a:pt x="30659" y="34145"/>
                    </a:cubicBezTo>
                    <a:lnTo>
                      <a:pt x="30659" y="34145"/>
                    </a:lnTo>
                    <a:cubicBezTo>
                      <a:pt x="30647" y="34169"/>
                      <a:pt x="30623" y="34204"/>
                      <a:pt x="30647" y="34228"/>
                    </a:cubicBezTo>
                    <a:cubicBezTo>
                      <a:pt x="30778" y="34431"/>
                      <a:pt x="30921" y="34562"/>
                      <a:pt x="31135" y="34693"/>
                    </a:cubicBezTo>
                    <a:cubicBezTo>
                      <a:pt x="31291" y="34796"/>
                      <a:pt x="31456" y="34928"/>
                      <a:pt x="31646" y="34928"/>
                    </a:cubicBezTo>
                    <a:cubicBezTo>
                      <a:pt x="31674" y="34928"/>
                      <a:pt x="31702" y="34925"/>
                      <a:pt x="31731" y="34919"/>
                    </a:cubicBezTo>
                    <a:cubicBezTo>
                      <a:pt x="31802" y="34907"/>
                      <a:pt x="31850" y="34800"/>
                      <a:pt x="31802" y="34740"/>
                    </a:cubicBezTo>
                    <a:cubicBezTo>
                      <a:pt x="31683" y="34574"/>
                      <a:pt x="31504" y="34550"/>
                      <a:pt x="31326" y="34454"/>
                    </a:cubicBezTo>
                    <a:cubicBezTo>
                      <a:pt x="31135" y="34371"/>
                      <a:pt x="30957" y="34252"/>
                      <a:pt x="30778" y="34145"/>
                    </a:cubicBezTo>
                    <a:cubicBezTo>
                      <a:pt x="31231" y="34109"/>
                      <a:pt x="31695" y="34073"/>
                      <a:pt x="32159" y="34026"/>
                    </a:cubicBezTo>
                    <a:close/>
                    <a:moveTo>
                      <a:pt x="29754" y="34169"/>
                    </a:moveTo>
                    <a:lnTo>
                      <a:pt x="29754" y="34169"/>
                    </a:lnTo>
                    <a:cubicBezTo>
                      <a:pt x="29730" y="34204"/>
                      <a:pt x="29754" y="34252"/>
                      <a:pt x="29778" y="34276"/>
                    </a:cubicBezTo>
                    <a:cubicBezTo>
                      <a:pt x="29969" y="34490"/>
                      <a:pt x="30183" y="34681"/>
                      <a:pt x="30409" y="34847"/>
                    </a:cubicBezTo>
                    <a:cubicBezTo>
                      <a:pt x="30492" y="34907"/>
                      <a:pt x="30588" y="34978"/>
                      <a:pt x="30683" y="35038"/>
                    </a:cubicBezTo>
                    <a:cubicBezTo>
                      <a:pt x="30588" y="35085"/>
                      <a:pt x="30480" y="35097"/>
                      <a:pt x="30385" y="35097"/>
                    </a:cubicBezTo>
                    <a:lnTo>
                      <a:pt x="30385" y="35050"/>
                    </a:lnTo>
                    <a:cubicBezTo>
                      <a:pt x="30278" y="34859"/>
                      <a:pt x="29969" y="34800"/>
                      <a:pt x="29778" y="34693"/>
                    </a:cubicBezTo>
                    <a:cubicBezTo>
                      <a:pt x="29540" y="34574"/>
                      <a:pt x="29302" y="34407"/>
                      <a:pt x="29064" y="34288"/>
                    </a:cubicBezTo>
                    <a:cubicBezTo>
                      <a:pt x="29056" y="34284"/>
                      <a:pt x="29048" y="34282"/>
                      <a:pt x="29040" y="34282"/>
                    </a:cubicBezTo>
                    <a:cubicBezTo>
                      <a:pt x="28997" y="34282"/>
                      <a:pt x="28952" y="34331"/>
                      <a:pt x="28992" y="34371"/>
                    </a:cubicBezTo>
                    <a:cubicBezTo>
                      <a:pt x="29135" y="34609"/>
                      <a:pt x="29361" y="34764"/>
                      <a:pt x="29599" y="34931"/>
                    </a:cubicBezTo>
                    <a:cubicBezTo>
                      <a:pt x="29683" y="34990"/>
                      <a:pt x="29790" y="35062"/>
                      <a:pt x="29909" y="35121"/>
                    </a:cubicBezTo>
                    <a:cubicBezTo>
                      <a:pt x="29754" y="35145"/>
                      <a:pt x="29588" y="35145"/>
                      <a:pt x="29421" y="35145"/>
                    </a:cubicBezTo>
                    <a:cubicBezTo>
                      <a:pt x="29457" y="35109"/>
                      <a:pt x="29457" y="35050"/>
                      <a:pt x="29421" y="35026"/>
                    </a:cubicBezTo>
                    <a:cubicBezTo>
                      <a:pt x="29230" y="34824"/>
                      <a:pt x="28945" y="34752"/>
                      <a:pt x="28706" y="34609"/>
                    </a:cubicBezTo>
                    <a:cubicBezTo>
                      <a:pt x="28516" y="34490"/>
                      <a:pt x="28325" y="34347"/>
                      <a:pt x="28159" y="34204"/>
                    </a:cubicBezTo>
                    <a:lnTo>
                      <a:pt x="28159" y="34204"/>
                    </a:lnTo>
                    <a:cubicBezTo>
                      <a:pt x="28293" y="34207"/>
                      <a:pt x="28425" y="34209"/>
                      <a:pt x="28557" y="34209"/>
                    </a:cubicBezTo>
                    <a:cubicBezTo>
                      <a:pt x="28953" y="34209"/>
                      <a:pt x="29343" y="34195"/>
                      <a:pt x="29754" y="34169"/>
                    </a:cubicBezTo>
                    <a:close/>
                    <a:moveTo>
                      <a:pt x="26313" y="34097"/>
                    </a:moveTo>
                    <a:lnTo>
                      <a:pt x="26313" y="34097"/>
                    </a:lnTo>
                    <a:cubicBezTo>
                      <a:pt x="26480" y="34109"/>
                      <a:pt x="26635" y="34145"/>
                      <a:pt x="26801" y="34157"/>
                    </a:cubicBezTo>
                    <a:cubicBezTo>
                      <a:pt x="26992" y="34383"/>
                      <a:pt x="27218" y="34597"/>
                      <a:pt x="27456" y="34776"/>
                    </a:cubicBezTo>
                    <a:cubicBezTo>
                      <a:pt x="27635" y="34919"/>
                      <a:pt x="27849" y="35097"/>
                      <a:pt x="28064" y="35169"/>
                    </a:cubicBezTo>
                    <a:cubicBezTo>
                      <a:pt x="27778" y="35169"/>
                      <a:pt x="27480" y="35157"/>
                      <a:pt x="27206" y="35145"/>
                    </a:cubicBezTo>
                    <a:cubicBezTo>
                      <a:pt x="27254" y="35109"/>
                      <a:pt x="27266" y="35038"/>
                      <a:pt x="27218" y="34990"/>
                    </a:cubicBezTo>
                    <a:cubicBezTo>
                      <a:pt x="26921" y="34693"/>
                      <a:pt x="26623" y="34395"/>
                      <a:pt x="26313" y="34097"/>
                    </a:cubicBezTo>
                    <a:close/>
                    <a:moveTo>
                      <a:pt x="27159" y="34193"/>
                    </a:moveTo>
                    <a:lnTo>
                      <a:pt x="27159" y="34193"/>
                    </a:lnTo>
                    <a:cubicBezTo>
                      <a:pt x="27373" y="34204"/>
                      <a:pt x="27587" y="34216"/>
                      <a:pt x="27813" y="34216"/>
                    </a:cubicBezTo>
                    <a:cubicBezTo>
                      <a:pt x="28040" y="34443"/>
                      <a:pt x="28290" y="34633"/>
                      <a:pt x="28540" y="34812"/>
                    </a:cubicBezTo>
                    <a:cubicBezTo>
                      <a:pt x="28754" y="34943"/>
                      <a:pt x="28980" y="35109"/>
                      <a:pt x="29230" y="35169"/>
                    </a:cubicBezTo>
                    <a:cubicBezTo>
                      <a:pt x="28945" y="35181"/>
                      <a:pt x="28659" y="35181"/>
                      <a:pt x="28397" y="35181"/>
                    </a:cubicBezTo>
                    <a:cubicBezTo>
                      <a:pt x="28421" y="35145"/>
                      <a:pt x="28421" y="35062"/>
                      <a:pt x="28373" y="35026"/>
                    </a:cubicBezTo>
                    <a:cubicBezTo>
                      <a:pt x="28183" y="34824"/>
                      <a:pt x="27873" y="34740"/>
                      <a:pt x="27635" y="34574"/>
                    </a:cubicBezTo>
                    <a:cubicBezTo>
                      <a:pt x="27456" y="34454"/>
                      <a:pt x="27302" y="34323"/>
                      <a:pt x="27159" y="34193"/>
                    </a:cubicBezTo>
                    <a:close/>
                    <a:moveTo>
                      <a:pt x="21098" y="37860"/>
                    </a:moveTo>
                    <a:cubicBezTo>
                      <a:pt x="21206" y="37919"/>
                      <a:pt x="21313" y="37979"/>
                      <a:pt x="21432" y="38026"/>
                    </a:cubicBezTo>
                    <a:lnTo>
                      <a:pt x="21432" y="38312"/>
                    </a:lnTo>
                    <a:cubicBezTo>
                      <a:pt x="21301" y="38217"/>
                      <a:pt x="21158" y="38145"/>
                      <a:pt x="21015" y="38074"/>
                    </a:cubicBezTo>
                    <a:cubicBezTo>
                      <a:pt x="21039" y="38003"/>
                      <a:pt x="21075" y="37943"/>
                      <a:pt x="21098" y="37860"/>
                    </a:cubicBezTo>
                    <a:close/>
                    <a:moveTo>
                      <a:pt x="21432" y="38669"/>
                    </a:moveTo>
                    <a:cubicBezTo>
                      <a:pt x="21432" y="39015"/>
                      <a:pt x="21420" y="39348"/>
                      <a:pt x="21420" y="39705"/>
                    </a:cubicBezTo>
                    <a:cubicBezTo>
                      <a:pt x="21325" y="39610"/>
                      <a:pt x="21253" y="39503"/>
                      <a:pt x="21158" y="39396"/>
                    </a:cubicBezTo>
                    <a:cubicBezTo>
                      <a:pt x="21253" y="39157"/>
                      <a:pt x="21336" y="38907"/>
                      <a:pt x="21432" y="38669"/>
                    </a:cubicBezTo>
                    <a:close/>
                    <a:moveTo>
                      <a:pt x="20896" y="38276"/>
                    </a:moveTo>
                    <a:cubicBezTo>
                      <a:pt x="21027" y="38336"/>
                      <a:pt x="21146" y="38419"/>
                      <a:pt x="21265" y="38455"/>
                    </a:cubicBezTo>
                    <a:cubicBezTo>
                      <a:pt x="21146" y="38669"/>
                      <a:pt x="21039" y="38895"/>
                      <a:pt x="20920" y="39110"/>
                    </a:cubicBezTo>
                    <a:lnTo>
                      <a:pt x="20908" y="39098"/>
                    </a:lnTo>
                    <a:cubicBezTo>
                      <a:pt x="20888" y="39073"/>
                      <a:pt x="20864" y="39062"/>
                      <a:pt x="20839" y="39062"/>
                    </a:cubicBezTo>
                    <a:cubicBezTo>
                      <a:pt x="20760" y="39062"/>
                      <a:pt x="20678" y="39174"/>
                      <a:pt x="20741" y="39265"/>
                    </a:cubicBezTo>
                    <a:cubicBezTo>
                      <a:pt x="20765" y="39288"/>
                      <a:pt x="20789" y="39312"/>
                      <a:pt x="20801" y="39336"/>
                    </a:cubicBezTo>
                    <a:cubicBezTo>
                      <a:pt x="20741" y="39467"/>
                      <a:pt x="20705" y="39586"/>
                      <a:pt x="20646" y="39729"/>
                    </a:cubicBezTo>
                    <a:lnTo>
                      <a:pt x="20372" y="39455"/>
                    </a:lnTo>
                    <a:cubicBezTo>
                      <a:pt x="20348" y="39431"/>
                      <a:pt x="20313" y="39407"/>
                      <a:pt x="20289" y="39407"/>
                    </a:cubicBezTo>
                    <a:cubicBezTo>
                      <a:pt x="20491" y="39038"/>
                      <a:pt x="20705" y="38669"/>
                      <a:pt x="20896" y="38276"/>
                    </a:cubicBezTo>
                    <a:close/>
                    <a:moveTo>
                      <a:pt x="20193" y="39622"/>
                    </a:moveTo>
                    <a:cubicBezTo>
                      <a:pt x="20193" y="39634"/>
                      <a:pt x="20205" y="39634"/>
                      <a:pt x="20205" y="39646"/>
                    </a:cubicBezTo>
                    <a:cubicBezTo>
                      <a:pt x="20313" y="39765"/>
                      <a:pt x="20432" y="39884"/>
                      <a:pt x="20539" y="40003"/>
                    </a:cubicBezTo>
                    <a:cubicBezTo>
                      <a:pt x="20491" y="40122"/>
                      <a:pt x="20432" y="40241"/>
                      <a:pt x="20384" y="40360"/>
                    </a:cubicBezTo>
                    <a:cubicBezTo>
                      <a:pt x="20313" y="40253"/>
                      <a:pt x="20229" y="40169"/>
                      <a:pt x="20146" y="40062"/>
                    </a:cubicBezTo>
                    <a:cubicBezTo>
                      <a:pt x="20122" y="40034"/>
                      <a:pt x="20093" y="40023"/>
                      <a:pt x="20064" y="40023"/>
                    </a:cubicBezTo>
                    <a:cubicBezTo>
                      <a:pt x="20019" y="40023"/>
                      <a:pt x="19972" y="40050"/>
                      <a:pt x="19943" y="40086"/>
                    </a:cubicBezTo>
                    <a:cubicBezTo>
                      <a:pt x="20015" y="39931"/>
                      <a:pt x="20110" y="39765"/>
                      <a:pt x="20193" y="39622"/>
                    </a:cubicBezTo>
                    <a:close/>
                    <a:moveTo>
                      <a:pt x="21075" y="39622"/>
                    </a:moveTo>
                    <a:lnTo>
                      <a:pt x="21301" y="39884"/>
                    </a:lnTo>
                    <a:cubicBezTo>
                      <a:pt x="21321" y="39910"/>
                      <a:pt x="21340" y="39918"/>
                      <a:pt x="21362" y="39918"/>
                    </a:cubicBezTo>
                    <a:cubicBezTo>
                      <a:pt x="21380" y="39918"/>
                      <a:pt x="21399" y="39913"/>
                      <a:pt x="21420" y="39907"/>
                    </a:cubicBezTo>
                    <a:lnTo>
                      <a:pt x="21420" y="40217"/>
                    </a:lnTo>
                    <a:cubicBezTo>
                      <a:pt x="21384" y="40277"/>
                      <a:pt x="21348" y="40324"/>
                      <a:pt x="21325" y="40384"/>
                    </a:cubicBezTo>
                    <a:cubicBezTo>
                      <a:pt x="21253" y="40336"/>
                      <a:pt x="21194" y="40277"/>
                      <a:pt x="21146" y="40229"/>
                    </a:cubicBezTo>
                    <a:cubicBezTo>
                      <a:pt x="21075" y="40146"/>
                      <a:pt x="20979" y="40062"/>
                      <a:pt x="20908" y="39979"/>
                    </a:cubicBezTo>
                    <a:cubicBezTo>
                      <a:pt x="20967" y="39860"/>
                      <a:pt x="21015" y="39741"/>
                      <a:pt x="21075" y="39622"/>
                    </a:cubicBezTo>
                    <a:close/>
                    <a:moveTo>
                      <a:pt x="20777" y="40277"/>
                    </a:moveTo>
                    <a:cubicBezTo>
                      <a:pt x="20836" y="40336"/>
                      <a:pt x="20884" y="40396"/>
                      <a:pt x="20932" y="40455"/>
                    </a:cubicBezTo>
                    <a:cubicBezTo>
                      <a:pt x="21003" y="40527"/>
                      <a:pt x="21075" y="40622"/>
                      <a:pt x="21146" y="40705"/>
                    </a:cubicBezTo>
                    <a:cubicBezTo>
                      <a:pt x="21086" y="40824"/>
                      <a:pt x="21027" y="40931"/>
                      <a:pt x="20967" y="41050"/>
                    </a:cubicBezTo>
                    <a:lnTo>
                      <a:pt x="20955" y="41039"/>
                    </a:lnTo>
                    <a:cubicBezTo>
                      <a:pt x="20836" y="40896"/>
                      <a:pt x="20729" y="40765"/>
                      <a:pt x="20622" y="40634"/>
                    </a:cubicBezTo>
                    <a:cubicBezTo>
                      <a:pt x="20670" y="40515"/>
                      <a:pt x="20729" y="40396"/>
                      <a:pt x="20777" y="40277"/>
                    </a:cubicBezTo>
                    <a:close/>
                    <a:moveTo>
                      <a:pt x="21336" y="40896"/>
                    </a:moveTo>
                    <a:lnTo>
                      <a:pt x="21384" y="40943"/>
                    </a:lnTo>
                    <a:lnTo>
                      <a:pt x="21384" y="41467"/>
                    </a:lnTo>
                    <a:cubicBezTo>
                      <a:pt x="21313" y="41396"/>
                      <a:pt x="21253" y="41312"/>
                      <a:pt x="21170" y="41241"/>
                    </a:cubicBezTo>
                    <a:cubicBezTo>
                      <a:pt x="21229" y="41122"/>
                      <a:pt x="21277" y="41015"/>
                      <a:pt x="21336" y="40896"/>
                    </a:cubicBezTo>
                    <a:close/>
                    <a:moveTo>
                      <a:pt x="20491" y="40931"/>
                    </a:moveTo>
                    <a:cubicBezTo>
                      <a:pt x="20551" y="41015"/>
                      <a:pt x="20622" y="41110"/>
                      <a:pt x="20705" y="41193"/>
                    </a:cubicBezTo>
                    <a:cubicBezTo>
                      <a:pt x="20741" y="41241"/>
                      <a:pt x="20777" y="41301"/>
                      <a:pt x="20825" y="41348"/>
                    </a:cubicBezTo>
                    <a:cubicBezTo>
                      <a:pt x="20753" y="41455"/>
                      <a:pt x="20717" y="41574"/>
                      <a:pt x="20658" y="41670"/>
                    </a:cubicBezTo>
                    <a:cubicBezTo>
                      <a:pt x="20539" y="41539"/>
                      <a:pt x="20432" y="41408"/>
                      <a:pt x="20324" y="41277"/>
                    </a:cubicBezTo>
                    <a:cubicBezTo>
                      <a:pt x="20384" y="41158"/>
                      <a:pt x="20432" y="41050"/>
                      <a:pt x="20491" y="40931"/>
                    </a:cubicBezTo>
                    <a:close/>
                    <a:moveTo>
                      <a:pt x="20193" y="41539"/>
                    </a:moveTo>
                    <a:cubicBezTo>
                      <a:pt x="20289" y="41646"/>
                      <a:pt x="20360" y="41741"/>
                      <a:pt x="20432" y="41848"/>
                    </a:cubicBezTo>
                    <a:cubicBezTo>
                      <a:pt x="20467" y="41884"/>
                      <a:pt x="20491" y="41932"/>
                      <a:pt x="20527" y="41955"/>
                    </a:cubicBezTo>
                    <a:cubicBezTo>
                      <a:pt x="20479" y="42063"/>
                      <a:pt x="20420" y="42182"/>
                      <a:pt x="20372" y="42289"/>
                    </a:cubicBezTo>
                    <a:cubicBezTo>
                      <a:pt x="20253" y="42182"/>
                      <a:pt x="20134" y="42074"/>
                      <a:pt x="20015" y="41955"/>
                    </a:cubicBezTo>
                    <a:cubicBezTo>
                      <a:pt x="20074" y="41824"/>
                      <a:pt x="20134" y="41693"/>
                      <a:pt x="20193" y="41539"/>
                    </a:cubicBezTo>
                    <a:close/>
                    <a:moveTo>
                      <a:pt x="21027" y="41574"/>
                    </a:moveTo>
                    <a:cubicBezTo>
                      <a:pt x="21122" y="41717"/>
                      <a:pt x="21229" y="41824"/>
                      <a:pt x="21384" y="41908"/>
                    </a:cubicBezTo>
                    <a:lnTo>
                      <a:pt x="21384" y="42384"/>
                    </a:lnTo>
                    <a:cubicBezTo>
                      <a:pt x="21384" y="42408"/>
                      <a:pt x="21372" y="42408"/>
                      <a:pt x="21372" y="42420"/>
                    </a:cubicBezTo>
                    <a:cubicBezTo>
                      <a:pt x="21217" y="42241"/>
                      <a:pt x="21039" y="42063"/>
                      <a:pt x="20884" y="41884"/>
                    </a:cubicBezTo>
                    <a:cubicBezTo>
                      <a:pt x="20920" y="41777"/>
                      <a:pt x="20979" y="41670"/>
                      <a:pt x="21027" y="41574"/>
                    </a:cubicBezTo>
                    <a:close/>
                    <a:moveTo>
                      <a:pt x="20717" y="42193"/>
                    </a:moveTo>
                    <a:cubicBezTo>
                      <a:pt x="20848" y="42372"/>
                      <a:pt x="21015" y="42551"/>
                      <a:pt x="21182" y="42717"/>
                    </a:cubicBezTo>
                    <a:cubicBezTo>
                      <a:pt x="21146" y="42777"/>
                      <a:pt x="21098" y="42836"/>
                      <a:pt x="21075" y="42896"/>
                    </a:cubicBezTo>
                    <a:cubicBezTo>
                      <a:pt x="20908" y="42741"/>
                      <a:pt x="20741" y="42610"/>
                      <a:pt x="20586" y="42467"/>
                    </a:cubicBezTo>
                    <a:lnTo>
                      <a:pt x="20717" y="42193"/>
                    </a:lnTo>
                    <a:close/>
                    <a:moveTo>
                      <a:pt x="21372" y="43039"/>
                    </a:moveTo>
                    <a:lnTo>
                      <a:pt x="21372" y="43194"/>
                    </a:lnTo>
                    <a:cubicBezTo>
                      <a:pt x="21360" y="43182"/>
                      <a:pt x="21336" y="43146"/>
                      <a:pt x="21325" y="43134"/>
                    </a:cubicBezTo>
                    <a:cubicBezTo>
                      <a:pt x="21325" y="43098"/>
                      <a:pt x="21336" y="43075"/>
                      <a:pt x="21372" y="43039"/>
                    </a:cubicBezTo>
                    <a:close/>
                    <a:moveTo>
                      <a:pt x="20444" y="42717"/>
                    </a:moveTo>
                    <a:cubicBezTo>
                      <a:pt x="20598" y="42860"/>
                      <a:pt x="20741" y="43015"/>
                      <a:pt x="20908" y="43146"/>
                    </a:cubicBezTo>
                    <a:cubicBezTo>
                      <a:pt x="20836" y="43265"/>
                      <a:pt x="20777" y="43384"/>
                      <a:pt x="20717" y="43503"/>
                    </a:cubicBezTo>
                    <a:cubicBezTo>
                      <a:pt x="20670" y="43467"/>
                      <a:pt x="20634" y="43432"/>
                      <a:pt x="20598" y="43396"/>
                    </a:cubicBezTo>
                    <a:cubicBezTo>
                      <a:pt x="20491" y="43289"/>
                      <a:pt x="20372" y="43194"/>
                      <a:pt x="20265" y="43086"/>
                    </a:cubicBezTo>
                    <a:cubicBezTo>
                      <a:pt x="20324" y="42967"/>
                      <a:pt x="20384" y="42848"/>
                      <a:pt x="20444" y="42717"/>
                    </a:cubicBezTo>
                    <a:close/>
                    <a:moveTo>
                      <a:pt x="21182" y="43360"/>
                    </a:moveTo>
                    <a:cubicBezTo>
                      <a:pt x="21229" y="43396"/>
                      <a:pt x="21265" y="43432"/>
                      <a:pt x="21313" y="43456"/>
                    </a:cubicBezTo>
                    <a:lnTo>
                      <a:pt x="21348" y="43456"/>
                    </a:lnTo>
                    <a:cubicBezTo>
                      <a:pt x="21348" y="43670"/>
                      <a:pt x="21348" y="43872"/>
                      <a:pt x="21336" y="44087"/>
                    </a:cubicBezTo>
                    <a:cubicBezTo>
                      <a:pt x="21325" y="44087"/>
                      <a:pt x="21325" y="44098"/>
                      <a:pt x="21313" y="44098"/>
                    </a:cubicBezTo>
                    <a:lnTo>
                      <a:pt x="20967" y="43753"/>
                    </a:lnTo>
                    <a:cubicBezTo>
                      <a:pt x="21039" y="43622"/>
                      <a:pt x="21098" y="43491"/>
                      <a:pt x="21182" y="43360"/>
                    </a:cubicBezTo>
                    <a:close/>
                    <a:moveTo>
                      <a:pt x="20146" y="43348"/>
                    </a:moveTo>
                    <a:cubicBezTo>
                      <a:pt x="20229" y="43444"/>
                      <a:pt x="20313" y="43527"/>
                      <a:pt x="20408" y="43610"/>
                    </a:cubicBezTo>
                    <a:lnTo>
                      <a:pt x="20586" y="43789"/>
                    </a:lnTo>
                    <a:cubicBezTo>
                      <a:pt x="20527" y="43908"/>
                      <a:pt x="20444" y="44039"/>
                      <a:pt x="20384" y="44158"/>
                    </a:cubicBezTo>
                    <a:cubicBezTo>
                      <a:pt x="20253" y="44027"/>
                      <a:pt x="20110" y="43896"/>
                      <a:pt x="19967" y="43753"/>
                    </a:cubicBezTo>
                    <a:lnTo>
                      <a:pt x="20146" y="43348"/>
                    </a:lnTo>
                    <a:close/>
                    <a:moveTo>
                      <a:pt x="20813" y="44039"/>
                    </a:moveTo>
                    <a:cubicBezTo>
                      <a:pt x="20932" y="44170"/>
                      <a:pt x="21039" y="44277"/>
                      <a:pt x="21158" y="44384"/>
                    </a:cubicBezTo>
                    <a:cubicBezTo>
                      <a:pt x="21098" y="44491"/>
                      <a:pt x="21039" y="44610"/>
                      <a:pt x="20979" y="44706"/>
                    </a:cubicBezTo>
                    <a:lnTo>
                      <a:pt x="20622" y="44396"/>
                    </a:lnTo>
                    <a:cubicBezTo>
                      <a:pt x="20682" y="44277"/>
                      <a:pt x="20753" y="44158"/>
                      <a:pt x="20813" y="44039"/>
                    </a:cubicBezTo>
                    <a:close/>
                    <a:moveTo>
                      <a:pt x="21277" y="44491"/>
                    </a:moveTo>
                    <a:cubicBezTo>
                      <a:pt x="21301" y="44503"/>
                      <a:pt x="21325" y="44515"/>
                      <a:pt x="21336" y="44527"/>
                    </a:cubicBezTo>
                    <a:lnTo>
                      <a:pt x="21336" y="45039"/>
                    </a:lnTo>
                    <a:cubicBezTo>
                      <a:pt x="21265" y="44968"/>
                      <a:pt x="21194" y="44908"/>
                      <a:pt x="21122" y="44825"/>
                    </a:cubicBezTo>
                    <a:cubicBezTo>
                      <a:pt x="21182" y="44718"/>
                      <a:pt x="21217" y="44610"/>
                      <a:pt x="21277" y="44491"/>
                    </a:cubicBezTo>
                    <a:close/>
                    <a:moveTo>
                      <a:pt x="20503" y="44634"/>
                    </a:moveTo>
                    <a:lnTo>
                      <a:pt x="20848" y="44980"/>
                    </a:lnTo>
                    <a:cubicBezTo>
                      <a:pt x="20765" y="45158"/>
                      <a:pt x="20658" y="45337"/>
                      <a:pt x="20563" y="45515"/>
                    </a:cubicBezTo>
                    <a:cubicBezTo>
                      <a:pt x="20444" y="45408"/>
                      <a:pt x="20336" y="45301"/>
                      <a:pt x="20229" y="45206"/>
                    </a:cubicBezTo>
                    <a:cubicBezTo>
                      <a:pt x="20313" y="45015"/>
                      <a:pt x="20408" y="44825"/>
                      <a:pt x="20503" y="44634"/>
                    </a:cubicBezTo>
                    <a:close/>
                    <a:moveTo>
                      <a:pt x="20979" y="45111"/>
                    </a:moveTo>
                    <a:cubicBezTo>
                      <a:pt x="21086" y="45230"/>
                      <a:pt x="21206" y="45337"/>
                      <a:pt x="21336" y="45444"/>
                    </a:cubicBezTo>
                    <a:lnTo>
                      <a:pt x="21336" y="46230"/>
                    </a:lnTo>
                    <a:lnTo>
                      <a:pt x="21301" y="46182"/>
                    </a:lnTo>
                    <a:cubicBezTo>
                      <a:pt x="21122" y="45992"/>
                      <a:pt x="20908" y="45813"/>
                      <a:pt x="20717" y="45646"/>
                    </a:cubicBezTo>
                    <a:lnTo>
                      <a:pt x="20979" y="45111"/>
                    </a:lnTo>
                    <a:close/>
                    <a:moveTo>
                      <a:pt x="20086" y="45480"/>
                    </a:moveTo>
                    <a:cubicBezTo>
                      <a:pt x="20193" y="45587"/>
                      <a:pt x="20301" y="45706"/>
                      <a:pt x="20408" y="45825"/>
                    </a:cubicBezTo>
                    <a:cubicBezTo>
                      <a:pt x="20324" y="45956"/>
                      <a:pt x="20265" y="46111"/>
                      <a:pt x="20193" y="46254"/>
                    </a:cubicBezTo>
                    <a:cubicBezTo>
                      <a:pt x="20074" y="46146"/>
                      <a:pt x="19967" y="46051"/>
                      <a:pt x="19860" y="45944"/>
                    </a:cubicBezTo>
                    <a:cubicBezTo>
                      <a:pt x="19943" y="45777"/>
                      <a:pt x="20015" y="45634"/>
                      <a:pt x="20086" y="45480"/>
                    </a:cubicBezTo>
                    <a:close/>
                    <a:moveTo>
                      <a:pt x="20539" y="45980"/>
                    </a:moveTo>
                    <a:cubicBezTo>
                      <a:pt x="20705" y="46134"/>
                      <a:pt x="20860" y="46301"/>
                      <a:pt x="21027" y="46456"/>
                    </a:cubicBezTo>
                    <a:cubicBezTo>
                      <a:pt x="20955" y="46563"/>
                      <a:pt x="20884" y="46706"/>
                      <a:pt x="20801" y="46825"/>
                    </a:cubicBezTo>
                    <a:cubicBezTo>
                      <a:pt x="20658" y="46670"/>
                      <a:pt x="20503" y="46527"/>
                      <a:pt x="20348" y="46396"/>
                    </a:cubicBezTo>
                    <a:cubicBezTo>
                      <a:pt x="20408" y="46254"/>
                      <a:pt x="20479" y="46111"/>
                      <a:pt x="20539" y="45980"/>
                    </a:cubicBezTo>
                    <a:close/>
                    <a:moveTo>
                      <a:pt x="19693" y="46277"/>
                    </a:moveTo>
                    <a:cubicBezTo>
                      <a:pt x="19812" y="46373"/>
                      <a:pt x="19932" y="46480"/>
                      <a:pt x="20027" y="46587"/>
                    </a:cubicBezTo>
                    <a:cubicBezTo>
                      <a:pt x="19967" y="46694"/>
                      <a:pt x="19932" y="46801"/>
                      <a:pt x="19872" y="46908"/>
                    </a:cubicBezTo>
                    <a:cubicBezTo>
                      <a:pt x="19765" y="46801"/>
                      <a:pt x="19646" y="46706"/>
                      <a:pt x="19539" y="46611"/>
                    </a:cubicBezTo>
                    <a:cubicBezTo>
                      <a:pt x="19586" y="46492"/>
                      <a:pt x="19646" y="46373"/>
                      <a:pt x="19693" y="46277"/>
                    </a:cubicBezTo>
                    <a:close/>
                    <a:moveTo>
                      <a:pt x="21206" y="46599"/>
                    </a:moveTo>
                    <a:cubicBezTo>
                      <a:pt x="21229" y="46635"/>
                      <a:pt x="21277" y="46658"/>
                      <a:pt x="21325" y="46694"/>
                    </a:cubicBezTo>
                    <a:lnTo>
                      <a:pt x="21325" y="47361"/>
                    </a:lnTo>
                    <a:cubicBezTo>
                      <a:pt x="21217" y="47242"/>
                      <a:pt x="21098" y="47135"/>
                      <a:pt x="21003" y="47016"/>
                    </a:cubicBezTo>
                    <a:cubicBezTo>
                      <a:pt x="21075" y="46885"/>
                      <a:pt x="21134" y="46730"/>
                      <a:pt x="21206" y="46599"/>
                    </a:cubicBezTo>
                    <a:close/>
                    <a:moveTo>
                      <a:pt x="20182" y="46718"/>
                    </a:moveTo>
                    <a:cubicBezTo>
                      <a:pt x="20324" y="46873"/>
                      <a:pt x="20467" y="47004"/>
                      <a:pt x="20610" y="47135"/>
                    </a:cubicBezTo>
                    <a:lnTo>
                      <a:pt x="20432" y="47444"/>
                    </a:lnTo>
                    <a:cubicBezTo>
                      <a:pt x="20301" y="47313"/>
                      <a:pt x="20146" y="47182"/>
                      <a:pt x="20015" y="47051"/>
                    </a:cubicBezTo>
                    <a:cubicBezTo>
                      <a:pt x="20063" y="46944"/>
                      <a:pt x="20122" y="46825"/>
                      <a:pt x="20182" y="46718"/>
                    </a:cubicBezTo>
                    <a:close/>
                    <a:moveTo>
                      <a:pt x="19408" y="46944"/>
                    </a:moveTo>
                    <a:cubicBezTo>
                      <a:pt x="19515" y="47027"/>
                      <a:pt x="19610" y="47135"/>
                      <a:pt x="19717" y="47254"/>
                    </a:cubicBezTo>
                    <a:cubicBezTo>
                      <a:pt x="19646" y="47432"/>
                      <a:pt x="19551" y="47611"/>
                      <a:pt x="19479" y="47789"/>
                    </a:cubicBezTo>
                    <a:cubicBezTo>
                      <a:pt x="19372" y="47682"/>
                      <a:pt x="19277" y="47587"/>
                      <a:pt x="19170" y="47492"/>
                    </a:cubicBezTo>
                    <a:cubicBezTo>
                      <a:pt x="19241" y="47301"/>
                      <a:pt x="19336" y="47123"/>
                      <a:pt x="19408" y="46944"/>
                    </a:cubicBezTo>
                    <a:close/>
                    <a:moveTo>
                      <a:pt x="20836" y="47325"/>
                    </a:moveTo>
                    <a:cubicBezTo>
                      <a:pt x="21003" y="47480"/>
                      <a:pt x="21158" y="47611"/>
                      <a:pt x="21313" y="47754"/>
                    </a:cubicBezTo>
                    <a:lnTo>
                      <a:pt x="21313" y="48051"/>
                    </a:lnTo>
                    <a:cubicBezTo>
                      <a:pt x="21277" y="48111"/>
                      <a:pt x="21253" y="48170"/>
                      <a:pt x="21217" y="48218"/>
                    </a:cubicBezTo>
                    <a:cubicBezTo>
                      <a:pt x="21039" y="48028"/>
                      <a:pt x="20860" y="47849"/>
                      <a:pt x="20670" y="47670"/>
                    </a:cubicBezTo>
                    <a:cubicBezTo>
                      <a:pt x="20729" y="47563"/>
                      <a:pt x="20777" y="47444"/>
                      <a:pt x="20836" y="47325"/>
                    </a:cubicBezTo>
                    <a:close/>
                    <a:moveTo>
                      <a:pt x="19848" y="47385"/>
                    </a:moveTo>
                    <a:lnTo>
                      <a:pt x="20253" y="47789"/>
                    </a:lnTo>
                    <a:cubicBezTo>
                      <a:pt x="20170" y="47956"/>
                      <a:pt x="20086" y="48099"/>
                      <a:pt x="20015" y="48266"/>
                    </a:cubicBezTo>
                    <a:lnTo>
                      <a:pt x="19610" y="47908"/>
                    </a:lnTo>
                    <a:cubicBezTo>
                      <a:pt x="19705" y="47730"/>
                      <a:pt x="19777" y="47563"/>
                      <a:pt x="19848" y="47385"/>
                    </a:cubicBezTo>
                    <a:close/>
                    <a:moveTo>
                      <a:pt x="19479" y="48182"/>
                    </a:moveTo>
                    <a:cubicBezTo>
                      <a:pt x="19610" y="48313"/>
                      <a:pt x="19741" y="48444"/>
                      <a:pt x="19872" y="48551"/>
                    </a:cubicBezTo>
                    <a:cubicBezTo>
                      <a:pt x="19812" y="48670"/>
                      <a:pt x="19765" y="48790"/>
                      <a:pt x="19705" y="48885"/>
                    </a:cubicBezTo>
                    <a:cubicBezTo>
                      <a:pt x="19574" y="48790"/>
                      <a:pt x="19455" y="48670"/>
                      <a:pt x="19312" y="48551"/>
                    </a:cubicBezTo>
                    <a:cubicBezTo>
                      <a:pt x="19372" y="48432"/>
                      <a:pt x="19431" y="48289"/>
                      <a:pt x="19479" y="48182"/>
                    </a:cubicBezTo>
                    <a:close/>
                    <a:moveTo>
                      <a:pt x="20503" y="48016"/>
                    </a:moveTo>
                    <a:cubicBezTo>
                      <a:pt x="20682" y="48194"/>
                      <a:pt x="20860" y="48361"/>
                      <a:pt x="21063" y="48516"/>
                    </a:cubicBezTo>
                    <a:cubicBezTo>
                      <a:pt x="20979" y="48670"/>
                      <a:pt x="20896" y="48801"/>
                      <a:pt x="20801" y="48944"/>
                    </a:cubicBezTo>
                    <a:cubicBezTo>
                      <a:pt x="20622" y="48790"/>
                      <a:pt x="20444" y="48635"/>
                      <a:pt x="20265" y="48468"/>
                    </a:cubicBezTo>
                    <a:cubicBezTo>
                      <a:pt x="20348" y="48325"/>
                      <a:pt x="20420" y="48159"/>
                      <a:pt x="20503" y="48016"/>
                    </a:cubicBezTo>
                    <a:close/>
                    <a:moveTo>
                      <a:pt x="21253" y="48682"/>
                    </a:moveTo>
                    <a:cubicBezTo>
                      <a:pt x="21277" y="48718"/>
                      <a:pt x="21313" y="48730"/>
                      <a:pt x="21336" y="48754"/>
                    </a:cubicBezTo>
                    <a:cubicBezTo>
                      <a:pt x="21313" y="48980"/>
                      <a:pt x="21325" y="49218"/>
                      <a:pt x="21325" y="49456"/>
                    </a:cubicBezTo>
                    <a:cubicBezTo>
                      <a:pt x="21217" y="49349"/>
                      <a:pt x="21122" y="49230"/>
                      <a:pt x="21015" y="49135"/>
                    </a:cubicBezTo>
                    <a:cubicBezTo>
                      <a:pt x="21086" y="48980"/>
                      <a:pt x="21158" y="48837"/>
                      <a:pt x="21253" y="48682"/>
                    </a:cubicBezTo>
                    <a:close/>
                    <a:moveTo>
                      <a:pt x="20134" y="48778"/>
                    </a:moveTo>
                    <a:cubicBezTo>
                      <a:pt x="20301" y="48932"/>
                      <a:pt x="20479" y="49087"/>
                      <a:pt x="20670" y="49230"/>
                    </a:cubicBezTo>
                    <a:lnTo>
                      <a:pt x="20491" y="49587"/>
                    </a:lnTo>
                    <a:cubicBezTo>
                      <a:pt x="20313" y="49432"/>
                      <a:pt x="20134" y="49278"/>
                      <a:pt x="19955" y="49111"/>
                    </a:cubicBezTo>
                    <a:cubicBezTo>
                      <a:pt x="20015" y="48992"/>
                      <a:pt x="20074" y="48885"/>
                      <a:pt x="20134" y="48778"/>
                    </a:cubicBezTo>
                    <a:close/>
                    <a:moveTo>
                      <a:pt x="19170" y="48897"/>
                    </a:moveTo>
                    <a:cubicBezTo>
                      <a:pt x="19289" y="49028"/>
                      <a:pt x="19420" y="49147"/>
                      <a:pt x="19539" y="49254"/>
                    </a:cubicBezTo>
                    <a:cubicBezTo>
                      <a:pt x="19467" y="49409"/>
                      <a:pt x="19396" y="49587"/>
                      <a:pt x="19312" y="49754"/>
                    </a:cubicBezTo>
                    <a:lnTo>
                      <a:pt x="18920" y="49492"/>
                    </a:lnTo>
                    <a:cubicBezTo>
                      <a:pt x="19003" y="49290"/>
                      <a:pt x="19074" y="49087"/>
                      <a:pt x="19170" y="48897"/>
                    </a:cubicBezTo>
                    <a:close/>
                    <a:moveTo>
                      <a:pt x="20860" y="49385"/>
                    </a:moveTo>
                    <a:cubicBezTo>
                      <a:pt x="21003" y="49492"/>
                      <a:pt x="21146" y="49587"/>
                      <a:pt x="21301" y="49683"/>
                    </a:cubicBezTo>
                    <a:cubicBezTo>
                      <a:pt x="21301" y="49683"/>
                      <a:pt x="21277" y="49683"/>
                      <a:pt x="21277" y="49694"/>
                    </a:cubicBezTo>
                    <a:cubicBezTo>
                      <a:pt x="21206" y="49849"/>
                      <a:pt x="21134" y="49980"/>
                      <a:pt x="21039" y="50123"/>
                    </a:cubicBezTo>
                    <a:cubicBezTo>
                      <a:pt x="20920" y="50004"/>
                      <a:pt x="20789" y="49885"/>
                      <a:pt x="20670" y="49766"/>
                    </a:cubicBezTo>
                    <a:cubicBezTo>
                      <a:pt x="20729" y="49635"/>
                      <a:pt x="20801" y="49516"/>
                      <a:pt x="20860" y="49385"/>
                    </a:cubicBezTo>
                    <a:close/>
                    <a:moveTo>
                      <a:pt x="19765" y="49468"/>
                    </a:moveTo>
                    <a:cubicBezTo>
                      <a:pt x="19955" y="49623"/>
                      <a:pt x="20134" y="49766"/>
                      <a:pt x="20313" y="49933"/>
                    </a:cubicBezTo>
                    <a:cubicBezTo>
                      <a:pt x="20253" y="50064"/>
                      <a:pt x="20182" y="50183"/>
                      <a:pt x="20122" y="50325"/>
                    </a:cubicBezTo>
                    <a:lnTo>
                      <a:pt x="19539" y="49921"/>
                    </a:lnTo>
                    <a:lnTo>
                      <a:pt x="19765" y="49468"/>
                    </a:lnTo>
                    <a:close/>
                    <a:moveTo>
                      <a:pt x="18824" y="49766"/>
                    </a:moveTo>
                    <a:cubicBezTo>
                      <a:pt x="18931" y="49861"/>
                      <a:pt x="19062" y="49968"/>
                      <a:pt x="19193" y="50064"/>
                    </a:cubicBezTo>
                    <a:cubicBezTo>
                      <a:pt x="19170" y="50159"/>
                      <a:pt x="19122" y="50242"/>
                      <a:pt x="19098" y="50337"/>
                    </a:cubicBezTo>
                    <a:cubicBezTo>
                      <a:pt x="18955" y="50242"/>
                      <a:pt x="18824" y="50171"/>
                      <a:pt x="18693" y="50075"/>
                    </a:cubicBezTo>
                    <a:lnTo>
                      <a:pt x="18824" y="49766"/>
                    </a:lnTo>
                    <a:close/>
                    <a:moveTo>
                      <a:pt x="21325" y="50064"/>
                    </a:moveTo>
                    <a:lnTo>
                      <a:pt x="21325" y="50385"/>
                    </a:lnTo>
                    <a:cubicBezTo>
                      <a:pt x="21277" y="50337"/>
                      <a:pt x="21253" y="50302"/>
                      <a:pt x="21206" y="50278"/>
                    </a:cubicBezTo>
                    <a:cubicBezTo>
                      <a:pt x="21253" y="50206"/>
                      <a:pt x="21277" y="50123"/>
                      <a:pt x="21325" y="50064"/>
                    </a:cubicBezTo>
                    <a:close/>
                    <a:moveTo>
                      <a:pt x="20503" y="50064"/>
                    </a:moveTo>
                    <a:cubicBezTo>
                      <a:pt x="20634" y="50183"/>
                      <a:pt x="20765" y="50290"/>
                      <a:pt x="20896" y="50397"/>
                    </a:cubicBezTo>
                    <a:cubicBezTo>
                      <a:pt x="20836" y="50516"/>
                      <a:pt x="20777" y="50635"/>
                      <a:pt x="20705" y="50754"/>
                    </a:cubicBezTo>
                    <a:cubicBezTo>
                      <a:pt x="20563" y="50647"/>
                      <a:pt x="20444" y="50540"/>
                      <a:pt x="20313" y="50433"/>
                    </a:cubicBezTo>
                    <a:cubicBezTo>
                      <a:pt x="20372" y="50325"/>
                      <a:pt x="20432" y="50194"/>
                      <a:pt x="20503" y="50064"/>
                    </a:cubicBezTo>
                    <a:close/>
                    <a:moveTo>
                      <a:pt x="19408" y="50218"/>
                    </a:moveTo>
                    <a:cubicBezTo>
                      <a:pt x="19586" y="50361"/>
                      <a:pt x="19777" y="50504"/>
                      <a:pt x="19967" y="50635"/>
                    </a:cubicBezTo>
                    <a:cubicBezTo>
                      <a:pt x="19943" y="50706"/>
                      <a:pt x="19908" y="50766"/>
                      <a:pt x="19884" y="50837"/>
                    </a:cubicBezTo>
                    <a:cubicBezTo>
                      <a:pt x="19693" y="50706"/>
                      <a:pt x="19479" y="50587"/>
                      <a:pt x="19289" y="50456"/>
                    </a:cubicBezTo>
                    <a:cubicBezTo>
                      <a:pt x="19336" y="50373"/>
                      <a:pt x="19360" y="50302"/>
                      <a:pt x="19408" y="50218"/>
                    </a:cubicBezTo>
                    <a:close/>
                    <a:moveTo>
                      <a:pt x="18586" y="50254"/>
                    </a:moveTo>
                    <a:cubicBezTo>
                      <a:pt x="18717" y="50361"/>
                      <a:pt x="18848" y="50468"/>
                      <a:pt x="18991" y="50564"/>
                    </a:cubicBezTo>
                    <a:cubicBezTo>
                      <a:pt x="18920" y="50718"/>
                      <a:pt x="18848" y="50897"/>
                      <a:pt x="18777" y="51064"/>
                    </a:cubicBezTo>
                    <a:cubicBezTo>
                      <a:pt x="18646" y="50968"/>
                      <a:pt x="18491" y="50897"/>
                      <a:pt x="18348" y="50826"/>
                    </a:cubicBezTo>
                    <a:cubicBezTo>
                      <a:pt x="18360" y="50826"/>
                      <a:pt x="18360" y="50814"/>
                      <a:pt x="18360" y="50790"/>
                    </a:cubicBezTo>
                    <a:lnTo>
                      <a:pt x="18586" y="50254"/>
                    </a:lnTo>
                    <a:close/>
                    <a:moveTo>
                      <a:pt x="20170" y="50754"/>
                    </a:moveTo>
                    <a:cubicBezTo>
                      <a:pt x="20301" y="50837"/>
                      <a:pt x="20444" y="50933"/>
                      <a:pt x="20598" y="51016"/>
                    </a:cubicBezTo>
                    <a:cubicBezTo>
                      <a:pt x="20563" y="51087"/>
                      <a:pt x="20527" y="51171"/>
                      <a:pt x="20491" y="51242"/>
                    </a:cubicBezTo>
                    <a:cubicBezTo>
                      <a:pt x="20360" y="51135"/>
                      <a:pt x="20205" y="51052"/>
                      <a:pt x="20074" y="50945"/>
                    </a:cubicBezTo>
                    <a:cubicBezTo>
                      <a:pt x="20086" y="50885"/>
                      <a:pt x="20134" y="50826"/>
                      <a:pt x="20170" y="50754"/>
                    </a:cubicBezTo>
                    <a:close/>
                    <a:moveTo>
                      <a:pt x="19146" y="50695"/>
                    </a:moveTo>
                    <a:cubicBezTo>
                      <a:pt x="19348" y="50837"/>
                      <a:pt x="19539" y="50992"/>
                      <a:pt x="19729" y="51123"/>
                    </a:cubicBezTo>
                    <a:cubicBezTo>
                      <a:pt x="19670" y="51254"/>
                      <a:pt x="19598" y="51409"/>
                      <a:pt x="19539" y="51540"/>
                    </a:cubicBezTo>
                    <a:cubicBezTo>
                      <a:pt x="19336" y="51409"/>
                      <a:pt x="19134" y="51290"/>
                      <a:pt x="18931" y="51147"/>
                    </a:cubicBezTo>
                    <a:cubicBezTo>
                      <a:pt x="19003" y="51004"/>
                      <a:pt x="19074" y="50861"/>
                      <a:pt x="19146" y="50695"/>
                    </a:cubicBezTo>
                    <a:close/>
                    <a:moveTo>
                      <a:pt x="21086" y="50516"/>
                    </a:moveTo>
                    <a:cubicBezTo>
                      <a:pt x="21182" y="50575"/>
                      <a:pt x="21265" y="50647"/>
                      <a:pt x="21360" y="50706"/>
                    </a:cubicBezTo>
                    <a:cubicBezTo>
                      <a:pt x="21360" y="51111"/>
                      <a:pt x="21360" y="51516"/>
                      <a:pt x="21372" y="51933"/>
                    </a:cubicBezTo>
                    <a:cubicBezTo>
                      <a:pt x="21146" y="51718"/>
                      <a:pt x="20908" y="51540"/>
                      <a:pt x="20658" y="51349"/>
                    </a:cubicBezTo>
                    <a:cubicBezTo>
                      <a:pt x="20670" y="51266"/>
                      <a:pt x="20717" y="51183"/>
                      <a:pt x="20765" y="51111"/>
                    </a:cubicBezTo>
                    <a:cubicBezTo>
                      <a:pt x="20836" y="51159"/>
                      <a:pt x="20908" y="51195"/>
                      <a:pt x="21003" y="51230"/>
                    </a:cubicBezTo>
                    <a:cubicBezTo>
                      <a:pt x="21016" y="51236"/>
                      <a:pt x="21028" y="51238"/>
                      <a:pt x="21041" y="51238"/>
                    </a:cubicBezTo>
                    <a:cubicBezTo>
                      <a:pt x="21111" y="51238"/>
                      <a:pt x="21169" y="51160"/>
                      <a:pt x="21098" y="51099"/>
                    </a:cubicBezTo>
                    <a:cubicBezTo>
                      <a:pt x="21027" y="51016"/>
                      <a:pt x="20955" y="50956"/>
                      <a:pt x="20884" y="50885"/>
                    </a:cubicBezTo>
                    <a:cubicBezTo>
                      <a:pt x="20944" y="50766"/>
                      <a:pt x="21015" y="50635"/>
                      <a:pt x="21086" y="50516"/>
                    </a:cubicBezTo>
                    <a:close/>
                    <a:moveTo>
                      <a:pt x="19908" y="51254"/>
                    </a:moveTo>
                    <a:cubicBezTo>
                      <a:pt x="20051" y="51361"/>
                      <a:pt x="20193" y="51457"/>
                      <a:pt x="20348" y="51552"/>
                    </a:cubicBezTo>
                    <a:cubicBezTo>
                      <a:pt x="20289" y="51695"/>
                      <a:pt x="20229" y="51826"/>
                      <a:pt x="20182" y="51957"/>
                    </a:cubicBezTo>
                    <a:cubicBezTo>
                      <a:pt x="20027" y="51849"/>
                      <a:pt x="19884" y="51766"/>
                      <a:pt x="19717" y="51659"/>
                    </a:cubicBezTo>
                    <a:cubicBezTo>
                      <a:pt x="19777" y="51528"/>
                      <a:pt x="19848" y="51397"/>
                      <a:pt x="19908" y="51254"/>
                    </a:cubicBezTo>
                    <a:close/>
                    <a:moveTo>
                      <a:pt x="32052" y="51707"/>
                    </a:moveTo>
                    <a:lnTo>
                      <a:pt x="32052" y="52183"/>
                    </a:lnTo>
                    <a:lnTo>
                      <a:pt x="31469" y="51730"/>
                    </a:lnTo>
                    <a:cubicBezTo>
                      <a:pt x="31671" y="51718"/>
                      <a:pt x="31862" y="51718"/>
                      <a:pt x="32052" y="51707"/>
                    </a:cubicBezTo>
                    <a:close/>
                    <a:moveTo>
                      <a:pt x="20479" y="51623"/>
                    </a:moveTo>
                    <a:cubicBezTo>
                      <a:pt x="20729" y="51790"/>
                      <a:pt x="20991" y="51957"/>
                      <a:pt x="21265" y="52088"/>
                    </a:cubicBezTo>
                    <a:lnTo>
                      <a:pt x="21313" y="52088"/>
                    </a:lnTo>
                    <a:cubicBezTo>
                      <a:pt x="21158" y="52207"/>
                      <a:pt x="21015" y="52314"/>
                      <a:pt x="20860" y="52433"/>
                    </a:cubicBezTo>
                    <a:lnTo>
                      <a:pt x="20277" y="52028"/>
                    </a:lnTo>
                    <a:cubicBezTo>
                      <a:pt x="20336" y="51897"/>
                      <a:pt x="20396" y="51766"/>
                      <a:pt x="20479" y="51623"/>
                    </a:cubicBezTo>
                    <a:close/>
                    <a:moveTo>
                      <a:pt x="24075" y="51183"/>
                    </a:moveTo>
                    <a:lnTo>
                      <a:pt x="24075" y="51183"/>
                    </a:lnTo>
                    <a:cubicBezTo>
                      <a:pt x="24611" y="51290"/>
                      <a:pt x="25146" y="51385"/>
                      <a:pt x="25682" y="51468"/>
                    </a:cubicBezTo>
                    <a:cubicBezTo>
                      <a:pt x="25968" y="51718"/>
                      <a:pt x="26266" y="51957"/>
                      <a:pt x="26551" y="52207"/>
                    </a:cubicBezTo>
                    <a:cubicBezTo>
                      <a:pt x="26766" y="52397"/>
                      <a:pt x="27004" y="52635"/>
                      <a:pt x="27242" y="52814"/>
                    </a:cubicBezTo>
                    <a:cubicBezTo>
                      <a:pt x="27222" y="52816"/>
                      <a:pt x="27199" y="52817"/>
                      <a:pt x="27176" y="52817"/>
                    </a:cubicBezTo>
                    <a:cubicBezTo>
                      <a:pt x="27077" y="52817"/>
                      <a:pt x="26955" y="52800"/>
                      <a:pt x="26849" y="52790"/>
                    </a:cubicBezTo>
                    <a:cubicBezTo>
                      <a:pt x="26587" y="52552"/>
                      <a:pt x="26266" y="52361"/>
                      <a:pt x="25968" y="52159"/>
                    </a:cubicBezTo>
                    <a:cubicBezTo>
                      <a:pt x="25635" y="51945"/>
                      <a:pt x="25301" y="51707"/>
                      <a:pt x="24968" y="51480"/>
                    </a:cubicBezTo>
                    <a:cubicBezTo>
                      <a:pt x="24949" y="51469"/>
                      <a:pt x="24930" y="51464"/>
                      <a:pt x="24912" y="51464"/>
                    </a:cubicBezTo>
                    <a:cubicBezTo>
                      <a:pt x="24820" y="51464"/>
                      <a:pt x="24759" y="51601"/>
                      <a:pt x="24849" y="51671"/>
                    </a:cubicBezTo>
                    <a:cubicBezTo>
                      <a:pt x="25158" y="51897"/>
                      <a:pt x="25480" y="52123"/>
                      <a:pt x="25778" y="52326"/>
                    </a:cubicBezTo>
                    <a:cubicBezTo>
                      <a:pt x="25956" y="52457"/>
                      <a:pt x="26147" y="52611"/>
                      <a:pt x="26337" y="52742"/>
                    </a:cubicBezTo>
                    <a:cubicBezTo>
                      <a:pt x="26159" y="52731"/>
                      <a:pt x="25980" y="52719"/>
                      <a:pt x="25789" y="52683"/>
                    </a:cubicBezTo>
                    <a:cubicBezTo>
                      <a:pt x="25277" y="52135"/>
                      <a:pt x="24646" y="51659"/>
                      <a:pt x="24075" y="51183"/>
                    </a:cubicBezTo>
                    <a:close/>
                    <a:moveTo>
                      <a:pt x="26206" y="51552"/>
                    </a:moveTo>
                    <a:lnTo>
                      <a:pt x="26206" y="51552"/>
                    </a:lnTo>
                    <a:cubicBezTo>
                      <a:pt x="26361" y="51564"/>
                      <a:pt x="26492" y="51599"/>
                      <a:pt x="26635" y="51611"/>
                    </a:cubicBezTo>
                    <a:cubicBezTo>
                      <a:pt x="27171" y="52040"/>
                      <a:pt x="27694" y="52504"/>
                      <a:pt x="28266" y="52909"/>
                    </a:cubicBezTo>
                    <a:cubicBezTo>
                      <a:pt x="28075" y="52885"/>
                      <a:pt x="27885" y="52885"/>
                      <a:pt x="27706" y="52861"/>
                    </a:cubicBezTo>
                    <a:cubicBezTo>
                      <a:pt x="27706" y="52850"/>
                      <a:pt x="27706" y="52850"/>
                      <a:pt x="27694" y="52838"/>
                    </a:cubicBezTo>
                    <a:cubicBezTo>
                      <a:pt x="27468" y="52504"/>
                      <a:pt x="27075" y="52266"/>
                      <a:pt x="26778" y="52016"/>
                    </a:cubicBezTo>
                    <a:cubicBezTo>
                      <a:pt x="26575" y="51861"/>
                      <a:pt x="26397" y="51707"/>
                      <a:pt x="26206" y="51552"/>
                    </a:cubicBezTo>
                    <a:close/>
                    <a:moveTo>
                      <a:pt x="27028" y="51635"/>
                    </a:moveTo>
                    <a:cubicBezTo>
                      <a:pt x="27266" y="51659"/>
                      <a:pt x="27504" y="51671"/>
                      <a:pt x="27754" y="51707"/>
                    </a:cubicBezTo>
                    <a:cubicBezTo>
                      <a:pt x="27754" y="51730"/>
                      <a:pt x="27754" y="51778"/>
                      <a:pt x="27802" y="51790"/>
                    </a:cubicBezTo>
                    <a:cubicBezTo>
                      <a:pt x="28337" y="52147"/>
                      <a:pt x="28861" y="52588"/>
                      <a:pt x="29433" y="52850"/>
                    </a:cubicBezTo>
                    <a:cubicBezTo>
                      <a:pt x="29452" y="52859"/>
                      <a:pt x="29472" y="52864"/>
                      <a:pt x="29492" y="52864"/>
                    </a:cubicBezTo>
                    <a:cubicBezTo>
                      <a:pt x="29592" y="52864"/>
                      <a:pt x="29677" y="52751"/>
                      <a:pt x="29588" y="52671"/>
                    </a:cubicBezTo>
                    <a:cubicBezTo>
                      <a:pt x="29135" y="52302"/>
                      <a:pt x="28599" y="52016"/>
                      <a:pt x="28099" y="51718"/>
                    </a:cubicBezTo>
                    <a:lnTo>
                      <a:pt x="28099" y="51718"/>
                    </a:lnTo>
                    <a:cubicBezTo>
                      <a:pt x="28325" y="51730"/>
                      <a:pt x="28540" y="51754"/>
                      <a:pt x="28754" y="51766"/>
                    </a:cubicBezTo>
                    <a:cubicBezTo>
                      <a:pt x="29278" y="52242"/>
                      <a:pt x="30052" y="52850"/>
                      <a:pt x="30778" y="52909"/>
                    </a:cubicBezTo>
                    <a:cubicBezTo>
                      <a:pt x="30782" y="52910"/>
                      <a:pt x="30786" y="52910"/>
                      <a:pt x="30790" y="52910"/>
                    </a:cubicBezTo>
                    <a:cubicBezTo>
                      <a:pt x="30887" y="52910"/>
                      <a:pt x="30906" y="52764"/>
                      <a:pt x="30838" y="52719"/>
                    </a:cubicBezTo>
                    <a:cubicBezTo>
                      <a:pt x="30540" y="52540"/>
                      <a:pt x="30171" y="52469"/>
                      <a:pt x="29849" y="52302"/>
                    </a:cubicBezTo>
                    <a:cubicBezTo>
                      <a:pt x="29576" y="52147"/>
                      <a:pt x="29314" y="51969"/>
                      <a:pt x="29064" y="51790"/>
                    </a:cubicBezTo>
                    <a:lnTo>
                      <a:pt x="29064" y="51790"/>
                    </a:lnTo>
                    <a:cubicBezTo>
                      <a:pt x="29397" y="51814"/>
                      <a:pt x="29707" y="51814"/>
                      <a:pt x="30028" y="51814"/>
                    </a:cubicBezTo>
                    <a:cubicBezTo>
                      <a:pt x="30254" y="52004"/>
                      <a:pt x="30480" y="52195"/>
                      <a:pt x="30719" y="52373"/>
                    </a:cubicBezTo>
                    <a:cubicBezTo>
                      <a:pt x="30952" y="52548"/>
                      <a:pt x="31265" y="52826"/>
                      <a:pt x="31558" y="52826"/>
                    </a:cubicBezTo>
                    <a:cubicBezTo>
                      <a:pt x="31564" y="52826"/>
                      <a:pt x="31570" y="52826"/>
                      <a:pt x="31576" y="52826"/>
                    </a:cubicBezTo>
                    <a:cubicBezTo>
                      <a:pt x="31659" y="52826"/>
                      <a:pt x="31719" y="52731"/>
                      <a:pt x="31671" y="52659"/>
                    </a:cubicBezTo>
                    <a:cubicBezTo>
                      <a:pt x="31516" y="52421"/>
                      <a:pt x="31195" y="52326"/>
                      <a:pt x="30957" y="52183"/>
                    </a:cubicBezTo>
                    <a:cubicBezTo>
                      <a:pt x="30766" y="52064"/>
                      <a:pt x="30588" y="51945"/>
                      <a:pt x="30409" y="51814"/>
                    </a:cubicBezTo>
                    <a:cubicBezTo>
                      <a:pt x="30659" y="51814"/>
                      <a:pt x="30897" y="51790"/>
                      <a:pt x="31147" y="51790"/>
                    </a:cubicBezTo>
                    <a:cubicBezTo>
                      <a:pt x="31147" y="51814"/>
                      <a:pt x="31147" y="51814"/>
                      <a:pt x="31159" y="51826"/>
                    </a:cubicBezTo>
                    <a:cubicBezTo>
                      <a:pt x="31457" y="52076"/>
                      <a:pt x="31754" y="52373"/>
                      <a:pt x="32064" y="52623"/>
                    </a:cubicBezTo>
                    <a:lnTo>
                      <a:pt x="32064" y="53004"/>
                    </a:lnTo>
                    <a:cubicBezTo>
                      <a:pt x="31687" y="53012"/>
                      <a:pt x="31310" y="53016"/>
                      <a:pt x="30934" y="53016"/>
                    </a:cubicBezTo>
                    <a:cubicBezTo>
                      <a:pt x="30122" y="53016"/>
                      <a:pt x="29313" y="52997"/>
                      <a:pt x="28516" y="52957"/>
                    </a:cubicBezTo>
                    <a:cubicBezTo>
                      <a:pt x="28528" y="52885"/>
                      <a:pt x="28528" y="52838"/>
                      <a:pt x="28504" y="52802"/>
                    </a:cubicBezTo>
                    <a:cubicBezTo>
                      <a:pt x="28040" y="52385"/>
                      <a:pt x="27528" y="52016"/>
                      <a:pt x="27028" y="51635"/>
                    </a:cubicBezTo>
                    <a:close/>
                    <a:moveTo>
                      <a:pt x="20205" y="52230"/>
                    </a:moveTo>
                    <a:cubicBezTo>
                      <a:pt x="20360" y="52326"/>
                      <a:pt x="20503" y="52433"/>
                      <a:pt x="20658" y="52528"/>
                    </a:cubicBezTo>
                    <a:cubicBezTo>
                      <a:pt x="20622" y="52552"/>
                      <a:pt x="20598" y="52588"/>
                      <a:pt x="20586" y="52647"/>
                    </a:cubicBezTo>
                    <a:lnTo>
                      <a:pt x="20586" y="52659"/>
                    </a:lnTo>
                    <a:cubicBezTo>
                      <a:pt x="20384" y="52778"/>
                      <a:pt x="20193" y="52921"/>
                      <a:pt x="19991" y="53052"/>
                    </a:cubicBezTo>
                    <a:cubicBezTo>
                      <a:pt x="19970" y="53045"/>
                      <a:pt x="19946" y="53038"/>
                      <a:pt x="19922" y="53038"/>
                    </a:cubicBezTo>
                    <a:cubicBezTo>
                      <a:pt x="19904" y="53038"/>
                      <a:pt x="19887" y="53042"/>
                      <a:pt x="19872" y="53052"/>
                    </a:cubicBezTo>
                    <a:cubicBezTo>
                      <a:pt x="19848" y="53076"/>
                      <a:pt x="19836" y="53076"/>
                      <a:pt x="19824" y="53088"/>
                    </a:cubicBezTo>
                    <a:cubicBezTo>
                      <a:pt x="19943" y="52802"/>
                      <a:pt x="20074" y="52504"/>
                      <a:pt x="20205" y="52230"/>
                    </a:cubicBezTo>
                    <a:close/>
                    <a:moveTo>
                      <a:pt x="54757" y="7665"/>
                    </a:moveTo>
                    <a:lnTo>
                      <a:pt x="54757" y="7665"/>
                    </a:lnTo>
                    <a:cubicBezTo>
                      <a:pt x="54114" y="14023"/>
                      <a:pt x="54638" y="20703"/>
                      <a:pt x="54603" y="27084"/>
                    </a:cubicBezTo>
                    <a:cubicBezTo>
                      <a:pt x="54579" y="33383"/>
                      <a:pt x="54543" y="39693"/>
                      <a:pt x="54757" y="45992"/>
                    </a:cubicBezTo>
                    <a:cubicBezTo>
                      <a:pt x="54698" y="46003"/>
                      <a:pt x="54650" y="46015"/>
                      <a:pt x="54591" y="46075"/>
                    </a:cubicBezTo>
                    <a:cubicBezTo>
                      <a:pt x="50888" y="50040"/>
                      <a:pt x="46911" y="53838"/>
                      <a:pt x="43351" y="57945"/>
                    </a:cubicBezTo>
                    <a:cubicBezTo>
                      <a:pt x="43589" y="51099"/>
                      <a:pt x="43363" y="44206"/>
                      <a:pt x="43363" y="37360"/>
                    </a:cubicBezTo>
                    <a:cubicBezTo>
                      <a:pt x="43363" y="32299"/>
                      <a:pt x="43577" y="27144"/>
                      <a:pt x="43470" y="22048"/>
                    </a:cubicBezTo>
                    <a:cubicBezTo>
                      <a:pt x="43577" y="20238"/>
                      <a:pt x="43542" y="18441"/>
                      <a:pt x="43232" y="16726"/>
                    </a:cubicBezTo>
                    <a:cubicBezTo>
                      <a:pt x="43220" y="16583"/>
                      <a:pt x="43220" y="16428"/>
                      <a:pt x="43208" y="16297"/>
                    </a:cubicBezTo>
                    <a:cubicBezTo>
                      <a:pt x="47137" y="13535"/>
                      <a:pt x="50793" y="10416"/>
                      <a:pt x="54757" y="7665"/>
                    </a:cubicBezTo>
                    <a:close/>
                    <a:moveTo>
                      <a:pt x="45006" y="1010"/>
                    </a:moveTo>
                    <a:lnTo>
                      <a:pt x="45006" y="1010"/>
                    </a:lnTo>
                    <a:cubicBezTo>
                      <a:pt x="45232" y="1677"/>
                      <a:pt x="44839" y="3439"/>
                      <a:pt x="44816" y="3879"/>
                    </a:cubicBezTo>
                    <a:cubicBezTo>
                      <a:pt x="44732" y="4939"/>
                      <a:pt x="44577" y="6022"/>
                      <a:pt x="44661" y="7082"/>
                    </a:cubicBezTo>
                    <a:cubicBezTo>
                      <a:pt x="44661" y="7142"/>
                      <a:pt x="44720" y="7189"/>
                      <a:pt x="44768" y="7201"/>
                    </a:cubicBezTo>
                    <a:lnTo>
                      <a:pt x="44768" y="7261"/>
                    </a:lnTo>
                    <a:cubicBezTo>
                      <a:pt x="43577" y="8201"/>
                      <a:pt x="42446" y="9356"/>
                      <a:pt x="41637" y="9951"/>
                    </a:cubicBezTo>
                    <a:cubicBezTo>
                      <a:pt x="39934" y="11225"/>
                      <a:pt x="38065" y="12249"/>
                      <a:pt x="36267" y="13345"/>
                    </a:cubicBezTo>
                    <a:cubicBezTo>
                      <a:pt x="36255" y="13321"/>
                      <a:pt x="36219" y="13309"/>
                      <a:pt x="36184" y="13309"/>
                    </a:cubicBezTo>
                    <a:cubicBezTo>
                      <a:pt x="36088" y="13309"/>
                      <a:pt x="36065" y="13392"/>
                      <a:pt x="36088" y="13464"/>
                    </a:cubicBezTo>
                    <a:cubicBezTo>
                      <a:pt x="36005" y="13523"/>
                      <a:pt x="35898" y="13583"/>
                      <a:pt x="35803" y="13642"/>
                    </a:cubicBezTo>
                    <a:lnTo>
                      <a:pt x="35803" y="13428"/>
                    </a:lnTo>
                    <a:cubicBezTo>
                      <a:pt x="35803" y="13374"/>
                      <a:pt x="35764" y="13348"/>
                      <a:pt x="35725" y="13348"/>
                    </a:cubicBezTo>
                    <a:cubicBezTo>
                      <a:pt x="35686" y="13348"/>
                      <a:pt x="35648" y="13374"/>
                      <a:pt x="35648" y="13428"/>
                    </a:cubicBezTo>
                    <a:lnTo>
                      <a:pt x="35648" y="13750"/>
                    </a:lnTo>
                    <a:cubicBezTo>
                      <a:pt x="35493" y="13857"/>
                      <a:pt x="35326" y="13940"/>
                      <a:pt x="35183" y="14047"/>
                    </a:cubicBezTo>
                    <a:cubicBezTo>
                      <a:pt x="35267" y="13750"/>
                      <a:pt x="35303" y="13392"/>
                      <a:pt x="35362" y="13095"/>
                    </a:cubicBezTo>
                    <a:cubicBezTo>
                      <a:pt x="35377" y="13015"/>
                      <a:pt x="35307" y="12962"/>
                      <a:pt x="35243" y="12962"/>
                    </a:cubicBezTo>
                    <a:cubicBezTo>
                      <a:pt x="35201" y="12962"/>
                      <a:pt x="35162" y="12984"/>
                      <a:pt x="35148" y="13035"/>
                    </a:cubicBezTo>
                    <a:cubicBezTo>
                      <a:pt x="35112" y="13249"/>
                      <a:pt x="35052" y="13452"/>
                      <a:pt x="35005" y="13666"/>
                    </a:cubicBezTo>
                    <a:cubicBezTo>
                      <a:pt x="34957" y="13845"/>
                      <a:pt x="34898" y="14035"/>
                      <a:pt x="34898" y="14226"/>
                    </a:cubicBezTo>
                    <a:cubicBezTo>
                      <a:pt x="34779" y="14297"/>
                      <a:pt x="34660" y="14381"/>
                      <a:pt x="34552" y="14464"/>
                    </a:cubicBezTo>
                    <a:cubicBezTo>
                      <a:pt x="34707" y="14059"/>
                      <a:pt x="34791" y="13619"/>
                      <a:pt x="34898" y="13214"/>
                    </a:cubicBezTo>
                    <a:cubicBezTo>
                      <a:pt x="34919" y="13134"/>
                      <a:pt x="34853" y="13081"/>
                      <a:pt x="34790" y="13081"/>
                    </a:cubicBezTo>
                    <a:cubicBezTo>
                      <a:pt x="34749" y="13081"/>
                      <a:pt x="34709" y="13103"/>
                      <a:pt x="34695" y="13154"/>
                    </a:cubicBezTo>
                    <a:cubicBezTo>
                      <a:pt x="34552" y="13619"/>
                      <a:pt x="34350" y="14107"/>
                      <a:pt x="34302" y="14583"/>
                    </a:cubicBezTo>
                    <a:cubicBezTo>
                      <a:pt x="34302" y="14607"/>
                      <a:pt x="34302" y="14619"/>
                      <a:pt x="34314" y="14631"/>
                    </a:cubicBezTo>
                    <a:cubicBezTo>
                      <a:pt x="34302" y="14619"/>
                      <a:pt x="34279" y="14607"/>
                      <a:pt x="34255" y="14607"/>
                    </a:cubicBezTo>
                    <a:cubicBezTo>
                      <a:pt x="34241" y="14598"/>
                      <a:pt x="34226" y="14594"/>
                      <a:pt x="34213" y="14594"/>
                    </a:cubicBezTo>
                    <a:cubicBezTo>
                      <a:pt x="34170" y="14594"/>
                      <a:pt x="34133" y="14633"/>
                      <a:pt x="34124" y="14678"/>
                    </a:cubicBezTo>
                    <a:cubicBezTo>
                      <a:pt x="34076" y="14690"/>
                      <a:pt x="34040" y="14690"/>
                      <a:pt x="33993" y="14702"/>
                    </a:cubicBezTo>
                    <a:cubicBezTo>
                      <a:pt x="34243" y="14166"/>
                      <a:pt x="34374" y="13547"/>
                      <a:pt x="34493" y="12976"/>
                    </a:cubicBezTo>
                    <a:cubicBezTo>
                      <a:pt x="34507" y="12934"/>
                      <a:pt x="34476" y="12909"/>
                      <a:pt x="34446" y="12909"/>
                    </a:cubicBezTo>
                    <a:cubicBezTo>
                      <a:pt x="34424" y="12909"/>
                      <a:pt x="34403" y="12922"/>
                      <a:pt x="34398" y="12952"/>
                    </a:cubicBezTo>
                    <a:cubicBezTo>
                      <a:pt x="34255" y="13547"/>
                      <a:pt x="34017" y="14083"/>
                      <a:pt x="33814" y="14642"/>
                    </a:cubicBezTo>
                    <a:cubicBezTo>
                      <a:pt x="33802" y="14666"/>
                      <a:pt x="33779" y="14666"/>
                      <a:pt x="33779" y="14678"/>
                    </a:cubicBezTo>
                    <a:cubicBezTo>
                      <a:pt x="33755" y="14738"/>
                      <a:pt x="33707" y="14797"/>
                      <a:pt x="33659" y="14857"/>
                    </a:cubicBezTo>
                    <a:cubicBezTo>
                      <a:pt x="33564" y="14916"/>
                      <a:pt x="33457" y="15000"/>
                      <a:pt x="33398" y="15107"/>
                    </a:cubicBezTo>
                    <a:cubicBezTo>
                      <a:pt x="33350" y="15166"/>
                      <a:pt x="33386" y="15226"/>
                      <a:pt x="33409" y="15250"/>
                    </a:cubicBezTo>
                    <a:cubicBezTo>
                      <a:pt x="33409" y="15250"/>
                      <a:pt x="33409" y="15274"/>
                      <a:pt x="33398" y="15274"/>
                    </a:cubicBezTo>
                    <a:cubicBezTo>
                      <a:pt x="33386" y="15274"/>
                      <a:pt x="33350" y="15274"/>
                      <a:pt x="33350" y="15297"/>
                    </a:cubicBezTo>
                    <a:lnTo>
                      <a:pt x="33267" y="15571"/>
                    </a:lnTo>
                    <a:cubicBezTo>
                      <a:pt x="33219" y="15583"/>
                      <a:pt x="33183" y="15619"/>
                      <a:pt x="33183" y="15678"/>
                    </a:cubicBezTo>
                    <a:cubicBezTo>
                      <a:pt x="33171" y="15762"/>
                      <a:pt x="33171" y="15833"/>
                      <a:pt x="33171" y="15928"/>
                    </a:cubicBezTo>
                    <a:cubicBezTo>
                      <a:pt x="33159" y="16000"/>
                      <a:pt x="33124" y="16071"/>
                      <a:pt x="33112" y="16143"/>
                    </a:cubicBezTo>
                    <a:cubicBezTo>
                      <a:pt x="33112" y="16178"/>
                      <a:pt x="33124" y="16202"/>
                      <a:pt x="33147" y="16226"/>
                    </a:cubicBezTo>
                    <a:cubicBezTo>
                      <a:pt x="32850" y="19512"/>
                      <a:pt x="33052" y="22917"/>
                      <a:pt x="33040" y="26215"/>
                    </a:cubicBezTo>
                    <a:lnTo>
                      <a:pt x="33040" y="27585"/>
                    </a:lnTo>
                    <a:cubicBezTo>
                      <a:pt x="33029" y="27580"/>
                      <a:pt x="33018" y="27578"/>
                      <a:pt x="33008" y="27578"/>
                    </a:cubicBezTo>
                    <a:cubicBezTo>
                      <a:pt x="32933" y="27578"/>
                      <a:pt x="32897" y="27685"/>
                      <a:pt x="32981" y="27727"/>
                    </a:cubicBezTo>
                    <a:cubicBezTo>
                      <a:pt x="33005" y="27739"/>
                      <a:pt x="33028" y="27739"/>
                      <a:pt x="33052" y="27751"/>
                    </a:cubicBezTo>
                    <a:cubicBezTo>
                      <a:pt x="33040" y="30906"/>
                      <a:pt x="33040" y="34062"/>
                      <a:pt x="33040" y="37229"/>
                    </a:cubicBezTo>
                    <a:cubicBezTo>
                      <a:pt x="32969" y="44098"/>
                      <a:pt x="32766" y="51064"/>
                      <a:pt x="32981" y="57981"/>
                    </a:cubicBezTo>
                    <a:cubicBezTo>
                      <a:pt x="32969" y="58005"/>
                      <a:pt x="32969" y="58017"/>
                      <a:pt x="32969" y="58029"/>
                    </a:cubicBezTo>
                    <a:lnTo>
                      <a:pt x="32874" y="58076"/>
                    </a:lnTo>
                    <a:cubicBezTo>
                      <a:pt x="32858" y="58053"/>
                      <a:pt x="32833" y="58040"/>
                      <a:pt x="32801" y="58040"/>
                    </a:cubicBezTo>
                    <a:cubicBezTo>
                      <a:pt x="32783" y="58040"/>
                      <a:pt x="32764" y="58044"/>
                      <a:pt x="32743" y="58053"/>
                    </a:cubicBezTo>
                    <a:cubicBezTo>
                      <a:pt x="32683" y="58088"/>
                      <a:pt x="32647" y="58112"/>
                      <a:pt x="32624" y="58136"/>
                    </a:cubicBezTo>
                    <a:cubicBezTo>
                      <a:pt x="32850" y="50349"/>
                      <a:pt x="32671" y="42539"/>
                      <a:pt x="32647" y="34752"/>
                    </a:cubicBezTo>
                    <a:lnTo>
                      <a:pt x="32647" y="34704"/>
                    </a:lnTo>
                    <a:lnTo>
                      <a:pt x="32647" y="34597"/>
                    </a:lnTo>
                    <a:cubicBezTo>
                      <a:pt x="32673" y="34613"/>
                      <a:pt x="32700" y="34620"/>
                      <a:pt x="32726" y="34620"/>
                    </a:cubicBezTo>
                    <a:cubicBezTo>
                      <a:pt x="32881" y="34620"/>
                      <a:pt x="33015" y="34378"/>
                      <a:pt x="32790" y="34276"/>
                    </a:cubicBezTo>
                    <a:cubicBezTo>
                      <a:pt x="32757" y="34268"/>
                      <a:pt x="32725" y="34254"/>
                      <a:pt x="32692" y="34254"/>
                    </a:cubicBezTo>
                    <a:cubicBezTo>
                      <a:pt x="32677" y="34254"/>
                      <a:pt x="32662" y="34257"/>
                      <a:pt x="32647" y="34264"/>
                    </a:cubicBezTo>
                    <a:lnTo>
                      <a:pt x="32647" y="33704"/>
                    </a:lnTo>
                    <a:cubicBezTo>
                      <a:pt x="32647" y="27263"/>
                      <a:pt x="32909" y="20750"/>
                      <a:pt x="32743" y="14273"/>
                    </a:cubicBezTo>
                    <a:cubicBezTo>
                      <a:pt x="32766" y="14273"/>
                      <a:pt x="32802" y="14273"/>
                      <a:pt x="32802" y="14226"/>
                    </a:cubicBezTo>
                    <a:cubicBezTo>
                      <a:pt x="33064" y="13214"/>
                      <a:pt x="33350" y="12202"/>
                      <a:pt x="33624" y="11178"/>
                    </a:cubicBezTo>
                    <a:cubicBezTo>
                      <a:pt x="33631" y="11140"/>
                      <a:pt x="33590" y="11111"/>
                      <a:pt x="33557" y="11111"/>
                    </a:cubicBezTo>
                    <a:cubicBezTo>
                      <a:pt x="33538" y="11111"/>
                      <a:pt x="33521" y="11121"/>
                      <a:pt x="33517" y="11142"/>
                    </a:cubicBezTo>
                    <a:cubicBezTo>
                      <a:pt x="33243" y="12118"/>
                      <a:pt x="32993" y="13083"/>
                      <a:pt x="32731" y="14047"/>
                    </a:cubicBezTo>
                    <a:cubicBezTo>
                      <a:pt x="32731" y="13821"/>
                      <a:pt x="32707" y="13607"/>
                      <a:pt x="32707" y="13380"/>
                    </a:cubicBezTo>
                    <a:cubicBezTo>
                      <a:pt x="32731" y="13380"/>
                      <a:pt x="32755" y="13369"/>
                      <a:pt x="32766" y="13333"/>
                    </a:cubicBezTo>
                    <a:cubicBezTo>
                      <a:pt x="33124" y="12487"/>
                      <a:pt x="33350" y="11583"/>
                      <a:pt x="33624" y="10702"/>
                    </a:cubicBezTo>
                    <a:cubicBezTo>
                      <a:pt x="33631" y="10664"/>
                      <a:pt x="33595" y="10635"/>
                      <a:pt x="33565" y="10635"/>
                    </a:cubicBezTo>
                    <a:cubicBezTo>
                      <a:pt x="33548" y="10635"/>
                      <a:pt x="33533" y="10644"/>
                      <a:pt x="33528" y="10666"/>
                    </a:cubicBezTo>
                    <a:cubicBezTo>
                      <a:pt x="33243" y="11416"/>
                      <a:pt x="32933" y="12154"/>
                      <a:pt x="32707" y="12916"/>
                    </a:cubicBezTo>
                    <a:cubicBezTo>
                      <a:pt x="32671" y="11654"/>
                      <a:pt x="32612" y="10404"/>
                      <a:pt x="32516" y="9154"/>
                    </a:cubicBezTo>
                    <a:cubicBezTo>
                      <a:pt x="32588" y="9106"/>
                      <a:pt x="32647" y="9082"/>
                      <a:pt x="32731" y="9035"/>
                    </a:cubicBezTo>
                    <a:cubicBezTo>
                      <a:pt x="32766" y="8999"/>
                      <a:pt x="32790" y="8963"/>
                      <a:pt x="32802" y="8928"/>
                    </a:cubicBezTo>
                    <a:cubicBezTo>
                      <a:pt x="32814" y="8939"/>
                      <a:pt x="32814" y="8939"/>
                      <a:pt x="32850" y="8939"/>
                    </a:cubicBezTo>
                    <a:cubicBezTo>
                      <a:pt x="32909" y="8939"/>
                      <a:pt x="32921" y="8880"/>
                      <a:pt x="32909" y="8856"/>
                    </a:cubicBezTo>
                    <a:cubicBezTo>
                      <a:pt x="33386" y="8499"/>
                      <a:pt x="33838" y="8142"/>
                      <a:pt x="34314" y="7785"/>
                    </a:cubicBezTo>
                    <a:cubicBezTo>
                      <a:pt x="37827" y="5451"/>
                      <a:pt x="41315" y="3082"/>
                      <a:pt x="45006" y="1010"/>
                    </a:cubicBezTo>
                    <a:close/>
                    <a:moveTo>
                      <a:pt x="43982" y="57838"/>
                    </a:moveTo>
                    <a:lnTo>
                      <a:pt x="43351" y="58505"/>
                    </a:lnTo>
                    <a:lnTo>
                      <a:pt x="43351" y="58386"/>
                    </a:lnTo>
                    <a:cubicBezTo>
                      <a:pt x="43565" y="58207"/>
                      <a:pt x="43768" y="58029"/>
                      <a:pt x="43982" y="57838"/>
                    </a:cubicBezTo>
                    <a:close/>
                    <a:moveTo>
                      <a:pt x="21968" y="13154"/>
                    </a:moveTo>
                    <a:cubicBezTo>
                      <a:pt x="23892" y="13868"/>
                      <a:pt x="26437" y="14446"/>
                      <a:pt x="28785" y="14446"/>
                    </a:cubicBezTo>
                    <a:cubicBezTo>
                      <a:pt x="29924" y="14446"/>
                      <a:pt x="31016" y="14310"/>
                      <a:pt x="31969" y="13988"/>
                    </a:cubicBezTo>
                    <a:cubicBezTo>
                      <a:pt x="32016" y="13976"/>
                      <a:pt x="32040" y="13952"/>
                      <a:pt x="32052" y="13916"/>
                    </a:cubicBezTo>
                    <a:lnTo>
                      <a:pt x="32052" y="13916"/>
                    </a:lnTo>
                    <a:cubicBezTo>
                      <a:pt x="31862" y="20512"/>
                      <a:pt x="32135" y="27144"/>
                      <a:pt x="32135" y="33716"/>
                    </a:cubicBezTo>
                    <a:lnTo>
                      <a:pt x="32135" y="33740"/>
                    </a:lnTo>
                    <a:cubicBezTo>
                      <a:pt x="31683" y="33788"/>
                      <a:pt x="31254" y="33835"/>
                      <a:pt x="30802" y="33859"/>
                    </a:cubicBezTo>
                    <a:cubicBezTo>
                      <a:pt x="30790" y="33847"/>
                      <a:pt x="30778" y="33835"/>
                      <a:pt x="30766" y="33835"/>
                    </a:cubicBezTo>
                    <a:cubicBezTo>
                      <a:pt x="30731" y="33835"/>
                      <a:pt x="30719" y="33847"/>
                      <a:pt x="30707" y="33859"/>
                    </a:cubicBezTo>
                    <a:cubicBezTo>
                      <a:pt x="29920" y="33924"/>
                      <a:pt x="29134" y="33967"/>
                      <a:pt x="28352" y="33967"/>
                    </a:cubicBezTo>
                    <a:cubicBezTo>
                      <a:pt x="27844" y="33967"/>
                      <a:pt x="27339" y="33949"/>
                      <a:pt x="26837" y="33907"/>
                    </a:cubicBezTo>
                    <a:cubicBezTo>
                      <a:pt x="26819" y="33901"/>
                      <a:pt x="26807" y="33898"/>
                      <a:pt x="26795" y="33898"/>
                    </a:cubicBezTo>
                    <a:cubicBezTo>
                      <a:pt x="26784" y="33898"/>
                      <a:pt x="26772" y="33901"/>
                      <a:pt x="26754" y="33907"/>
                    </a:cubicBezTo>
                    <a:cubicBezTo>
                      <a:pt x="25420" y="33788"/>
                      <a:pt x="24099" y="33490"/>
                      <a:pt x="22813" y="32907"/>
                    </a:cubicBezTo>
                    <a:cubicBezTo>
                      <a:pt x="22799" y="32900"/>
                      <a:pt x="22785" y="32898"/>
                      <a:pt x="22773" y="32898"/>
                    </a:cubicBezTo>
                    <a:cubicBezTo>
                      <a:pt x="22687" y="32898"/>
                      <a:pt x="22636" y="33022"/>
                      <a:pt x="22730" y="33073"/>
                    </a:cubicBezTo>
                    <a:cubicBezTo>
                      <a:pt x="23408" y="33419"/>
                      <a:pt x="24123" y="33657"/>
                      <a:pt x="24837" y="33835"/>
                    </a:cubicBezTo>
                    <a:cubicBezTo>
                      <a:pt x="24837" y="33835"/>
                      <a:pt x="24837" y="33847"/>
                      <a:pt x="24849" y="33847"/>
                    </a:cubicBezTo>
                    <a:cubicBezTo>
                      <a:pt x="25087" y="34050"/>
                      <a:pt x="25349" y="34264"/>
                      <a:pt x="25599" y="34443"/>
                    </a:cubicBezTo>
                    <a:cubicBezTo>
                      <a:pt x="25837" y="34621"/>
                      <a:pt x="26099" y="34859"/>
                      <a:pt x="26397" y="34931"/>
                    </a:cubicBezTo>
                    <a:cubicBezTo>
                      <a:pt x="26402" y="34931"/>
                      <a:pt x="26407" y="34932"/>
                      <a:pt x="26412" y="34932"/>
                    </a:cubicBezTo>
                    <a:cubicBezTo>
                      <a:pt x="26484" y="34932"/>
                      <a:pt x="26513" y="34855"/>
                      <a:pt x="26480" y="34800"/>
                    </a:cubicBezTo>
                    <a:cubicBezTo>
                      <a:pt x="26301" y="34585"/>
                      <a:pt x="26016" y="34466"/>
                      <a:pt x="25789" y="34312"/>
                    </a:cubicBezTo>
                    <a:cubicBezTo>
                      <a:pt x="25611" y="34193"/>
                      <a:pt x="25444" y="34038"/>
                      <a:pt x="25266" y="33907"/>
                    </a:cubicBezTo>
                    <a:lnTo>
                      <a:pt x="25266" y="33907"/>
                    </a:lnTo>
                    <a:lnTo>
                      <a:pt x="25980" y="34038"/>
                    </a:lnTo>
                    <a:cubicBezTo>
                      <a:pt x="26337" y="34395"/>
                      <a:pt x="26694" y="34752"/>
                      <a:pt x="27051" y="35121"/>
                    </a:cubicBezTo>
                    <a:cubicBezTo>
                      <a:pt x="25825" y="35038"/>
                      <a:pt x="24575" y="34847"/>
                      <a:pt x="23301" y="34502"/>
                    </a:cubicBezTo>
                    <a:cubicBezTo>
                      <a:pt x="23292" y="34498"/>
                      <a:pt x="23283" y="34496"/>
                      <a:pt x="23275" y="34496"/>
                    </a:cubicBezTo>
                    <a:cubicBezTo>
                      <a:pt x="23211" y="34496"/>
                      <a:pt x="23192" y="34612"/>
                      <a:pt x="23277" y="34633"/>
                    </a:cubicBezTo>
                    <a:cubicBezTo>
                      <a:pt x="25078" y="35156"/>
                      <a:pt x="26958" y="35459"/>
                      <a:pt x="28835" y="35459"/>
                    </a:cubicBezTo>
                    <a:cubicBezTo>
                      <a:pt x="29950" y="35459"/>
                      <a:pt x="31064" y="35352"/>
                      <a:pt x="32159" y="35121"/>
                    </a:cubicBezTo>
                    <a:lnTo>
                      <a:pt x="32159" y="35121"/>
                    </a:lnTo>
                    <a:cubicBezTo>
                      <a:pt x="32147" y="40527"/>
                      <a:pt x="32052" y="45944"/>
                      <a:pt x="32088" y="51361"/>
                    </a:cubicBezTo>
                    <a:cubicBezTo>
                      <a:pt x="31385" y="51421"/>
                      <a:pt x="30707" y="51457"/>
                      <a:pt x="30016" y="51468"/>
                    </a:cubicBezTo>
                    <a:lnTo>
                      <a:pt x="29945" y="51468"/>
                    </a:lnTo>
                    <a:cubicBezTo>
                      <a:pt x="29848" y="51469"/>
                      <a:pt x="29752" y="51470"/>
                      <a:pt x="29655" y="51470"/>
                    </a:cubicBezTo>
                    <a:cubicBezTo>
                      <a:pt x="28395" y="51470"/>
                      <a:pt x="27135" y="51397"/>
                      <a:pt x="25897" y="51242"/>
                    </a:cubicBezTo>
                    <a:cubicBezTo>
                      <a:pt x="25849" y="51195"/>
                      <a:pt x="25789" y="51159"/>
                      <a:pt x="25742" y="51111"/>
                    </a:cubicBezTo>
                    <a:cubicBezTo>
                      <a:pt x="25718" y="51091"/>
                      <a:pt x="25691" y="51082"/>
                      <a:pt x="25664" y="51082"/>
                    </a:cubicBezTo>
                    <a:cubicBezTo>
                      <a:pt x="25599" y="51082"/>
                      <a:pt x="25536" y="51135"/>
                      <a:pt x="25527" y="51195"/>
                    </a:cubicBezTo>
                    <a:cubicBezTo>
                      <a:pt x="24789" y="51099"/>
                      <a:pt x="24051" y="50980"/>
                      <a:pt x="23325" y="50826"/>
                    </a:cubicBezTo>
                    <a:cubicBezTo>
                      <a:pt x="23321" y="50825"/>
                      <a:pt x="23316" y="50825"/>
                      <a:pt x="23312" y="50825"/>
                    </a:cubicBezTo>
                    <a:cubicBezTo>
                      <a:pt x="23214" y="50825"/>
                      <a:pt x="23174" y="50957"/>
                      <a:pt x="23277" y="50980"/>
                    </a:cubicBezTo>
                    <a:cubicBezTo>
                      <a:pt x="23503" y="51040"/>
                      <a:pt x="23718" y="51076"/>
                      <a:pt x="23944" y="51123"/>
                    </a:cubicBezTo>
                    <a:cubicBezTo>
                      <a:pt x="23884" y="51159"/>
                      <a:pt x="23861" y="51242"/>
                      <a:pt x="23920" y="51302"/>
                    </a:cubicBezTo>
                    <a:cubicBezTo>
                      <a:pt x="24408" y="51730"/>
                      <a:pt x="24885" y="52230"/>
                      <a:pt x="25408" y="52623"/>
                    </a:cubicBezTo>
                    <a:cubicBezTo>
                      <a:pt x="25266" y="52611"/>
                      <a:pt x="25123" y="52600"/>
                      <a:pt x="24992" y="52588"/>
                    </a:cubicBezTo>
                    <a:cubicBezTo>
                      <a:pt x="24515" y="52147"/>
                      <a:pt x="23884" y="51838"/>
                      <a:pt x="23349" y="51480"/>
                    </a:cubicBezTo>
                    <a:cubicBezTo>
                      <a:pt x="23330" y="51469"/>
                      <a:pt x="23311" y="51464"/>
                      <a:pt x="23293" y="51464"/>
                    </a:cubicBezTo>
                    <a:cubicBezTo>
                      <a:pt x="23201" y="51464"/>
                      <a:pt x="23140" y="51601"/>
                      <a:pt x="23230" y="51671"/>
                    </a:cubicBezTo>
                    <a:cubicBezTo>
                      <a:pt x="23515" y="51873"/>
                      <a:pt x="23777" y="52064"/>
                      <a:pt x="24063" y="52254"/>
                    </a:cubicBezTo>
                    <a:lnTo>
                      <a:pt x="24420" y="52528"/>
                    </a:lnTo>
                    <a:cubicBezTo>
                      <a:pt x="24134" y="52480"/>
                      <a:pt x="23837" y="52445"/>
                      <a:pt x="23563" y="52409"/>
                    </a:cubicBezTo>
                    <a:cubicBezTo>
                      <a:pt x="23555" y="52407"/>
                      <a:pt x="23548" y="52406"/>
                      <a:pt x="23542" y="52406"/>
                    </a:cubicBezTo>
                    <a:cubicBezTo>
                      <a:pt x="23474" y="52406"/>
                      <a:pt x="23451" y="52506"/>
                      <a:pt x="23527" y="52528"/>
                    </a:cubicBezTo>
                    <a:cubicBezTo>
                      <a:pt x="23956" y="52611"/>
                      <a:pt x="24396" y="52683"/>
                      <a:pt x="24825" y="52766"/>
                    </a:cubicBezTo>
                    <a:cubicBezTo>
                      <a:pt x="24849" y="52778"/>
                      <a:pt x="24885" y="52790"/>
                      <a:pt x="24896" y="52802"/>
                    </a:cubicBezTo>
                    <a:cubicBezTo>
                      <a:pt x="24918" y="52813"/>
                      <a:pt x="24934" y="52819"/>
                      <a:pt x="24951" y="52819"/>
                    </a:cubicBezTo>
                    <a:cubicBezTo>
                      <a:pt x="24970" y="52819"/>
                      <a:pt x="24989" y="52810"/>
                      <a:pt x="25016" y="52790"/>
                    </a:cubicBezTo>
                    <a:cubicBezTo>
                      <a:pt x="25266" y="52838"/>
                      <a:pt x="25539" y="52885"/>
                      <a:pt x="25801" y="52909"/>
                    </a:cubicBezTo>
                    <a:cubicBezTo>
                      <a:pt x="25825" y="52909"/>
                      <a:pt x="25825" y="52921"/>
                      <a:pt x="25837" y="52921"/>
                    </a:cubicBezTo>
                    <a:cubicBezTo>
                      <a:pt x="25848" y="52937"/>
                      <a:pt x="25863" y="52944"/>
                      <a:pt x="25878" y="52944"/>
                    </a:cubicBezTo>
                    <a:cubicBezTo>
                      <a:pt x="25897" y="52944"/>
                      <a:pt x="25914" y="52934"/>
                      <a:pt x="25920" y="52921"/>
                    </a:cubicBezTo>
                    <a:cubicBezTo>
                      <a:pt x="27583" y="53153"/>
                      <a:pt x="29253" y="53259"/>
                      <a:pt x="30931" y="53259"/>
                    </a:cubicBezTo>
                    <a:cubicBezTo>
                      <a:pt x="31320" y="53259"/>
                      <a:pt x="31710" y="53254"/>
                      <a:pt x="32100" y="53242"/>
                    </a:cubicBezTo>
                    <a:cubicBezTo>
                      <a:pt x="32112" y="54886"/>
                      <a:pt x="32147" y="56529"/>
                      <a:pt x="32195" y="58184"/>
                    </a:cubicBezTo>
                    <a:cubicBezTo>
                      <a:pt x="30913" y="58478"/>
                      <a:pt x="29587" y="58638"/>
                      <a:pt x="28266" y="58638"/>
                    </a:cubicBezTo>
                    <a:cubicBezTo>
                      <a:pt x="26067" y="58638"/>
                      <a:pt x="23881" y="58197"/>
                      <a:pt x="21932" y="57207"/>
                    </a:cubicBezTo>
                    <a:cubicBezTo>
                      <a:pt x="21928" y="57203"/>
                      <a:pt x="21924" y="57202"/>
                      <a:pt x="21920" y="57202"/>
                    </a:cubicBezTo>
                    <a:cubicBezTo>
                      <a:pt x="21912" y="57202"/>
                      <a:pt x="21904" y="57207"/>
                      <a:pt x="21896" y="57207"/>
                    </a:cubicBezTo>
                    <a:cubicBezTo>
                      <a:pt x="22122" y="52123"/>
                      <a:pt x="22075" y="46992"/>
                      <a:pt x="21991" y="41872"/>
                    </a:cubicBezTo>
                    <a:cubicBezTo>
                      <a:pt x="21991" y="41848"/>
                      <a:pt x="22015" y="41836"/>
                      <a:pt x="22015" y="41836"/>
                    </a:cubicBezTo>
                    <a:cubicBezTo>
                      <a:pt x="22039" y="41777"/>
                      <a:pt x="22027" y="41729"/>
                      <a:pt x="21991" y="41705"/>
                    </a:cubicBezTo>
                    <a:cubicBezTo>
                      <a:pt x="21956" y="38860"/>
                      <a:pt x="21908" y="36002"/>
                      <a:pt x="21908" y="33180"/>
                    </a:cubicBezTo>
                    <a:cubicBezTo>
                      <a:pt x="21908" y="26525"/>
                      <a:pt x="22110" y="19822"/>
                      <a:pt x="21968" y="13154"/>
                    </a:cubicBezTo>
                    <a:close/>
                    <a:moveTo>
                      <a:pt x="12133" y="14107"/>
                    </a:moveTo>
                    <a:lnTo>
                      <a:pt x="12145" y="14131"/>
                    </a:lnTo>
                    <a:cubicBezTo>
                      <a:pt x="12157" y="14333"/>
                      <a:pt x="12216" y="14523"/>
                      <a:pt x="12335" y="14702"/>
                    </a:cubicBezTo>
                    <a:cubicBezTo>
                      <a:pt x="12361" y="14740"/>
                      <a:pt x="12399" y="14757"/>
                      <a:pt x="12436" y="14757"/>
                    </a:cubicBezTo>
                    <a:cubicBezTo>
                      <a:pt x="12502" y="14757"/>
                      <a:pt x="12565" y="14703"/>
                      <a:pt x="12550" y="14619"/>
                    </a:cubicBezTo>
                    <a:cubicBezTo>
                      <a:pt x="12526" y="14583"/>
                      <a:pt x="12526" y="14547"/>
                      <a:pt x="12514" y="14512"/>
                    </a:cubicBezTo>
                    <a:lnTo>
                      <a:pt x="12514" y="14512"/>
                    </a:lnTo>
                    <a:lnTo>
                      <a:pt x="12633" y="14631"/>
                    </a:lnTo>
                    <a:cubicBezTo>
                      <a:pt x="12550" y="14666"/>
                      <a:pt x="12502" y="14797"/>
                      <a:pt x="12597" y="14869"/>
                    </a:cubicBezTo>
                    <a:cubicBezTo>
                      <a:pt x="13097" y="15214"/>
                      <a:pt x="13645" y="15535"/>
                      <a:pt x="14240" y="15833"/>
                    </a:cubicBezTo>
                    <a:cubicBezTo>
                      <a:pt x="15627" y="16669"/>
                      <a:pt x="17248" y="17166"/>
                      <a:pt x="18829" y="17166"/>
                    </a:cubicBezTo>
                    <a:cubicBezTo>
                      <a:pt x="19026" y="17166"/>
                      <a:pt x="19224" y="17159"/>
                      <a:pt x="19420" y="17143"/>
                    </a:cubicBezTo>
                    <a:cubicBezTo>
                      <a:pt x="19551" y="17131"/>
                      <a:pt x="19634" y="17024"/>
                      <a:pt x="19610" y="16928"/>
                    </a:cubicBezTo>
                    <a:cubicBezTo>
                      <a:pt x="19896" y="16881"/>
                      <a:pt x="20158" y="16833"/>
                      <a:pt x="20432" y="16750"/>
                    </a:cubicBezTo>
                    <a:cubicBezTo>
                      <a:pt x="20444" y="16762"/>
                      <a:pt x="20455" y="16774"/>
                      <a:pt x="20479" y="16774"/>
                    </a:cubicBezTo>
                    <a:cubicBezTo>
                      <a:pt x="20634" y="16821"/>
                      <a:pt x="20848" y="16845"/>
                      <a:pt x="21027" y="16845"/>
                    </a:cubicBezTo>
                    <a:cubicBezTo>
                      <a:pt x="20848" y="17643"/>
                      <a:pt x="20813" y="18441"/>
                      <a:pt x="20598" y="19214"/>
                    </a:cubicBezTo>
                    <a:cubicBezTo>
                      <a:pt x="20574" y="19262"/>
                      <a:pt x="20598" y="19310"/>
                      <a:pt x="20622" y="19334"/>
                    </a:cubicBezTo>
                    <a:cubicBezTo>
                      <a:pt x="20539" y="19905"/>
                      <a:pt x="20455" y="20465"/>
                      <a:pt x="20420" y="21012"/>
                    </a:cubicBezTo>
                    <a:cubicBezTo>
                      <a:pt x="20420" y="21059"/>
                      <a:pt x="20457" y="21083"/>
                      <a:pt x="20492" y="21083"/>
                    </a:cubicBezTo>
                    <a:cubicBezTo>
                      <a:pt x="20519" y="21083"/>
                      <a:pt x="20545" y="21068"/>
                      <a:pt x="20551" y="21036"/>
                    </a:cubicBezTo>
                    <a:cubicBezTo>
                      <a:pt x="20563" y="20941"/>
                      <a:pt x="20574" y="20869"/>
                      <a:pt x="20598" y="20774"/>
                    </a:cubicBezTo>
                    <a:cubicBezTo>
                      <a:pt x="20612" y="20836"/>
                      <a:pt x="20670" y="20875"/>
                      <a:pt x="20728" y="20875"/>
                    </a:cubicBezTo>
                    <a:cubicBezTo>
                      <a:pt x="20770" y="20875"/>
                      <a:pt x="20811" y="20855"/>
                      <a:pt x="20836" y="20810"/>
                    </a:cubicBezTo>
                    <a:cubicBezTo>
                      <a:pt x="21134" y="20357"/>
                      <a:pt x="21229" y="19846"/>
                      <a:pt x="21336" y="19322"/>
                    </a:cubicBezTo>
                    <a:cubicBezTo>
                      <a:pt x="21348" y="19226"/>
                      <a:pt x="21289" y="19143"/>
                      <a:pt x="21194" y="19131"/>
                    </a:cubicBezTo>
                    <a:cubicBezTo>
                      <a:pt x="21098" y="19131"/>
                      <a:pt x="21015" y="19107"/>
                      <a:pt x="20920" y="19107"/>
                    </a:cubicBezTo>
                    <a:cubicBezTo>
                      <a:pt x="21075" y="18536"/>
                      <a:pt x="21217" y="17952"/>
                      <a:pt x="21348" y="17357"/>
                    </a:cubicBezTo>
                    <a:lnTo>
                      <a:pt x="21348" y="17357"/>
                    </a:lnTo>
                    <a:cubicBezTo>
                      <a:pt x="21336" y="22620"/>
                      <a:pt x="21467" y="27906"/>
                      <a:pt x="21467" y="33145"/>
                    </a:cubicBezTo>
                    <a:cubicBezTo>
                      <a:pt x="21467" y="34109"/>
                      <a:pt x="21467" y="35097"/>
                      <a:pt x="21456" y="36062"/>
                    </a:cubicBezTo>
                    <a:cubicBezTo>
                      <a:pt x="21336" y="35955"/>
                      <a:pt x="21217" y="35871"/>
                      <a:pt x="21098" y="35776"/>
                    </a:cubicBezTo>
                    <a:cubicBezTo>
                      <a:pt x="21081" y="35765"/>
                      <a:pt x="21064" y="35759"/>
                      <a:pt x="21048" y="35759"/>
                    </a:cubicBezTo>
                    <a:cubicBezTo>
                      <a:pt x="20965" y="35759"/>
                      <a:pt x="20911" y="35895"/>
                      <a:pt x="20991" y="35955"/>
                    </a:cubicBezTo>
                    <a:cubicBezTo>
                      <a:pt x="21146" y="36062"/>
                      <a:pt x="21289" y="36193"/>
                      <a:pt x="21456" y="36276"/>
                    </a:cubicBezTo>
                    <a:lnTo>
                      <a:pt x="21456" y="36812"/>
                    </a:lnTo>
                    <a:cubicBezTo>
                      <a:pt x="21194" y="36609"/>
                      <a:pt x="20908" y="36431"/>
                      <a:pt x="20634" y="36252"/>
                    </a:cubicBezTo>
                    <a:cubicBezTo>
                      <a:pt x="20614" y="36239"/>
                      <a:pt x="20595" y="36233"/>
                      <a:pt x="20576" y="36233"/>
                    </a:cubicBezTo>
                    <a:cubicBezTo>
                      <a:pt x="20482" y="36233"/>
                      <a:pt x="20416" y="36385"/>
                      <a:pt x="20515" y="36455"/>
                    </a:cubicBezTo>
                    <a:cubicBezTo>
                      <a:pt x="20670" y="36550"/>
                      <a:pt x="20813" y="36657"/>
                      <a:pt x="20967" y="36776"/>
                    </a:cubicBezTo>
                    <a:cubicBezTo>
                      <a:pt x="20848" y="36788"/>
                      <a:pt x="20848" y="36990"/>
                      <a:pt x="20979" y="36990"/>
                    </a:cubicBezTo>
                    <a:cubicBezTo>
                      <a:pt x="21075" y="36990"/>
                      <a:pt x="21086" y="36907"/>
                      <a:pt x="21075" y="36848"/>
                    </a:cubicBezTo>
                    <a:lnTo>
                      <a:pt x="21075" y="36848"/>
                    </a:lnTo>
                    <a:cubicBezTo>
                      <a:pt x="21194" y="36943"/>
                      <a:pt x="21325" y="37026"/>
                      <a:pt x="21456" y="37110"/>
                    </a:cubicBezTo>
                    <a:cubicBezTo>
                      <a:pt x="21456" y="37312"/>
                      <a:pt x="21456" y="37526"/>
                      <a:pt x="21444" y="37729"/>
                    </a:cubicBezTo>
                    <a:cubicBezTo>
                      <a:pt x="21372" y="37681"/>
                      <a:pt x="21289" y="37645"/>
                      <a:pt x="21229" y="37598"/>
                    </a:cubicBezTo>
                    <a:cubicBezTo>
                      <a:pt x="21229" y="37586"/>
                      <a:pt x="21253" y="37562"/>
                      <a:pt x="21253" y="37550"/>
                    </a:cubicBezTo>
                    <a:cubicBezTo>
                      <a:pt x="21292" y="37472"/>
                      <a:pt x="21213" y="37409"/>
                      <a:pt x="21134" y="37409"/>
                    </a:cubicBezTo>
                    <a:cubicBezTo>
                      <a:pt x="21093" y="37409"/>
                      <a:pt x="21051" y="37426"/>
                      <a:pt x="21027" y="37467"/>
                    </a:cubicBezTo>
                    <a:lnTo>
                      <a:pt x="21027" y="37479"/>
                    </a:lnTo>
                    <a:cubicBezTo>
                      <a:pt x="20813" y="37324"/>
                      <a:pt x="20610" y="37169"/>
                      <a:pt x="20432" y="36967"/>
                    </a:cubicBezTo>
                    <a:cubicBezTo>
                      <a:pt x="20408" y="36946"/>
                      <a:pt x="20383" y="36937"/>
                      <a:pt x="20359" y="36937"/>
                    </a:cubicBezTo>
                    <a:cubicBezTo>
                      <a:pt x="20273" y="36937"/>
                      <a:pt x="20200" y="37050"/>
                      <a:pt x="20265" y="37133"/>
                    </a:cubicBezTo>
                    <a:cubicBezTo>
                      <a:pt x="20444" y="37312"/>
                      <a:pt x="20658" y="37538"/>
                      <a:pt x="20896" y="37717"/>
                    </a:cubicBezTo>
                    <a:cubicBezTo>
                      <a:pt x="20848" y="37788"/>
                      <a:pt x="20801" y="37860"/>
                      <a:pt x="20777" y="37943"/>
                    </a:cubicBezTo>
                    <a:cubicBezTo>
                      <a:pt x="20610" y="37848"/>
                      <a:pt x="20432" y="37776"/>
                      <a:pt x="20265" y="37681"/>
                    </a:cubicBezTo>
                    <a:cubicBezTo>
                      <a:pt x="20247" y="37672"/>
                      <a:pt x="20231" y="37668"/>
                      <a:pt x="20215" y="37668"/>
                    </a:cubicBezTo>
                    <a:cubicBezTo>
                      <a:pt x="20125" y="37668"/>
                      <a:pt x="20077" y="37799"/>
                      <a:pt x="20158" y="37860"/>
                    </a:cubicBezTo>
                    <a:cubicBezTo>
                      <a:pt x="20324" y="37955"/>
                      <a:pt x="20491" y="38062"/>
                      <a:pt x="20658" y="38145"/>
                    </a:cubicBezTo>
                    <a:cubicBezTo>
                      <a:pt x="20324" y="38788"/>
                      <a:pt x="20039" y="39455"/>
                      <a:pt x="19741" y="40098"/>
                    </a:cubicBezTo>
                    <a:cubicBezTo>
                      <a:pt x="19717" y="40155"/>
                      <a:pt x="19770" y="40212"/>
                      <a:pt x="19821" y="40212"/>
                    </a:cubicBezTo>
                    <a:cubicBezTo>
                      <a:pt x="19845" y="40212"/>
                      <a:pt x="19869" y="40200"/>
                      <a:pt x="19884" y="40169"/>
                    </a:cubicBezTo>
                    <a:cubicBezTo>
                      <a:pt x="19896" y="40158"/>
                      <a:pt x="19896" y="40146"/>
                      <a:pt x="19908" y="40122"/>
                    </a:cubicBezTo>
                    <a:lnTo>
                      <a:pt x="19908" y="40122"/>
                    </a:lnTo>
                    <a:cubicBezTo>
                      <a:pt x="19896" y="40158"/>
                      <a:pt x="19908" y="40181"/>
                      <a:pt x="19920" y="40229"/>
                    </a:cubicBezTo>
                    <a:cubicBezTo>
                      <a:pt x="20039" y="40384"/>
                      <a:pt x="20158" y="40515"/>
                      <a:pt x="20265" y="40658"/>
                    </a:cubicBezTo>
                    <a:cubicBezTo>
                      <a:pt x="20217" y="40777"/>
                      <a:pt x="20182" y="40920"/>
                      <a:pt x="20134" y="41039"/>
                    </a:cubicBezTo>
                    <a:cubicBezTo>
                      <a:pt x="19979" y="40860"/>
                      <a:pt x="19836" y="40693"/>
                      <a:pt x="19705" y="40503"/>
                    </a:cubicBezTo>
                    <a:cubicBezTo>
                      <a:pt x="19681" y="40473"/>
                      <a:pt x="19650" y="40460"/>
                      <a:pt x="19619" y="40460"/>
                    </a:cubicBezTo>
                    <a:cubicBezTo>
                      <a:pt x="19526" y="40460"/>
                      <a:pt x="19429" y="40569"/>
                      <a:pt x="19491" y="40658"/>
                    </a:cubicBezTo>
                    <a:lnTo>
                      <a:pt x="20027" y="41336"/>
                    </a:lnTo>
                    <a:cubicBezTo>
                      <a:pt x="19967" y="41491"/>
                      <a:pt x="19908" y="41646"/>
                      <a:pt x="19848" y="41812"/>
                    </a:cubicBezTo>
                    <a:cubicBezTo>
                      <a:pt x="19705" y="41670"/>
                      <a:pt x="19551" y="41539"/>
                      <a:pt x="19408" y="41420"/>
                    </a:cubicBezTo>
                    <a:cubicBezTo>
                      <a:pt x="19381" y="41395"/>
                      <a:pt x="19351" y="41385"/>
                      <a:pt x="19323" y="41385"/>
                    </a:cubicBezTo>
                    <a:cubicBezTo>
                      <a:pt x="19228" y="41385"/>
                      <a:pt x="19149" y="41503"/>
                      <a:pt x="19241" y="41586"/>
                    </a:cubicBezTo>
                    <a:cubicBezTo>
                      <a:pt x="19420" y="41753"/>
                      <a:pt x="19586" y="41896"/>
                      <a:pt x="19765" y="42063"/>
                    </a:cubicBezTo>
                    <a:cubicBezTo>
                      <a:pt x="19729" y="42146"/>
                      <a:pt x="19705" y="42229"/>
                      <a:pt x="19670" y="42313"/>
                    </a:cubicBezTo>
                    <a:cubicBezTo>
                      <a:pt x="19654" y="42376"/>
                      <a:pt x="19712" y="42429"/>
                      <a:pt x="19767" y="42429"/>
                    </a:cubicBezTo>
                    <a:cubicBezTo>
                      <a:pt x="19794" y="42429"/>
                      <a:pt x="19820" y="42416"/>
                      <a:pt x="19836" y="42384"/>
                    </a:cubicBezTo>
                    <a:cubicBezTo>
                      <a:pt x="19860" y="42324"/>
                      <a:pt x="19896" y="42265"/>
                      <a:pt x="19908" y="42205"/>
                    </a:cubicBezTo>
                    <a:cubicBezTo>
                      <a:pt x="20027" y="42313"/>
                      <a:pt x="20146" y="42432"/>
                      <a:pt x="20265" y="42539"/>
                    </a:cubicBezTo>
                    <a:cubicBezTo>
                      <a:pt x="20205" y="42670"/>
                      <a:pt x="20146" y="42789"/>
                      <a:pt x="20098" y="42920"/>
                    </a:cubicBezTo>
                    <a:cubicBezTo>
                      <a:pt x="19884" y="42717"/>
                      <a:pt x="19658" y="42491"/>
                      <a:pt x="19443" y="42289"/>
                    </a:cubicBezTo>
                    <a:cubicBezTo>
                      <a:pt x="19417" y="42262"/>
                      <a:pt x="19387" y="42251"/>
                      <a:pt x="19357" y="42251"/>
                    </a:cubicBezTo>
                    <a:cubicBezTo>
                      <a:pt x="19255" y="42251"/>
                      <a:pt x="19160" y="42387"/>
                      <a:pt x="19253" y="42479"/>
                    </a:cubicBezTo>
                    <a:cubicBezTo>
                      <a:pt x="19491" y="42717"/>
                      <a:pt x="19741" y="42955"/>
                      <a:pt x="19979" y="43206"/>
                    </a:cubicBezTo>
                    <a:cubicBezTo>
                      <a:pt x="19920" y="43336"/>
                      <a:pt x="19860" y="43491"/>
                      <a:pt x="19801" y="43622"/>
                    </a:cubicBezTo>
                    <a:cubicBezTo>
                      <a:pt x="19598" y="43420"/>
                      <a:pt x="19372" y="43217"/>
                      <a:pt x="19170" y="43015"/>
                    </a:cubicBezTo>
                    <a:cubicBezTo>
                      <a:pt x="19145" y="42991"/>
                      <a:pt x="19118" y="42980"/>
                      <a:pt x="19093" y="42980"/>
                    </a:cubicBezTo>
                    <a:cubicBezTo>
                      <a:pt x="19005" y="42980"/>
                      <a:pt x="18929" y="43099"/>
                      <a:pt x="19003" y="43182"/>
                    </a:cubicBezTo>
                    <a:cubicBezTo>
                      <a:pt x="19241" y="43420"/>
                      <a:pt x="19467" y="43634"/>
                      <a:pt x="19705" y="43860"/>
                    </a:cubicBezTo>
                    <a:cubicBezTo>
                      <a:pt x="19622" y="44027"/>
                      <a:pt x="19562" y="44206"/>
                      <a:pt x="19491" y="44372"/>
                    </a:cubicBezTo>
                    <a:cubicBezTo>
                      <a:pt x="19459" y="44436"/>
                      <a:pt x="19528" y="44494"/>
                      <a:pt x="19592" y="44494"/>
                    </a:cubicBezTo>
                    <a:cubicBezTo>
                      <a:pt x="19623" y="44494"/>
                      <a:pt x="19654" y="44479"/>
                      <a:pt x="19670" y="44444"/>
                    </a:cubicBezTo>
                    <a:cubicBezTo>
                      <a:pt x="19729" y="44289"/>
                      <a:pt x="19789" y="44158"/>
                      <a:pt x="19860" y="44027"/>
                    </a:cubicBezTo>
                    <a:lnTo>
                      <a:pt x="20265" y="44432"/>
                    </a:lnTo>
                    <a:lnTo>
                      <a:pt x="20003" y="45003"/>
                    </a:lnTo>
                    <a:cubicBezTo>
                      <a:pt x="19503" y="44527"/>
                      <a:pt x="19015" y="44051"/>
                      <a:pt x="18539" y="43563"/>
                    </a:cubicBezTo>
                    <a:cubicBezTo>
                      <a:pt x="18514" y="43538"/>
                      <a:pt x="18487" y="43528"/>
                      <a:pt x="18462" y="43528"/>
                    </a:cubicBezTo>
                    <a:cubicBezTo>
                      <a:pt x="18374" y="43528"/>
                      <a:pt x="18298" y="43647"/>
                      <a:pt x="18372" y="43729"/>
                    </a:cubicBezTo>
                    <a:cubicBezTo>
                      <a:pt x="18872" y="44253"/>
                      <a:pt x="19372" y="44765"/>
                      <a:pt x="19884" y="45277"/>
                    </a:cubicBezTo>
                    <a:cubicBezTo>
                      <a:pt x="19801" y="45444"/>
                      <a:pt x="19741" y="45599"/>
                      <a:pt x="19670" y="45765"/>
                    </a:cubicBezTo>
                    <a:cubicBezTo>
                      <a:pt x="19086" y="45230"/>
                      <a:pt x="18491" y="44706"/>
                      <a:pt x="17931" y="44170"/>
                    </a:cubicBezTo>
                    <a:cubicBezTo>
                      <a:pt x="17906" y="44144"/>
                      <a:pt x="17877" y="44133"/>
                      <a:pt x="17849" y="44133"/>
                    </a:cubicBezTo>
                    <a:cubicBezTo>
                      <a:pt x="17749" y="44133"/>
                      <a:pt x="17659" y="44274"/>
                      <a:pt x="17753" y="44349"/>
                    </a:cubicBezTo>
                    <a:cubicBezTo>
                      <a:pt x="18348" y="44920"/>
                      <a:pt x="18931" y="45515"/>
                      <a:pt x="19527" y="46111"/>
                    </a:cubicBezTo>
                    <a:cubicBezTo>
                      <a:pt x="19479" y="46230"/>
                      <a:pt x="19431" y="46349"/>
                      <a:pt x="19372" y="46468"/>
                    </a:cubicBezTo>
                    <a:cubicBezTo>
                      <a:pt x="18943" y="46063"/>
                      <a:pt x="18515" y="45658"/>
                      <a:pt x="18098" y="45241"/>
                    </a:cubicBezTo>
                    <a:cubicBezTo>
                      <a:pt x="18074" y="45220"/>
                      <a:pt x="18048" y="45212"/>
                      <a:pt x="18023" y="45212"/>
                    </a:cubicBezTo>
                    <a:cubicBezTo>
                      <a:pt x="17935" y="45212"/>
                      <a:pt x="17860" y="45322"/>
                      <a:pt x="17943" y="45396"/>
                    </a:cubicBezTo>
                    <a:cubicBezTo>
                      <a:pt x="18372" y="45837"/>
                      <a:pt x="18812" y="46301"/>
                      <a:pt x="19253" y="46777"/>
                    </a:cubicBezTo>
                    <a:lnTo>
                      <a:pt x="19027" y="47361"/>
                    </a:lnTo>
                    <a:cubicBezTo>
                      <a:pt x="18586" y="46932"/>
                      <a:pt x="18158" y="46492"/>
                      <a:pt x="17741" y="46051"/>
                    </a:cubicBezTo>
                    <a:cubicBezTo>
                      <a:pt x="17718" y="46029"/>
                      <a:pt x="17694" y="46020"/>
                      <a:pt x="17671" y="46020"/>
                    </a:cubicBezTo>
                    <a:cubicBezTo>
                      <a:pt x="17596" y="46020"/>
                      <a:pt x="17534" y="46118"/>
                      <a:pt x="17598" y="46182"/>
                    </a:cubicBezTo>
                    <a:cubicBezTo>
                      <a:pt x="18038" y="46646"/>
                      <a:pt x="18479" y="47135"/>
                      <a:pt x="18943" y="47623"/>
                    </a:cubicBezTo>
                    <a:cubicBezTo>
                      <a:pt x="18931" y="47682"/>
                      <a:pt x="18967" y="47718"/>
                      <a:pt x="19027" y="47718"/>
                    </a:cubicBezTo>
                    <a:lnTo>
                      <a:pt x="19384" y="48075"/>
                    </a:lnTo>
                    <a:cubicBezTo>
                      <a:pt x="19324" y="48206"/>
                      <a:pt x="19289" y="48337"/>
                      <a:pt x="19229" y="48456"/>
                    </a:cubicBezTo>
                    <a:cubicBezTo>
                      <a:pt x="18539" y="47885"/>
                      <a:pt x="17860" y="47289"/>
                      <a:pt x="17205" y="46670"/>
                    </a:cubicBezTo>
                    <a:cubicBezTo>
                      <a:pt x="17184" y="46652"/>
                      <a:pt x="17160" y="46644"/>
                      <a:pt x="17137" y="46644"/>
                    </a:cubicBezTo>
                    <a:cubicBezTo>
                      <a:pt x="17058" y="46644"/>
                      <a:pt x="16988" y="46739"/>
                      <a:pt x="17062" y="46813"/>
                    </a:cubicBezTo>
                    <a:cubicBezTo>
                      <a:pt x="17741" y="47468"/>
                      <a:pt x="18408" y="48135"/>
                      <a:pt x="19086" y="48790"/>
                    </a:cubicBezTo>
                    <a:cubicBezTo>
                      <a:pt x="19003" y="48992"/>
                      <a:pt x="18931" y="49206"/>
                      <a:pt x="18836" y="49432"/>
                    </a:cubicBezTo>
                    <a:cubicBezTo>
                      <a:pt x="18491" y="49206"/>
                      <a:pt x="18158" y="48992"/>
                      <a:pt x="17824" y="48754"/>
                    </a:cubicBezTo>
                    <a:cubicBezTo>
                      <a:pt x="17806" y="48742"/>
                      <a:pt x="17788" y="48736"/>
                      <a:pt x="17772" y="48736"/>
                    </a:cubicBezTo>
                    <a:cubicBezTo>
                      <a:pt x="17694" y="48736"/>
                      <a:pt x="17652" y="48861"/>
                      <a:pt x="17741" y="48921"/>
                    </a:cubicBezTo>
                    <a:cubicBezTo>
                      <a:pt x="18062" y="49159"/>
                      <a:pt x="18408" y="49432"/>
                      <a:pt x="18753" y="49683"/>
                    </a:cubicBezTo>
                    <a:cubicBezTo>
                      <a:pt x="18705" y="49790"/>
                      <a:pt x="18658" y="49885"/>
                      <a:pt x="18634" y="50004"/>
                    </a:cubicBezTo>
                    <a:cubicBezTo>
                      <a:pt x="18372" y="49849"/>
                      <a:pt x="18122" y="49694"/>
                      <a:pt x="17884" y="49528"/>
                    </a:cubicBezTo>
                    <a:cubicBezTo>
                      <a:pt x="17875" y="49523"/>
                      <a:pt x="17866" y="49521"/>
                      <a:pt x="17857" y="49521"/>
                    </a:cubicBezTo>
                    <a:cubicBezTo>
                      <a:pt x="17799" y="49521"/>
                      <a:pt x="17760" y="49616"/>
                      <a:pt x="17812" y="49647"/>
                    </a:cubicBezTo>
                    <a:cubicBezTo>
                      <a:pt x="18062" y="49825"/>
                      <a:pt x="18300" y="50004"/>
                      <a:pt x="18550" y="50206"/>
                    </a:cubicBezTo>
                    <a:lnTo>
                      <a:pt x="18336" y="50778"/>
                    </a:lnTo>
                    <a:lnTo>
                      <a:pt x="18336" y="50802"/>
                    </a:lnTo>
                    <a:cubicBezTo>
                      <a:pt x="17598" y="50385"/>
                      <a:pt x="16872" y="49980"/>
                      <a:pt x="16110" y="49611"/>
                    </a:cubicBezTo>
                    <a:cubicBezTo>
                      <a:pt x="16098" y="49603"/>
                      <a:pt x="16087" y="49600"/>
                      <a:pt x="16076" y="49600"/>
                    </a:cubicBezTo>
                    <a:cubicBezTo>
                      <a:pt x="16019" y="49600"/>
                      <a:pt x="15978" y="49690"/>
                      <a:pt x="16038" y="49730"/>
                    </a:cubicBezTo>
                    <a:cubicBezTo>
                      <a:pt x="16967" y="50206"/>
                      <a:pt x="17860" y="50706"/>
                      <a:pt x="18729" y="51242"/>
                    </a:cubicBezTo>
                    <a:cubicBezTo>
                      <a:pt x="18586" y="51599"/>
                      <a:pt x="18455" y="51957"/>
                      <a:pt x="18312" y="52326"/>
                    </a:cubicBezTo>
                    <a:cubicBezTo>
                      <a:pt x="18304" y="52366"/>
                      <a:pt x="18345" y="52401"/>
                      <a:pt x="18380" y="52401"/>
                    </a:cubicBezTo>
                    <a:cubicBezTo>
                      <a:pt x="18396" y="52401"/>
                      <a:pt x="18412" y="52393"/>
                      <a:pt x="18419" y="52373"/>
                    </a:cubicBezTo>
                    <a:cubicBezTo>
                      <a:pt x="18574" y="52028"/>
                      <a:pt x="18729" y="51695"/>
                      <a:pt x="18896" y="51349"/>
                    </a:cubicBezTo>
                    <a:cubicBezTo>
                      <a:pt x="19110" y="51480"/>
                      <a:pt x="19312" y="51599"/>
                      <a:pt x="19503" y="51730"/>
                    </a:cubicBezTo>
                    <a:cubicBezTo>
                      <a:pt x="19253" y="52314"/>
                      <a:pt x="19003" y="52897"/>
                      <a:pt x="18765" y="53481"/>
                    </a:cubicBezTo>
                    <a:cubicBezTo>
                      <a:pt x="18742" y="53519"/>
                      <a:pt x="18777" y="53547"/>
                      <a:pt x="18815" y="53547"/>
                    </a:cubicBezTo>
                    <a:cubicBezTo>
                      <a:pt x="18837" y="53547"/>
                      <a:pt x="18859" y="53538"/>
                      <a:pt x="18872" y="53516"/>
                    </a:cubicBezTo>
                    <a:cubicBezTo>
                      <a:pt x="19122" y="52957"/>
                      <a:pt x="19384" y="52385"/>
                      <a:pt x="19658" y="51826"/>
                    </a:cubicBezTo>
                    <a:cubicBezTo>
                      <a:pt x="19824" y="51933"/>
                      <a:pt x="19967" y="52028"/>
                      <a:pt x="20122" y="52135"/>
                    </a:cubicBezTo>
                    <a:cubicBezTo>
                      <a:pt x="19979" y="52480"/>
                      <a:pt x="19848" y="52802"/>
                      <a:pt x="19729" y="53147"/>
                    </a:cubicBezTo>
                    <a:cubicBezTo>
                      <a:pt x="18693" y="53778"/>
                      <a:pt x="17705" y="54469"/>
                      <a:pt x="16741" y="55243"/>
                    </a:cubicBezTo>
                    <a:cubicBezTo>
                      <a:pt x="15133" y="56314"/>
                      <a:pt x="13574" y="57445"/>
                      <a:pt x="12216" y="58862"/>
                    </a:cubicBezTo>
                    <a:cubicBezTo>
                      <a:pt x="12216" y="58763"/>
                      <a:pt x="12140" y="58663"/>
                      <a:pt x="12052" y="58663"/>
                    </a:cubicBezTo>
                    <a:cubicBezTo>
                      <a:pt x="12024" y="58663"/>
                      <a:pt x="11995" y="58673"/>
                      <a:pt x="11966" y="58696"/>
                    </a:cubicBezTo>
                    <a:cubicBezTo>
                      <a:pt x="11876" y="58776"/>
                      <a:pt x="11777" y="58806"/>
                      <a:pt x="11683" y="58806"/>
                    </a:cubicBezTo>
                    <a:cubicBezTo>
                      <a:pt x="11666" y="58806"/>
                      <a:pt x="11649" y="58805"/>
                      <a:pt x="11633" y="58803"/>
                    </a:cubicBezTo>
                    <a:cubicBezTo>
                      <a:pt x="11847" y="58624"/>
                      <a:pt x="12026" y="58398"/>
                      <a:pt x="12145" y="58160"/>
                    </a:cubicBezTo>
                    <a:cubicBezTo>
                      <a:pt x="12204" y="58148"/>
                      <a:pt x="12240" y="58100"/>
                      <a:pt x="12264" y="58029"/>
                    </a:cubicBezTo>
                    <a:cubicBezTo>
                      <a:pt x="15562" y="47647"/>
                      <a:pt x="18193" y="36907"/>
                      <a:pt x="20384" y="26239"/>
                    </a:cubicBezTo>
                    <a:cubicBezTo>
                      <a:pt x="20406" y="26159"/>
                      <a:pt x="20335" y="26106"/>
                      <a:pt x="20271" y="26106"/>
                    </a:cubicBezTo>
                    <a:cubicBezTo>
                      <a:pt x="20229" y="26106"/>
                      <a:pt x="20191" y="26128"/>
                      <a:pt x="20182" y="26180"/>
                    </a:cubicBezTo>
                    <a:cubicBezTo>
                      <a:pt x="17634" y="36836"/>
                      <a:pt x="14776" y="47361"/>
                      <a:pt x="11871" y="57922"/>
                    </a:cubicBezTo>
                    <a:cubicBezTo>
                      <a:pt x="11847" y="58017"/>
                      <a:pt x="11883" y="58088"/>
                      <a:pt x="11931" y="58136"/>
                    </a:cubicBezTo>
                    <a:cubicBezTo>
                      <a:pt x="11811" y="58279"/>
                      <a:pt x="11681" y="58422"/>
                      <a:pt x="11514" y="58517"/>
                    </a:cubicBezTo>
                    <a:cubicBezTo>
                      <a:pt x="11502" y="58517"/>
                      <a:pt x="11502" y="58505"/>
                      <a:pt x="11490" y="58505"/>
                    </a:cubicBezTo>
                    <a:cubicBezTo>
                      <a:pt x="10502" y="58362"/>
                      <a:pt x="9537" y="58326"/>
                      <a:pt x="8573" y="58041"/>
                    </a:cubicBezTo>
                    <a:cubicBezTo>
                      <a:pt x="8566" y="58039"/>
                      <a:pt x="8559" y="58038"/>
                      <a:pt x="8552" y="58038"/>
                    </a:cubicBezTo>
                    <a:cubicBezTo>
                      <a:pt x="8460" y="58038"/>
                      <a:pt x="8425" y="58185"/>
                      <a:pt x="8525" y="58207"/>
                    </a:cubicBezTo>
                    <a:cubicBezTo>
                      <a:pt x="9283" y="58438"/>
                      <a:pt x="10173" y="58689"/>
                      <a:pt x="11008" y="58689"/>
                    </a:cubicBezTo>
                    <a:cubicBezTo>
                      <a:pt x="11078" y="58689"/>
                      <a:pt x="11147" y="58687"/>
                      <a:pt x="11216" y="58684"/>
                    </a:cubicBezTo>
                    <a:lnTo>
                      <a:pt x="11216" y="58684"/>
                    </a:lnTo>
                    <a:cubicBezTo>
                      <a:pt x="11133" y="58731"/>
                      <a:pt x="11097" y="58791"/>
                      <a:pt x="11097" y="58862"/>
                    </a:cubicBezTo>
                    <a:cubicBezTo>
                      <a:pt x="9645" y="58755"/>
                      <a:pt x="8347" y="58636"/>
                      <a:pt x="6966" y="57922"/>
                    </a:cubicBezTo>
                    <a:cubicBezTo>
                      <a:pt x="6949" y="57913"/>
                      <a:pt x="6933" y="57910"/>
                      <a:pt x="6917" y="57910"/>
                    </a:cubicBezTo>
                    <a:cubicBezTo>
                      <a:pt x="6818" y="57910"/>
                      <a:pt x="6744" y="58052"/>
                      <a:pt x="6847" y="58124"/>
                    </a:cubicBezTo>
                    <a:cubicBezTo>
                      <a:pt x="7969" y="58746"/>
                      <a:pt x="9381" y="59273"/>
                      <a:pt x="10732" y="59273"/>
                    </a:cubicBezTo>
                    <a:cubicBezTo>
                      <a:pt x="11115" y="59273"/>
                      <a:pt x="11494" y="59231"/>
                      <a:pt x="11859" y="59136"/>
                    </a:cubicBezTo>
                    <a:lnTo>
                      <a:pt x="11871" y="59136"/>
                    </a:lnTo>
                    <a:cubicBezTo>
                      <a:pt x="11055" y="59475"/>
                      <a:pt x="10197" y="59617"/>
                      <a:pt x="9319" y="59617"/>
                    </a:cubicBezTo>
                    <a:cubicBezTo>
                      <a:pt x="6277" y="59617"/>
                      <a:pt x="3000" y="57910"/>
                      <a:pt x="441" y="56755"/>
                    </a:cubicBezTo>
                    <a:cubicBezTo>
                      <a:pt x="477" y="56719"/>
                      <a:pt x="524" y="56695"/>
                      <a:pt x="536" y="56636"/>
                    </a:cubicBezTo>
                    <a:cubicBezTo>
                      <a:pt x="4942" y="42670"/>
                      <a:pt x="9180" y="28454"/>
                      <a:pt x="12133" y="14107"/>
                    </a:cubicBezTo>
                    <a:close/>
                    <a:moveTo>
                      <a:pt x="33528" y="28192"/>
                    </a:moveTo>
                    <a:cubicBezTo>
                      <a:pt x="34314" y="28989"/>
                      <a:pt x="35922" y="29216"/>
                      <a:pt x="36838" y="29466"/>
                    </a:cubicBezTo>
                    <a:cubicBezTo>
                      <a:pt x="37832" y="29727"/>
                      <a:pt x="38825" y="29890"/>
                      <a:pt x="39809" y="29890"/>
                    </a:cubicBezTo>
                    <a:cubicBezTo>
                      <a:pt x="40394" y="29890"/>
                      <a:pt x="40976" y="29833"/>
                      <a:pt x="41553" y="29704"/>
                    </a:cubicBezTo>
                    <a:cubicBezTo>
                      <a:pt x="41672" y="29692"/>
                      <a:pt x="41780" y="29680"/>
                      <a:pt x="41899" y="29668"/>
                    </a:cubicBezTo>
                    <a:lnTo>
                      <a:pt x="41922" y="29668"/>
                    </a:lnTo>
                    <a:cubicBezTo>
                      <a:pt x="41929" y="29765"/>
                      <a:pt x="42019" y="29819"/>
                      <a:pt x="42109" y="29819"/>
                    </a:cubicBezTo>
                    <a:cubicBezTo>
                      <a:pt x="42186" y="29819"/>
                      <a:pt x="42264" y="29780"/>
                      <a:pt x="42291" y="29692"/>
                    </a:cubicBezTo>
                    <a:cubicBezTo>
                      <a:pt x="42315" y="29668"/>
                      <a:pt x="42315" y="29644"/>
                      <a:pt x="42327" y="29621"/>
                    </a:cubicBezTo>
                    <a:cubicBezTo>
                      <a:pt x="42399" y="29609"/>
                      <a:pt x="42470" y="29585"/>
                      <a:pt x="42530" y="29573"/>
                    </a:cubicBezTo>
                    <a:cubicBezTo>
                      <a:pt x="42565" y="29609"/>
                      <a:pt x="42613" y="29621"/>
                      <a:pt x="42649" y="29621"/>
                    </a:cubicBezTo>
                    <a:cubicBezTo>
                      <a:pt x="42684" y="29621"/>
                      <a:pt x="42696" y="29621"/>
                      <a:pt x="42708" y="29609"/>
                    </a:cubicBezTo>
                    <a:cubicBezTo>
                      <a:pt x="42756" y="32204"/>
                      <a:pt x="42803" y="34800"/>
                      <a:pt x="42803" y="37371"/>
                    </a:cubicBezTo>
                    <a:cubicBezTo>
                      <a:pt x="42803" y="43848"/>
                      <a:pt x="42589" y="50385"/>
                      <a:pt x="42792" y="56850"/>
                    </a:cubicBezTo>
                    <a:cubicBezTo>
                      <a:pt x="42673" y="56831"/>
                      <a:pt x="42552" y="56824"/>
                      <a:pt x="42429" y="56824"/>
                    </a:cubicBezTo>
                    <a:cubicBezTo>
                      <a:pt x="42093" y="56824"/>
                      <a:pt x="41748" y="56877"/>
                      <a:pt x="41434" y="56886"/>
                    </a:cubicBezTo>
                    <a:cubicBezTo>
                      <a:pt x="41303" y="56886"/>
                      <a:pt x="41303" y="57088"/>
                      <a:pt x="41434" y="57088"/>
                    </a:cubicBezTo>
                    <a:cubicBezTo>
                      <a:pt x="41739" y="57105"/>
                      <a:pt x="42074" y="57152"/>
                      <a:pt x="42401" y="57152"/>
                    </a:cubicBezTo>
                    <a:cubicBezTo>
                      <a:pt x="42534" y="57152"/>
                      <a:pt x="42665" y="57144"/>
                      <a:pt x="42792" y="57124"/>
                    </a:cubicBezTo>
                    <a:cubicBezTo>
                      <a:pt x="42803" y="57493"/>
                      <a:pt x="42803" y="57862"/>
                      <a:pt x="42815" y="58243"/>
                    </a:cubicBezTo>
                    <a:cubicBezTo>
                      <a:pt x="42434" y="58303"/>
                      <a:pt x="42030" y="58362"/>
                      <a:pt x="41625" y="58374"/>
                    </a:cubicBezTo>
                    <a:cubicBezTo>
                      <a:pt x="41524" y="58380"/>
                      <a:pt x="41419" y="58383"/>
                      <a:pt x="41315" y="58383"/>
                    </a:cubicBezTo>
                    <a:cubicBezTo>
                      <a:pt x="41211" y="58383"/>
                      <a:pt x="41107" y="58380"/>
                      <a:pt x="41006" y="58374"/>
                    </a:cubicBezTo>
                    <a:cubicBezTo>
                      <a:pt x="40898" y="58374"/>
                      <a:pt x="39994" y="58303"/>
                      <a:pt x="40172" y="58100"/>
                    </a:cubicBezTo>
                    <a:cubicBezTo>
                      <a:pt x="40192" y="58071"/>
                      <a:pt x="40164" y="58034"/>
                      <a:pt x="40133" y="58034"/>
                    </a:cubicBezTo>
                    <a:cubicBezTo>
                      <a:pt x="40126" y="58034"/>
                      <a:pt x="40119" y="58036"/>
                      <a:pt x="40113" y="58041"/>
                    </a:cubicBezTo>
                    <a:cubicBezTo>
                      <a:pt x="39827" y="58315"/>
                      <a:pt x="40375" y="58517"/>
                      <a:pt x="40553" y="58565"/>
                    </a:cubicBezTo>
                    <a:cubicBezTo>
                      <a:pt x="40887" y="58654"/>
                      <a:pt x="41244" y="58693"/>
                      <a:pt x="41603" y="58693"/>
                    </a:cubicBezTo>
                    <a:cubicBezTo>
                      <a:pt x="42014" y="58693"/>
                      <a:pt x="42428" y="58641"/>
                      <a:pt x="42815" y="58553"/>
                    </a:cubicBezTo>
                    <a:lnTo>
                      <a:pt x="42815" y="58553"/>
                    </a:lnTo>
                    <a:cubicBezTo>
                      <a:pt x="42803" y="58576"/>
                      <a:pt x="42768" y="58600"/>
                      <a:pt x="42756" y="58624"/>
                    </a:cubicBezTo>
                    <a:cubicBezTo>
                      <a:pt x="42696" y="58684"/>
                      <a:pt x="42732" y="58755"/>
                      <a:pt x="42792" y="58791"/>
                    </a:cubicBezTo>
                    <a:cubicBezTo>
                      <a:pt x="41397" y="59578"/>
                      <a:pt x="40005" y="59886"/>
                      <a:pt x="38606" y="59886"/>
                    </a:cubicBezTo>
                    <a:cubicBezTo>
                      <a:pt x="37234" y="59886"/>
                      <a:pt x="35854" y="59590"/>
                      <a:pt x="34457" y="59160"/>
                    </a:cubicBezTo>
                    <a:cubicBezTo>
                      <a:pt x="34457" y="59148"/>
                      <a:pt x="34433" y="59112"/>
                      <a:pt x="34421" y="59100"/>
                    </a:cubicBezTo>
                    <a:cubicBezTo>
                      <a:pt x="34183" y="58898"/>
                      <a:pt x="33838" y="58731"/>
                      <a:pt x="33505" y="58660"/>
                    </a:cubicBezTo>
                    <a:cubicBezTo>
                      <a:pt x="33528" y="58017"/>
                      <a:pt x="33540" y="57374"/>
                      <a:pt x="33564" y="56719"/>
                    </a:cubicBezTo>
                    <a:cubicBezTo>
                      <a:pt x="33576" y="56731"/>
                      <a:pt x="33588" y="56755"/>
                      <a:pt x="33624" y="56755"/>
                    </a:cubicBezTo>
                    <a:cubicBezTo>
                      <a:pt x="33743" y="56755"/>
                      <a:pt x="33743" y="56576"/>
                      <a:pt x="33624" y="56576"/>
                    </a:cubicBezTo>
                    <a:cubicBezTo>
                      <a:pt x="33588" y="56576"/>
                      <a:pt x="33576" y="56588"/>
                      <a:pt x="33564" y="56600"/>
                    </a:cubicBezTo>
                    <a:cubicBezTo>
                      <a:pt x="33707" y="50147"/>
                      <a:pt x="33540" y="43658"/>
                      <a:pt x="33540" y="37193"/>
                    </a:cubicBezTo>
                    <a:cubicBezTo>
                      <a:pt x="33540" y="34193"/>
                      <a:pt x="33540" y="31192"/>
                      <a:pt x="33528" y="28192"/>
                    </a:cubicBezTo>
                    <a:close/>
                    <a:moveTo>
                      <a:pt x="45555" y="1"/>
                    </a:moveTo>
                    <a:cubicBezTo>
                      <a:pt x="45530" y="1"/>
                      <a:pt x="45506" y="16"/>
                      <a:pt x="45506" y="45"/>
                    </a:cubicBezTo>
                    <a:cubicBezTo>
                      <a:pt x="45506" y="81"/>
                      <a:pt x="45494" y="105"/>
                      <a:pt x="45494" y="141"/>
                    </a:cubicBezTo>
                    <a:lnTo>
                      <a:pt x="45482" y="141"/>
                    </a:lnTo>
                    <a:cubicBezTo>
                      <a:pt x="44220" y="569"/>
                      <a:pt x="43006" y="1153"/>
                      <a:pt x="41851" y="1831"/>
                    </a:cubicBezTo>
                    <a:cubicBezTo>
                      <a:pt x="41004" y="1726"/>
                      <a:pt x="40181" y="1665"/>
                      <a:pt x="39375" y="1665"/>
                    </a:cubicBezTo>
                    <a:cubicBezTo>
                      <a:pt x="38277" y="1665"/>
                      <a:pt x="37210" y="1778"/>
                      <a:pt x="36160" y="2046"/>
                    </a:cubicBezTo>
                    <a:cubicBezTo>
                      <a:pt x="36160" y="1998"/>
                      <a:pt x="36160" y="1950"/>
                      <a:pt x="36148" y="1903"/>
                    </a:cubicBezTo>
                    <a:lnTo>
                      <a:pt x="36148" y="1903"/>
                    </a:lnTo>
                    <a:cubicBezTo>
                      <a:pt x="36173" y="1913"/>
                      <a:pt x="36200" y="1918"/>
                      <a:pt x="36228" y="1918"/>
                    </a:cubicBezTo>
                    <a:cubicBezTo>
                      <a:pt x="36329" y="1918"/>
                      <a:pt x="36431" y="1851"/>
                      <a:pt x="36422" y="1748"/>
                    </a:cubicBezTo>
                    <a:cubicBezTo>
                      <a:pt x="36386" y="1403"/>
                      <a:pt x="36362" y="1057"/>
                      <a:pt x="36303" y="712"/>
                    </a:cubicBezTo>
                    <a:cubicBezTo>
                      <a:pt x="36283" y="612"/>
                      <a:pt x="36211" y="511"/>
                      <a:pt x="36096" y="511"/>
                    </a:cubicBezTo>
                    <a:cubicBezTo>
                      <a:pt x="36075" y="511"/>
                      <a:pt x="36053" y="514"/>
                      <a:pt x="36029" y="522"/>
                    </a:cubicBezTo>
                    <a:cubicBezTo>
                      <a:pt x="35493" y="700"/>
                      <a:pt x="34969" y="915"/>
                      <a:pt x="34469" y="1153"/>
                    </a:cubicBezTo>
                    <a:cubicBezTo>
                      <a:pt x="34421" y="1153"/>
                      <a:pt x="34398" y="1165"/>
                      <a:pt x="34362" y="1188"/>
                    </a:cubicBezTo>
                    <a:cubicBezTo>
                      <a:pt x="32516" y="2070"/>
                      <a:pt x="30861" y="3272"/>
                      <a:pt x="29040" y="4225"/>
                    </a:cubicBezTo>
                    <a:cubicBezTo>
                      <a:pt x="26873" y="5356"/>
                      <a:pt x="24718" y="6391"/>
                      <a:pt x="22753" y="7796"/>
                    </a:cubicBezTo>
                    <a:cubicBezTo>
                      <a:pt x="22741" y="7785"/>
                      <a:pt x="22741" y="7773"/>
                      <a:pt x="22730" y="7773"/>
                    </a:cubicBezTo>
                    <a:cubicBezTo>
                      <a:pt x="22714" y="7749"/>
                      <a:pt x="22690" y="7738"/>
                      <a:pt x="22667" y="7738"/>
                    </a:cubicBezTo>
                    <a:cubicBezTo>
                      <a:pt x="22621" y="7738"/>
                      <a:pt x="22579" y="7781"/>
                      <a:pt x="22610" y="7844"/>
                    </a:cubicBezTo>
                    <a:cubicBezTo>
                      <a:pt x="22610" y="7856"/>
                      <a:pt x="22622" y="7856"/>
                      <a:pt x="22634" y="7880"/>
                    </a:cubicBezTo>
                    <a:cubicBezTo>
                      <a:pt x="22527" y="7880"/>
                      <a:pt x="22432" y="7880"/>
                      <a:pt x="22337" y="7904"/>
                    </a:cubicBezTo>
                    <a:cubicBezTo>
                      <a:pt x="21991" y="7999"/>
                      <a:pt x="21622" y="8225"/>
                      <a:pt x="21575" y="8618"/>
                    </a:cubicBezTo>
                    <a:cubicBezTo>
                      <a:pt x="21575" y="8630"/>
                      <a:pt x="21575" y="8642"/>
                      <a:pt x="21598" y="8666"/>
                    </a:cubicBezTo>
                    <a:cubicBezTo>
                      <a:pt x="21598" y="8749"/>
                      <a:pt x="21598" y="8856"/>
                      <a:pt x="21575" y="8939"/>
                    </a:cubicBezTo>
                    <a:cubicBezTo>
                      <a:pt x="19241" y="9999"/>
                      <a:pt x="16967" y="11190"/>
                      <a:pt x="14729" y="12464"/>
                    </a:cubicBezTo>
                    <a:cubicBezTo>
                      <a:pt x="14716" y="12459"/>
                      <a:pt x="14703" y="12457"/>
                      <a:pt x="14690" y="12457"/>
                    </a:cubicBezTo>
                    <a:cubicBezTo>
                      <a:pt x="14629" y="12457"/>
                      <a:pt x="14567" y="12500"/>
                      <a:pt x="14538" y="12559"/>
                    </a:cubicBezTo>
                    <a:lnTo>
                      <a:pt x="14002" y="12880"/>
                    </a:lnTo>
                    <a:cubicBezTo>
                      <a:pt x="14084" y="12799"/>
                      <a:pt x="14009" y="12665"/>
                      <a:pt x="13896" y="12665"/>
                    </a:cubicBezTo>
                    <a:cubicBezTo>
                      <a:pt x="13877" y="12665"/>
                      <a:pt x="13856" y="12669"/>
                      <a:pt x="13836" y="12678"/>
                    </a:cubicBezTo>
                    <a:cubicBezTo>
                      <a:pt x="13288" y="12952"/>
                      <a:pt x="12752" y="13249"/>
                      <a:pt x="12204" y="13535"/>
                    </a:cubicBezTo>
                    <a:cubicBezTo>
                      <a:pt x="12157" y="13547"/>
                      <a:pt x="12157" y="13595"/>
                      <a:pt x="12157" y="13619"/>
                    </a:cubicBezTo>
                    <a:cubicBezTo>
                      <a:pt x="12145" y="13690"/>
                      <a:pt x="12145" y="13773"/>
                      <a:pt x="12133" y="13857"/>
                    </a:cubicBezTo>
                    <a:cubicBezTo>
                      <a:pt x="12109" y="13845"/>
                      <a:pt x="12097" y="13845"/>
                      <a:pt x="12085" y="13833"/>
                    </a:cubicBezTo>
                    <a:cubicBezTo>
                      <a:pt x="12061" y="13812"/>
                      <a:pt x="12037" y="13803"/>
                      <a:pt x="12016" y="13803"/>
                    </a:cubicBezTo>
                    <a:cubicBezTo>
                      <a:pt x="11952" y="13803"/>
                      <a:pt x="11910" y="13881"/>
                      <a:pt x="11954" y="13952"/>
                    </a:cubicBezTo>
                    <a:cubicBezTo>
                      <a:pt x="11919" y="13964"/>
                      <a:pt x="11907" y="13976"/>
                      <a:pt x="11895" y="14023"/>
                    </a:cubicBezTo>
                    <a:cubicBezTo>
                      <a:pt x="8109" y="28263"/>
                      <a:pt x="4513" y="42491"/>
                      <a:pt x="48" y="56540"/>
                    </a:cubicBezTo>
                    <a:cubicBezTo>
                      <a:pt x="0" y="56671"/>
                      <a:pt x="72" y="56767"/>
                      <a:pt x="167" y="56826"/>
                    </a:cubicBezTo>
                    <a:cubicBezTo>
                      <a:pt x="143" y="56874"/>
                      <a:pt x="167" y="56910"/>
                      <a:pt x="203" y="56945"/>
                    </a:cubicBezTo>
                    <a:cubicBezTo>
                      <a:pt x="2282" y="58340"/>
                      <a:pt x="6132" y="60297"/>
                      <a:pt x="9282" y="60297"/>
                    </a:cubicBezTo>
                    <a:cubicBezTo>
                      <a:pt x="10407" y="60297"/>
                      <a:pt x="11442" y="60048"/>
                      <a:pt x="12276" y="59434"/>
                    </a:cubicBezTo>
                    <a:lnTo>
                      <a:pt x="12288" y="59410"/>
                    </a:lnTo>
                    <a:cubicBezTo>
                      <a:pt x="12335" y="59374"/>
                      <a:pt x="12395" y="59338"/>
                      <a:pt x="12454" y="59291"/>
                    </a:cubicBezTo>
                    <a:cubicBezTo>
                      <a:pt x="12466" y="59315"/>
                      <a:pt x="12490" y="59327"/>
                      <a:pt x="12514" y="59327"/>
                    </a:cubicBezTo>
                    <a:cubicBezTo>
                      <a:pt x="12585" y="59327"/>
                      <a:pt x="12621" y="59255"/>
                      <a:pt x="12609" y="59196"/>
                    </a:cubicBezTo>
                    <a:cubicBezTo>
                      <a:pt x="14419" y="57862"/>
                      <a:pt x="16360" y="56552"/>
                      <a:pt x="18098" y="55100"/>
                    </a:cubicBezTo>
                    <a:cubicBezTo>
                      <a:pt x="19134" y="54397"/>
                      <a:pt x="20170" y="53683"/>
                      <a:pt x="21146" y="52897"/>
                    </a:cubicBezTo>
                    <a:cubicBezTo>
                      <a:pt x="21152" y="52898"/>
                      <a:pt x="21158" y="52899"/>
                      <a:pt x="21164" y="52899"/>
                    </a:cubicBezTo>
                    <a:cubicBezTo>
                      <a:pt x="21215" y="52899"/>
                      <a:pt x="21253" y="52855"/>
                      <a:pt x="21253" y="52802"/>
                    </a:cubicBezTo>
                    <a:cubicBezTo>
                      <a:pt x="21277" y="52778"/>
                      <a:pt x="21325" y="52742"/>
                      <a:pt x="21360" y="52719"/>
                    </a:cubicBezTo>
                    <a:cubicBezTo>
                      <a:pt x="21384" y="54409"/>
                      <a:pt x="21432" y="56124"/>
                      <a:pt x="21515" y="57826"/>
                    </a:cubicBezTo>
                    <a:cubicBezTo>
                      <a:pt x="21515" y="57939"/>
                      <a:pt x="21604" y="57993"/>
                      <a:pt x="21688" y="57993"/>
                    </a:cubicBezTo>
                    <a:cubicBezTo>
                      <a:pt x="21711" y="57993"/>
                      <a:pt x="21733" y="57989"/>
                      <a:pt x="21753" y="57981"/>
                    </a:cubicBezTo>
                    <a:cubicBezTo>
                      <a:pt x="21777" y="58005"/>
                      <a:pt x="21789" y="58017"/>
                      <a:pt x="21801" y="58017"/>
                    </a:cubicBezTo>
                    <a:cubicBezTo>
                      <a:pt x="23622" y="59148"/>
                      <a:pt x="26075" y="59327"/>
                      <a:pt x="28171" y="59434"/>
                    </a:cubicBezTo>
                    <a:cubicBezTo>
                      <a:pt x="28564" y="59452"/>
                      <a:pt x="28959" y="59469"/>
                      <a:pt x="29351" y="59469"/>
                    </a:cubicBezTo>
                    <a:cubicBezTo>
                      <a:pt x="30489" y="59469"/>
                      <a:pt x="31595" y="59327"/>
                      <a:pt x="32516" y="58672"/>
                    </a:cubicBezTo>
                    <a:cubicBezTo>
                      <a:pt x="32528" y="58660"/>
                      <a:pt x="32552" y="58660"/>
                      <a:pt x="32564" y="58636"/>
                    </a:cubicBezTo>
                    <a:cubicBezTo>
                      <a:pt x="32707" y="58517"/>
                      <a:pt x="32862" y="58398"/>
                      <a:pt x="32993" y="58255"/>
                    </a:cubicBezTo>
                    <a:cubicBezTo>
                      <a:pt x="32993" y="58386"/>
                      <a:pt x="32993" y="58517"/>
                      <a:pt x="33005" y="58672"/>
                    </a:cubicBezTo>
                    <a:lnTo>
                      <a:pt x="32909" y="58672"/>
                    </a:lnTo>
                    <a:cubicBezTo>
                      <a:pt x="32755" y="58684"/>
                      <a:pt x="32731" y="58874"/>
                      <a:pt x="32874" y="58934"/>
                    </a:cubicBezTo>
                    <a:cubicBezTo>
                      <a:pt x="32933" y="58969"/>
                      <a:pt x="32993" y="58969"/>
                      <a:pt x="33040" y="58993"/>
                    </a:cubicBezTo>
                    <a:cubicBezTo>
                      <a:pt x="33052" y="59005"/>
                      <a:pt x="33052" y="59029"/>
                      <a:pt x="33064" y="59029"/>
                    </a:cubicBezTo>
                    <a:cubicBezTo>
                      <a:pt x="34887" y="59825"/>
                      <a:pt x="36947" y="60508"/>
                      <a:pt x="38937" y="60508"/>
                    </a:cubicBezTo>
                    <a:cubicBezTo>
                      <a:pt x="40431" y="60508"/>
                      <a:pt x="41886" y="60123"/>
                      <a:pt x="43173" y="59112"/>
                    </a:cubicBezTo>
                    <a:cubicBezTo>
                      <a:pt x="43173" y="59112"/>
                      <a:pt x="43173" y="59100"/>
                      <a:pt x="43184" y="59100"/>
                    </a:cubicBezTo>
                    <a:cubicBezTo>
                      <a:pt x="47768" y="55874"/>
                      <a:pt x="51697" y="51218"/>
                      <a:pt x="55353" y="46992"/>
                    </a:cubicBezTo>
                    <a:cubicBezTo>
                      <a:pt x="55499" y="46734"/>
                      <a:pt x="55338" y="46465"/>
                      <a:pt x="55159" y="46465"/>
                    </a:cubicBezTo>
                    <a:cubicBezTo>
                      <a:pt x="55148" y="46465"/>
                      <a:pt x="55137" y="46466"/>
                      <a:pt x="55126" y="46468"/>
                    </a:cubicBezTo>
                    <a:lnTo>
                      <a:pt x="55126" y="46420"/>
                    </a:lnTo>
                    <a:cubicBezTo>
                      <a:pt x="55138" y="46361"/>
                      <a:pt x="55138" y="46301"/>
                      <a:pt x="55126" y="46242"/>
                    </a:cubicBezTo>
                    <a:cubicBezTo>
                      <a:pt x="55353" y="39860"/>
                      <a:pt x="55317" y="33478"/>
                      <a:pt x="55293" y="27084"/>
                    </a:cubicBezTo>
                    <a:cubicBezTo>
                      <a:pt x="55257" y="20619"/>
                      <a:pt x="55805" y="13845"/>
                      <a:pt x="55126" y="7404"/>
                    </a:cubicBezTo>
                    <a:cubicBezTo>
                      <a:pt x="55312" y="7217"/>
                      <a:pt x="55160" y="6903"/>
                      <a:pt x="54955" y="6903"/>
                    </a:cubicBezTo>
                    <a:cubicBezTo>
                      <a:pt x="54910" y="6903"/>
                      <a:pt x="54863" y="6917"/>
                      <a:pt x="54817" y="6951"/>
                    </a:cubicBezTo>
                    <a:cubicBezTo>
                      <a:pt x="54317" y="7296"/>
                      <a:pt x="53817" y="7654"/>
                      <a:pt x="53305" y="7999"/>
                    </a:cubicBezTo>
                    <a:cubicBezTo>
                      <a:pt x="53186" y="7856"/>
                      <a:pt x="53043" y="7773"/>
                      <a:pt x="52805" y="7701"/>
                    </a:cubicBezTo>
                    <a:cubicBezTo>
                      <a:pt x="52705" y="7671"/>
                      <a:pt x="52611" y="7663"/>
                      <a:pt x="52518" y="7663"/>
                    </a:cubicBezTo>
                    <a:cubicBezTo>
                      <a:pt x="52406" y="7663"/>
                      <a:pt x="52298" y="7675"/>
                      <a:pt x="52189" y="7675"/>
                    </a:cubicBezTo>
                    <a:cubicBezTo>
                      <a:pt x="52140" y="7675"/>
                      <a:pt x="52092" y="7672"/>
                      <a:pt x="52043" y="7665"/>
                    </a:cubicBezTo>
                    <a:cubicBezTo>
                      <a:pt x="51447" y="7606"/>
                      <a:pt x="50900" y="7415"/>
                      <a:pt x="50316" y="7344"/>
                    </a:cubicBezTo>
                    <a:cubicBezTo>
                      <a:pt x="50127" y="7318"/>
                      <a:pt x="49936" y="7305"/>
                      <a:pt x="49747" y="7305"/>
                    </a:cubicBezTo>
                    <a:cubicBezTo>
                      <a:pt x="49057" y="7305"/>
                      <a:pt x="48381" y="7477"/>
                      <a:pt x="47792" y="7832"/>
                    </a:cubicBezTo>
                    <a:cubicBezTo>
                      <a:pt x="47804" y="7249"/>
                      <a:pt x="47876" y="6630"/>
                      <a:pt x="47709" y="6058"/>
                    </a:cubicBezTo>
                    <a:cubicBezTo>
                      <a:pt x="47685" y="5975"/>
                      <a:pt x="47590" y="5891"/>
                      <a:pt x="47506" y="5891"/>
                    </a:cubicBezTo>
                    <a:cubicBezTo>
                      <a:pt x="46899" y="5927"/>
                      <a:pt x="46221" y="6237"/>
                      <a:pt x="45542" y="6689"/>
                    </a:cubicBezTo>
                    <a:cubicBezTo>
                      <a:pt x="45566" y="6570"/>
                      <a:pt x="45590" y="6427"/>
                      <a:pt x="45601" y="6344"/>
                    </a:cubicBezTo>
                    <a:cubicBezTo>
                      <a:pt x="45732" y="5701"/>
                      <a:pt x="45649" y="4939"/>
                      <a:pt x="45661" y="4284"/>
                    </a:cubicBezTo>
                    <a:cubicBezTo>
                      <a:pt x="45685" y="3117"/>
                      <a:pt x="45792" y="1903"/>
                      <a:pt x="45709" y="736"/>
                    </a:cubicBezTo>
                    <a:cubicBezTo>
                      <a:pt x="45720" y="593"/>
                      <a:pt x="45732" y="450"/>
                      <a:pt x="45732" y="319"/>
                    </a:cubicBezTo>
                    <a:cubicBezTo>
                      <a:pt x="45732" y="236"/>
                      <a:pt x="45685" y="176"/>
                      <a:pt x="45625" y="153"/>
                    </a:cubicBezTo>
                    <a:cubicBezTo>
                      <a:pt x="45625" y="117"/>
                      <a:pt x="45613" y="81"/>
                      <a:pt x="45613" y="45"/>
                    </a:cubicBezTo>
                    <a:cubicBezTo>
                      <a:pt x="45607" y="16"/>
                      <a:pt x="45581" y="1"/>
                      <a:pt x="4555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78" name="Google Shape;678;p20"/>
              <p:cNvSpPr/>
              <p:nvPr/>
            </p:nvSpPr>
            <p:spPr>
              <a:xfrm>
                <a:off x="4222500" y="3002200"/>
                <a:ext cx="7125" cy="10750"/>
              </a:xfrm>
              <a:custGeom>
                <a:avLst/>
                <a:gdLst/>
                <a:ahLst/>
                <a:cxnLst/>
                <a:rect l="l" t="t" r="r" b="b"/>
                <a:pathLst>
                  <a:path w="285" h="430" extrusionOk="0">
                    <a:moveTo>
                      <a:pt x="130" y="1"/>
                    </a:moveTo>
                    <a:cubicBezTo>
                      <a:pt x="67" y="1"/>
                      <a:pt x="0" y="64"/>
                      <a:pt x="38" y="147"/>
                    </a:cubicBezTo>
                    <a:cubicBezTo>
                      <a:pt x="62" y="230"/>
                      <a:pt x="109" y="313"/>
                      <a:pt x="157" y="397"/>
                    </a:cubicBezTo>
                    <a:cubicBezTo>
                      <a:pt x="172" y="420"/>
                      <a:pt x="191" y="429"/>
                      <a:pt x="209" y="429"/>
                    </a:cubicBezTo>
                    <a:cubicBezTo>
                      <a:pt x="248" y="429"/>
                      <a:pt x="284" y="386"/>
                      <a:pt x="276" y="337"/>
                    </a:cubicBezTo>
                    <a:cubicBezTo>
                      <a:pt x="264" y="254"/>
                      <a:pt x="228" y="159"/>
                      <a:pt x="216" y="75"/>
                    </a:cubicBezTo>
                    <a:cubicBezTo>
                      <a:pt x="203" y="22"/>
                      <a:pt x="167" y="1"/>
                      <a:pt x="13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79" name="Google Shape;679;p20"/>
              <p:cNvSpPr/>
              <p:nvPr/>
            </p:nvSpPr>
            <p:spPr>
              <a:xfrm>
                <a:off x="4302325" y="2713800"/>
                <a:ext cx="6250" cy="4850"/>
              </a:xfrm>
              <a:custGeom>
                <a:avLst/>
                <a:gdLst/>
                <a:ahLst/>
                <a:cxnLst/>
                <a:rect l="l" t="t" r="r" b="b"/>
                <a:pathLst>
                  <a:path w="250" h="194" extrusionOk="0">
                    <a:moveTo>
                      <a:pt x="101" y="1"/>
                    </a:moveTo>
                    <a:cubicBezTo>
                      <a:pt x="0" y="1"/>
                      <a:pt x="6" y="193"/>
                      <a:pt x="119" y="193"/>
                    </a:cubicBezTo>
                    <a:cubicBezTo>
                      <a:pt x="250" y="193"/>
                      <a:pt x="250" y="3"/>
                      <a:pt x="119" y="3"/>
                    </a:cubicBezTo>
                    <a:cubicBezTo>
                      <a:pt x="113" y="1"/>
                      <a:pt x="107" y="1"/>
                      <a:pt x="10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80" name="Google Shape;680;p20"/>
              <p:cNvSpPr/>
              <p:nvPr/>
            </p:nvSpPr>
            <p:spPr>
              <a:xfrm>
                <a:off x="4598550" y="1967900"/>
                <a:ext cx="18400" cy="42450"/>
              </a:xfrm>
              <a:custGeom>
                <a:avLst/>
                <a:gdLst/>
                <a:ahLst/>
                <a:cxnLst/>
                <a:rect l="l" t="t" r="r" b="b"/>
                <a:pathLst>
                  <a:path w="736" h="1698" extrusionOk="0">
                    <a:moveTo>
                      <a:pt x="679" y="1"/>
                    </a:moveTo>
                    <a:cubicBezTo>
                      <a:pt x="663" y="1"/>
                      <a:pt x="649" y="9"/>
                      <a:pt x="641" y="26"/>
                    </a:cubicBezTo>
                    <a:cubicBezTo>
                      <a:pt x="367" y="502"/>
                      <a:pt x="188" y="1038"/>
                      <a:pt x="21" y="1561"/>
                    </a:cubicBezTo>
                    <a:cubicBezTo>
                      <a:pt x="0" y="1646"/>
                      <a:pt x="63" y="1698"/>
                      <a:pt x="130" y="1698"/>
                    </a:cubicBezTo>
                    <a:cubicBezTo>
                      <a:pt x="176" y="1698"/>
                      <a:pt x="224" y="1674"/>
                      <a:pt x="248" y="1621"/>
                    </a:cubicBezTo>
                    <a:cubicBezTo>
                      <a:pt x="438" y="1109"/>
                      <a:pt x="641" y="597"/>
                      <a:pt x="736" y="73"/>
                    </a:cubicBezTo>
                    <a:cubicBezTo>
                      <a:pt x="736" y="27"/>
                      <a:pt x="706" y="1"/>
                      <a:pt x="67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81" name="Google Shape;681;p20"/>
              <p:cNvSpPr/>
              <p:nvPr/>
            </p:nvSpPr>
            <p:spPr>
              <a:xfrm>
                <a:off x="4597425" y="1994075"/>
                <a:ext cx="18575" cy="50350"/>
              </a:xfrm>
              <a:custGeom>
                <a:avLst/>
                <a:gdLst/>
                <a:ahLst/>
                <a:cxnLst/>
                <a:rect l="l" t="t" r="r" b="b"/>
                <a:pathLst>
                  <a:path w="743" h="2014" extrusionOk="0">
                    <a:moveTo>
                      <a:pt x="650" y="1"/>
                    </a:moveTo>
                    <a:cubicBezTo>
                      <a:pt x="619" y="1"/>
                      <a:pt x="588" y="19"/>
                      <a:pt x="578" y="62"/>
                    </a:cubicBezTo>
                    <a:cubicBezTo>
                      <a:pt x="388" y="693"/>
                      <a:pt x="138" y="1300"/>
                      <a:pt x="7" y="1943"/>
                    </a:cubicBezTo>
                    <a:cubicBezTo>
                      <a:pt x="0" y="1990"/>
                      <a:pt x="31" y="2014"/>
                      <a:pt x="63" y="2014"/>
                    </a:cubicBezTo>
                    <a:cubicBezTo>
                      <a:pt x="89" y="2014"/>
                      <a:pt x="115" y="1999"/>
                      <a:pt x="126" y="1967"/>
                    </a:cubicBezTo>
                    <a:cubicBezTo>
                      <a:pt x="364" y="1360"/>
                      <a:pt x="543" y="717"/>
                      <a:pt x="721" y="98"/>
                    </a:cubicBezTo>
                    <a:cubicBezTo>
                      <a:pt x="743" y="41"/>
                      <a:pt x="696" y="1"/>
                      <a:pt x="65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82" name="Google Shape;682;p20"/>
              <p:cNvSpPr/>
              <p:nvPr/>
            </p:nvSpPr>
            <p:spPr>
              <a:xfrm>
                <a:off x="4512750" y="2126175"/>
                <a:ext cx="57525" cy="6900"/>
              </a:xfrm>
              <a:custGeom>
                <a:avLst/>
                <a:gdLst/>
                <a:ahLst/>
                <a:cxnLst/>
                <a:rect l="l" t="t" r="r" b="b"/>
                <a:pathLst>
                  <a:path w="2301" h="276" extrusionOk="0">
                    <a:moveTo>
                      <a:pt x="2171" y="1"/>
                    </a:moveTo>
                    <a:cubicBezTo>
                      <a:pt x="2163" y="1"/>
                      <a:pt x="2153" y="2"/>
                      <a:pt x="2144" y="5"/>
                    </a:cubicBezTo>
                    <a:cubicBezTo>
                      <a:pt x="1589" y="91"/>
                      <a:pt x="1035" y="146"/>
                      <a:pt x="475" y="146"/>
                    </a:cubicBezTo>
                    <a:cubicBezTo>
                      <a:pt x="337" y="146"/>
                      <a:pt x="199" y="143"/>
                      <a:pt x="60" y="136"/>
                    </a:cubicBezTo>
                    <a:cubicBezTo>
                      <a:pt x="1" y="136"/>
                      <a:pt x="1" y="195"/>
                      <a:pt x="48" y="207"/>
                    </a:cubicBezTo>
                    <a:cubicBezTo>
                      <a:pt x="386" y="252"/>
                      <a:pt x="723" y="276"/>
                      <a:pt x="1060" y="276"/>
                    </a:cubicBezTo>
                    <a:cubicBezTo>
                      <a:pt x="1437" y="276"/>
                      <a:pt x="1814" y="246"/>
                      <a:pt x="2191" y="183"/>
                    </a:cubicBezTo>
                    <a:cubicBezTo>
                      <a:pt x="2301" y="173"/>
                      <a:pt x="2269" y="1"/>
                      <a:pt x="217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83" name="Google Shape;683;p20"/>
              <p:cNvSpPr/>
              <p:nvPr/>
            </p:nvSpPr>
            <p:spPr>
              <a:xfrm>
                <a:off x="4573775" y="2126575"/>
                <a:ext cx="3600" cy="2700"/>
              </a:xfrm>
              <a:custGeom>
                <a:avLst/>
                <a:gdLst/>
                <a:ahLst/>
                <a:cxnLst/>
                <a:rect l="l" t="t" r="r" b="b"/>
                <a:pathLst>
                  <a:path w="144" h="108" extrusionOk="0">
                    <a:moveTo>
                      <a:pt x="60" y="1"/>
                    </a:moveTo>
                    <a:cubicBezTo>
                      <a:pt x="0" y="1"/>
                      <a:pt x="0" y="108"/>
                      <a:pt x="60" y="108"/>
                    </a:cubicBezTo>
                    <a:cubicBezTo>
                      <a:pt x="143" y="108"/>
                      <a:pt x="143" y="1"/>
                      <a:pt x="6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84" name="Google Shape;684;p20"/>
              <p:cNvSpPr/>
              <p:nvPr/>
            </p:nvSpPr>
            <p:spPr>
              <a:xfrm>
                <a:off x="4540725" y="2142200"/>
                <a:ext cx="38425" cy="6000"/>
              </a:xfrm>
              <a:custGeom>
                <a:avLst/>
                <a:gdLst/>
                <a:ahLst/>
                <a:cxnLst/>
                <a:rect l="l" t="t" r="r" b="b"/>
                <a:pathLst>
                  <a:path w="1537" h="240" extrusionOk="0">
                    <a:moveTo>
                      <a:pt x="1039" y="1"/>
                    </a:moveTo>
                    <a:cubicBezTo>
                      <a:pt x="722" y="1"/>
                      <a:pt x="409" y="34"/>
                      <a:pt x="108" y="43"/>
                    </a:cubicBezTo>
                    <a:cubicBezTo>
                      <a:pt x="1" y="43"/>
                      <a:pt x="1" y="197"/>
                      <a:pt x="108" y="197"/>
                    </a:cubicBezTo>
                    <a:cubicBezTo>
                      <a:pt x="409" y="206"/>
                      <a:pt x="722" y="239"/>
                      <a:pt x="1039" y="239"/>
                    </a:cubicBezTo>
                    <a:cubicBezTo>
                      <a:pt x="1161" y="239"/>
                      <a:pt x="1283" y="234"/>
                      <a:pt x="1406" y="221"/>
                    </a:cubicBezTo>
                    <a:cubicBezTo>
                      <a:pt x="1537" y="209"/>
                      <a:pt x="1537" y="31"/>
                      <a:pt x="1406" y="19"/>
                    </a:cubicBezTo>
                    <a:cubicBezTo>
                      <a:pt x="1283" y="5"/>
                      <a:pt x="1161" y="1"/>
                      <a:pt x="103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85" name="Google Shape;685;p20"/>
              <p:cNvSpPr/>
              <p:nvPr/>
            </p:nvSpPr>
            <p:spPr>
              <a:xfrm>
                <a:off x="4548875" y="2156325"/>
                <a:ext cx="30575" cy="9325"/>
              </a:xfrm>
              <a:custGeom>
                <a:avLst/>
                <a:gdLst/>
                <a:ahLst/>
                <a:cxnLst/>
                <a:rect l="l" t="t" r="r" b="b"/>
                <a:pathLst>
                  <a:path w="1223" h="373" extrusionOk="0">
                    <a:moveTo>
                      <a:pt x="592" y="1"/>
                    </a:moveTo>
                    <a:cubicBezTo>
                      <a:pt x="422" y="1"/>
                      <a:pt x="250" y="28"/>
                      <a:pt x="103" y="61"/>
                    </a:cubicBezTo>
                    <a:cubicBezTo>
                      <a:pt x="0" y="95"/>
                      <a:pt x="19" y="252"/>
                      <a:pt x="127" y="252"/>
                    </a:cubicBezTo>
                    <a:cubicBezTo>
                      <a:pt x="131" y="252"/>
                      <a:pt x="135" y="252"/>
                      <a:pt x="139" y="251"/>
                    </a:cubicBezTo>
                    <a:cubicBezTo>
                      <a:pt x="205" y="247"/>
                      <a:pt x="270" y="244"/>
                      <a:pt x="335" y="244"/>
                    </a:cubicBezTo>
                    <a:cubicBezTo>
                      <a:pt x="449" y="244"/>
                      <a:pt x="562" y="253"/>
                      <a:pt x="675" y="275"/>
                    </a:cubicBezTo>
                    <a:cubicBezTo>
                      <a:pt x="806" y="299"/>
                      <a:pt x="937" y="359"/>
                      <a:pt x="1092" y="370"/>
                    </a:cubicBezTo>
                    <a:cubicBezTo>
                      <a:pt x="1100" y="372"/>
                      <a:pt x="1107" y="373"/>
                      <a:pt x="1115" y="373"/>
                    </a:cubicBezTo>
                    <a:cubicBezTo>
                      <a:pt x="1222" y="373"/>
                      <a:pt x="1218" y="212"/>
                      <a:pt x="1151" y="156"/>
                    </a:cubicBezTo>
                    <a:cubicBezTo>
                      <a:pt x="996" y="40"/>
                      <a:pt x="795" y="1"/>
                      <a:pt x="59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86" name="Google Shape;686;p20"/>
              <p:cNvSpPr/>
              <p:nvPr/>
            </p:nvSpPr>
            <p:spPr>
              <a:xfrm>
                <a:off x="4554500" y="2177475"/>
                <a:ext cx="22275" cy="8700"/>
              </a:xfrm>
              <a:custGeom>
                <a:avLst/>
                <a:gdLst/>
                <a:ahLst/>
                <a:cxnLst/>
                <a:rect l="l" t="t" r="r" b="b"/>
                <a:pathLst>
                  <a:path w="891" h="348" extrusionOk="0">
                    <a:moveTo>
                      <a:pt x="142" y="0"/>
                    </a:moveTo>
                    <a:cubicBezTo>
                      <a:pt x="20" y="0"/>
                      <a:pt x="1" y="204"/>
                      <a:pt x="117" y="227"/>
                    </a:cubicBezTo>
                    <a:cubicBezTo>
                      <a:pt x="315" y="282"/>
                      <a:pt x="493" y="347"/>
                      <a:pt x="688" y="347"/>
                    </a:cubicBezTo>
                    <a:cubicBezTo>
                      <a:pt x="704" y="347"/>
                      <a:pt x="720" y="347"/>
                      <a:pt x="736" y="346"/>
                    </a:cubicBezTo>
                    <a:cubicBezTo>
                      <a:pt x="831" y="346"/>
                      <a:pt x="891" y="179"/>
                      <a:pt x="795" y="144"/>
                    </a:cubicBezTo>
                    <a:cubicBezTo>
                      <a:pt x="581" y="48"/>
                      <a:pt x="379" y="36"/>
                      <a:pt x="152" y="1"/>
                    </a:cubicBezTo>
                    <a:cubicBezTo>
                      <a:pt x="149" y="0"/>
                      <a:pt x="145" y="0"/>
                      <a:pt x="14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87" name="Google Shape;687;p20"/>
              <p:cNvSpPr/>
              <p:nvPr/>
            </p:nvSpPr>
            <p:spPr>
              <a:xfrm>
                <a:off x="4569000" y="2189375"/>
                <a:ext cx="7175" cy="5700"/>
              </a:xfrm>
              <a:custGeom>
                <a:avLst/>
                <a:gdLst/>
                <a:ahLst/>
                <a:cxnLst/>
                <a:rect l="l" t="t" r="r" b="b"/>
                <a:pathLst>
                  <a:path w="287" h="228" extrusionOk="0">
                    <a:moveTo>
                      <a:pt x="156" y="1"/>
                    </a:moveTo>
                    <a:cubicBezTo>
                      <a:pt x="1" y="1"/>
                      <a:pt x="1" y="227"/>
                      <a:pt x="156" y="227"/>
                    </a:cubicBezTo>
                    <a:cubicBezTo>
                      <a:pt x="287" y="227"/>
                      <a:pt x="287" y="1"/>
                      <a:pt x="15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88" name="Google Shape;688;p20"/>
              <p:cNvSpPr/>
              <p:nvPr/>
            </p:nvSpPr>
            <p:spPr>
              <a:xfrm>
                <a:off x="4572875" y="2205175"/>
                <a:ext cx="5100" cy="3575"/>
              </a:xfrm>
              <a:custGeom>
                <a:avLst/>
                <a:gdLst/>
                <a:ahLst/>
                <a:cxnLst/>
                <a:rect l="l" t="t" r="r" b="b"/>
                <a:pathLst>
                  <a:path w="204" h="143" extrusionOk="0">
                    <a:moveTo>
                      <a:pt x="96" y="0"/>
                    </a:moveTo>
                    <a:cubicBezTo>
                      <a:pt x="1" y="0"/>
                      <a:pt x="1" y="143"/>
                      <a:pt x="96" y="143"/>
                    </a:cubicBezTo>
                    <a:cubicBezTo>
                      <a:pt x="203" y="143"/>
                      <a:pt x="203" y="0"/>
                      <a:pt x="9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89" name="Google Shape;689;p20"/>
              <p:cNvSpPr/>
              <p:nvPr/>
            </p:nvSpPr>
            <p:spPr>
              <a:xfrm>
                <a:off x="4348450" y="2585875"/>
                <a:ext cx="50600" cy="36200"/>
              </a:xfrm>
              <a:custGeom>
                <a:avLst/>
                <a:gdLst/>
                <a:ahLst/>
                <a:cxnLst/>
                <a:rect l="l" t="t" r="r" b="b"/>
                <a:pathLst>
                  <a:path w="2024" h="1448" extrusionOk="0">
                    <a:moveTo>
                      <a:pt x="84" y="0"/>
                    </a:moveTo>
                    <a:cubicBezTo>
                      <a:pt x="48" y="0"/>
                      <a:pt x="0" y="36"/>
                      <a:pt x="48" y="83"/>
                    </a:cubicBezTo>
                    <a:cubicBezTo>
                      <a:pt x="310" y="298"/>
                      <a:pt x="655" y="429"/>
                      <a:pt x="941" y="619"/>
                    </a:cubicBezTo>
                    <a:cubicBezTo>
                      <a:pt x="1262" y="857"/>
                      <a:pt x="1560" y="1143"/>
                      <a:pt x="1870" y="1429"/>
                    </a:cubicBezTo>
                    <a:cubicBezTo>
                      <a:pt x="1888" y="1442"/>
                      <a:pt x="1906" y="1448"/>
                      <a:pt x="1923" y="1448"/>
                    </a:cubicBezTo>
                    <a:cubicBezTo>
                      <a:pt x="1983" y="1448"/>
                      <a:pt x="2023" y="1377"/>
                      <a:pt x="1977" y="1322"/>
                    </a:cubicBezTo>
                    <a:cubicBezTo>
                      <a:pt x="1727" y="1012"/>
                      <a:pt x="1441" y="774"/>
                      <a:pt x="1120" y="536"/>
                    </a:cubicBezTo>
                    <a:cubicBezTo>
                      <a:pt x="822" y="322"/>
                      <a:pt x="441" y="60"/>
                      <a:pt x="8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90" name="Google Shape;690;p20"/>
              <p:cNvSpPr/>
              <p:nvPr/>
            </p:nvSpPr>
            <p:spPr>
              <a:xfrm>
                <a:off x="4381975" y="2594075"/>
                <a:ext cx="41075" cy="28750"/>
              </a:xfrm>
              <a:custGeom>
                <a:avLst/>
                <a:gdLst/>
                <a:ahLst/>
                <a:cxnLst/>
                <a:rect l="l" t="t" r="r" b="b"/>
                <a:pathLst>
                  <a:path w="1643" h="1150" extrusionOk="0">
                    <a:moveTo>
                      <a:pt x="121" y="1"/>
                    </a:moveTo>
                    <a:cubicBezTo>
                      <a:pt x="55" y="1"/>
                      <a:pt x="1" y="85"/>
                      <a:pt x="64" y="148"/>
                    </a:cubicBezTo>
                    <a:cubicBezTo>
                      <a:pt x="505" y="529"/>
                      <a:pt x="969" y="875"/>
                      <a:pt x="1469" y="1137"/>
                    </a:cubicBezTo>
                    <a:cubicBezTo>
                      <a:pt x="1486" y="1146"/>
                      <a:pt x="1502" y="1150"/>
                      <a:pt x="1517" y="1150"/>
                    </a:cubicBezTo>
                    <a:cubicBezTo>
                      <a:pt x="1598" y="1150"/>
                      <a:pt x="1643" y="1032"/>
                      <a:pt x="1553" y="982"/>
                    </a:cubicBezTo>
                    <a:cubicBezTo>
                      <a:pt x="1076" y="696"/>
                      <a:pt x="624" y="386"/>
                      <a:pt x="183" y="29"/>
                    </a:cubicBezTo>
                    <a:cubicBezTo>
                      <a:pt x="163" y="9"/>
                      <a:pt x="141" y="1"/>
                      <a:pt x="12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91" name="Google Shape;691;p20"/>
              <p:cNvSpPr/>
              <p:nvPr/>
            </p:nvSpPr>
            <p:spPr>
              <a:xfrm>
                <a:off x="4595800" y="2043650"/>
                <a:ext cx="32100" cy="91350"/>
              </a:xfrm>
              <a:custGeom>
                <a:avLst/>
                <a:gdLst/>
                <a:ahLst/>
                <a:cxnLst/>
                <a:rect l="l" t="t" r="r" b="b"/>
                <a:pathLst>
                  <a:path w="1284" h="3654" extrusionOk="0">
                    <a:moveTo>
                      <a:pt x="1178" y="1"/>
                    </a:moveTo>
                    <a:cubicBezTo>
                      <a:pt x="1139" y="1"/>
                      <a:pt x="1099" y="24"/>
                      <a:pt x="1084" y="79"/>
                    </a:cubicBezTo>
                    <a:cubicBezTo>
                      <a:pt x="882" y="817"/>
                      <a:pt x="655" y="1579"/>
                      <a:pt x="453" y="2318"/>
                    </a:cubicBezTo>
                    <a:cubicBezTo>
                      <a:pt x="358" y="2639"/>
                      <a:pt x="1" y="3270"/>
                      <a:pt x="215" y="3592"/>
                    </a:cubicBezTo>
                    <a:cubicBezTo>
                      <a:pt x="235" y="3623"/>
                      <a:pt x="274" y="3653"/>
                      <a:pt x="323" y="3653"/>
                    </a:cubicBezTo>
                    <a:cubicBezTo>
                      <a:pt x="330" y="3653"/>
                      <a:pt x="338" y="3653"/>
                      <a:pt x="346" y="3651"/>
                    </a:cubicBezTo>
                    <a:cubicBezTo>
                      <a:pt x="429" y="3604"/>
                      <a:pt x="465" y="3568"/>
                      <a:pt x="477" y="3484"/>
                    </a:cubicBezTo>
                    <a:cubicBezTo>
                      <a:pt x="489" y="3437"/>
                      <a:pt x="465" y="3377"/>
                      <a:pt x="429" y="3365"/>
                    </a:cubicBezTo>
                    <a:cubicBezTo>
                      <a:pt x="417" y="3365"/>
                      <a:pt x="417" y="3353"/>
                      <a:pt x="405" y="3353"/>
                    </a:cubicBezTo>
                    <a:cubicBezTo>
                      <a:pt x="401" y="3346"/>
                      <a:pt x="396" y="3343"/>
                      <a:pt x="390" y="3343"/>
                    </a:cubicBezTo>
                    <a:cubicBezTo>
                      <a:pt x="379" y="3343"/>
                      <a:pt x="366" y="3353"/>
                      <a:pt x="358" y="3353"/>
                    </a:cubicBezTo>
                    <a:cubicBezTo>
                      <a:pt x="512" y="2961"/>
                      <a:pt x="774" y="2008"/>
                      <a:pt x="810" y="1877"/>
                    </a:cubicBezTo>
                    <a:cubicBezTo>
                      <a:pt x="953" y="1294"/>
                      <a:pt x="1120" y="698"/>
                      <a:pt x="1263" y="115"/>
                    </a:cubicBezTo>
                    <a:cubicBezTo>
                      <a:pt x="1283" y="46"/>
                      <a:pt x="1232" y="1"/>
                      <a:pt x="117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92" name="Google Shape;692;p20"/>
              <p:cNvSpPr/>
              <p:nvPr/>
            </p:nvSpPr>
            <p:spPr>
              <a:xfrm>
                <a:off x="4610800" y="2055000"/>
                <a:ext cx="26475" cy="68650"/>
              </a:xfrm>
              <a:custGeom>
                <a:avLst/>
                <a:gdLst/>
                <a:ahLst/>
                <a:cxnLst/>
                <a:rect l="l" t="t" r="r" b="b"/>
                <a:pathLst>
                  <a:path w="1059" h="2746" extrusionOk="0">
                    <a:moveTo>
                      <a:pt x="934" y="1"/>
                    </a:moveTo>
                    <a:cubicBezTo>
                      <a:pt x="897" y="1"/>
                      <a:pt x="859" y="20"/>
                      <a:pt x="841" y="66"/>
                    </a:cubicBezTo>
                    <a:cubicBezTo>
                      <a:pt x="722" y="494"/>
                      <a:pt x="591" y="935"/>
                      <a:pt x="448" y="1364"/>
                    </a:cubicBezTo>
                    <a:cubicBezTo>
                      <a:pt x="293" y="1792"/>
                      <a:pt x="91" y="2209"/>
                      <a:pt x="8" y="2638"/>
                    </a:cubicBezTo>
                    <a:cubicBezTo>
                      <a:pt x="0" y="2699"/>
                      <a:pt x="42" y="2745"/>
                      <a:pt x="88" y="2745"/>
                    </a:cubicBezTo>
                    <a:cubicBezTo>
                      <a:pt x="114" y="2745"/>
                      <a:pt x="141" y="2731"/>
                      <a:pt x="163" y="2697"/>
                    </a:cubicBezTo>
                    <a:cubicBezTo>
                      <a:pt x="639" y="1983"/>
                      <a:pt x="817" y="935"/>
                      <a:pt x="1044" y="125"/>
                    </a:cubicBezTo>
                    <a:cubicBezTo>
                      <a:pt x="1058" y="52"/>
                      <a:pt x="996" y="1"/>
                      <a:pt x="93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93" name="Google Shape;693;p20"/>
              <p:cNvSpPr/>
              <p:nvPr/>
            </p:nvSpPr>
            <p:spPr>
              <a:xfrm>
                <a:off x="4003350" y="3190950"/>
                <a:ext cx="63825" cy="13425"/>
              </a:xfrm>
              <a:custGeom>
                <a:avLst/>
                <a:gdLst/>
                <a:ahLst/>
                <a:cxnLst/>
                <a:rect l="l" t="t" r="r" b="b"/>
                <a:pathLst>
                  <a:path w="2553" h="537" extrusionOk="0">
                    <a:moveTo>
                      <a:pt x="161" y="0"/>
                    </a:moveTo>
                    <a:cubicBezTo>
                      <a:pt x="46" y="0"/>
                      <a:pt x="1" y="172"/>
                      <a:pt x="124" y="217"/>
                    </a:cubicBezTo>
                    <a:cubicBezTo>
                      <a:pt x="686" y="369"/>
                      <a:pt x="1347" y="537"/>
                      <a:pt x="1967" y="537"/>
                    </a:cubicBezTo>
                    <a:cubicBezTo>
                      <a:pt x="2122" y="537"/>
                      <a:pt x="2274" y="526"/>
                      <a:pt x="2422" y="502"/>
                    </a:cubicBezTo>
                    <a:cubicBezTo>
                      <a:pt x="2553" y="467"/>
                      <a:pt x="2553" y="241"/>
                      <a:pt x="2422" y="229"/>
                    </a:cubicBezTo>
                    <a:cubicBezTo>
                      <a:pt x="1672" y="121"/>
                      <a:pt x="934" y="169"/>
                      <a:pt x="184" y="2"/>
                    </a:cubicBezTo>
                    <a:cubicBezTo>
                      <a:pt x="176" y="1"/>
                      <a:pt x="169" y="0"/>
                      <a:pt x="16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94" name="Google Shape;694;p20"/>
              <p:cNvSpPr/>
              <p:nvPr/>
            </p:nvSpPr>
            <p:spPr>
              <a:xfrm>
                <a:off x="4021800" y="3173675"/>
                <a:ext cx="52825" cy="14100"/>
              </a:xfrm>
              <a:custGeom>
                <a:avLst/>
                <a:gdLst/>
                <a:ahLst/>
                <a:cxnLst/>
                <a:rect l="l" t="t" r="r" b="b"/>
                <a:pathLst>
                  <a:path w="2113" h="564" extrusionOk="0">
                    <a:moveTo>
                      <a:pt x="137" y="1"/>
                    </a:moveTo>
                    <a:cubicBezTo>
                      <a:pt x="35" y="1"/>
                      <a:pt x="0" y="148"/>
                      <a:pt x="101" y="181"/>
                    </a:cubicBezTo>
                    <a:cubicBezTo>
                      <a:pt x="614" y="349"/>
                      <a:pt x="1220" y="563"/>
                      <a:pt x="1772" y="563"/>
                    </a:cubicBezTo>
                    <a:cubicBezTo>
                      <a:pt x="1847" y="563"/>
                      <a:pt x="1921" y="559"/>
                      <a:pt x="1994" y="551"/>
                    </a:cubicBezTo>
                    <a:cubicBezTo>
                      <a:pt x="2077" y="539"/>
                      <a:pt x="2113" y="420"/>
                      <a:pt x="2017" y="384"/>
                    </a:cubicBezTo>
                    <a:cubicBezTo>
                      <a:pt x="1720" y="301"/>
                      <a:pt x="1398" y="277"/>
                      <a:pt x="1089" y="217"/>
                    </a:cubicBezTo>
                    <a:cubicBezTo>
                      <a:pt x="767" y="158"/>
                      <a:pt x="458" y="86"/>
                      <a:pt x="160" y="3"/>
                    </a:cubicBezTo>
                    <a:cubicBezTo>
                      <a:pt x="152" y="1"/>
                      <a:pt x="145" y="1"/>
                      <a:pt x="13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95" name="Google Shape;695;p20"/>
              <p:cNvSpPr/>
              <p:nvPr/>
            </p:nvSpPr>
            <p:spPr>
              <a:xfrm>
                <a:off x="4043850" y="3161775"/>
                <a:ext cx="39125" cy="12225"/>
              </a:xfrm>
              <a:custGeom>
                <a:avLst/>
                <a:gdLst/>
                <a:ahLst/>
                <a:cxnLst/>
                <a:rect l="l" t="t" r="r" b="b"/>
                <a:pathLst>
                  <a:path w="1565" h="489" extrusionOk="0">
                    <a:moveTo>
                      <a:pt x="186" y="1"/>
                    </a:moveTo>
                    <a:cubicBezTo>
                      <a:pt x="57" y="1"/>
                      <a:pt x="0" y="206"/>
                      <a:pt x="147" y="229"/>
                    </a:cubicBezTo>
                    <a:cubicBezTo>
                      <a:pt x="373" y="288"/>
                      <a:pt x="635" y="336"/>
                      <a:pt x="873" y="396"/>
                    </a:cubicBezTo>
                    <a:cubicBezTo>
                      <a:pt x="1038" y="434"/>
                      <a:pt x="1202" y="489"/>
                      <a:pt x="1366" y="489"/>
                    </a:cubicBezTo>
                    <a:cubicBezTo>
                      <a:pt x="1404" y="489"/>
                      <a:pt x="1443" y="486"/>
                      <a:pt x="1481" y="479"/>
                    </a:cubicBezTo>
                    <a:cubicBezTo>
                      <a:pt x="1564" y="455"/>
                      <a:pt x="1564" y="324"/>
                      <a:pt x="1516" y="276"/>
                    </a:cubicBezTo>
                    <a:cubicBezTo>
                      <a:pt x="1338" y="157"/>
                      <a:pt x="1112" y="157"/>
                      <a:pt x="897" y="122"/>
                    </a:cubicBezTo>
                    <a:cubicBezTo>
                      <a:pt x="659" y="74"/>
                      <a:pt x="445" y="38"/>
                      <a:pt x="207" y="3"/>
                    </a:cubicBezTo>
                    <a:cubicBezTo>
                      <a:pt x="200" y="1"/>
                      <a:pt x="193" y="1"/>
                      <a:pt x="18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96" name="Google Shape;696;p20"/>
              <p:cNvSpPr/>
              <p:nvPr/>
            </p:nvSpPr>
            <p:spPr>
              <a:xfrm>
                <a:off x="4062500" y="3141275"/>
                <a:ext cx="18425" cy="7875"/>
              </a:xfrm>
              <a:custGeom>
                <a:avLst/>
                <a:gdLst/>
                <a:ahLst/>
                <a:cxnLst/>
                <a:rect l="l" t="t" r="r" b="b"/>
                <a:pathLst>
                  <a:path w="737" h="315" extrusionOk="0">
                    <a:moveTo>
                      <a:pt x="139" y="0"/>
                    </a:moveTo>
                    <a:cubicBezTo>
                      <a:pt x="30" y="0"/>
                      <a:pt x="0" y="157"/>
                      <a:pt x="104" y="192"/>
                    </a:cubicBezTo>
                    <a:cubicBezTo>
                      <a:pt x="258" y="239"/>
                      <a:pt x="425" y="263"/>
                      <a:pt x="568" y="311"/>
                    </a:cubicBezTo>
                    <a:cubicBezTo>
                      <a:pt x="578" y="314"/>
                      <a:pt x="587" y="315"/>
                      <a:pt x="596" y="315"/>
                    </a:cubicBezTo>
                    <a:cubicBezTo>
                      <a:pt x="696" y="315"/>
                      <a:pt x="737" y="142"/>
                      <a:pt x="628" y="120"/>
                    </a:cubicBezTo>
                    <a:cubicBezTo>
                      <a:pt x="473" y="73"/>
                      <a:pt x="318" y="49"/>
                      <a:pt x="151" y="1"/>
                    </a:cubicBezTo>
                    <a:cubicBezTo>
                      <a:pt x="147" y="1"/>
                      <a:pt x="143" y="0"/>
                      <a:pt x="13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97" name="Google Shape;697;p20"/>
              <p:cNvSpPr/>
              <p:nvPr/>
            </p:nvSpPr>
            <p:spPr>
              <a:xfrm>
                <a:off x="4076400" y="3131175"/>
                <a:ext cx="2700" cy="2400"/>
              </a:xfrm>
              <a:custGeom>
                <a:avLst/>
                <a:gdLst/>
                <a:ahLst/>
                <a:cxnLst/>
                <a:rect l="l" t="t" r="r" b="b"/>
                <a:pathLst>
                  <a:path w="108" h="96" extrusionOk="0">
                    <a:moveTo>
                      <a:pt x="48" y="0"/>
                    </a:moveTo>
                    <a:cubicBezTo>
                      <a:pt x="0" y="0"/>
                      <a:pt x="0" y="96"/>
                      <a:pt x="48" y="96"/>
                    </a:cubicBezTo>
                    <a:cubicBezTo>
                      <a:pt x="107" y="96"/>
                      <a:pt x="107" y="0"/>
                      <a:pt x="4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98" name="Google Shape;698;p20"/>
              <p:cNvSpPr/>
              <p:nvPr/>
            </p:nvSpPr>
            <p:spPr>
              <a:xfrm>
                <a:off x="4077275" y="3126100"/>
                <a:ext cx="625" cy="625"/>
              </a:xfrm>
              <a:custGeom>
                <a:avLst/>
                <a:gdLst/>
                <a:ahLst/>
                <a:cxnLst/>
                <a:rect l="l" t="t" r="r" b="b"/>
                <a:pathLst>
                  <a:path w="25" h="25" extrusionOk="0">
                    <a:moveTo>
                      <a:pt x="13" y="1"/>
                    </a:moveTo>
                    <a:cubicBezTo>
                      <a:pt x="1" y="1"/>
                      <a:pt x="1" y="25"/>
                      <a:pt x="13" y="25"/>
                    </a:cubicBezTo>
                    <a:cubicBezTo>
                      <a:pt x="25" y="25"/>
                      <a:pt x="25" y="1"/>
                      <a:pt x="1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699" name="Google Shape;699;p20"/>
              <p:cNvSpPr/>
              <p:nvPr/>
            </p:nvSpPr>
            <p:spPr>
              <a:xfrm>
                <a:off x="4309750" y="2626950"/>
                <a:ext cx="4500" cy="3575"/>
              </a:xfrm>
              <a:custGeom>
                <a:avLst/>
                <a:gdLst/>
                <a:ahLst/>
                <a:cxnLst/>
                <a:rect l="l" t="t" r="r" b="b"/>
                <a:pathLst>
                  <a:path w="180" h="143" extrusionOk="0">
                    <a:moveTo>
                      <a:pt x="84" y="0"/>
                    </a:moveTo>
                    <a:cubicBezTo>
                      <a:pt x="1" y="0"/>
                      <a:pt x="1" y="143"/>
                      <a:pt x="84" y="143"/>
                    </a:cubicBezTo>
                    <a:cubicBezTo>
                      <a:pt x="179" y="143"/>
                      <a:pt x="179" y="0"/>
                      <a:pt x="8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00" name="Google Shape;700;p20"/>
              <p:cNvSpPr/>
              <p:nvPr/>
            </p:nvSpPr>
            <p:spPr>
              <a:xfrm>
                <a:off x="4093325" y="2379900"/>
                <a:ext cx="147700" cy="48350"/>
              </a:xfrm>
              <a:custGeom>
                <a:avLst/>
                <a:gdLst/>
                <a:ahLst/>
                <a:cxnLst/>
                <a:rect l="l" t="t" r="r" b="b"/>
                <a:pathLst>
                  <a:path w="5908" h="1934" extrusionOk="0">
                    <a:moveTo>
                      <a:pt x="178" y="1"/>
                    </a:moveTo>
                    <a:cubicBezTo>
                      <a:pt x="64" y="1"/>
                      <a:pt x="0" y="169"/>
                      <a:pt x="109" y="238"/>
                    </a:cubicBezTo>
                    <a:cubicBezTo>
                      <a:pt x="1688" y="1238"/>
                      <a:pt x="3537" y="1934"/>
                      <a:pt x="5420" y="1934"/>
                    </a:cubicBezTo>
                    <a:cubicBezTo>
                      <a:pt x="5511" y="1934"/>
                      <a:pt x="5602" y="1932"/>
                      <a:pt x="5693" y="1929"/>
                    </a:cubicBezTo>
                    <a:cubicBezTo>
                      <a:pt x="5907" y="1905"/>
                      <a:pt x="5907" y="1631"/>
                      <a:pt x="5693" y="1595"/>
                    </a:cubicBezTo>
                    <a:cubicBezTo>
                      <a:pt x="3728" y="1405"/>
                      <a:pt x="1978" y="1036"/>
                      <a:pt x="252" y="24"/>
                    </a:cubicBezTo>
                    <a:cubicBezTo>
                      <a:pt x="226" y="8"/>
                      <a:pt x="201" y="1"/>
                      <a:pt x="17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01" name="Google Shape;701;p20"/>
              <p:cNvSpPr/>
              <p:nvPr/>
            </p:nvSpPr>
            <p:spPr>
              <a:xfrm>
                <a:off x="4150575" y="2380275"/>
                <a:ext cx="90725" cy="30950"/>
              </a:xfrm>
              <a:custGeom>
                <a:avLst/>
                <a:gdLst/>
                <a:ahLst/>
                <a:cxnLst/>
                <a:rect l="l" t="t" r="r" b="b"/>
                <a:pathLst>
                  <a:path w="3629" h="1238" extrusionOk="0">
                    <a:moveTo>
                      <a:pt x="150" y="0"/>
                    </a:moveTo>
                    <a:cubicBezTo>
                      <a:pt x="61" y="0"/>
                      <a:pt x="1" y="132"/>
                      <a:pt x="105" y="164"/>
                    </a:cubicBezTo>
                    <a:cubicBezTo>
                      <a:pt x="1153" y="640"/>
                      <a:pt x="2343" y="1116"/>
                      <a:pt x="3522" y="1235"/>
                    </a:cubicBezTo>
                    <a:cubicBezTo>
                      <a:pt x="3530" y="1237"/>
                      <a:pt x="3537" y="1238"/>
                      <a:pt x="3543" y="1238"/>
                    </a:cubicBezTo>
                    <a:cubicBezTo>
                      <a:pt x="3629" y="1238"/>
                      <a:pt x="3624" y="1102"/>
                      <a:pt x="3558" y="1080"/>
                    </a:cubicBezTo>
                    <a:cubicBezTo>
                      <a:pt x="2427" y="723"/>
                      <a:pt x="1296" y="485"/>
                      <a:pt x="188" y="9"/>
                    </a:cubicBezTo>
                    <a:cubicBezTo>
                      <a:pt x="175" y="3"/>
                      <a:pt x="162" y="0"/>
                      <a:pt x="15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02" name="Google Shape;702;p20"/>
              <p:cNvSpPr/>
              <p:nvPr/>
            </p:nvSpPr>
            <p:spPr>
              <a:xfrm>
                <a:off x="4171325" y="2364800"/>
                <a:ext cx="67025" cy="23750"/>
              </a:xfrm>
              <a:custGeom>
                <a:avLst/>
                <a:gdLst/>
                <a:ahLst/>
                <a:cxnLst/>
                <a:rect l="l" t="t" r="r" b="b"/>
                <a:pathLst>
                  <a:path w="2681" h="950" extrusionOk="0">
                    <a:moveTo>
                      <a:pt x="132" y="1"/>
                    </a:moveTo>
                    <a:cubicBezTo>
                      <a:pt x="46" y="1"/>
                      <a:pt x="0" y="145"/>
                      <a:pt x="85" y="187"/>
                    </a:cubicBezTo>
                    <a:cubicBezTo>
                      <a:pt x="847" y="521"/>
                      <a:pt x="1728" y="902"/>
                      <a:pt x="2573" y="949"/>
                    </a:cubicBezTo>
                    <a:cubicBezTo>
                      <a:pt x="2680" y="949"/>
                      <a:pt x="2680" y="818"/>
                      <a:pt x="2609" y="771"/>
                    </a:cubicBezTo>
                    <a:cubicBezTo>
                      <a:pt x="1799" y="473"/>
                      <a:pt x="966" y="330"/>
                      <a:pt x="168" y="9"/>
                    </a:cubicBezTo>
                    <a:cubicBezTo>
                      <a:pt x="155" y="3"/>
                      <a:pt x="144" y="1"/>
                      <a:pt x="13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03" name="Google Shape;703;p20"/>
              <p:cNvSpPr/>
              <p:nvPr/>
            </p:nvSpPr>
            <p:spPr>
              <a:xfrm>
                <a:off x="4193850" y="2359000"/>
                <a:ext cx="44775" cy="12025"/>
              </a:xfrm>
              <a:custGeom>
                <a:avLst/>
                <a:gdLst/>
                <a:ahLst/>
                <a:cxnLst/>
                <a:rect l="l" t="t" r="r" b="b"/>
                <a:pathLst>
                  <a:path w="1791" h="481" extrusionOk="0">
                    <a:moveTo>
                      <a:pt x="163" y="1"/>
                    </a:moveTo>
                    <a:cubicBezTo>
                      <a:pt x="47" y="1"/>
                      <a:pt x="0" y="184"/>
                      <a:pt x="124" y="229"/>
                    </a:cubicBezTo>
                    <a:cubicBezTo>
                      <a:pt x="509" y="369"/>
                      <a:pt x="945" y="481"/>
                      <a:pt x="1364" y="481"/>
                    </a:cubicBezTo>
                    <a:cubicBezTo>
                      <a:pt x="1476" y="481"/>
                      <a:pt x="1587" y="473"/>
                      <a:pt x="1696" y="455"/>
                    </a:cubicBezTo>
                    <a:cubicBezTo>
                      <a:pt x="1791" y="443"/>
                      <a:pt x="1791" y="288"/>
                      <a:pt x="1696" y="276"/>
                    </a:cubicBezTo>
                    <a:cubicBezTo>
                      <a:pt x="1196" y="181"/>
                      <a:pt x="696" y="169"/>
                      <a:pt x="184" y="3"/>
                    </a:cubicBezTo>
                    <a:cubicBezTo>
                      <a:pt x="176" y="1"/>
                      <a:pt x="169" y="1"/>
                      <a:pt x="16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04" name="Google Shape;704;p20"/>
              <p:cNvSpPr/>
              <p:nvPr/>
            </p:nvSpPr>
            <p:spPr>
              <a:xfrm>
                <a:off x="4205050" y="2341925"/>
                <a:ext cx="31550" cy="11300"/>
              </a:xfrm>
              <a:custGeom>
                <a:avLst/>
                <a:gdLst/>
                <a:ahLst/>
                <a:cxnLst/>
                <a:rect l="l" t="t" r="r" b="b"/>
                <a:pathLst>
                  <a:path w="1262" h="452" extrusionOk="0">
                    <a:moveTo>
                      <a:pt x="159" y="0"/>
                    </a:moveTo>
                    <a:cubicBezTo>
                      <a:pt x="36" y="0"/>
                      <a:pt x="0" y="190"/>
                      <a:pt x="140" y="233"/>
                    </a:cubicBezTo>
                    <a:cubicBezTo>
                      <a:pt x="450" y="316"/>
                      <a:pt x="760" y="412"/>
                      <a:pt x="1069" y="447"/>
                    </a:cubicBezTo>
                    <a:cubicBezTo>
                      <a:pt x="1081" y="450"/>
                      <a:pt x="1092" y="452"/>
                      <a:pt x="1102" y="452"/>
                    </a:cubicBezTo>
                    <a:cubicBezTo>
                      <a:pt x="1220" y="452"/>
                      <a:pt x="1261" y="278"/>
                      <a:pt x="1141" y="245"/>
                    </a:cubicBezTo>
                    <a:cubicBezTo>
                      <a:pt x="843" y="138"/>
                      <a:pt x="510" y="78"/>
                      <a:pt x="200" y="7"/>
                    </a:cubicBezTo>
                    <a:cubicBezTo>
                      <a:pt x="185" y="2"/>
                      <a:pt x="172" y="0"/>
                      <a:pt x="15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05" name="Google Shape;705;p20"/>
              <p:cNvSpPr/>
              <p:nvPr/>
            </p:nvSpPr>
            <p:spPr>
              <a:xfrm>
                <a:off x="4226100" y="2321250"/>
                <a:ext cx="7475" cy="5975"/>
              </a:xfrm>
              <a:custGeom>
                <a:avLst/>
                <a:gdLst/>
                <a:ahLst/>
                <a:cxnLst/>
                <a:rect l="l" t="t" r="r" b="b"/>
                <a:pathLst>
                  <a:path w="299" h="239" extrusionOk="0">
                    <a:moveTo>
                      <a:pt x="144" y="0"/>
                    </a:moveTo>
                    <a:cubicBezTo>
                      <a:pt x="1" y="0"/>
                      <a:pt x="1" y="239"/>
                      <a:pt x="144" y="239"/>
                    </a:cubicBezTo>
                    <a:cubicBezTo>
                      <a:pt x="299" y="239"/>
                      <a:pt x="299" y="0"/>
                      <a:pt x="14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06" name="Google Shape;706;p20"/>
              <p:cNvSpPr/>
              <p:nvPr/>
            </p:nvSpPr>
            <p:spPr>
              <a:xfrm>
                <a:off x="4794325" y="3185650"/>
                <a:ext cx="51825" cy="8550"/>
              </a:xfrm>
              <a:custGeom>
                <a:avLst/>
                <a:gdLst/>
                <a:ahLst/>
                <a:cxnLst/>
                <a:rect l="l" t="t" r="r" b="b"/>
                <a:pathLst>
                  <a:path w="2073" h="342" extrusionOk="0">
                    <a:moveTo>
                      <a:pt x="156" y="0"/>
                    </a:moveTo>
                    <a:cubicBezTo>
                      <a:pt x="1" y="0"/>
                      <a:pt x="1" y="238"/>
                      <a:pt x="156" y="238"/>
                    </a:cubicBezTo>
                    <a:cubicBezTo>
                      <a:pt x="650" y="268"/>
                      <a:pt x="1152" y="341"/>
                      <a:pt x="1641" y="341"/>
                    </a:cubicBezTo>
                    <a:cubicBezTo>
                      <a:pt x="1730" y="341"/>
                      <a:pt x="1818" y="339"/>
                      <a:pt x="1906" y="333"/>
                    </a:cubicBezTo>
                    <a:cubicBezTo>
                      <a:pt x="2025" y="333"/>
                      <a:pt x="2073" y="131"/>
                      <a:pt x="1942" y="119"/>
                    </a:cubicBezTo>
                    <a:cubicBezTo>
                      <a:pt x="1358" y="24"/>
                      <a:pt x="751" y="24"/>
                      <a:pt x="15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07" name="Google Shape;707;p20"/>
              <p:cNvSpPr/>
              <p:nvPr/>
            </p:nvSpPr>
            <p:spPr>
              <a:xfrm>
                <a:off x="4815475" y="3159150"/>
                <a:ext cx="27400" cy="5675"/>
              </a:xfrm>
              <a:custGeom>
                <a:avLst/>
                <a:gdLst/>
                <a:ahLst/>
                <a:cxnLst/>
                <a:rect l="l" t="t" r="r" b="b"/>
                <a:pathLst>
                  <a:path w="1096" h="227" extrusionOk="0">
                    <a:moveTo>
                      <a:pt x="941" y="0"/>
                    </a:moveTo>
                    <a:cubicBezTo>
                      <a:pt x="679" y="0"/>
                      <a:pt x="393" y="0"/>
                      <a:pt x="131" y="12"/>
                    </a:cubicBezTo>
                    <a:cubicBezTo>
                      <a:pt x="128" y="12"/>
                      <a:pt x="124" y="12"/>
                      <a:pt x="120" y="12"/>
                    </a:cubicBezTo>
                    <a:cubicBezTo>
                      <a:pt x="0" y="12"/>
                      <a:pt x="4" y="203"/>
                      <a:pt x="131" y="203"/>
                    </a:cubicBezTo>
                    <a:cubicBezTo>
                      <a:pt x="393" y="203"/>
                      <a:pt x="679" y="203"/>
                      <a:pt x="941" y="227"/>
                    </a:cubicBezTo>
                    <a:cubicBezTo>
                      <a:pt x="1096" y="227"/>
                      <a:pt x="1096" y="0"/>
                      <a:pt x="94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08" name="Google Shape;708;p20"/>
              <p:cNvSpPr/>
              <p:nvPr/>
            </p:nvSpPr>
            <p:spPr>
              <a:xfrm>
                <a:off x="4832450" y="3141875"/>
                <a:ext cx="15775" cy="10750"/>
              </a:xfrm>
              <a:custGeom>
                <a:avLst/>
                <a:gdLst/>
                <a:ahLst/>
                <a:cxnLst/>
                <a:rect l="l" t="t" r="r" b="b"/>
                <a:pathLst>
                  <a:path w="631" h="430" extrusionOk="0">
                    <a:moveTo>
                      <a:pt x="381" y="0"/>
                    </a:moveTo>
                    <a:cubicBezTo>
                      <a:pt x="358" y="0"/>
                      <a:pt x="333" y="11"/>
                      <a:pt x="310" y="37"/>
                    </a:cubicBezTo>
                    <a:lnTo>
                      <a:pt x="190" y="156"/>
                    </a:lnTo>
                    <a:cubicBezTo>
                      <a:pt x="167" y="179"/>
                      <a:pt x="167" y="191"/>
                      <a:pt x="167" y="227"/>
                    </a:cubicBezTo>
                    <a:lnTo>
                      <a:pt x="131" y="227"/>
                    </a:lnTo>
                    <a:cubicBezTo>
                      <a:pt x="127" y="227"/>
                      <a:pt x="124" y="227"/>
                      <a:pt x="121" y="227"/>
                    </a:cubicBezTo>
                    <a:cubicBezTo>
                      <a:pt x="0" y="227"/>
                      <a:pt x="4" y="430"/>
                      <a:pt x="155" y="430"/>
                    </a:cubicBezTo>
                    <a:cubicBezTo>
                      <a:pt x="262" y="430"/>
                      <a:pt x="381" y="430"/>
                      <a:pt x="512" y="418"/>
                    </a:cubicBezTo>
                    <a:cubicBezTo>
                      <a:pt x="631" y="406"/>
                      <a:pt x="631" y="239"/>
                      <a:pt x="512" y="227"/>
                    </a:cubicBezTo>
                    <a:lnTo>
                      <a:pt x="393" y="227"/>
                    </a:lnTo>
                    <a:lnTo>
                      <a:pt x="452" y="168"/>
                    </a:lnTo>
                    <a:cubicBezTo>
                      <a:pt x="516" y="104"/>
                      <a:pt x="456" y="0"/>
                      <a:pt x="38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09" name="Google Shape;709;p20"/>
              <p:cNvSpPr/>
              <p:nvPr/>
            </p:nvSpPr>
            <p:spPr>
              <a:xfrm>
                <a:off x="4797025" y="2262875"/>
                <a:ext cx="42875" cy="8975"/>
              </a:xfrm>
              <a:custGeom>
                <a:avLst/>
                <a:gdLst/>
                <a:ahLst/>
                <a:cxnLst/>
                <a:rect l="l" t="t" r="r" b="b"/>
                <a:pathLst>
                  <a:path w="1715" h="359" extrusionOk="0">
                    <a:moveTo>
                      <a:pt x="124" y="0"/>
                    </a:moveTo>
                    <a:cubicBezTo>
                      <a:pt x="0" y="0"/>
                      <a:pt x="7" y="217"/>
                      <a:pt x="155" y="240"/>
                    </a:cubicBezTo>
                    <a:cubicBezTo>
                      <a:pt x="607" y="276"/>
                      <a:pt x="1084" y="335"/>
                      <a:pt x="1548" y="359"/>
                    </a:cubicBezTo>
                    <a:cubicBezTo>
                      <a:pt x="1691" y="359"/>
                      <a:pt x="1715" y="145"/>
                      <a:pt x="1584" y="121"/>
                    </a:cubicBezTo>
                    <a:cubicBezTo>
                      <a:pt x="1107" y="38"/>
                      <a:pt x="631" y="26"/>
                      <a:pt x="143" y="2"/>
                    </a:cubicBezTo>
                    <a:cubicBezTo>
                      <a:pt x="136" y="1"/>
                      <a:pt x="130" y="0"/>
                      <a:pt x="12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10" name="Google Shape;710;p20"/>
              <p:cNvSpPr/>
              <p:nvPr/>
            </p:nvSpPr>
            <p:spPr>
              <a:xfrm>
                <a:off x="4814575" y="2250075"/>
                <a:ext cx="31575" cy="7250"/>
              </a:xfrm>
              <a:custGeom>
                <a:avLst/>
                <a:gdLst/>
                <a:ahLst/>
                <a:cxnLst/>
                <a:rect l="l" t="t" r="r" b="b"/>
                <a:pathLst>
                  <a:path w="1263" h="290" extrusionOk="0">
                    <a:moveTo>
                      <a:pt x="703" y="0"/>
                    </a:moveTo>
                    <a:cubicBezTo>
                      <a:pt x="525" y="0"/>
                      <a:pt x="346" y="7"/>
                      <a:pt x="167" y="14"/>
                    </a:cubicBezTo>
                    <a:cubicBezTo>
                      <a:pt x="1" y="14"/>
                      <a:pt x="1" y="276"/>
                      <a:pt x="167" y="276"/>
                    </a:cubicBezTo>
                    <a:cubicBezTo>
                      <a:pt x="346" y="283"/>
                      <a:pt x="525" y="289"/>
                      <a:pt x="703" y="289"/>
                    </a:cubicBezTo>
                    <a:cubicBezTo>
                      <a:pt x="834" y="289"/>
                      <a:pt x="965" y="286"/>
                      <a:pt x="1096" y="276"/>
                    </a:cubicBezTo>
                    <a:cubicBezTo>
                      <a:pt x="1263" y="252"/>
                      <a:pt x="1263" y="38"/>
                      <a:pt x="1096" y="14"/>
                    </a:cubicBezTo>
                    <a:cubicBezTo>
                      <a:pt x="965" y="4"/>
                      <a:pt x="834" y="0"/>
                      <a:pt x="70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11" name="Google Shape;711;p20"/>
              <p:cNvSpPr/>
              <p:nvPr/>
            </p:nvSpPr>
            <p:spPr>
              <a:xfrm>
                <a:off x="4826575" y="2238850"/>
                <a:ext cx="15825" cy="7775"/>
              </a:xfrm>
              <a:custGeom>
                <a:avLst/>
                <a:gdLst/>
                <a:ahLst/>
                <a:cxnLst/>
                <a:rect l="l" t="t" r="r" b="b"/>
                <a:pathLst>
                  <a:path w="633" h="311" extrusionOk="0">
                    <a:moveTo>
                      <a:pt x="146" y="1"/>
                    </a:moveTo>
                    <a:cubicBezTo>
                      <a:pt x="43" y="1"/>
                      <a:pt x="1" y="192"/>
                      <a:pt x="128" y="213"/>
                    </a:cubicBezTo>
                    <a:lnTo>
                      <a:pt x="485" y="308"/>
                    </a:lnTo>
                    <a:cubicBezTo>
                      <a:pt x="493" y="310"/>
                      <a:pt x="500" y="310"/>
                      <a:pt x="508" y="310"/>
                    </a:cubicBezTo>
                    <a:cubicBezTo>
                      <a:pt x="608" y="310"/>
                      <a:pt x="633" y="164"/>
                      <a:pt x="533" y="141"/>
                    </a:cubicBezTo>
                    <a:cubicBezTo>
                      <a:pt x="414" y="94"/>
                      <a:pt x="306" y="46"/>
                      <a:pt x="187" y="10"/>
                    </a:cubicBezTo>
                    <a:cubicBezTo>
                      <a:pt x="173" y="4"/>
                      <a:pt x="159" y="1"/>
                      <a:pt x="14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12" name="Google Shape;712;p20"/>
              <p:cNvSpPr/>
              <p:nvPr/>
            </p:nvSpPr>
            <p:spPr>
              <a:xfrm>
                <a:off x="4841075" y="2229875"/>
                <a:ext cx="7750" cy="6275"/>
              </a:xfrm>
              <a:custGeom>
                <a:avLst/>
                <a:gdLst/>
                <a:ahLst/>
                <a:cxnLst/>
                <a:rect l="l" t="t" r="r" b="b"/>
                <a:pathLst>
                  <a:path w="310" h="251" extrusionOk="0">
                    <a:moveTo>
                      <a:pt x="167" y="0"/>
                    </a:moveTo>
                    <a:cubicBezTo>
                      <a:pt x="0" y="24"/>
                      <a:pt x="0" y="250"/>
                      <a:pt x="167" y="250"/>
                    </a:cubicBezTo>
                    <a:cubicBezTo>
                      <a:pt x="310" y="250"/>
                      <a:pt x="310" y="0"/>
                      <a:pt x="16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13" name="Google Shape;713;p20"/>
              <p:cNvSpPr/>
              <p:nvPr/>
            </p:nvSpPr>
            <p:spPr>
              <a:xfrm>
                <a:off x="4920950" y="2150925"/>
                <a:ext cx="170925" cy="119875"/>
              </a:xfrm>
              <a:custGeom>
                <a:avLst/>
                <a:gdLst/>
                <a:ahLst/>
                <a:cxnLst/>
                <a:rect l="l" t="t" r="r" b="b"/>
                <a:pathLst>
                  <a:path w="6837" h="4795" extrusionOk="0">
                    <a:moveTo>
                      <a:pt x="6665" y="1"/>
                    </a:moveTo>
                    <a:cubicBezTo>
                      <a:pt x="6648" y="1"/>
                      <a:pt x="6632" y="5"/>
                      <a:pt x="6616" y="15"/>
                    </a:cubicBezTo>
                    <a:cubicBezTo>
                      <a:pt x="4330" y="1337"/>
                      <a:pt x="2223" y="3087"/>
                      <a:pt x="79" y="4623"/>
                    </a:cubicBezTo>
                    <a:cubicBezTo>
                      <a:pt x="1" y="4672"/>
                      <a:pt x="52" y="4795"/>
                      <a:pt x="120" y="4795"/>
                    </a:cubicBezTo>
                    <a:cubicBezTo>
                      <a:pt x="134" y="4795"/>
                      <a:pt x="149" y="4790"/>
                      <a:pt x="163" y="4777"/>
                    </a:cubicBezTo>
                    <a:cubicBezTo>
                      <a:pt x="2342" y="3265"/>
                      <a:pt x="4723" y="1884"/>
                      <a:pt x="6747" y="194"/>
                    </a:cubicBezTo>
                    <a:cubicBezTo>
                      <a:pt x="6837" y="114"/>
                      <a:pt x="6751" y="1"/>
                      <a:pt x="666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14" name="Google Shape;714;p20"/>
              <p:cNvSpPr/>
              <p:nvPr/>
            </p:nvSpPr>
            <p:spPr>
              <a:xfrm>
                <a:off x="4920250" y="2271975"/>
                <a:ext cx="16100" cy="116800"/>
              </a:xfrm>
              <a:custGeom>
                <a:avLst/>
                <a:gdLst/>
                <a:ahLst/>
                <a:cxnLst/>
                <a:rect l="l" t="t" r="r" b="b"/>
                <a:pathLst>
                  <a:path w="644" h="4672" extrusionOk="0">
                    <a:moveTo>
                      <a:pt x="145" y="1"/>
                    </a:moveTo>
                    <a:cubicBezTo>
                      <a:pt x="100" y="1"/>
                      <a:pt x="55" y="36"/>
                      <a:pt x="48" y="90"/>
                    </a:cubicBezTo>
                    <a:cubicBezTo>
                      <a:pt x="0" y="1317"/>
                      <a:pt x="155" y="2626"/>
                      <a:pt x="369" y="3841"/>
                    </a:cubicBezTo>
                    <a:cubicBezTo>
                      <a:pt x="369" y="4079"/>
                      <a:pt x="369" y="4317"/>
                      <a:pt x="393" y="4555"/>
                    </a:cubicBezTo>
                    <a:cubicBezTo>
                      <a:pt x="393" y="4632"/>
                      <a:pt x="447" y="4671"/>
                      <a:pt x="500" y="4671"/>
                    </a:cubicBezTo>
                    <a:cubicBezTo>
                      <a:pt x="554" y="4671"/>
                      <a:pt x="608" y="4632"/>
                      <a:pt x="608" y="4555"/>
                    </a:cubicBezTo>
                    <a:cubicBezTo>
                      <a:pt x="608" y="4412"/>
                      <a:pt x="608" y="4257"/>
                      <a:pt x="619" y="4115"/>
                    </a:cubicBezTo>
                    <a:cubicBezTo>
                      <a:pt x="619" y="4103"/>
                      <a:pt x="643" y="4103"/>
                      <a:pt x="643" y="4103"/>
                    </a:cubicBezTo>
                    <a:lnTo>
                      <a:pt x="643" y="3936"/>
                    </a:lnTo>
                    <a:cubicBezTo>
                      <a:pt x="643" y="2864"/>
                      <a:pt x="608" y="1840"/>
                      <a:pt x="596" y="793"/>
                    </a:cubicBezTo>
                    <a:cubicBezTo>
                      <a:pt x="596" y="727"/>
                      <a:pt x="548" y="694"/>
                      <a:pt x="500" y="694"/>
                    </a:cubicBezTo>
                    <a:cubicBezTo>
                      <a:pt x="453" y="694"/>
                      <a:pt x="405" y="727"/>
                      <a:pt x="405" y="793"/>
                    </a:cubicBezTo>
                    <a:lnTo>
                      <a:pt x="405" y="983"/>
                    </a:lnTo>
                    <a:cubicBezTo>
                      <a:pt x="358" y="674"/>
                      <a:pt x="298" y="364"/>
                      <a:pt x="227" y="66"/>
                    </a:cubicBezTo>
                    <a:cubicBezTo>
                      <a:pt x="211" y="21"/>
                      <a:pt x="178" y="1"/>
                      <a:pt x="14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15" name="Google Shape;715;p20"/>
              <p:cNvSpPr/>
              <p:nvPr/>
            </p:nvSpPr>
            <p:spPr>
              <a:xfrm>
                <a:off x="4959025" y="2152475"/>
                <a:ext cx="153525" cy="233500"/>
              </a:xfrm>
              <a:custGeom>
                <a:avLst/>
                <a:gdLst/>
                <a:ahLst/>
                <a:cxnLst/>
                <a:rect l="l" t="t" r="r" b="b"/>
                <a:pathLst>
                  <a:path w="6141" h="9340" extrusionOk="0">
                    <a:moveTo>
                      <a:pt x="5849" y="1"/>
                    </a:moveTo>
                    <a:cubicBezTo>
                      <a:pt x="5816" y="1"/>
                      <a:pt x="5784" y="24"/>
                      <a:pt x="5784" y="72"/>
                    </a:cubicBezTo>
                    <a:cubicBezTo>
                      <a:pt x="5736" y="1739"/>
                      <a:pt x="5653" y="3394"/>
                      <a:pt x="5712" y="5073"/>
                    </a:cubicBezTo>
                    <a:cubicBezTo>
                      <a:pt x="5694" y="5061"/>
                      <a:pt x="5682" y="5055"/>
                      <a:pt x="5672" y="5055"/>
                    </a:cubicBezTo>
                    <a:cubicBezTo>
                      <a:pt x="5662" y="5055"/>
                      <a:pt x="5653" y="5061"/>
                      <a:pt x="5641" y="5073"/>
                    </a:cubicBezTo>
                    <a:cubicBezTo>
                      <a:pt x="3688" y="6263"/>
                      <a:pt x="1914" y="7787"/>
                      <a:pt x="80" y="9145"/>
                    </a:cubicBezTo>
                    <a:cubicBezTo>
                      <a:pt x="1" y="9204"/>
                      <a:pt x="55" y="9340"/>
                      <a:pt x="137" y="9340"/>
                    </a:cubicBezTo>
                    <a:cubicBezTo>
                      <a:pt x="153" y="9340"/>
                      <a:pt x="170" y="9335"/>
                      <a:pt x="188" y="9323"/>
                    </a:cubicBezTo>
                    <a:cubicBezTo>
                      <a:pt x="2033" y="7990"/>
                      <a:pt x="4045" y="6740"/>
                      <a:pt x="5760" y="5227"/>
                    </a:cubicBezTo>
                    <a:cubicBezTo>
                      <a:pt x="5760" y="5227"/>
                      <a:pt x="5760" y="5216"/>
                      <a:pt x="5772" y="5216"/>
                    </a:cubicBezTo>
                    <a:cubicBezTo>
                      <a:pt x="5807" y="5227"/>
                      <a:pt x="5831" y="5239"/>
                      <a:pt x="5855" y="5239"/>
                    </a:cubicBezTo>
                    <a:cubicBezTo>
                      <a:pt x="5855" y="5299"/>
                      <a:pt x="5903" y="5347"/>
                      <a:pt x="5974" y="5347"/>
                    </a:cubicBezTo>
                    <a:cubicBezTo>
                      <a:pt x="6129" y="5347"/>
                      <a:pt x="6141" y="5132"/>
                      <a:pt x="5998" y="5096"/>
                    </a:cubicBezTo>
                    <a:cubicBezTo>
                      <a:pt x="6069" y="3418"/>
                      <a:pt x="5962" y="1739"/>
                      <a:pt x="5915" y="72"/>
                    </a:cubicBezTo>
                    <a:cubicBezTo>
                      <a:pt x="5915" y="24"/>
                      <a:pt x="5882" y="1"/>
                      <a:pt x="584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grpSp>
        <p:grpSp>
          <p:nvGrpSpPr>
            <p:cNvPr id="716" name="Google Shape;716;p20"/>
            <p:cNvGrpSpPr/>
            <p:nvPr/>
          </p:nvGrpSpPr>
          <p:grpSpPr>
            <a:xfrm>
              <a:off x="1268383" y="2253867"/>
              <a:ext cx="1149185" cy="1246011"/>
              <a:chOff x="3779925" y="1751900"/>
              <a:chExt cx="1395150" cy="1512700"/>
            </a:xfrm>
          </p:grpSpPr>
          <p:sp>
            <p:nvSpPr>
              <p:cNvPr id="717" name="Google Shape;717;p20"/>
              <p:cNvSpPr/>
              <p:nvPr/>
            </p:nvSpPr>
            <p:spPr>
              <a:xfrm>
                <a:off x="3779925" y="1751900"/>
                <a:ext cx="1395150" cy="1512700"/>
              </a:xfrm>
              <a:custGeom>
                <a:avLst/>
                <a:gdLst/>
                <a:ahLst/>
                <a:cxnLst/>
                <a:rect l="l" t="t" r="r" b="b"/>
                <a:pathLst>
                  <a:path w="55806" h="60508" extrusionOk="0">
                    <a:moveTo>
                      <a:pt x="35362" y="1284"/>
                    </a:moveTo>
                    <a:cubicBezTo>
                      <a:pt x="35362" y="1391"/>
                      <a:pt x="35362" y="1474"/>
                      <a:pt x="35374" y="1581"/>
                    </a:cubicBezTo>
                    <a:cubicBezTo>
                      <a:pt x="35326" y="1593"/>
                      <a:pt x="35267" y="1593"/>
                      <a:pt x="35219" y="1605"/>
                    </a:cubicBezTo>
                    <a:lnTo>
                      <a:pt x="35219" y="1296"/>
                    </a:lnTo>
                    <a:cubicBezTo>
                      <a:pt x="35267" y="1296"/>
                      <a:pt x="35314" y="1284"/>
                      <a:pt x="35362" y="1284"/>
                    </a:cubicBezTo>
                    <a:close/>
                    <a:moveTo>
                      <a:pt x="35803" y="1391"/>
                    </a:moveTo>
                    <a:cubicBezTo>
                      <a:pt x="35898" y="1427"/>
                      <a:pt x="35969" y="1522"/>
                      <a:pt x="36017" y="1653"/>
                    </a:cubicBezTo>
                    <a:cubicBezTo>
                      <a:pt x="35957" y="1605"/>
                      <a:pt x="35898" y="1581"/>
                      <a:pt x="35826" y="1569"/>
                    </a:cubicBezTo>
                    <a:cubicBezTo>
                      <a:pt x="35826" y="1510"/>
                      <a:pt x="35803" y="1450"/>
                      <a:pt x="35803" y="1391"/>
                    </a:cubicBezTo>
                    <a:close/>
                    <a:moveTo>
                      <a:pt x="34838" y="1403"/>
                    </a:moveTo>
                    <a:lnTo>
                      <a:pt x="34838" y="1403"/>
                    </a:lnTo>
                    <a:cubicBezTo>
                      <a:pt x="34826" y="1510"/>
                      <a:pt x="34814" y="1629"/>
                      <a:pt x="34791" y="1748"/>
                    </a:cubicBezTo>
                    <a:cubicBezTo>
                      <a:pt x="34731" y="1760"/>
                      <a:pt x="34695" y="1784"/>
                      <a:pt x="34636" y="1819"/>
                    </a:cubicBezTo>
                    <a:lnTo>
                      <a:pt x="34636" y="1462"/>
                    </a:lnTo>
                    <a:cubicBezTo>
                      <a:pt x="34707" y="1427"/>
                      <a:pt x="34767" y="1415"/>
                      <a:pt x="34838" y="1403"/>
                    </a:cubicBezTo>
                    <a:close/>
                    <a:moveTo>
                      <a:pt x="34279" y="1593"/>
                    </a:moveTo>
                    <a:lnTo>
                      <a:pt x="34231" y="1998"/>
                    </a:lnTo>
                    <a:cubicBezTo>
                      <a:pt x="34124" y="2046"/>
                      <a:pt x="34040" y="2081"/>
                      <a:pt x="33933" y="2141"/>
                    </a:cubicBezTo>
                    <a:cubicBezTo>
                      <a:pt x="33921" y="2046"/>
                      <a:pt x="33921" y="1939"/>
                      <a:pt x="33898" y="1831"/>
                    </a:cubicBezTo>
                    <a:cubicBezTo>
                      <a:pt x="33898" y="1808"/>
                      <a:pt x="33886" y="1784"/>
                      <a:pt x="33874" y="1772"/>
                    </a:cubicBezTo>
                    <a:lnTo>
                      <a:pt x="34279" y="1593"/>
                    </a:lnTo>
                    <a:close/>
                    <a:moveTo>
                      <a:pt x="33624" y="1891"/>
                    </a:moveTo>
                    <a:cubicBezTo>
                      <a:pt x="33588" y="2058"/>
                      <a:pt x="33576" y="2189"/>
                      <a:pt x="33564" y="2343"/>
                    </a:cubicBezTo>
                    <a:cubicBezTo>
                      <a:pt x="33481" y="2379"/>
                      <a:pt x="33409" y="2427"/>
                      <a:pt x="33350" y="2462"/>
                    </a:cubicBezTo>
                    <a:cubicBezTo>
                      <a:pt x="33338" y="2367"/>
                      <a:pt x="33338" y="2284"/>
                      <a:pt x="33326" y="2177"/>
                    </a:cubicBezTo>
                    <a:cubicBezTo>
                      <a:pt x="33326" y="2129"/>
                      <a:pt x="33290" y="2105"/>
                      <a:pt x="33255" y="2081"/>
                    </a:cubicBezTo>
                    <a:cubicBezTo>
                      <a:pt x="33374" y="2022"/>
                      <a:pt x="33493" y="1950"/>
                      <a:pt x="33624" y="1891"/>
                    </a:cubicBezTo>
                    <a:close/>
                    <a:moveTo>
                      <a:pt x="33040" y="2224"/>
                    </a:moveTo>
                    <a:lnTo>
                      <a:pt x="33040" y="2224"/>
                    </a:lnTo>
                    <a:cubicBezTo>
                      <a:pt x="33028" y="2367"/>
                      <a:pt x="33005" y="2522"/>
                      <a:pt x="32993" y="2653"/>
                    </a:cubicBezTo>
                    <a:cubicBezTo>
                      <a:pt x="32981" y="2653"/>
                      <a:pt x="32969" y="2665"/>
                      <a:pt x="32969" y="2665"/>
                    </a:cubicBezTo>
                    <a:cubicBezTo>
                      <a:pt x="32909" y="2689"/>
                      <a:pt x="32862" y="2712"/>
                      <a:pt x="32802" y="2736"/>
                    </a:cubicBezTo>
                    <a:cubicBezTo>
                      <a:pt x="32814" y="2653"/>
                      <a:pt x="32814" y="2558"/>
                      <a:pt x="32826" y="2474"/>
                    </a:cubicBezTo>
                    <a:cubicBezTo>
                      <a:pt x="32826" y="2415"/>
                      <a:pt x="32814" y="2379"/>
                      <a:pt x="32766" y="2355"/>
                    </a:cubicBezTo>
                    <a:cubicBezTo>
                      <a:pt x="32874" y="2308"/>
                      <a:pt x="32969" y="2260"/>
                      <a:pt x="33040" y="2224"/>
                    </a:cubicBezTo>
                    <a:close/>
                    <a:moveTo>
                      <a:pt x="37279" y="2236"/>
                    </a:moveTo>
                    <a:lnTo>
                      <a:pt x="37279" y="2236"/>
                    </a:lnTo>
                    <a:cubicBezTo>
                      <a:pt x="36969" y="2396"/>
                      <a:pt x="36650" y="2566"/>
                      <a:pt x="36347" y="2737"/>
                    </a:cubicBezTo>
                    <a:lnTo>
                      <a:pt x="36347" y="2737"/>
                    </a:lnTo>
                    <a:cubicBezTo>
                      <a:pt x="36443" y="2680"/>
                      <a:pt x="36540" y="2619"/>
                      <a:pt x="36636" y="2558"/>
                    </a:cubicBezTo>
                    <a:cubicBezTo>
                      <a:pt x="36731" y="2498"/>
                      <a:pt x="36743" y="2415"/>
                      <a:pt x="36731" y="2343"/>
                    </a:cubicBezTo>
                    <a:cubicBezTo>
                      <a:pt x="36838" y="2320"/>
                      <a:pt x="36934" y="2296"/>
                      <a:pt x="37041" y="2284"/>
                    </a:cubicBezTo>
                    <a:cubicBezTo>
                      <a:pt x="37112" y="2260"/>
                      <a:pt x="37196" y="2248"/>
                      <a:pt x="37279" y="2236"/>
                    </a:cubicBezTo>
                    <a:close/>
                    <a:moveTo>
                      <a:pt x="32481" y="2546"/>
                    </a:moveTo>
                    <a:lnTo>
                      <a:pt x="32481" y="2546"/>
                    </a:lnTo>
                    <a:cubicBezTo>
                      <a:pt x="32457" y="2665"/>
                      <a:pt x="32445" y="2796"/>
                      <a:pt x="32433" y="2939"/>
                    </a:cubicBezTo>
                    <a:cubicBezTo>
                      <a:pt x="32314" y="2986"/>
                      <a:pt x="32195" y="3058"/>
                      <a:pt x="32064" y="3093"/>
                    </a:cubicBezTo>
                    <a:cubicBezTo>
                      <a:pt x="32064" y="3022"/>
                      <a:pt x="32052" y="2951"/>
                      <a:pt x="32028" y="2879"/>
                    </a:cubicBezTo>
                    <a:cubicBezTo>
                      <a:pt x="32028" y="2855"/>
                      <a:pt x="32016" y="2843"/>
                      <a:pt x="31993" y="2843"/>
                    </a:cubicBezTo>
                    <a:cubicBezTo>
                      <a:pt x="32159" y="2736"/>
                      <a:pt x="32326" y="2653"/>
                      <a:pt x="32481" y="2546"/>
                    </a:cubicBezTo>
                    <a:close/>
                    <a:moveTo>
                      <a:pt x="32969" y="3284"/>
                    </a:moveTo>
                    <a:cubicBezTo>
                      <a:pt x="32921" y="3332"/>
                      <a:pt x="32862" y="3367"/>
                      <a:pt x="32814" y="3391"/>
                    </a:cubicBezTo>
                    <a:lnTo>
                      <a:pt x="32814" y="3367"/>
                    </a:lnTo>
                    <a:cubicBezTo>
                      <a:pt x="32862" y="3332"/>
                      <a:pt x="32909" y="3320"/>
                      <a:pt x="32969" y="3284"/>
                    </a:cubicBezTo>
                    <a:close/>
                    <a:moveTo>
                      <a:pt x="31790" y="2974"/>
                    </a:moveTo>
                    <a:lnTo>
                      <a:pt x="31790" y="2974"/>
                    </a:lnTo>
                    <a:cubicBezTo>
                      <a:pt x="31743" y="3070"/>
                      <a:pt x="31743" y="3153"/>
                      <a:pt x="31743" y="3260"/>
                    </a:cubicBezTo>
                    <a:cubicBezTo>
                      <a:pt x="31623" y="3320"/>
                      <a:pt x="31504" y="3379"/>
                      <a:pt x="31373" y="3439"/>
                    </a:cubicBezTo>
                    <a:lnTo>
                      <a:pt x="31373" y="3260"/>
                    </a:lnTo>
                    <a:lnTo>
                      <a:pt x="31373" y="3248"/>
                    </a:lnTo>
                    <a:cubicBezTo>
                      <a:pt x="31504" y="3153"/>
                      <a:pt x="31635" y="3070"/>
                      <a:pt x="31790" y="2974"/>
                    </a:cubicBezTo>
                    <a:close/>
                    <a:moveTo>
                      <a:pt x="31064" y="3439"/>
                    </a:moveTo>
                    <a:lnTo>
                      <a:pt x="31052" y="3582"/>
                    </a:lnTo>
                    <a:cubicBezTo>
                      <a:pt x="30957" y="3629"/>
                      <a:pt x="30850" y="3689"/>
                      <a:pt x="30742" y="3736"/>
                    </a:cubicBezTo>
                    <a:lnTo>
                      <a:pt x="30742" y="3724"/>
                    </a:lnTo>
                    <a:cubicBezTo>
                      <a:pt x="30742" y="3689"/>
                      <a:pt x="30742" y="3677"/>
                      <a:pt x="30731" y="3641"/>
                    </a:cubicBezTo>
                    <a:cubicBezTo>
                      <a:pt x="30838" y="3570"/>
                      <a:pt x="30945" y="3510"/>
                      <a:pt x="31064" y="3439"/>
                    </a:cubicBezTo>
                    <a:close/>
                    <a:moveTo>
                      <a:pt x="32338" y="3570"/>
                    </a:moveTo>
                    <a:lnTo>
                      <a:pt x="32338" y="3594"/>
                    </a:lnTo>
                    <a:lnTo>
                      <a:pt x="32338" y="3629"/>
                    </a:lnTo>
                    <a:cubicBezTo>
                      <a:pt x="32255" y="3677"/>
                      <a:pt x="32147" y="3736"/>
                      <a:pt x="32052" y="3784"/>
                    </a:cubicBezTo>
                    <a:lnTo>
                      <a:pt x="32052" y="3677"/>
                    </a:lnTo>
                    <a:cubicBezTo>
                      <a:pt x="32147" y="3653"/>
                      <a:pt x="32231" y="3617"/>
                      <a:pt x="32338" y="3570"/>
                    </a:cubicBezTo>
                    <a:close/>
                    <a:moveTo>
                      <a:pt x="30385" y="3867"/>
                    </a:moveTo>
                    <a:lnTo>
                      <a:pt x="30385" y="3903"/>
                    </a:lnTo>
                    <a:cubicBezTo>
                      <a:pt x="30350" y="3927"/>
                      <a:pt x="30278" y="3951"/>
                      <a:pt x="30242" y="3975"/>
                    </a:cubicBezTo>
                    <a:cubicBezTo>
                      <a:pt x="30278" y="3951"/>
                      <a:pt x="30350" y="3915"/>
                      <a:pt x="30385" y="3867"/>
                    </a:cubicBezTo>
                    <a:close/>
                    <a:moveTo>
                      <a:pt x="40470" y="2165"/>
                    </a:moveTo>
                    <a:lnTo>
                      <a:pt x="40470" y="2165"/>
                    </a:lnTo>
                    <a:cubicBezTo>
                      <a:pt x="40720" y="2177"/>
                      <a:pt x="40958" y="2189"/>
                      <a:pt x="41208" y="2189"/>
                    </a:cubicBezTo>
                    <a:cubicBezTo>
                      <a:pt x="40303" y="2760"/>
                      <a:pt x="39422" y="3367"/>
                      <a:pt x="38577" y="4010"/>
                    </a:cubicBezTo>
                    <a:cubicBezTo>
                      <a:pt x="39196" y="3463"/>
                      <a:pt x="39803" y="2915"/>
                      <a:pt x="40422" y="2367"/>
                    </a:cubicBezTo>
                    <a:cubicBezTo>
                      <a:pt x="40494" y="2308"/>
                      <a:pt x="40494" y="2224"/>
                      <a:pt x="40470" y="2165"/>
                    </a:cubicBezTo>
                    <a:close/>
                    <a:moveTo>
                      <a:pt x="39172" y="2129"/>
                    </a:moveTo>
                    <a:cubicBezTo>
                      <a:pt x="38362" y="2772"/>
                      <a:pt x="37565" y="3391"/>
                      <a:pt x="36755" y="4022"/>
                    </a:cubicBezTo>
                    <a:cubicBezTo>
                      <a:pt x="37446" y="3415"/>
                      <a:pt x="38100" y="2772"/>
                      <a:pt x="38755" y="2129"/>
                    </a:cubicBezTo>
                    <a:close/>
                    <a:moveTo>
                      <a:pt x="31695" y="3855"/>
                    </a:moveTo>
                    <a:cubicBezTo>
                      <a:pt x="31695" y="3903"/>
                      <a:pt x="31695" y="3951"/>
                      <a:pt x="31683" y="3986"/>
                    </a:cubicBezTo>
                    <a:cubicBezTo>
                      <a:pt x="31576" y="4046"/>
                      <a:pt x="31457" y="4105"/>
                      <a:pt x="31350" y="4165"/>
                    </a:cubicBezTo>
                    <a:cubicBezTo>
                      <a:pt x="31350" y="4153"/>
                      <a:pt x="31373" y="4153"/>
                      <a:pt x="31373" y="4141"/>
                    </a:cubicBezTo>
                    <a:cubicBezTo>
                      <a:pt x="31373" y="4094"/>
                      <a:pt x="31385" y="4034"/>
                      <a:pt x="31385" y="3986"/>
                    </a:cubicBezTo>
                    <a:lnTo>
                      <a:pt x="31695" y="3855"/>
                    </a:lnTo>
                    <a:close/>
                    <a:moveTo>
                      <a:pt x="31052" y="4141"/>
                    </a:moveTo>
                    <a:cubicBezTo>
                      <a:pt x="31052" y="4213"/>
                      <a:pt x="31123" y="4260"/>
                      <a:pt x="31159" y="4272"/>
                    </a:cubicBezTo>
                    <a:cubicBezTo>
                      <a:pt x="31016" y="4367"/>
                      <a:pt x="30861" y="4451"/>
                      <a:pt x="30707" y="4522"/>
                    </a:cubicBezTo>
                    <a:cubicBezTo>
                      <a:pt x="30719" y="4451"/>
                      <a:pt x="30731" y="4356"/>
                      <a:pt x="30731" y="4272"/>
                    </a:cubicBezTo>
                    <a:cubicBezTo>
                      <a:pt x="30850" y="4248"/>
                      <a:pt x="30957" y="4201"/>
                      <a:pt x="31052" y="4141"/>
                    </a:cubicBezTo>
                    <a:close/>
                    <a:moveTo>
                      <a:pt x="30326" y="4475"/>
                    </a:moveTo>
                    <a:cubicBezTo>
                      <a:pt x="30326" y="4570"/>
                      <a:pt x="30326" y="4641"/>
                      <a:pt x="30361" y="4725"/>
                    </a:cubicBezTo>
                    <a:cubicBezTo>
                      <a:pt x="30302" y="4760"/>
                      <a:pt x="30230" y="4808"/>
                      <a:pt x="30171" y="4856"/>
                    </a:cubicBezTo>
                    <a:cubicBezTo>
                      <a:pt x="30183" y="4748"/>
                      <a:pt x="30195" y="4653"/>
                      <a:pt x="30195" y="4534"/>
                    </a:cubicBezTo>
                    <a:cubicBezTo>
                      <a:pt x="30242" y="4522"/>
                      <a:pt x="30290" y="4498"/>
                      <a:pt x="30326" y="4475"/>
                    </a:cubicBezTo>
                    <a:close/>
                    <a:moveTo>
                      <a:pt x="29778" y="4737"/>
                    </a:moveTo>
                    <a:lnTo>
                      <a:pt x="29778" y="4737"/>
                    </a:lnTo>
                    <a:cubicBezTo>
                      <a:pt x="29766" y="4856"/>
                      <a:pt x="29754" y="4963"/>
                      <a:pt x="29766" y="5082"/>
                    </a:cubicBezTo>
                    <a:cubicBezTo>
                      <a:pt x="29588" y="5177"/>
                      <a:pt x="29409" y="5284"/>
                      <a:pt x="29242" y="5391"/>
                    </a:cubicBezTo>
                    <a:cubicBezTo>
                      <a:pt x="29254" y="5320"/>
                      <a:pt x="29254" y="5237"/>
                      <a:pt x="29254" y="5165"/>
                    </a:cubicBezTo>
                    <a:cubicBezTo>
                      <a:pt x="29254" y="5106"/>
                      <a:pt x="29266" y="5034"/>
                      <a:pt x="29266" y="4975"/>
                    </a:cubicBezTo>
                    <a:cubicBezTo>
                      <a:pt x="29421" y="4879"/>
                      <a:pt x="29599" y="4808"/>
                      <a:pt x="29778" y="4737"/>
                    </a:cubicBezTo>
                    <a:close/>
                    <a:moveTo>
                      <a:pt x="28956" y="5106"/>
                    </a:moveTo>
                    <a:lnTo>
                      <a:pt x="28956" y="5106"/>
                    </a:lnTo>
                    <a:cubicBezTo>
                      <a:pt x="28933" y="5260"/>
                      <a:pt x="28945" y="5403"/>
                      <a:pt x="28992" y="5522"/>
                    </a:cubicBezTo>
                    <a:cubicBezTo>
                      <a:pt x="28873" y="5594"/>
                      <a:pt x="28754" y="5653"/>
                      <a:pt x="28635" y="5725"/>
                    </a:cubicBezTo>
                    <a:cubicBezTo>
                      <a:pt x="28671" y="5582"/>
                      <a:pt x="28671" y="5403"/>
                      <a:pt x="28659" y="5237"/>
                    </a:cubicBezTo>
                    <a:cubicBezTo>
                      <a:pt x="28754" y="5189"/>
                      <a:pt x="28861" y="5153"/>
                      <a:pt x="28956" y="5106"/>
                    </a:cubicBezTo>
                    <a:close/>
                    <a:moveTo>
                      <a:pt x="28349" y="5391"/>
                    </a:moveTo>
                    <a:cubicBezTo>
                      <a:pt x="28349" y="5558"/>
                      <a:pt x="28361" y="5701"/>
                      <a:pt x="28421" y="5820"/>
                    </a:cubicBezTo>
                    <a:cubicBezTo>
                      <a:pt x="28421" y="5832"/>
                      <a:pt x="28445" y="5832"/>
                      <a:pt x="28456" y="5832"/>
                    </a:cubicBezTo>
                    <a:cubicBezTo>
                      <a:pt x="28278" y="5939"/>
                      <a:pt x="28099" y="6046"/>
                      <a:pt x="27921" y="6165"/>
                    </a:cubicBezTo>
                    <a:cubicBezTo>
                      <a:pt x="27992" y="5987"/>
                      <a:pt x="28004" y="5760"/>
                      <a:pt x="28004" y="5546"/>
                    </a:cubicBezTo>
                    <a:cubicBezTo>
                      <a:pt x="28052" y="5534"/>
                      <a:pt x="28111" y="5510"/>
                      <a:pt x="28171" y="5475"/>
                    </a:cubicBezTo>
                    <a:lnTo>
                      <a:pt x="28349" y="5391"/>
                    </a:lnTo>
                    <a:close/>
                    <a:moveTo>
                      <a:pt x="45066" y="5963"/>
                    </a:moveTo>
                    <a:lnTo>
                      <a:pt x="45066" y="6284"/>
                    </a:lnTo>
                    <a:lnTo>
                      <a:pt x="45018" y="6332"/>
                    </a:lnTo>
                    <a:lnTo>
                      <a:pt x="45066" y="5963"/>
                    </a:lnTo>
                    <a:close/>
                    <a:moveTo>
                      <a:pt x="44970" y="6653"/>
                    </a:moveTo>
                    <a:cubicBezTo>
                      <a:pt x="44970" y="6665"/>
                      <a:pt x="44970" y="6689"/>
                      <a:pt x="44982" y="6701"/>
                    </a:cubicBezTo>
                    <a:cubicBezTo>
                      <a:pt x="44970" y="6713"/>
                      <a:pt x="44970" y="6749"/>
                      <a:pt x="44958" y="6761"/>
                    </a:cubicBezTo>
                    <a:cubicBezTo>
                      <a:pt x="44958" y="6725"/>
                      <a:pt x="44958" y="6689"/>
                      <a:pt x="44970" y="6653"/>
                    </a:cubicBezTo>
                    <a:close/>
                    <a:moveTo>
                      <a:pt x="27706" y="5737"/>
                    </a:moveTo>
                    <a:cubicBezTo>
                      <a:pt x="27694" y="5891"/>
                      <a:pt x="27694" y="6058"/>
                      <a:pt x="27742" y="6213"/>
                    </a:cubicBezTo>
                    <a:cubicBezTo>
                      <a:pt x="27754" y="6237"/>
                      <a:pt x="27766" y="6249"/>
                      <a:pt x="27802" y="6261"/>
                    </a:cubicBezTo>
                    <a:cubicBezTo>
                      <a:pt x="27373" y="6522"/>
                      <a:pt x="26932" y="6784"/>
                      <a:pt x="26504" y="7058"/>
                    </a:cubicBezTo>
                    <a:cubicBezTo>
                      <a:pt x="26563" y="6820"/>
                      <a:pt x="26575" y="6558"/>
                      <a:pt x="26575" y="6308"/>
                    </a:cubicBezTo>
                    <a:cubicBezTo>
                      <a:pt x="26718" y="6213"/>
                      <a:pt x="26861" y="6130"/>
                      <a:pt x="27028" y="6058"/>
                    </a:cubicBezTo>
                    <a:lnTo>
                      <a:pt x="27028" y="6058"/>
                    </a:lnTo>
                    <a:cubicBezTo>
                      <a:pt x="27016" y="6189"/>
                      <a:pt x="27016" y="6332"/>
                      <a:pt x="27040" y="6463"/>
                    </a:cubicBezTo>
                    <a:cubicBezTo>
                      <a:pt x="27045" y="6519"/>
                      <a:pt x="27088" y="6544"/>
                      <a:pt x="27135" y="6544"/>
                    </a:cubicBezTo>
                    <a:cubicBezTo>
                      <a:pt x="27188" y="6544"/>
                      <a:pt x="27247" y="6513"/>
                      <a:pt x="27266" y="6463"/>
                    </a:cubicBezTo>
                    <a:cubicBezTo>
                      <a:pt x="27302" y="6284"/>
                      <a:pt x="27325" y="6106"/>
                      <a:pt x="27337" y="5915"/>
                    </a:cubicBezTo>
                    <a:cubicBezTo>
                      <a:pt x="27456" y="5856"/>
                      <a:pt x="27587" y="5796"/>
                      <a:pt x="27706" y="5737"/>
                    </a:cubicBezTo>
                    <a:close/>
                    <a:moveTo>
                      <a:pt x="26278" y="6415"/>
                    </a:moveTo>
                    <a:lnTo>
                      <a:pt x="26278" y="6415"/>
                    </a:lnTo>
                    <a:cubicBezTo>
                      <a:pt x="26254" y="6642"/>
                      <a:pt x="26242" y="6880"/>
                      <a:pt x="26266" y="7106"/>
                    </a:cubicBezTo>
                    <a:cubicBezTo>
                      <a:pt x="26266" y="7118"/>
                      <a:pt x="26278" y="7130"/>
                      <a:pt x="26301" y="7142"/>
                    </a:cubicBezTo>
                    <a:cubicBezTo>
                      <a:pt x="26182" y="7225"/>
                      <a:pt x="26063" y="7296"/>
                      <a:pt x="25920" y="7368"/>
                    </a:cubicBezTo>
                    <a:cubicBezTo>
                      <a:pt x="25956" y="7249"/>
                      <a:pt x="25908" y="7142"/>
                      <a:pt x="25908" y="7023"/>
                    </a:cubicBezTo>
                    <a:cubicBezTo>
                      <a:pt x="25897" y="6892"/>
                      <a:pt x="25897" y="6749"/>
                      <a:pt x="25908" y="6606"/>
                    </a:cubicBezTo>
                    <a:cubicBezTo>
                      <a:pt x="26039" y="6546"/>
                      <a:pt x="26159" y="6475"/>
                      <a:pt x="26278" y="6415"/>
                    </a:cubicBezTo>
                    <a:close/>
                    <a:moveTo>
                      <a:pt x="25647" y="6749"/>
                    </a:moveTo>
                    <a:lnTo>
                      <a:pt x="25647" y="6749"/>
                    </a:lnTo>
                    <a:cubicBezTo>
                      <a:pt x="25611" y="6999"/>
                      <a:pt x="25611" y="7296"/>
                      <a:pt x="25766" y="7475"/>
                    </a:cubicBezTo>
                    <a:cubicBezTo>
                      <a:pt x="25647" y="7558"/>
                      <a:pt x="25504" y="7642"/>
                      <a:pt x="25385" y="7713"/>
                    </a:cubicBezTo>
                    <a:cubicBezTo>
                      <a:pt x="25373" y="7642"/>
                      <a:pt x="25361" y="7558"/>
                      <a:pt x="25361" y="7475"/>
                    </a:cubicBezTo>
                    <a:cubicBezTo>
                      <a:pt x="25325" y="7296"/>
                      <a:pt x="25301" y="7106"/>
                      <a:pt x="25266" y="6927"/>
                    </a:cubicBezTo>
                    <a:cubicBezTo>
                      <a:pt x="25385" y="6868"/>
                      <a:pt x="25527" y="6808"/>
                      <a:pt x="25647" y="6749"/>
                    </a:cubicBezTo>
                    <a:close/>
                    <a:moveTo>
                      <a:pt x="25004" y="7058"/>
                    </a:moveTo>
                    <a:cubicBezTo>
                      <a:pt x="25016" y="7201"/>
                      <a:pt x="25016" y="7368"/>
                      <a:pt x="25027" y="7523"/>
                    </a:cubicBezTo>
                    <a:cubicBezTo>
                      <a:pt x="25051" y="7654"/>
                      <a:pt x="25051" y="7773"/>
                      <a:pt x="25075" y="7892"/>
                    </a:cubicBezTo>
                    <a:cubicBezTo>
                      <a:pt x="24968" y="7951"/>
                      <a:pt x="24873" y="8023"/>
                      <a:pt x="24765" y="8082"/>
                    </a:cubicBezTo>
                    <a:cubicBezTo>
                      <a:pt x="24754" y="7975"/>
                      <a:pt x="24718" y="7856"/>
                      <a:pt x="24694" y="7737"/>
                    </a:cubicBezTo>
                    <a:cubicBezTo>
                      <a:pt x="24658" y="7582"/>
                      <a:pt x="24658" y="7427"/>
                      <a:pt x="24670" y="7261"/>
                    </a:cubicBezTo>
                    <a:cubicBezTo>
                      <a:pt x="24670" y="7249"/>
                      <a:pt x="24658" y="7237"/>
                      <a:pt x="24658" y="7225"/>
                    </a:cubicBezTo>
                    <a:cubicBezTo>
                      <a:pt x="24777" y="7165"/>
                      <a:pt x="24896" y="7118"/>
                      <a:pt x="25004" y="7058"/>
                    </a:cubicBezTo>
                    <a:close/>
                    <a:moveTo>
                      <a:pt x="23301" y="7880"/>
                    </a:moveTo>
                    <a:cubicBezTo>
                      <a:pt x="23301" y="7892"/>
                      <a:pt x="23289" y="7904"/>
                      <a:pt x="23289" y="7915"/>
                    </a:cubicBezTo>
                    <a:cubicBezTo>
                      <a:pt x="23289" y="7975"/>
                      <a:pt x="23289" y="8035"/>
                      <a:pt x="23301" y="8094"/>
                    </a:cubicBezTo>
                    <a:cubicBezTo>
                      <a:pt x="23241" y="8046"/>
                      <a:pt x="23170" y="7999"/>
                      <a:pt x="23099" y="7963"/>
                    </a:cubicBezTo>
                    <a:cubicBezTo>
                      <a:pt x="23170" y="7939"/>
                      <a:pt x="23230" y="7904"/>
                      <a:pt x="23301" y="7880"/>
                    </a:cubicBezTo>
                    <a:close/>
                    <a:moveTo>
                      <a:pt x="47328" y="7463"/>
                    </a:moveTo>
                    <a:cubicBezTo>
                      <a:pt x="47352" y="7582"/>
                      <a:pt x="47387" y="7725"/>
                      <a:pt x="47387" y="7892"/>
                    </a:cubicBezTo>
                    <a:cubicBezTo>
                      <a:pt x="47399" y="7951"/>
                      <a:pt x="47423" y="7999"/>
                      <a:pt x="47471" y="8023"/>
                    </a:cubicBezTo>
                    <a:cubicBezTo>
                      <a:pt x="47435" y="8046"/>
                      <a:pt x="47399" y="8082"/>
                      <a:pt x="47352" y="8118"/>
                    </a:cubicBezTo>
                    <a:cubicBezTo>
                      <a:pt x="47316" y="8142"/>
                      <a:pt x="47268" y="8154"/>
                      <a:pt x="47221" y="8189"/>
                    </a:cubicBezTo>
                    <a:cubicBezTo>
                      <a:pt x="47268" y="7951"/>
                      <a:pt x="47316" y="7701"/>
                      <a:pt x="47328" y="7463"/>
                    </a:cubicBezTo>
                    <a:close/>
                    <a:moveTo>
                      <a:pt x="22789" y="8106"/>
                    </a:moveTo>
                    <a:cubicBezTo>
                      <a:pt x="22789" y="8130"/>
                      <a:pt x="22813" y="8130"/>
                      <a:pt x="22849" y="8130"/>
                    </a:cubicBezTo>
                    <a:cubicBezTo>
                      <a:pt x="22860" y="8142"/>
                      <a:pt x="22860" y="8154"/>
                      <a:pt x="22872" y="8154"/>
                    </a:cubicBezTo>
                    <a:cubicBezTo>
                      <a:pt x="22825" y="8154"/>
                      <a:pt x="22801" y="8189"/>
                      <a:pt x="22789" y="8225"/>
                    </a:cubicBezTo>
                    <a:lnTo>
                      <a:pt x="22706" y="8154"/>
                    </a:lnTo>
                    <a:cubicBezTo>
                      <a:pt x="22741" y="8142"/>
                      <a:pt x="22753" y="8130"/>
                      <a:pt x="22789" y="8106"/>
                    </a:cubicBezTo>
                    <a:close/>
                    <a:moveTo>
                      <a:pt x="23134" y="8225"/>
                    </a:moveTo>
                    <a:cubicBezTo>
                      <a:pt x="23170" y="8249"/>
                      <a:pt x="23218" y="8261"/>
                      <a:pt x="23241" y="8273"/>
                    </a:cubicBezTo>
                    <a:cubicBezTo>
                      <a:pt x="23253" y="8281"/>
                      <a:pt x="23264" y="8283"/>
                      <a:pt x="23273" y="8283"/>
                    </a:cubicBezTo>
                    <a:cubicBezTo>
                      <a:pt x="23292" y="8283"/>
                      <a:pt x="23305" y="8273"/>
                      <a:pt x="23313" y="8273"/>
                    </a:cubicBezTo>
                    <a:cubicBezTo>
                      <a:pt x="23313" y="8320"/>
                      <a:pt x="23337" y="8344"/>
                      <a:pt x="23349" y="8392"/>
                    </a:cubicBezTo>
                    <a:cubicBezTo>
                      <a:pt x="23277" y="8332"/>
                      <a:pt x="23218" y="8296"/>
                      <a:pt x="23134" y="8225"/>
                    </a:cubicBezTo>
                    <a:close/>
                    <a:moveTo>
                      <a:pt x="23682" y="7713"/>
                    </a:moveTo>
                    <a:cubicBezTo>
                      <a:pt x="23658" y="7975"/>
                      <a:pt x="23658" y="8296"/>
                      <a:pt x="23718" y="8570"/>
                    </a:cubicBezTo>
                    <a:cubicBezTo>
                      <a:pt x="23682" y="8558"/>
                      <a:pt x="23634" y="8523"/>
                      <a:pt x="23587" y="8511"/>
                    </a:cubicBezTo>
                    <a:cubicBezTo>
                      <a:pt x="23551" y="8320"/>
                      <a:pt x="23515" y="8130"/>
                      <a:pt x="23503" y="7915"/>
                    </a:cubicBezTo>
                    <a:cubicBezTo>
                      <a:pt x="23503" y="7856"/>
                      <a:pt x="23456" y="7832"/>
                      <a:pt x="23408" y="7832"/>
                    </a:cubicBezTo>
                    <a:cubicBezTo>
                      <a:pt x="23503" y="7785"/>
                      <a:pt x="23587" y="7737"/>
                      <a:pt x="23682" y="7713"/>
                    </a:cubicBezTo>
                    <a:close/>
                    <a:moveTo>
                      <a:pt x="24432" y="7344"/>
                    </a:moveTo>
                    <a:lnTo>
                      <a:pt x="24432" y="7344"/>
                    </a:lnTo>
                    <a:cubicBezTo>
                      <a:pt x="24396" y="7642"/>
                      <a:pt x="24396" y="7999"/>
                      <a:pt x="24527" y="8261"/>
                    </a:cubicBezTo>
                    <a:cubicBezTo>
                      <a:pt x="24468" y="8296"/>
                      <a:pt x="24408" y="8332"/>
                      <a:pt x="24361" y="8368"/>
                    </a:cubicBezTo>
                    <a:cubicBezTo>
                      <a:pt x="24373" y="8237"/>
                      <a:pt x="24349" y="8142"/>
                      <a:pt x="24325" y="8011"/>
                    </a:cubicBezTo>
                    <a:cubicBezTo>
                      <a:pt x="24313" y="7844"/>
                      <a:pt x="24313" y="7701"/>
                      <a:pt x="24325" y="7534"/>
                    </a:cubicBezTo>
                    <a:cubicBezTo>
                      <a:pt x="24325" y="7481"/>
                      <a:pt x="24289" y="7454"/>
                      <a:pt x="24252" y="7454"/>
                    </a:cubicBezTo>
                    <a:cubicBezTo>
                      <a:pt x="24215" y="7454"/>
                      <a:pt x="24176" y="7481"/>
                      <a:pt x="24170" y="7534"/>
                    </a:cubicBezTo>
                    <a:cubicBezTo>
                      <a:pt x="24134" y="7796"/>
                      <a:pt x="24075" y="8177"/>
                      <a:pt x="24230" y="8416"/>
                    </a:cubicBezTo>
                    <a:cubicBezTo>
                      <a:pt x="24230" y="8427"/>
                      <a:pt x="24242" y="8427"/>
                      <a:pt x="24254" y="8439"/>
                    </a:cubicBezTo>
                    <a:cubicBezTo>
                      <a:pt x="24170" y="8499"/>
                      <a:pt x="24075" y="8558"/>
                      <a:pt x="23992" y="8606"/>
                    </a:cubicBezTo>
                    <a:cubicBezTo>
                      <a:pt x="23956" y="8475"/>
                      <a:pt x="23932" y="8320"/>
                      <a:pt x="23920" y="8189"/>
                    </a:cubicBezTo>
                    <a:cubicBezTo>
                      <a:pt x="23896" y="7999"/>
                      <a:pt x="23884" y="7796"/>
                      <a:pt x="23896" y="7606"/>
                    </a:cubicBezTo>
                    <a:cubicBezTo>
                      <a:pt x="24063" y="7523"/>
                      <a:pt x="24242" y="7427"/>
                      <a:pt x="24432" y="7344"/>
                    </a:cubicBezTo>
                    <a:close/>
                    <a:moveTo>
                      <a:pt x="21896" y="8535"/>
                    </a:moveTo>
                    <a:lnTo>
                      <a:pt x="21896" y="8535"/>
                    </a:lnTo>
                    <a:cubicBezTo>
                      <a:pt x="21860" y="8606"/>
                      <a:pt x="21848" y="8666"/>
                      <a:pt x="21825" y="8749"/>
                    </a:cubicBezTo>
                    <a:lnTo>
                      <a:pt x="21825" y="8606"/>
                    </a:lnTo>
                    <a:cubicBezTo>
                      <a:pt x="21825" y="8570"/>
                      <a:pt x="21860" y="8547"/>
                      <a:pt x="21896" y="8535"/>
                    </a:cubicBezTo>
                    <a:close/>
                    <a:moveTo>
                      <a:pt x="26099" y="7665"/>
                    </a:moveTo>
                    <a:cubicBezTo>
                      <a:pt x="25539" y="8046"/>
                      <a:pt x="25004" y="8463"/>
                      <a:pt x="24468" y="8880"/>
                    </a:cubicBezTo>
                    <a:cubicBezTo>
                      <a:pt x="24337" y="8832"/>
                      <a:pt x="24182" y="8785"/>
                      <a:pt x="24051" y="8725"/>
                    </a:cubicBezTo>
                    <a:cubicBezTo>
                      <a:pt x="24730" y="8380"/>
                      <a:pt x="25420" y="8023"/>
                      <a:pt x="26099" y="7665"/>
                    </a:cubicBezTo>
                    <a:close/>
                    <a:moveTo>
                      <a:pt x="39767" y="2141"/>
                    </a:moveTo>
                    <a:cubicBezTo>
                      <a:pt x="39886" y="2141"/>
                      <a:pt x="39982" y="2141"/>
                      <a:pt x="40101" y="2153"/>
                    </a:cubicBezTo>
                    <a:cubicBezTo>
                      <a:pt x="37303" y="4558"/>
                      <a:pt x="34374" y="6749"/>
                      <a:pt x="31433" y="8939"/>
                    </a:cubicBezTo>
                    <a:cubicBezTo>
                      <a:pt x="31326" y="8963"/>
                      <a:pt x="31219" y="8987"/>
                      <a:pt x="31123" y="8999"/>
                    </a:cubicBezTo>
                    <a:cubicBezTo>
                      <a:pt x="31016" y="9023"/>
                      <a:pt x="30921" y="9023"/>
                      <a:pt x="30826" y="9035"/>
                    </a:cubicBezTo>
                    <a:cubicBezTo>
                      <a:pt x="33945" y="7070"/>
                      <a:pt x="36898" y="4748"/>
                      <a:pt x="39684" y="2379"/>
                    </a:cubicBezTo>
                    <a:cubicBezTo>
                      <a:pt x="39779" y="2308"/>
                      <a:pt x="39791" y="2212"/>
                      <a:pt x="39767" y="2141"/>
                    </a:cubicBezTo>
                    <a:close/>
                    <a:moveTo>
                      <a:pt x="33743" y="3796"/>
                    </a:moveTo>
                    <a:lnTo>
                      <a:pt x="33743" y="3796"/>
                    </a:lnTo>
                    <a:cubicBezTo>
                      <a:pt x="30861" y="5475"/>
                      <a:pt x="27992" y="7225"/>
                      <a:pt x="25313" y="9166"/>
                    </a:cubicBezTo>
                    <a:cubicBezTo>
                      <a:pt x="25099" y="9106"/>
                      <a:pt x="24885" y="9035"/>
                      <a:pt x="24670" y="8963"/>
                    </a:cubicBezTo>
                    <a:cubicBezTo>
                      <a:pt x="27647" y="7106"/>
                      <a:pt x="30659" y="5415"/>
                      <a:pt x="33743" y="3796"/>
                    </a:cubicBezTo>
                    <a:close/>
                    <a:moveTo>
                      <a:pt x="38303" y="2141"/>
                    </a:moveTo>
                    <a:cubicBezTo>
                      <a:pt x="35291" y="4570"/>
                      <a:pt x="32266" y="6963"/>
                      <a:pt x="29159" y="9261"/>
                    </a:cubicBezTo>
                    <a:cubicBezTo>
                      <a:pt x="28587" y="9332"/>
                      <a:pt x="28004" y="9392"/>
                      <a:pt x="27444" y="9404"/>
                    </a:cubicBezTo>
                    <a:cubicBezTo>
                      <a:pt x="30909" y="7118"/>
                      <a:pt x="34660" y="4927"/>
                      <a:pt x="37743" y="2189"/>
                    </a:cubicBezTo>
                    <a:cubicBezTo>
                      <a:pt x="37934" y="2165"/>
                      <a:pt x="38124" y="2141"/>
                      <a:pt x="38303" y="2141"/>
                    </a:cubicBezTo>
                    <a:close/>
                    <a:moveTo>
                      <a:pt x="34469" y="3879"/>
                    </a:moveTo>
                    <a:lnTo>
                      <a:pt x="34469" y="3879"/>
                    </a:lnTo>
                    <a:cubicBezTo>
                      <a:pt x="31754" y="5618"/>
                      <a:pt x="29171" y="7618"/>
                      <a:pt x="26575" y="9428"/>
                    </a:cubicBezTo>
                    <a:lnTo>
                      <a:pt x="26420" y="9428"/>
                    </a:lnTo>
                    <a:cubicBezTo>
                      <a:pt x="26159" y="9380"/>
                      <a:pt x="25897" y="9320"/>
                      <a:pt x="25647" y="9261"/>
                    </a:cubicBezTo>
                    <a:cubicBezTo>
                      <a:pt x="28635" y="7582"/>
                      <a:pt x="31540" y="5701"/>
                      <a:pt x="34469" y="3879"/>
                    </a:cubicBezTo>
                    <a:close/>
                    <a:moveTo>
                      <a:pt x="46695" y="6854"/>
                    </a:moveTo>
                    <a:cubicBezTo>
                      <a:pt x="46825" y="6854"/>
                      <a:pt x="46938" y="6889"/>
                      <a:pt x="47042" y="6951"/>
                    </a:cubicBezTo>
                    <a:cubicBezTo>
                      <a:pt x="47018" y="7118"/>
                      <a:pt x="46994" y="7284"/>
                      <a:pt x="47018" y="7427"/>
                    </a:cubicBezTo>
                    <a:cubicBezTo>
                      <a:pt x="47018" y="7451"/>
                      <a:pt x="47030" y="7475"/>
                      <a:pt x="47042" y="7499"/>
                    </a:cubicBezTo>
                    <a:cubicBezTo>
                      <a:pt x="46983" y="7773"/>
                      <a:pt x="46935" y="8023"/>
                      <a:pt x="46923" y="8296"/>
                    </a:cubicBezTo>
                    <a:cubicBezTo>
                      <a:pt x="46923" y="8320"/>
                      <a:pt x="46935" y="8332"/>
                      <a:pt x="46935" y="8344"/>
                    </a:cubicBezTo>
                    <a:cubicBezTo>
                      <a:pt x="46744" y="8475"/>
                      <a:pt x="46554" y="8606"/>
                      <a:pt x="46352" y="8773"/>
                    </a:cubicBezTo>
                    <a:cubicBezTo>
                      <a:pt x="45828" y="9189"/>
                      <a:pt x="45280" y="9582"/>
                      <a:pt x="44732" y="9975"/>
                    </a:cubicBezTo>
                    <a:lnTo>
                      <a:pt x="44720" y="9963"/>
                    </a:lnTo>
                    <a:cubicBezTo>
                      <a:pt x="44828" y="9320"/>
                      <a:pt x="44887" y="8677"/>
                      <a:pt x="44958" y="8035"/>
                    </a:cubicBezTo>
                    <a:cubicBezTo>
                      <a:pt x="44970" y="7951"/>
                      <a:pt x="44899" y="7904"/>
                      <a:pt x="44828" y="7892"/>
                    </a:cubicBezTo>
                    <a:cubicBezTo>
                      <a:pt x="45006" y="7737"/>
                      <a:pt x="45197" y="7594"/>
                      <a:pt x="45387" y="7439"/>
                    </a:cubicBezTo>
                    <a:lnTo>
                      <a:pt x="45387" y="7439"/>
                    </a:lnTo>
                    <a:cubicBezTo>
                      <a:pt x="45256" y="8058"/>
                      <a:pt x="45125" y="8666"/>
                      <a:pt x="45018" y="9273"/>
                    </a:cubicBezTo>
                    <a:cubicBezTo>
                      <a:pt x="44989" y="9424"/>
                      <a:pt x="45109" y="9527"/>
                      <a:pt x="45228" y="9527"/>
                    </a:cubicBezTo>
                    <a:cubicBezTo>
                      <a:pt x="45307" y="9527"/>
                      <a:pt x="45385" y="9483"/>
                      <a:pt x="45423" y="9380"/>
                    </a:cubicBezTo>
                    <a:cubicBezTo>
                      <a:pt x="45435" y="9320"/>
                      <a:pt x="45459" y="9249"/>
                      <a:pt x="45482" y="9189"/>
                    </a:cubicBezTo>
                    <a:cubicBezTo>
                      <a:pt x="45494" y="9142"/>
                      <a:pt x="45482" y="9094"/>
                      <a:pt x="45459" y="9070"/>
                    </a:cubicBezTo>
                    <a:cubicBezTo>
                      <a:pt x="45554" y="8475"/>
                      <a:pt x="45625" y="7880"/>
                      <a:pt x="45697" y="7284"/>
                    </a:cubicBezTo>
                    <a:cubicBezTo>
                      <a:pt x="45697" y="7261"/>
                      <a:pt x="45685" y="7249"/>
                      <a:pt x="45685" y="7237"/>
                    </a:cubicBezTo>
                    <a:cubicBezTo>
                      <a:pt x="45756" y="7189"/>
                      <a:pt x="45840" y="7142"/>
                      <a:pt x="45923" y="7106"/>
                    </a:cubicBezTo>
                    <a:lnTo>
                      <a:pt x="45923" y="7106"/>
                    </a:lnTo>
                    <a:cubicBezTo>
                      <a:pt x="45804" y="7665"/>
                      <a:pt x="45685" y="8249"/>
                      <a:pt x="45601" y="8832"/>
                    </a:cubicBezTo>
                    <a:cubicBezTo>
                      <a:pt x="45580" y="8963"/>
                      <a:pt x="45686" y="9053"/>
                      <a:pt x="45791" y="9053"/>
                    </a:cubicBezTo>
                    <a:cubicBezTo>
                      <a:pt x="45859" y="9053"/>
                      <a:pt x="45926" y="9016"/>
                      <a:pt x="45959" y="8928"/>
                    </a:cubicBezTo>
                    <a:cubicBezTo>
                      <a:pt x="45994" y="8797"/>
                      <a:pt x="46030" y="8666"/>
                      <a:pt x="46078" y="8535"/>
                    </a:cubicBezTo>
                    <a:cubicBezTo>
                      <a:pt x="46090" y="8487"/>
                      <a:pt x="46078" y="8439"/>
                      <a:pt x="46042" y="8416"/>
                    </a:cubicBezTo>
                    <a:cubicBezTo>
                      <a:pt x="46113" y="7951"/>
                      <a:pt x="46173" y="7475"/>
                      <a:pt x="46256" y="7011"/>
                    </a:cubicBezTo>
                    <a:lnTo>
                      <a:pt x="46256" y="6963"/>
                    </a:lnTo>
                    <a:cubicBezTo>
                      <a:pt x="46316" y="6939"/>
                      <a:pt x="46375" y="6927"/>
                      <a:pt x="46435" y="6903"/>
                    </a:cubicBezTo>
                    <a:lnTo>
                      <a:pt x="46435" y="6903"/>
                    </a:lnTo>
                    <a:cubicBezTo>
                      <a:pt x="46435" y="7142"/>
                      <a:pt x="46435" y="7404"/>
                      <a:pt x="46399" y="7642"/>
                    </a:cubicBezTo>
                    <a:cubicBezTo>
                      <a:pt x="46375" y="7915"/>
                      <a:pt x="46256" y="8213"/>
                      <a:pt x="46280" y="8487"/>
                    </a:cubicBezTo>
                    <a:cubicBezTo>
                      <a:pt x="46287" y="8554"/>
                      <a:pt x="46341" y="8593"/>
                      <a:pt x="46397" y="8593"/>
                    </a:cubicBezTo>
                    <a:cubicBezTo>
                      <a:pt x="46432" y="8593"/>
                      <a:pt x="46467" y="8578"/>
                      <a:pt x="46494" y="8547"/>
                    </a:cubicBezTo>
                    <a:cubicBezTo>
                      <a:pt x="46649" y="8320"/>
                      <a:pt x="46649" y="7963"/>
                      <a:pt x="46685" y="7701"/>
                    </a:cubicBezTo>
                    <a:cubicBezTo>
                      <a:pt x="46697" y="7415"/>
                      <a:pt x="46685" y="7142"/>
                      <a:pt x="46637" y="6856"/>
                    </a:cubicBezTo>
                    <a:cubicBezTo>
                      <a:pt x="46657" y="6854"/>
                      <a:pt x="46676" y="6854"/>
                      <a:pt x="46695" y="6854"/>
                    </a:cubicBezTo>
                    <a:close/>
                    <a:moveTo>
                      <a:pt x="47471" y="8630"/>
                    </a:moveTo>
                    <a:cubicBezTo>
                      <a:pt x="46661" y="9154"/>
                      <a:pt x="45851" y="9701"/>
                      <a:pt x="45054" y="10273"/>
                    </a:cubicBezTo>
                    <a:cubicBezTo>
                      <a:pt x="45590" y="9868"/>
                      <a:pt x="46101" y="9451"/>
                      <a:pt x="46673" y="9094"/>
                    </a:cubicBezTo>
                    <a:cubicBezTo>
                      <a:pt x="46935" y="8916"/>
                      <a:pt x="47209" y="8749"/>
                      <a:pt x="47471" y="8630"/>
                    </a:cubicBezTo>
                    <a:close/>
                    <a:moveTo>
                      <a:pt x="43042" y="9404"/>
                    </a:moveTo>
                    <a:lnTo>
                      <a:pt x="43042" y="9404"/>
                    </a:lnTo>
                    <a:cubicBezTo>
                      <a:pt x="42982" y="9725"/>
                      <a:pt x="42923" y="10047"/>
                      <a:pt x="42875" y="10380"/>
                    </a:cubicBezTo>
                    <a:lnTo>
                      <a:pt x="42827" y="9570"/>
                    </a:lnTo>
                    <a:cubicBezTo>
                      <a:pt x="42911" y="9511"/>
                      <a:pt x="42982" y="9463"/>
                      <a:pt x="43042" y="9404"/>
                    </a:cubicBezTo>
                    <a:close/>
                    <a:moveTo>
                      <a:pt x="44673" y="8023"/>
                    </a:moveTo>
                    <a:lnTo>
                      <a:pt x="44673" y="8023"/>
                    </a:lnTo>
                    <a:cubicBezTo>
                      <a:pt x="44554" y="8725"/>
                      <a:pt x="44399" y="9439"/>
                      <a:pt x="44316" y="10154"/>
                    </a:cubicBezTo>
                    <a:cubicBezTo>
                      <a:pt x="44316" y="10201"/>
                      <a:pt x="44316" y="10225"/>
                      <a:pt x="44339" y="10261"/>
                    </a:cubicBezTo>
                    <a:lnTo>
                      <a:pt x="43625" y="10749"/>
                    </a:lnTo>
                    <a:lnTo>
                      <a:pt x="43625" y="10713"/>
                    </a:lnTo>
                    <a:lnTo>
                      <a:pt x="43625" y="10690"/>
                    </a:lnTo>
                    <a:cubicBezTo>
                      <a:pt x="43708" y="10154"/>
                      <a:pt x="43780" y="9606"/>
                      <a:pt x="43851" y="9070"/>
                    </a:cubicBezTo>
                    <a:cubicBezTo>
                      <a:pt x="43871" y="8970"/>
                      <a:pt x="43790" y="8895"/>
                      <a:pt x="43714" y="8895"/>
                    </a:cubicBezTo>
                    <a:cubicBezTo>
                      <a:pt x="43700" y="8895"/>
                      <a:pt x="43686" y="8898"/>
                      <a:pt x="43673" y="8904"/>
                    </a:cubicBezTo>
                    <a:cubicBezTo>
                      <a:pt x="43768" y="8808"/>
                      <a:pt x="43887" y="8725"/>
                      <a:pt x="44006" y="8606"/>
                    </a:cubicBezTo>
                    <a:lnTo>
                      <a:pt x="44006" y="8606"/>
                    </a:lnTo>
                    <a:cubicBezTo>
                      <a:pt x="43958" y="8916"/>
                      <a:pt x="43899" y="9213"/>
                      <a:pt x="43851" y="9523"/>
                    </a:cubicBezTo>
                    <a:cubicBezTo>
                      <a:pt x="43815" y="9820"/>
                      <a:pt x="43720" y="10118"/>
                      <a:pt x="43768" y="10440"/>
                    </a:cubicBezTo>
                    <a:cubicBezTo>
                      <a:pt x="43774" y="10486"/>
                      <a:pt x="43822" y="10510"/>
                      <a:pt x="43869" y="10510"/>
                    </a:cubicBezTo>
                    <a:cubicBezTo>
                      <a:pt x="43906" y="10510"/>
                      <a:pt x="43943" y="10495"/>
                      <a:pt x="43958" y="10463"/>
                    </a:cubicBezTo>
                    <a:cubicBezTo>
                      <a:pt x="44101" y="10178"/>
                      <a:pt x="44101" y="9868"/>
                      <a:pt x="44125" y="9570"/>
                    </a:cubicBezTo>
                    <a:cubicBezTo>
                      <a:pt x="44173" y="9189"/>
                      <a:pt x="44208" y="8808"/>
                      <a:pt x="44268" y="8427"/>
                    </a:cubicBezTo>
                    <a:cubicBezTo>
                      <a:pt x="44268" y="8416"/>
                      <a:pt x="44256" y="8416"/>
                      <a:pt x="44256" y="8392"/>
                    </a:cubicBezTo>
                    <a:cubicBezTo>
                      <a:pt x="44399" y="8273"/>
                      <a:pt x="44530" y="8154"/>
                      <a:pt x="44673" y="8023"/>
                    </a:cubicBezTo>
                    <a:close/>
                    <a:moveTo>
                      <a:pt x="20836" y="9737"/>
                    </a:moveTo>
                    <a:cubicBezTo>
                      <a:pt x="20860" y="9761"/>
                      <a:pt x="20848" y="9797"/>
                      <a:pt x="20836" y="9832"/>
                    </a:cubicBezTo>
                    <a:cubicBezTo>
                      <a:pt x="20801" y="10130"/>
                      <a:pt x="20717" y="10487"/>
                      <a:pt x="20777" y="10785"/>
                    </a:cubicBezTo>
                    <a:lnTo>
                      <a:pt x="20682" y="10832"/>
                    </a:lnTo>
                    <a:cubicBezTo>
                      <a:pt x="20682" y="10809"/>
                      <a:pt x="20670" y="10785"/>
                      <a:pt x="20658" y="10761"/>
                    </a:cubicBezTo>
                    <a:cubicBezTo>
                      <a:pt x="20670" y="10511"/>
                      <a:pt x="20682" y="10273"/>
                      <a:pt x="20670" y="10011"/>
                    </a:cubicBezTo>
                    <a:cubicBezTo>
                      <a:pt x="20670" y="9940"/>
                      <a:pt x="20634" y="9892"/>
                      <a:pt x="20598" y="9856"/>
                    </a:cubicBezTo>
                    <a:cubicBezTo>
                      <a:pt x="20670" y="9809"/>
                      <a:pt x="20753" y="9773"/>
                      <a:pt x="20836" y="9737"/>
                    </a:cubicBezTo>
                    <a:close/>
                    <a:moveTo>
                      <a:pt x="43601" y="8983"/>
                    </a:moveTo>
                    <a:cubicBezTo>
                      <a:pt x="43601" y="8984"/>
                      <a:pt x="43601" y="8986"/>
                      <a:pt x="43601" y="8987"/>
                    </a:cubicBezTo>
                    <a:cubicBezTo>
                      <a:pt x="43482" y="9606"/>
                      <a:pt x="43351" y="10201"/>
                      <a:pt x="43232" y="10809"/>
                    </a:cubicBezTo>
                    <a:cubicBezTo>
                      <a:pt x="43220" y="10868"/>
                      <a:pt x="43244" y="10928"/>
                      <a:pt x="43280" y="10975"/>
                    </a:cubicBezTo>
                    <a:cubicBezTo>
                      <a:pt x="43220" y="11011"/>
                      <a:pt x="43161" y="11047"/>
                      <a:pt x="43101" y="11094"/>
                    </a:cubicBezTo>
                    <a:cubicBezTo>
                      <a:pt x="43101" y="11071"/>
                      <a:pt x="43113" y="11071"/>
                      <a:pt x="43113" y="11059"/>
                    </a:cubicBezTo>
                    <a:cubicBezTo>
                      <a:pt x="43125" y="10987"/>
                      <a:pt x="43077" y="10940"/>
                      <a:pt x="43030" y="10940"/>
                    </a:cubicBezTo>
                    <a:cubicBezTo>
                      <a:pt x="43089" y="10380"/>
                      <a:pt x="43161" y="9809"/>
                      <a:pt x="43244" y="9261"/>
                    </a:cubicBezTo>
                    <a:cubicBezTo>
                      <a:pt x="43351" y="9166"/>
                      <a:pt x="43458" y="9094"/>
                      <a:pt x="43554" y="9023"/>
                    </a:cubicBezTo>
                    <a:cubicBezTo>
                      <a:pt x="43575" y="9009"/>
                      <a:pt x="43587" y="8995"/>
                      <a:pt x="43601" y="8983"/>
                    </a:cubicBezTo>
                    <a:close/>
                    <a:moveTo>
                      <a:pt x="42208" y="10047"/>
                    </a:moveTo>
                    <a:lnTo>
                      <a:pt x="42208" y="10047"/>
                    </a:lnTo>
                    <a:cubicBezTo>
                      <a:pt x="42137" y="10428"/>
                      <a:pt x="42053" y="10821"/>
                      <a:pt x="42053" y="11213"/>
                    </a:cubicBezTo>
                    <a:cubicBezTo>
                      <a:pt x="42018" y="10892"/>
                      <a:pt x="41970" y="10582"/>
                      <a:pt x="41899" y="10273"/>
                    </a:cubicBezTo>
                    <a:lnTo>
                      <a:pt x="42208" y="10047"/>
                    </a:lnTo>
                    <a:close/>
                    <a:moveTo>
                      <a:pt x="20205" y="10035"/>
                    </a:moveTo>
                    <a:cubicBezTo>
                      <a:pt x="20205" y="10380"/>
                      <a:pt x="20182" y="10702"/>
                      <a:pt x="20134" y="11023"/>
                    </a:cubicBezTo>
                    <a:cubicBezTo>
                      <a:pt x="20122" y="11071"/>
                      <a:pt x="20134" y="11118"/>
                      <a:pt x="20134" y="11154"/>
                    </a:cubicBezTo>
                    <a:cubicBezTo>
                      <a:pt x="20015" y="11225"/>
                      <a:pt x="19896" y="11297"/>
                      <a:pt x="19789" y="11356"/>
                    </a:cubicBezTo>
                    <a:cubicBezTo>
                      <a:pt x="19812" y="11023"/>
                      <a:pt x="19789" y="10702"/>
                      <a:pt x="19789" y="10368"/>
                    </a:cubicBezTo>
                    <a:cubicBezTo>
                      <a:pt x="19789" y="10332"/>
                      <a:pt x="19777" y="10297"/>
                      <a:pt x="19765" y="10249"/>
                    </a:cubicBezTo>
                    <a:lnTo>
                      <a:pt x="20205" y="10035"/>
                    </a:lnTo>
                    <a:close/>
                    <a:moveTo>
                      <a:pt x="42577" y="9749"/>
                    </a:moveTo>
                    <a:cubicBezTo>
                      <a:pt x="42565" y="10035"/>
                      <a:pt x="42553" y="10297"/>
                      <a:pt x="42530" y="10582"/>
                    </a:cubicBezTo>
                    <a:cubicBezTo>
                      <a:pt x="42530" y="10868"/>
                      <a:pt x="42506" y="11166"/>
                      <a:pt x="42565" y="11428"/>
                    </a:cubicBezTo>
                    <a:cubicBezTo>
                      <a:pt x="42411" y="11523"/>
                      <a:pt x="42268" y="11630"/>
                      <a:pt x="42113" y="11714"/>
                    </a:cubicBezTo>
                    <a:cubicBezTo>
                      <a:pt x="42101" y="11594"/>
                      <a:pt x="42101" y="11487"/>
                      <a:pt x="42089" y="11368"/>
                    </a:cubicBezTo>
                    <a:lnTo>
                      <a:pt x="42089" y="11368"/>
                    </a:lnTo>
                    <a:cubicBezTo>
                      <a:pt x="42113" y="11416"/>
                      <a:pt x="42158" y="11443"/>
                      <a:pt x="42199" y="11443"/>
                    </a:cubicBezTo>
                    <a:cubicBezTo>
                      <a:pt x="42241" y="11443"/>
                      <a:pt x="42280" y="11416"/>
                      <a:pt x="42291" y="11356"/>
                    </a:cubicBezTo>
                    <a:cubicBezTo>
                      <a:pt x="42446" y="10880"/>
                      <a:pt x="42446" y="10332"/>
                      <a:pt x="42470" y="9820"/>
                    </a:cubicBezTo>
                    <a:cubicBezTo>
                      <a:pt x="42506" y="9797"/>
                      <a:pt x="42553" y="9761"/>
                      <a:pt x="42577" y="9749"/>
                    </a:cubicBezTo>
                    <a:close/>
                    <a:moveTo>
                      <a:pt x="19301" y="10511"/>
                    </a:moveTo>
                    <a:cubicBezTo>
                      <a:pt x="19289" y="10856"/>
                      <a:pt x="19241" y="11213"/>
                      <a:pt x="19253" y="11571"/>
                    </a:cubicBezTo>
                    <a:cubicBezTo>
                      <a:pt x="19253" y="11606"/>
                      <a:pt x="19265" y="11654"/>
                      <a:pt x="19289" y="11690"/>
                    </a:cubicBezTo>
                    <a:cubicBezTo>
                      <a:pt x="19217" y="11725"/>
                      <a:pt x="19122" y="11785"/>
                      <a:pt x="19050" y="11833"/>
                    </a:cubicBezTo>
                    <a:lnTo>
                      <a:pt x="19050" y="11702"/>
                    </a:lnTo>
                    <a:lnTo>
                      <a:pt x="19050" y="10880"/>
                    </a:lnTo>
                    <a:cubicBezTo>
                      <a:pt x="19050" y="10773"/>
                      <a:pt x="19003" y="10713"/>
                      <a:pt x="18931" y="10690"/>
                    </a:cubicBezTo>
                    <a:cubicBezTo>
                      <a:pt x="19050" y="10630"/>
                      <a:pt x="19181" y="10571"/>
                      <a:pt x="19301" y="10511"/>
                    </a:cubicBezTo>
                    <a:close/>
                    <a:moveTo>
                      <a:pt x="18598" y="10832"/>
                    </a:moveTo>
                    <a:lnTo>
                      <a:pt x="18598" y="10868"/>
                    </a:lnTo>
                    <a:cubicBezTo>
                      <a:pt x="18586" y="11130"/>
                      <a:pt x="18562" y="11416"/>
                      <a:pt x="18539" y="11690"/>
                    </a:cubicBezTo>
                    <a:cubicBezTo>
                      <a:pt x="18527" y="11868"/>
                      <a:pt x="18503" y="12023"/>
                      <a:pt x="18539" y="12166"/>
                    </a:cubicBezTo>
                    <a:cubicBezTo>
                      <a:pt x="18455" y="12214"/>
                      <a:pt x="18360" y="12285"/>
                      <a:pt x="18253" y="12345"/>
                    </a:cubicBezTo>
                    <a:cubicBezTo>
                      <a:pt x="18288" y="12214"/>
                      <a:pt x="18288" y="12083"/>
                      <a:pt x="18288" y="11952"/>
                    </a:cubicBezTo>
                    <a:cubicBezTo>
                      <a:pt x="18300" y="11654"/>
                      <a:pt x="18324" y="11344"/>
                      <a:pt x="18336" y="11047"/>
                    </a:cubicBezTo>
                    <a:cubicBezTo>
                      <a:pt x="18336" y="11011"/>
                      <a:pt x="18336" y="10987"/>
                      <a:pt x="18324" y="10963"/>
                    </a:cubicBezTo>
                    <a:cubicBezTo>
                      <a:pt x="18408" y="10928"/>
                      <a:pt x="18503" y="10880"/>
                      <a:pt x="18598" y="10832"/>
                    </a:cubicBezTo>
                    <a:close/>
                    <a:moveTo>
                      <a:pt x="41696" y="10428"/>
                    </a:moveTo>
                    <a:cubicBezTo>
                      <a:pt x="41744" y="10940"/>
                      <a:pt x="41768" y="11452"/>
                      <a:pt x="41768" y="11952"/>
                    </a:cubicBezTo>
                    <a:cubicBezTo>
                      <a:pt x="41494" y="12130"/>
                      <a:pt x="41196" y="12321"/>
                      <a:pt x="40910" y="12499"/>
                    </a:cubicBezTo>
                    <a:cubicBezTo>
                      <a:pt x="40946" y="12440"/>
                      <a:pt x="40958" y="12368"/>
                      <a:pt x="40982" y="12309"/>
                    </a:cubicBezTo>
                    <a:cubicBezTo>
                      <a:pt x="40994" y="12261"/>
                      <a:pt x="40982" y="12237"/>
                      <a:pt x="40970" y="12214"/>
                    </a:cubicBezTo>
                    <a:cubicBezTo>
                      <a:pt x="41041" y="11773"/>
                      <a:pt x="41125" y="11309"/>
                      <a:pt x="41148" y="10868"/>
                    </a:cubicBezTo>
                    <a:cubicBezTo>
                      <a:pt x="41220" y="10809"/>
                      <a:pt x="41303" y="10761"/>
                      <a:pt x="41375" y="10702"/>
                    </a:cubicBezTo>
                    <a:lnTo>
                      <a:pt x="41375" y="10702"/>
                    </a:lnTo>
                    <a:lnTo>
                      <a:pt x="41279" y="11368"/>
                    </a:lnTo>
                    <a:cubicBezTo>
                      <a:pt x="41208" y="11594"/>
                      <a:pt x="41101" y="11868"/>
                      <a:pt x="41208" y="12106"/>
                    </a:cubicBezTo>
                    <a:cubicBezTo>
                      <a:pt x="41235" y="12160"/>
                      <a:pt x="41280" y="12191"/>
                      <a:pt x="41328" y="12191"/>
                    </a:cubicBezTo>
                    <a:cubicBezTo>
                      <a:pt x="41365" y="12191"/>
                      <a:pt x="41403" y="12172"/>
                      <a:pt x="41434" y="12130"/>
                    </a:cubicBezTo>
                    <a:cubicBezTo>
                      <a:pt x="41577" y="11928"/>
                      <a:pt x="41553" y="11642"/>
                      <a:pt x="41577" y="11404"/>
                    </a:cubicBezTo>
                    <a:cubicBezTo>
                      <a:pt x="41613" y="11106"/>
                      <a:pt x="41637" y="10797"/>
                      <a:pt x="41684" y="10499"/>
                    </a:cubicBezTo>
                    <a:lnTo>
                      <a:pt x="41684" y="10451"/>
                    </a:lnTo>
                    <a:lnTo>
                      <a:pt x="41696" y="10428"/>
                    </a:lnTo>
                    <a:close/>
                    <a:moveTo>
                      <a:pt x="50769" y="8118"/>
                    </a:moveTo>
                    <a:cubicBezTo>
                      <a:pt x="51031" y="8142"/>
                      <a:pt x="51316" y="8189"/>
                      <a:pt x="51590" y="8237"/>
                    </a:cubicBezTo>
                    <a:cubicBezTo>
                      <a:pt x="49498" y="9583"/>
                      <a:pt x="47495" y="11101"/>
                      <a:pt x="45549" y="12685"/>
                    </a:cubicBezTo>
                    <a:lnTo>
                      <a:pt x="45549" y="12685"/>
                    </a:lnTo>
                    <a:cubicBezTo>
                      <a:pt x="47341" y="11198"/>
                      <a:pt x="49083" y="9640"/>
                      <a:pt x="50769" y="8118"/>
                    </a:cubicBezTo>
                    <a:close/>
                    <a:moveTo>
                      <a:pt x="21420" y="12702"/>
                    </a:moveTo>
                    <a:lnTo>
                      <a:pt x="21420" y="12916"/>
                    </a:lnTo>
                    <a:cubicBezTo>
                      <a:pt x="21420" y="12857"/>
                      <a:pt x="21384" y="12797"/>
                      <a:pt x="21336" y="12761"/>
                    </a:cubicBezTo>
                    <a:cubicBezTo>
                      <a:pt x="21372" y="12737"/>
                      <a:pt x="21396" y="12714"/>
                      <a:pt x="21420" y="12702"/>
                    </a:cubicBezTo>
                    <a:close/>
                    <a:moveTo>
                      <a:pt x="40779" y="11106"/>
                    </a:moveTo>
                    <a:cubicBezTo>
                      <a:pt x="40732" y="11535"/>
                      <a:pt x="40660" y="11964"/>
                      <a:pt x="40553" y="12416"/>
                    </a:cubicBezTo>
                    <a:cubicBezTo>
                      <a:pt x="40529" y="12535"/>
                      <a:pt x="40613" y="12607"/>
                      <a:pt x="40684" y="12618"/>
                    </a:cubicBezTo>
                    <a:cubicBezTo>
                      <a:pt x="40529" y="12726"/>
                      <a:pt x="40351" y="12833"/>
                      <a:pt x="40184" y="12940"/>
                    </a:cubicBezTo>
                    <a:cubicBezTo>
                      <a:pt x="40303" y="12714"/>
                      <a:pt x="40303" y="12464"/>
                      <a:pt x="40327" y="12202"/>
                    </a:cubicBezTo>
                    <a:cubicBezTo>
                      <a:pt x="40375" y="11904"/>
                      <a:pt x="40410" y="11606"/>
                      <a:pt x="40446" y="11333"/>
                    </a:cubicBezTo>
                    <a:cubicBezTo>
                      <a:pt x="40553" y="11249"/>
                      <a:pt x="40672" y="11178"/>
                      <a:pt x="40779" y="11106"/>
                    </a:cubicBezTo>
                    <a:close/>
                    <a:moveTo>
                      <a:pt x="40148" y="11523"/>
                    </a:moveTo>
                    <a:lnTo>
                      <a:pt x="40148" y="11523"/>
                    </a:lnTo>
                    <a:cubicBezTo>
                      <a:pt x="40125" y="11725"/>
                      <a:pt x="40089" y="11940"/>
                      <a:pt x="40041" y="12142"/>
                    </a:cubicBezTo>
                    <a:cubicBezTo>
                      <a:pt x="40017" y="12404"/>
                      <a:pt x="39934" y="12654"/>
                      <a:pt x="39982" y="12892"/>
                    </a:cubicBezTo>
                    <a:cubicBezTo>
                      <a:pt x="40002" y="12942"/>
                      <a:pt x="40046" y="12967"/>
                      <a:pt x="40095" y="12967"/>
                    </a:cubicBezTo>
                    <a:cubicBezTo>
                      <a:pt x="40105" y="12967"/>
                      <a:pt x="40115" y="12966"/>
                      <a:pt x="40125" y="12964"/>
                    </a:cubicBezTo>
                    <a:lnTo>
                      <a:pt x="40125" y="12964"/>
                    </a:lnTo>
                    <a:cubicBezTo>
                      <a:pt x="39958" y="13071"/>
                      <a:pt x="39815" y="13154"/>
                      <a:pt x="39648" y="13261"/>
                    </a:cubicBezTo>
                    <a:lnTo>
                      <a:pt x="39648" y="13238"/>
                    </a:lnTo>
                    <a:cubicBezTo>
                      <a:pt x="39601" y="13035"/>
                      <a:pt x="39708" y="12702"/>
                      <a:pt x="39720" y="12499"/>
                    </a:cubicBezTo>
                    <a:cubicBezTo>
                      <a:pt x="39755" y="12249"/>
                      <a:pt x="39779" y="12011"/>
                      <a:pt x="39803" y="11761"/>
                    </a:cubicBezTo>
                    <a:cubicBezTo>
                      <a:pt x="39922" y="11690"/>
                      <a:pt x="40029" y="11594"/>
                      <a:pt x="40148" y="11523"/>
                    </a:cubicBezTo>
                    <a:close/>
                    <a:moveTo>
                      <a:pt x="13728" y="12976"/>
                    </a:moveTo>
                    <a:cubicBezTo>
                      <a:pt x="13490" y="13118"/>
                      <a:pt x="13240" y="13249"/>
                      <a:pt x="13002" y="13392"/>
                    </a:cubicBezTo>
                    <a:cubicBezTo>
                      <a:pt x="13002" y="13380"/>
                      <a:pt x="12990" y="13369"/>
                      <a:pt x="12978" y="13357"/>
                    </a:cubicBezTo>
                    <a:cubicBezTo>
                      <a:pt x="13228" y="13238"/>
                      <a:pt x="13478" y="13095"/>
                      <a:pt x="13728" y="12976"/>
                    </a:cubicBezTo>
                    <a:close/>
                    <a:moveTo>
                      <a:pt x="17848" y="11202"/>
                    </a:moveTo>
                    <a:lnTo>
                      <a:pt x="17848" y="11202"/>
                    </a:lnTo>
                    <a:cubicBezTo>
                      <a:pt x="17812" y="11452"/>
                      <a:pt x="17800" y="11666"/>
                      <a:pt x="17765" y="11904"/>
                    </a:cubicBezTo>
                    <a:cubicBezTo>
                      <a:pt x="17741" y="12142"/>
                      <a:pt x="17669" y="12392"/>
                      <a:pt x="17860" y="12571"/>
                    </a:cubicBezTo>
                    <a:cubicBezTo>
                      <a:pt x="17872" y="12595"/>
                      <a:pt x="17872" y="12595"/>
                      <a:pt x="17884" y="12595"/>
                    </a:cubicBezTo>
                    <a:cubicBezTo>
                      <a:pt x="17765" y="12666"/>
                      <a:pt x="17634" y="12761"/>
                      <a:pt x="17515" y="12833"/>
                    </a:cubicBezTo>
                    <a:lnTo>
                      <a:pt x="16574" y="13416"/>
                    </a:lnTo>
                    <a:cubicBezTo>
                      <a:pt x="16657" y="13166"/>
                      <a:pt x="16634" y="12904"/>
                      <a:pt x="16657" y="12666"/>
                    </a:cubicBezTo>
                    <a:cubicBezTo>
                      <a:pt x="16669" y="12368"/>
                      <a:pt x="16681" y="12071"/>
                      <a:pt x="16717" y="11785"/>
                    </a:cubicBezTo>
                    <a:cubicBezTo>
                      <a:pt x="16848" y="11714"/>
                      <a:pt x="16979" y="11654"/>
                      <a:pt x="17134" y="11583"/>
                    </a:cubicBezTo>
                    <a:lnTo>
                      <a:pt x="17134" y="11583"/>
                    </a:lnTo>
                    <a:cubicBezTo>
                      <a:pt x="17110" y="11809"/>
                      <a:pt x="17098" y="12023"/>
                      <a:pt x="17086" y="12261"/>
                    </a:cubicBezTo>
                    <a:cubicBezTo>
                      <a:pt x="17038" y="12476"/>
                      <a:pt x="16979" y="12702"/>
                      <a:pt x="17110" y="12892"/>
                    </a:cubicBezTo>
                    <a:cubicBezTo>
                      <a:pt x="17138" y="12935"/>
                      <a:pt x="17193" y="12969"/>
                      <a:pt x="17247" y="12969"/>
                    </a:cubicBezTo>
                    <a:cubicBezTo>
                      <a:pt x="17283" y="12969"/>
                      <a:pt x="17319" y="12954"/>
                      <a:pt x="17348" y="12916"/>
                    </a:cubicBezTo>
                    <a:cubicBezTo>
                      <a:pt x="17503" y="12726"/>
                      <a:pt x="17467" y="12535"/>
                      <a:pt x="17455" y="12297"/>
                    </a:cubicBezTo>
                    <a:cubicBezTo>
                      <a:pt x="17455" y="12023"/>
                      <a:pt x="17443" y="11749"/>
                      <a:pt x="17443" y="11475"/>
                    </a:cubicBezTo>
                    <a:cubicBezTo>
                      <a:pt x="17443" y="11452"/>
                      <a:pt x="17443" y="11428"/>
                      <a:pt x="17431" y="11404"/>
                    </a:cubicBezTo>
                    <a:cubicBezTo>
                      <a:pt x="17562" y="11344"/>
                      <a:pt x="17693" y="11273"/>
                      <a:pt x="17848" y="11202"/>
                    </a:cubicBezTo>
                    <a:close/>
                    <a:moveTo>
                      <a:pt x="39482" y="11999"/>
                    </a:moveTo>
                    <a:cubicBezTo>
                      <a:pt x="39422" y="12285"/>
                      <a:pt x="39374" y="12559"/>
                      <a:pt x="39339" y="12845"/>
                    </a:cubicBezTo>
                    <a:cubicBezTo>
                      <a:pt x="39303" y="13035"/>
                      <a:pt x="39196" y="13297"/>
                      <a:pt x="39398" y="13428"/>
                    </a:cubicBezTo>
                    <a:cubicBezTo>
                      <a:pt x="39303" y="13488"/>
                      <a:pt x="39196" y="13547"/>
                      <a:pt x="39113" y="13607"/>
                    </a:cubicBezTo>
                    <a:cubicBezTo>
                      <a:pt x="39184" y="13416"/>
                      <a:pt x="39184" y="13202"/>
                      <a:pt x="39220" y="12999"/>
                    </a:cubicBezTo>
                    <a:cubicBezTo>
                      <a:pt x="39255" y="12702"/>
                      <a:pt x="39291" y="12392"/>
                      <a:pt x="39339" y="12095"/>
                    </a:cubicBezTo>
                    <a:cubicBezTo>
                      <a:pt x="39374" y="12071"/>
                      <a:pt x="39434" y="12023"/>
                      <a:pt x="39482" y="11999"/>
                    </a:cubicBezTo>
                    <a:close/>
                    <a:moveTo>
                      <a:pt x="16288" y="11975"/>
                    </a:moveTo>
                    <a:cubicBezTo>
                      <a:pt x="16276" y="12202"/>
                      <a:pt x="16253" y="12440"/>
                      <a:pt x="16229" y="12666"/>
                    </a:cubicBezTo>
                    <a:cubicBezTo>
                      <a:pt x="16205" y="12940"/>
                      <a:pt x="16145" y="13202"/>
                      <a:pt x="16205" y="13476"/>
                    </a:cubicBezTo>
                    <a:cubicBezTo>
                      <a:pt x="16217" y="13535"/>
                      <a:pt x="16253" y="13559"/>
                      <a:pt x="16288" y="13571"/>
                    </a:cubicBezTo>
                    <a:cubicBezTo>
                      <a:pt x="16110" y="13678"/>
                      <a:pt x="15931" y="13785"/>
                      <a:pt x="15764" y="13904"/>
                    </a:cubicBezTo>
                    <a:cubicBezTo>
                      <a:pt x="15836" y="13678"/>
                      <a:pt x="15800" y="13428"/>
                      <a:pt x="15800" y="13202"/>
                    </a:cubicBezTo>
                    <a:cubicBezTo>
                      <a:pt x="15800" y="12880"/>
                      <a:pt x="15812" y="12547"/>
                      <a:pt x="15812" y="12214"/>
                    </a:cubicBezTo>
                    <a:cubicBezTo>
                      <a:pt x="15979" y="12142"/>
                      <a:pt x="16133" y="12071"/>
                      <a:pt x="16288" y="11975"/>
                    </a:cubicBezTo>
                    <a:close/>
                    <a:moveTo>
                      <a:pt x="39005" y="12309"/>
                    </a:moveTo>
                    <a:cubicBezTo>
                      <a:pt x="38993" y="12511"/>
                      <a:pt x="38958" y="12737"/>
                      <a:pt x="38922" y="12952"/>
                    </a:cubicBezTo>
                    <a:cubicBezTo>
                      <a:pt x="38886" y="13190"/>
                      <a:pt x="38803" y="13452"/>
                      <a:pt x="38874" y="13690"/>
                    </a:cubicBezTo>
                    <a:cubicBezTo>
                      <a:pt x="38874" y="13714"/>
                      <a:pt x="38886" y="13726"/>
                      <a:pt x="38898" y="13738"/>
                    </a:cubicBezTo>
                    <a:cubicBezTo>
                      <a:pt x="38779" y="13809"/>
                      <a:pt x="38660" y="13892"/>
                      <a:pt x="38529" y="13964"/>
                    </a:cubicBezTo>
                    <a:cubicBezTo>
                      <a:pt x="38624" y="13547"/>
                      <a:pt x="38648" y="13118"/>
                      <a:pt x="38708" y="12714"/>
                    </a:cubicBezTo>
                    <a:cubicBezTo>
                      <a:pt x="38720" y="12642"/>
                      <a:pt x="38684" y="12595"/>
                      <a:pt x="38624" y="12559"/>
                    </a:cubicBezTo>
                    <a:cubicBezTo>
                      <a:pt x="38755" y="12476"/>
                      <a:pt x="38874" y="12404"/>
                      <a:pt x="39005" y="12309"/>
                    </a:cubicBezTo>
                    <a:close/>
                    <a:moveTo>
                      <a:pt x="22420" y="8320"/>
                    </a:moveTo>
                    <a:cubicBezTo>
                      <a:pt x="22634" y="8594"/>
                      <a:pt x="22872" y="8844"/>
                      <a:pt x="23158" y="9035"/>
                    </a:cubicBezTo>
                    <a:cubicBezTo>
                      <a:pt x="22884" y="8892"/>
                      <a:pt x="22670" y="8689"/>
                      <a:pt x="22503" y="8451"/>
                    </a:cubicBezTo>
                    <a:cubicBezTo>
                      <a:pt x="22474" y="8415"/>
                      <a:pt x="22435" y="8400"/>
                      <a:pt x="22397" y="8400"/>
                    </a:cubicBezTo>
                    <a:cubicBezTo>
                      <a:pt x="22311" y="8400"/>
                      <a:pt x="22231" y="8479"/>
                      <a:pt x="22289" y="8570"/>
                    </a:cubicBezTo>
                    <a:cubicBezTo>
                      <a:pt x="23051" y="9856"/>
                      <a:pt x="24623" y="9928"/>
                      <a:pt x="25980" y="10106"/>
                    </a:cubicBezTo>
                    <a:cubicBezTo>
                      <a:pt x="26755" y="10199"/>
                      <a:pt x="27544" y="10272"/>
                      <a:pt x="28325" y="10272"/>
                    </a:cubicBezTo>
                    <a:cubicBezTo>
                      <a:pt x="29152" y="10272"/>
                      <a:pt x="29971" y="10190"/>
                      <a:pt x="30754" y="9963"/>
                    </a:cubicBezTo>
                    <a:cubicBezTo>
                      <a:pt x="30774" y="9967"/>
                      <a:pt x="30794" y="9970"/>
                      <a:pt x="30815" y="9970"/>
                    </a:cubicBezTo>
                    <a:cubicBezTo>
                      <a:pt x="30856" y="9970"/>
                      <a:pt x="30901" y="9959"/>
                      <a:pt x="30957" y="9928"/>
                    </a:cubicBezTo>
                    <a:cubicBezTo>
                      <a:pt x="30981" y="9916"/>
                      <a:pt x="30992" y="9904"/>
                      <a:pt x="31028" y="9868"/>
                    </a:cubicBezTo>
                    <a:cubicBezTo>
                      <a:pt x="31397" y="9737"/>
                      <a:pt x="31766" y="9570"/>
                      <a:pt x="32124" y="9380"/>
                    </a:cubicBezTo>
                    <a:cubicBezTo>
                      <a:pt x="32141" y="9386"/>
                      <a:pt x="32153" y="9389"/>
                      <a:pt x="32165" y="9389"/>
                    </a:cubicBezTo>
                    <a:cubicBezTo>
                      <a:pt x="32177" y="9389"/>
                      <a:pt x="32189" y="9386"/>
                      <a:pt x="32207" y="9380"/>
                    </a:cubicBezTo>
                    <a:cubicBezTo>
                      <a:pt x="32231" y="9368"/>
                      <a:pt x="32243" y="9344"/>
                      <a:pt x="32278" y="9320"/>
                    </a:cubicBezTo>
                    <a:lnTo>
                      <a:pt x="32278" y="9320"/>
                    </a:lnTo>
                    <a:cubicBezTo>
                      <a:pt x="32207" y="10356"/>
                      <a:pt x="32159" y="11404"/>
                      <a:pt x="32112" y="12464"/>
                    </a:cubicBezTo>
                    <a:cubicBezTo>
                      <a:pt x="32100" y="12440"/>
                      <a:pt x="32088" y="12428"/>
                      <a:pt x="32052" y="12428"/>
                    </a:cubicBezTo>
                    <a:cubicBezTo>
                      <a:pt x="31862" y="12428"/>
                      <a:pt x="31862" y="12726"/>
                      <a:pt x="32052" y="12726"/>
                    </a:cubicBezTo>
                    <a:cubicBezTo>
                      <a:pt x="32064" y="12726"/>
                      <a:pt x="32088" y="12714"/>
                      <a:pt x="32100" y="12714"/>
                    </a:cubicBezTo>
                    <a:cubicBezTo>
                      <a:pt x="32088" y="13071"/>
                      <a:pt x="32064" y="13428"/>
                      <a:pt x="32064" y="13785"/>
                    </a:cubicBezTo>
                    <a:cubicBezTo>
                      <a:pt x="32044" y="13726"/>
                      <a:pt x="32001" y="13684"/>
                      <a:pt x="31933" y="13684"/>
                    </a:cubicBezTo>
                    <a:cubicBezTo>
                      <a:pt x="31918" y="13684"/>
                      <a:pt x="31902" y="13686"/>
                      <a:pt x="31885" y="13690"/>
                    </a:cubicBezTo>
                    <a:cubicBezTo>
                      <a:pt x="30971" y="13997"/>
                      <a:pt x="29963" y="14118"/>
                      <a:pt x="28920" y="14118"/>
                    </a:cubicBezTo>
                    <a:cubicBezTo>
                      <a:pt x="26570" y="14118"/>
                      <a:pt x="24037" y="13505"/>
                      <a:pt x="21968" y="13035"/>
                    </a:cubicBezTo>
                    <a:cubicBezTo>
                      <a:pt x="21968" y="12797"/>
                      <a:pt x="21944" y="12571"/>
                      <a:pt x="21944" y="12345"/>
                    </a:cubicBezTo>
                    <a:cubicBezTo>
                      <a:pt x="21991" y="12309"/>
                      <a:pt x="22051" y="12261"/>
                      <a:pt x="22098" y="12237"/>
                    </a:cubicBezTo>
                    <a:cubicBezTo>
                      <a:pt x="22122" y="12214"/>
                      <a:pt x="22146" y="12202"/>
                      <a:pt x="22158" y="12178"/>
                    </a:cubicBezTo>
                    <a:cubicBezTo>
                      <a:pt x="24305" y="12799"/>
                      <a:pt x="26654" y="13313"/>
                      <a:pt x="28953" y="13313"/>
                    </a:cubicBezTo>
                    <a:cubicBezTo>
                      <a:pt x="29917" y="13313"/>
                      <a:pt x="30873" y="13222"/>
                      <a:pt x="31802" y="13011"/>
                    </a:cubicBezTo>
                    <a:cubicBezTo>
                      <a:pt x="31941" y="12977"/>
                      <a:pt x="31877" y="12785"/>
                      <a:pt x="31754" y="12785"/>
                    </a:cubicBezTo>
                    <a:cubicBezTo>
                      <a:pt x="31750" y="12785"/>
                      <a:pt x="31746" y="12785"/>
                      <a:pt x="31743" y="12785"/>
                    </a:cubicBezTo>
                    <a:cubicBezTo>
                      <a:pt x="30851" y="12922"/>
                      <a:pt x="29987" y="12980"/>
                      <a:pt x="29139" y="12980"/>
                    </a:cubicBezTo>
                    <a:cubicBezTo>
                      <a:pt x="26804" y="12980"/>
                      <a:pt x="24584" y="12536"/>
                      <a:pt x="22218" y="12047"/>
                    </a:cubicBezTo>
                    <a:cubicBezTo>
                      <a:pt x="22218" y="11928"/>
                      <a:pt x="22122" y="11821"/>
                      <a:pt x="22027" y="11821"/>
                    </a:cubicBezTo>
                    <a:cubicBezTo>
                      <a:pt x="22146" y="11416"/>
                      <a:pt x="22158" y="11011"/>
                      <a:pt x="22146" y="10582"/>
                    </a:cubicBezTo>
                    <a:cubicBezTo>
                      <a:pt x="22146" y="10178"/>
                      <a:pt x="22063" y="9630"/>
                      <a:pt x="22098" y="9142"/>
                    </a:cubicBezTo>
                    <a:cubicBezTo>
                      <a:pt x="22122" y="9130"/>
                      <a:pt x="22146" y="9094"/>
                      <a:pt x="22158" y="9082"/>
                    </a:cubicBezTo>
                    <a:cubicBezTo>
                      <a:pt x="22325" y="9070"/>
                      <a:pt x="22325" y="8808"/>
                      <a:pt x="22146" y="8808"/>
                    </a:cubicBezTo>
                    <a:cubicBezTo>
                      <a:pt x="22170" y="8666"/>
                      <a:pt x="22229" y="8511"/>
                      <a:pt x="22313" y="8380"/>
                    </a:cubicBezTo>
                    <a:lnTo>
                      <a:pt x="22337" y="8380"/>
                    </a:lnTo>
                    <a:cubicBezTo>
                      <a:pt x="22372" y="8368"/>
                      <a:pt x="22396" y="8356"/>
                      <a:pt x="22420" y="8320"/>
                    </a:cubicBezTo>
                    <a:close/>
                    <a:moveTo>
                      <a:pt x="38446" y="12666"/>
                    </a:moveTo>
                    <a:cubicBezTo>
                      <a:pt x="38386" y="13154"/>
                      <a:pt x="38267" y="13666"/>
                      <a:pt x="38243" y="14142"/>
                    </a:cubicBezTo>
                    <a:cubicBezTo>
                      <a:pt x="38172" y="14190"/>
                      <a:pt x="38089" y="14250"/>
                      <a:pt x="38005" y="14285"/>
                    </a:cubicBezTo>
                    <a:cubicBezTo>
                      <a:pt x="38041" y="14154"/>
                      <a:pt x="38065" y="14023"/>
                      <a:pt x="38089" y="13892"/>
                    </a:cubicBezTo>
                    <a:cubicBezTo>
                      <a:pt x="38124" y="13619"/>
                      <a:pt x="38160" y="13333"/>
                      <a:pt x="38172" y="13059"/>
                    </a:cubicBezTo>
                    <a:cubicBezTo>
                      <a:pt x="38172" y="12964"/>
                      <a:pt x="38112" y="12916"/>
                      <a:pt x="38041" y="12916"/>
                    </a:cubicBezTo>
                    <a:cubicBezTo>
                      <a:pt x="38172" y="12833"/>
                      <a:pt x="38303" y="12737"/>
                      <a:pt x="38446" y="12666"/>
                    </a:cubicBezTo>
                    <a:close/>
                    <a:moveTo>
                      <a:pt x="15407" y="12440"/>
                    </a:moveTo>
                    <a:lnTo>
                      <a:pt x="15407" y="12440"/>
                    </a:lnTo>
                    <a:cubicBezTo>
                      <a:pt x="15383" y="12702"/>
                      <a:pt x="15371" y="12964"/>
                      <a:pt x="15371" y="13214"/>
                    </a:cubicBezTo>
                    <a:cubicBezTo>
                      <a:pt x="15324" y="13488"/>
                      <a:pt x="15252" y="13797"/>
                      <a:pt x="15419" y="14047"/>
                    </a:cubicBezTo>
                    <a:lnTo>
                      <a:pt x="15467" y="14095"/>
                    </a:lnTo>
                    <a:cubicBezTo>
                      <a:pt x="15324" y="14190"/>
                      <a:pt x="15181" y="14273"/>
                      <a:pt x="15050" y="14369"/>
                    </a:cubicBezTo>
                    <a:lnTo>
                      <a:pt x="15050" y="14321"/>
                    </a:lnTo>
                    <a:cubicBezTo>
                      <a:pt x="15110" y="13785"/>
                      <a:pt x="15014" y="13214"/>
                      <a:pt x="14895" y="12702"/>
                    </a:cubicBezTo>
                    <a:cubicBezTo>
                      <a:pt x="15062" y="12607"/>
                      <a:pt x="15240" y="12535"/>
                      <a:pt x="15407" y="12440"/>
                    </a:cubicBezTo>
                    <a:close/>
                    <a:moveTo>
                      <a:pt x="12812" y="13428"/>
                    </a:moveTo>
                    <a:cubicBezTo>
                      <a:pt x="12824" y="13750"/>
                      <a:pt x="12859" y="14083"/>
                      <a:pt x="12883" y="14392"/>
                    </a:cubicBezTo>
                    <a:cubicBezTo>
                      <a:pt x="12728" y="14273"/>
                      <a:pt x="12550" y="14142"/>
                      <a:pt x="12383" y="14011"/>
                    </a:cubicBezTo>
                    <a:cubicBezTo>
                      <a:pt x="12371" y="13892"/>
                      <a:pt x="12347" y="13773"/>
                      <a:pt x="12347" y="13654"/>
                    </a:cubicBezTo>
                    <a:cubicBezTo>
                      <a:pt x="12502" y="13571"/>
                      <a:pt x="12669" y="13499"/>
                      <a:pt x="12812" y="13428"/>
                    </a:cubicBezTo>
                    <a:close/>
                    <a:moveTo>
                      <a:pt x="13169" y="13547"/>
                    </a:moveTo>
                    <a:cubicBezTo>
                      <a:pt x="13181" y="13904"/>
                      <a:pt x="13228" y="14273"/>
                      <a:pt x="13264" y="14631"/>
                    </a:cubicBezTo>
                    <a:cubicBezTo>
                      <a:pt x="13264" y="14631"/>
                      <a:pt x="13240" y="14631"/>
                      <a:pt x="13240" y="14619"/>
                    </a:cubicBezTo>
                    <a:lnTo>
                      <a:pt x="13240" y="14583"/>
                    </a:lnTo>
                    <a:cubicBezTo>
                      <a:pt x="13264" y="14523"/>
                      <a:pt x="13216" y="14488"/>
                      <a:pt x="13169" y="14488"/>
                    </a:cubicBezTo>
                    <a:cubicBezTo>
                      <a:pt x="13121" y="14190"/>
                      <a:pt x="13085" y="13892"/>
                      <a:pt x="13050" y="13595"/>
                    </a:cubicBezTo>
                    <a:cubicBezTo>
                      <a:pt x="13085" y="13595"/>
                      <a:pt x="13121" y="13571"/>
                      <a:pt x="13169" y="13547"/>
                    </a:cubicBezTo>
                    <a:close/>
                    <a:moveTo>
                      <a:pt x="37924" y="13049"/>
                    </a:moveTo>
                    <a:lnTo>
                      <a:pt x="37924" y="13049"/>
                    </a:lnTo>
                    <a:cubicBezTo>
                      <a:pt x="37923" y="13055"/>
                      <a:pt x="37922" y="13062"/>
                      <a:pt x="37922" y="13071"/>
                    </a:cubicBezTo>
                    <a:cubicBezTo>
                      <a:pt x="37886" y="13357"/>
                      <a:pt x="37862" y="13654"/>
                      <a:pt x="37803" y="13928"/>
                    </a:cubicBezTo>
                    <a:cubicBezTo>
                      <a:pt x="37755" y="14131"/>
                      <a:pt x="37684" y="14321"/>
                      <a:pt x="37708" y="14512"/>
                    </a:cubicBezTo>
                    <a:cubicBezTo>
                      <a:pt x="37612" y="14571"/>
                      <a:pt x="37517" y="14642"/>
                      <a:pt x="37410" y="14702"/>
                    </a:cubicBezTo>
                    <a:cubicBezTo>
                      <a:pt x="37517" y="14214"/>
                      <a:pt x="37577" y="13690"/>
                      <a:pt x="37648" y="13214"/>
                    </a:cubicBezTo>
                    <a:cubicBezTo>
                      <a:pt x="37740" y="13163"/>
                      <a:pt x="37832" y="13103"/>
                      <a:pt x="37924" y="13049"/>
                    </a:cubicBezTo>
                    <a:close/>
                    <a:moveTo>
                      <a:pt x="34945" y="14631"/>
                    </a:moveTo>
                    <a:cubicBezTo>
                      <a:pt x="34945" y="14678"/>
                      <a:pt x="34933" y="14702"/>
                      <a:pt x="34933" y="14750"/>
                    </a:cubicBezTo>
                    <a:cubicBezTo>
                      <a:pt x="34910" y="14726"/>
                      <a:pt x="34886" y="14690"/>
                      <a:pt x="34874" y="14666"/>
                    </a:cubicBezTo>
                    <a:cubicBezTo>
                      <a:pt x="34886" y="14666"/>
                      <a:pt x="34910" y="14642"/>
                      <a:pt x="34945" y="14631"/>
                    </a:cubicBezTo>
                    <a:close/>
                    <a:moveTo>
                      <a:pt x="14550" y="12857"/>
                    </a:moveTo>
                    <a:cubicBezTo>
                      <a:pt x="14586" y="13380"/>
                      <a:pt x="14538" y="13892"/>
                      <a:pt x="14586" y="14404"/>
                    </a:cubicBezTo>
                    <a:cubicBezTo>
                      <a:pt x="14586" y="14488"/>
                      <a:pt x="14645" y="14547"/>
                      <a:pt x="14705" y="14583"/>
                    </a:cubicBezTo>
                    <a:cubicBezTo>
                      <a:pt x="14574" y="14678"/>
                      <a:pt x="14455" y="14762"/>
                      <a:pt x="14312" y="14857"/>
                    </a:cubicBezTo>
                    <a:lnTo>
                      <a:pt x="14312" y="14726"/>
                    </a:lnTo>
                    <a:cubicBezTo>
                      <a:pt x="14300" y="14166"/>
                      <a:pt x="14217" y="13607"/>
                      <a:pt x="14157" y="13071"/>
                    </a:cubicBezTo>
                    <a:cubicBezTo>
                      <a:pt x="14288" y="12999"/>
                      <a:pt x="14419" y="12940"/>
                      <a:pt x="14550" y="12857"/>
                    </a:cubicBezTo>
                    <a:close/>
                    <a:moveTo>
                      <a:pt x="34624" y="14762"/>
                    </a:moveTo>
                    <a:cubicBezTo>
                      <a:pt x="34648" y="14821"/>
                      <a:pt x="34671" y="14869"/>
                      <a:pt x="34695" y="14928"/>
                    </a:cubicBezTo>
                    <a:cubicBezTo>
                      <a:pt x="34648" y="14881"/>
                      <a:pt x="34588" y="14845"/>
                      <a:pt x="34541" y="14797"/>
                    </a:cubicBezTo>
                    <a:cubicBezTo>
                      <a:pt x="34576" y="14785"/>
                      <a:pt x="34600" y="14785"/>
                      <a:pt x="34624" y="14762"/>
                    </a:cubicBezTo>
                    <a:close/>
                    <a:moveTo>
                      <a:pt x="13764" y="13249"/>
                    </a:moveTo>
                    <a:cubicBezTo>
                      <a:pt x="13776" y="13785"/>
                      <a:pt x="13764" y="14333"/>
                      <a:pt x="13824" y="14869"/>
                    </a:cubicBezTo>
                    <a:cubicBezTo>
                      <a:pt x="13831" y="14942"/>
                      <a:pt x="13861" y="14997"/>
                      <a:pt x="13905" y="15034"/>
                    </a:cubicBezTo>
                    <a:lnTo>
                      <a:pt x="13905" y="15034"/>
                    </a:lnTo>
                    <a:cubicBezTo>
                      <a:pt x="13843" y="15000"/>
                      <a:pt x="13777" y="14966"/>
                      <a:pt x="13716" y="14928"/>
                    </a:cubicBezTo>
                    <a:lnTo>
                      <a:pt x="13716" y="14916"/>
                    </a:lnTo>
                    <a:cubicBezTo>
                      <a:pt x="13728" y="14821"/>
                      <a:pt x="13693" y="14762"/>
                      <a:pt x="13633" y="14738"/>
                    </a:cubicBezTo>
                    <a:cubicBezTo>
                      <a:pt x="13562" y="14309"/>
                      <a:pt x="13466" y="13857"/>
                      <a:pt x="13407" y="13428"/>
                    </a:cubicBezTo>
                    <a:lnTo>
                      <a:pt x="13764" y="13249"/>
                    </a:lnTo>
                    <a:close/>
                    <a:moveTo>
                      <a:pt x="13968" y="15072"/>
                    </a:moveTo>
                    <a:lnTo>
                      <a:pt x="13968" y="15072"/>
                    </a:lnTo>
                    <a:cubicBezTo>
                      <a:pt x="13979" y="15076"/>
                      <a:pt x="13991" y="15080"/>
                      <a:pt x="14002" y="15083"/>
                    </a:cubicBezTo>
                    <a:lnTo>
                      <a:pt x="14002" y="15095"/>
                    </a:lnTo>
                    <a:cubicBezTo>
                      <a:pt x="13991" y="15087"/>
                      <a:pt x="13980" y="15080"/>
                      <a:pt x="13968" y="15072"/>
                    </a:cubicBezTo>
                    <a:close/>
                    <a:moveTo>
                      <a:pt x="35362" y="14452"/>
                    </a:moveTo>
                    <a:cubicBezTo>
                      <a:pt x="35326" y="14678"/>
                      <a:pt x="35314" y="14904"/>
                      <a:pt x="35314" y="15143"/>
                    </a:cubicBezTo>
                    <a:cubicBezTo>
                      <a:pt x="35303" y="15119"/>
                      <a:pt x="35267" y="15107"/>
                      <a:pt x="35255" y="15095"/>
                    </a:cubicBezTo>
                    <a:cubicBezTo>
                      <a:pt x="35243" y="14916"/>
                      <a:pt x="35207" y="14726"/>
                      <a:pt x="35183" y="14547"/>
                    </a:cubicBezTo>
                    <a:lnTo>
                      <a:pt x="35362" y="14452"/>
                    </a:lnTo>
                    <a:close/>
                    <a:moveTo>
                      <a:pt x="37338" y="13392"/>
                    </a:moveTo>
                    <a:cubicBezTo>
                      <a:pt x="37231" y="13904"/>
                      <a:pt x="37136" y="14404"/>
                      <a:pt x="37100" y="14916"/>
                    </a:cubicBezTo>
                    <a:cubicBezTo>
                      <a:pt x="36874" y="15059"/>
                      <a:pt x="36672" y="15214"/>
                      <a:pt x="36446" y="15357"/>
                    </a:cubicBezTo>
                    <a:cubicBezTo>
                      <a:pt x="36457" y="15166"/>
                      <a:pt x="36481" y="14976"/>
                      <a:pt x="36493" y="14797"/>
                    </a:cubicBezTo>
                    <a:lnTo>
                      <a:pt x="36576" y="13857"/>
                    </a:lnTo>
                    <a:cubicBezTo>
                      <a:pt x="36660" y="13809"/>
                      <a:pt x="36719" y="13785"/>
                      <a:pt x="36791" y="13738"/>
                    </a:cubicBezTo>
                    <a:lnTo>
                      <a:pt x="36791" y="13738"/>
                    </a:lnTo>
                    <a:cubicBezTo>
                      <a:pt x="36707" y="14107"/>
                      <a:pt x="36636" y="14547"/>
                      <a:pt x="36684" y="14928"/>
                    </a:cubicBezTo>
                    <a:cubicBezTo>
                      <a:pt x="36690" y="14997"/>
                      <a:pt x="36744" y="15037"/>
                      <a:pt x="36798" y="15037"/>
                    </a:cubicBezTo>
                    <a:cubicBezTo>
                      <a:pt x="36838" y="15037"/>
                      <a:pt x="36878" y="15015"/>
                      <a:pt x="36898" y="14964"/>
                    </a:cubicBezTo>
                    <a:cubicBezTo>
                      <a:pt x="37017" y="14523"/>
                      <a:pt x="37017" y="14023"/>
                      <a:pt x="37041" y="13571"/>
                    </a:cubicBezTo>
                    <a:cubicBezTo>
                      <a:pt x="37148" y="13511"/>
                      <a:pt x="37255" y="13452"/>
                      <a:pt x="37338" y="13392"/>
                    </a:cubicBezTo>
                    <a:close/>
                    <a:moveTo>
                      <a:pt x="35862" y="14202"/>
                    </a:moveTo>
                    <a:lnTo>
                      <a:pt x="35862" y="14202"/>
                    </a:lnTo>
                    <a:cubicBezTo>
                      <a:pt x="35886" y="14428"/>
                      <a:pt x="35826" y="14738"/>
                      <a:pt x="35826" y="14845"/>
                    </a:cubicBezTo>
                    <a:lnTo>
                      <a:pt x="35779" y="15416"/>
                    </a:lnTo>
                    <a:cubicBezTo>
                      <a:pt x="35672" y="15357"/>
                      <a:pt x="35564" y="15321"/>
                      <a:pt x="35481" y="15250"/>
                    </a:cubicBezTo>
                    <a:cubicBezTo>
                      <a:pt x="35469" y="14976"/>
                      <a:pt x="35433" y="14702"/>
                      <a:pt x="35422" y="14416"/>
                    </a:cubicBezTo>
                    <a:lnTo>
                      <a:pt x="35862" y="14202"/>
                    </a:lnTo>
                    <a:close/>
                    <a:moveTo>
                      <a:pt x="21563" y="9428"/>
                    </a:moveTo>
                    <a:cubicBezTo>
                      <a:pt x="21515" y="9987"/>
                      <a:pt x="21491" y="10571"/>
                      <a:pt x="21456" y="11154"/>
                    </a:cubicBezTo>
                    <a:cubicBezTo>
                      <a:pt x="21420" y="11154"/>
                      <a:pt x="21384" y="11166"/>
                      <a:pt x="21336" y="11190"/>
                    </a:cubicBezTo>
                    <a:cubicBezTo>
                      <a:pt x="19193" y="12654"/>
                      <a:pt x="16979" y="14023"/>
                      <a:pt x="14895" y="15559"/>
                    </a:cubicBezTo>
                    <a:cubicBezTo>
                      <a:pt x="14645" y="15440"/>
                      <a:pt x="14407" y="15321"/>
                      <a:pt x="14169" y="15178"/>
                    </a:cubicBezTo>
                    <a:cubicBezTo>
                      <a:pt x="16503" y="14107"/>
                      <a:pt x="19015" y="12642"/>
                      <a:pt x="21027" y="10999"/>
                    </a:cubicBezTo>
                    <a:cubicBezTo>
                      <a:pt x="21086" y="10999"/>
                      <a:pt x="21158" y="10975"/>
                      <a:pt x="21194" y="10904"/>
                    </a:cubicBezTo>
                    <a:cubicBezTo>
                      <a:pt x="21206" y="10868"/>
                      <a:pt x="21217" y="10821"/>
                      <a:pt x="21229" y="10761"/>
                    </a:cubicBezTo>
                    <a:cubicBezTo>
                      <a:pt x="21253" y="10785"/>
                      <a:pt x="21277" y="10809"/>
                      <a:pt x="21325" y="10809"/>
                    </a:cubicBezTo>
                    <a:cubicBezTo>
                      <a:pt x="21491" y="10809"/>
                      <a:pt x="21491" y="10571"/>
                      <a:pt x="21325" y="10571"/>
                    </a:cubicBezTo>
                    <a:cubicBezTo>
                      <a:pt x="21313" y="10571"/>
                      <a:pt x="21289" y="10582"/>
                      <a:pt x="21277" y="10582"/>
                    </a:cubicBezTo>
                    <a:cubicBezTo>
                      <a:pt x="21313" y="10332"/>
                      <a:pt x="21289" y="10059"/>
                      <a:pt x="21289" y="9832"/>
                    </a:cubicBezTo>
                    <a:cubicBezTo>
                      <a:pt x="21289" y="9701"/>
                      <a:pt x="21206" y="9642"/>
                      <a:pt x="21110" y="9630"/>
                    </a:cubicBezTo>
                    <a:cubicBezTo>
                      <a:pt x="21265" y="9559"/>
                      <a:pt x="21408" y="9487"/>
                      <a:pt x="21563" y="9428"/>
                    </a:cubicBezTo>
                    <a:close/>
                    <a:moveTo>
                      <a:pt x="36315" y="13976"/>
                    </a:moveTo>
                    <a:lnTo>
                      <a:pt x="36219" y="14785"/>
                    </a:lnTo>
                    <a:cubicBezTo>
                      <a:pt x="36195" y="15035"/>
                      <a:pt x="36148" y="15297"/>
                      <a:pt x="36148" y="15547"/>
                    </a:cubicBezTo>
                    <a:cubicBezTo>
                      <a:pt x="36136" y="15571"/>
                      <a:pt x="36124" y="15571"/>
                      <a:pt x="36124" y="15583"/>
                    </a:cubicBezTo>
                    <a:cubicBezTo>
                      <a:pt x="36065" y="15547"/>
                      <a:pt x="36005" y="15535"/>
                      <a:pt x="35945" y="15512"/>
                    </a:cubicBezTo>
                    <a:cubicBezTo>
                      <a:pt x="35969" y="15154"/>
                      <a:pt x="35969" y="14797"/>
                      <a:pt x="35969" y="14440"/>
                    </a:cubicBezTo>
                    <a:cubicBezTo>
                      <a:pt x="35969" y="14345"/>
                      <a:pt x="35981" y="14238"/>
                      <a:pt x="35969" y="14154"/>
                    </a:cubicBezTo>
                    <a:cubicBezTo>
                      <a:pt x="36088" y="14083"/>
                      <a:pt x="36195" y="14035"/>
                      <a:pt x="36315" y="13976"/>
                    </a:cubicBezTo>
                    <a:close/>
                    <a:moveTo>
                      <a:pt x="21432" y="11761"/>
                    </a:moveTo>
                    <a:cubicBezTo>
                      <a:pt x="21444" y="11868"/>
                      <a:pt x="21444" y="11964"/>
                      <a:pt x="21432" y="12083"/>
                    </a:cubicBezTo>
                    <a:cubicBezTo>
                      <a:pt x="19479" y="13214"/>
                      <a:pt x="17800" y="14785"/>
                      <a:pt x="15860" y="15952"/>
                    </a:cubicBezTo>
                    <a:cubicBezTo>
                      <a:pt x="15657" y="15881"/>
                      <a:pt x="15443" y="15809"/>
                      <a:pt x="15240" y="15714"/>
                    </a:cubicBezTo>
                    <a:cubicBezTo>
                      <a:pt x="17396" y="14571"/>
                      <a:pt x="19431" y="13142"/>
                      <a:pt x="21432" y="11761"/>
                    </a:cubicBezTo>
                    <a:close/>
                    <a:moveTo>
                      <a:pt x="42684" y="11952"/>
                    </a:moveTo>
                    <a:lnTo>
                      <a:pt x="42684" y="11952"/>
                    </a:lnTo>
                    <a:cubicBezTo>
                      <a:pt x="40910" y="13249"/>
                      <a:pt x="39160" y="14607"/>
                      <a:pt x="37434" y="15952"/>
                    </a:cubicBezTo>
                    <a:cubicBezTo>
                      <a:pt x="37088" y="15881"/>
                      <a:pt x="36731" y="15797"/>
                      <a:pt x="36398" y="15690"/>
                    </a:cubicBezTo>
                    <a:cubicBezTo>
                      <a:pt x="38577" y="14619"/>
                      <a:pt x="40660" y="13309"/>
                      <a:pt x="42684" y="11952"/>
                    </a:cubicBezTo>
                    <a:close/>
                    <a:moveTo>
                      <a:pt x="51971" y="8296"/>
                    </a:moveTo>
                    <a:cubicBezTo>
                      <a:pt x="52186" y="8332"/>
                      <a:pt x="52424" y="8380"/>
                      <a:pt x="52686" y="8427"/>
                    </a:cubicBezTo>
                    <a:cubicBezTo>
                      <a:pt x="49316" y="10761"/>
                      <a:pt x="45923" y="13202"/>
                      <a:pt x="43006" y="16000"/>
                    </a:cubicBezTo>
                    <a:cubicBezTo>
                      <a:pt x="42986" y="15960"/>
                      <a:pt x="42950" y="15937"/>
                      <a:pt x="42904" y="15937"/>
                    </a:cubicBezTo>
                    <a:cubicBezTo>
                      <a:pt x="42895" y="15937"/>
                      <a:pt x="42885" y="15938"/>
                      <a:pt x="42875" y="15940"/>
                    </a:cubicBezTo>
                    <a:cubicBezTo>
                      <a:pt x="42696" y="15952"/>
                      <a:pt x="42530" y="15988"/>
                      <a:pt x="42351" y="16000"/>
                    </a:cubicBezTo>
                    <a:cubicBezTo>
                      <a:pt x="45506" y="13357"/>
                      <a:pt x="48804" y="10916"/>
                      <a:pt x="51971" y="8296"/>
                    </a:cubicBezTo>
                    <a:close/>
                    <a:moveTo>
                      <a:pt x="49316" y="8082"/>
                    </a:moveTo>
                    <a:lnTo>
                      <a:pt x="49316" y="8082"/>
                    </a:lnTo>
                    <a:cubicBezTo>
                      <a:pt x="45637" y="10451"/>
                      <a:pt x="42208" y="13357"/>
                      <a:pt x="38874" y="16155"/>
                    </a:cubicBezTo>
                    <a:cubicBezTo>
                      <a:pt x="38601" y="16119"/>
                      <a:pt x="38303" y="16095"/>
                      <a:pt x="37993" y="16047"/>
                    </a:cubicBezTo>
                    <a:cubicBezTo>
                      <a:pt x="41518" y="13333"/>
                      <a:pt x="45149" y="10797"/>
                      <a:pt x="48733" y="8177"/>
                    </a:cubicBezTo>
                    <a:cubicBezTo>
                      <a:pt x="48935" y="8130"/>
                      <a:pt x="49126" y="8094"/>
                      <a:pt x="49316" y="8082"/>
                    </a:cubicBezTo>
                    <a:close/>
                    <a:moveTo>
                      <a:pt x="44796" y="13303"/>
                    </a:moveTo>
                    <a:lnTo>
                      <a:pt x="44796" y="13303"/>
                    </a:lnTo>
                    <a:cubicBezTo>
                      <a:pt x="43680" y="14227"/>
                      <a:pt x="42582" y="15168"/>
                      <a:pt x="41494" y="16107"/>
                    </a:cubicBezTo>
                    <a:cubicBezTo>
                      <a:pt x="41339" y="16119"/>
                      <a:pt x="41172" y="16131"/>
                      <a:pt x="41029" y="16155"/>
                    </a:cubicBezTo>
                    <a:cubicBezTo>
                      <a:pt x="42306" y="15266"/>
                      <a:pt x="43563" y="14304"/>
                      <a:pt x="44796" y="13303"/>
                    </a:cubicBezTo>
                    <a:close/>
                    <a:moveTo>
                      <a:pt x="49948" y="8060"/>
                    </a:moveTo>
                    <a:cubicBezTo>
                      <a:pt x="50091" y="8060"/>
                      <a:pt x="50236" y="8074"/>
                      <a:pt x="50376" y="8082"/>
                    </a:cubicBezTo>
                    <a:cubicBezTo>
                      <a:pt x="46923" y="10582"/>
                      <a:pt x="43327" y="13249"/>
                      <a:pt x="40256" y="16190"/>
                    </a:cubicBezTo>
                    <a:cubicBezTo>
                      <a:pt x="40172" y="16198"/>
                      <a:pt x="40086" y="16201"/>
                      <a:pt x="39999" y="16201"/>
                    </a:cubicBezTo>
                    <a:cubicBezTo>
                      <a:pt x="39824" y="16201"/>
                      <a:pt x="39644" y="16190"/>
                      <a:pt x="39470" y="16190"/>
                    </a:cubicBezTo>
                    <a:cubicBezTo>
                      <a:pt x="42815" y="13380"/>
                      <a:pt x="46363" y="10821"/>
                      <a:pt x="49757" y="8070"/>
                    </a:cubicBezTo>
                    <a:cubicBezTo>
                      <a:pt x="49819" y="8063"/>
                      <a:pt x="49883" y="8060"/>
                      <a:pt x="49948" y="8060"/>
                    </a:cubicBezTo>
                    <a:close/>
                    <a:moveTo>
                      <a:pt x="21420" y="12952"/>
                    </a:moveTo>
                    <a:cubicBezTo>
                      <a:pt x="21420" y="13059"/>
                      <a:pt x="21420" y="13178"/>
                      <a:pt x="21396" y="13273"/>
                    </a:cubicBezTo>
                    <a:cubicBezTo>
                      <a:pt x="20658" y="13690"/>
                      <a:pt x="20003" y="14381"/>
                      <a:pt x="19336" y="14881"/>
                    </a:cubicBezTo>
                    <a:cubicBezTo>
                      <a:pt x="18705" y="15357"/>
                      <a:pt x="18062" y="15821"/>
                      <a:pt x="17407" y="16286"/>
                    </a:cubicBezTo>
                    <a:cubicBezTo>
                      <a:pt x="17145" y="16274"/>
                      <a:pt x="16872" y="16226"/>
                      <a:pt x="16598" y="16178"/>
                    </a:cubicBezTo>
                    <a:cubicBezTo>
                      <a:pt x="16467" y="16155"/>
                      <a:pt x="16336" y="16107"/>
                      <a:pt x="16217" y="16071"/>
                    </a:cubicBezTo>
                    <a:cubicBezTo>
                      <a:pt x="17979" y="15381"/>
                      <a:pt x="19467" y="14154"/>
                      <a:pt x="20979" y="13023"/>
                    </a:cubicBezTo>
                    <a:cubicBezTo>
                      <a:pt x="21015" y="13095"/>
                      <a:pt x="21086" y="13178"/>
                      <a:pt x="21194" y="13178"/>
                    </a:cubicBezTo>
                    <a:cubicBezTo>
                      <a:pt x="21336" y="13178"/>
                      <a:pt x="21420" y="13071"/>
                      <a:pt x="21420" y="12952"/>
                    </a:cubicBezTo>
                    <a:close/>
                    <a:moveTo>
                      <a:pt x="21384" y="13904"/>
                    </a:moveTo>
                    <a:cubicBezTo>
                      <a:pt x="21384" y="14083"/>
                      <a:pt x="21372" y="14261"/>
                      <a:pt x="21372" y="14440"/>
                    </a:cubicBezTo>
                    <a:cubicBezTo>
                      <a:pt x="20955" y="14666"/>
                      <a:pt x="20563" y="15023"/>
                      <a:pt x="20229" y="15285"/>
                    </a:cubicBezTo>
                    <a:cubicBezTo>
                      <a:pt x="19777" y="15631"/>
                      <a:pt x="19301" y="15940"/>
                      <a:pt x="18884" y="16309"/>
                    </a:cubicBezTo>
                    <a:lnTo>
                      <a:pt x="18003" y="16309"/>
                    </a:lnTo>
                    <a:cubicBezTo>
                      <a:pt x="18634" y="15928"/>
                      <a:pt x="19241" y="15524"/>
                      <a:pt x="19836" y="15083"/>
                    </a:cubicBezTo>
                    <a:cubicBezTo>
                      <a:pt x="20324" y="14702"/>
                      <a:pt x="20920" y="14333"/>
                      <a:pt x="21384" y="13904"/>
                    </a:cubicBezTo>
                    <a:close/>
                    <a:moveTo>
                      <a:pt x="21372" y="15095"/>
                    </a:moveTo>
                    <a:cubicBezTo>
                      <a:pt x="21372" y="15535"/>
                      <a:pt x="21372" y="15976"/>
                      <a:pt x="21360" y="16417"/>
                    </a:cubicBezTo>
                    <a:cubicBezTo>
                      <a:pt x="21268" y="16338"/>
                      <a:pt x="21158" y="16294"/>
                      <a:pt x="21047" y="16294"/>
                    </a:cubicBezTo>
                    <a:cubicBezTo>
                      <a:pt x="20972" y="16294"/>
                      <a:pt x="20896" y="16314"/>
                      <a:pt x="20825" y="16357"/>
                    </a:cubicBezTo>
                    <a:cubicBezTo>
                      <a:pt x="20801" y="16345"/>
                      <a:pt x="20777" y="16333"/>
                      <a:pt x="20741" y="16333"/>
                    </a:cubicBezTo>
                    <a:cubicBezTo>
                      <a:pt x="20622" y="16333"/>
                      <a:pt x="20527" y="16333"/>
                      <a:pt x="20408" y="16309"/>
                    </a:cubicBezTo>
                    <a:cubicBezTo>
                      <a:pt x="20598" y="16166"/>
                      <a:pt x="20777" y="15988"/>
                      <a:pt x="20920" y="15809"/>
                    </a:cubicBezTo>
                    <a:lnTo>
                      <a:pt x="20920" y="15809"/>
                    </a:lnTo>
                    <a:cubicBezTo>
                      <a:pt x="20860" y="15916"/>
                      <a:pt x="20920" y="16155"/>
                      <a:pt x="21134" y="16155"/>
                    </a:cubicBezTo>
                    <a:cubicBezTo>
                      <a:pt x="21420" y="16155"/>
                      <a:pt x="21432" y="15702"/>
                      <a:pt x="21134" y="15702"/>
                    </a:cubicBezTo>
                    <a:cubicBezTo>
                      <a:pt x="21075" y="15702"/>
                      <a:pt x="21027" y="15738"/>
                      <a:pt x="20979" y="15762"/>
                    </a:cubicBezTo>
                    <a:cubicBezTo>
                      <a:pt x="21027" y="15714"/>
                      <a:pt x="21075" y="15678"/>
                      <a:pt x="21098" y="15631"/>
                    </a:cubicBezTo>
                    <a:cubicBezTo>
                      <a:pt x="21166" y="15543"/>
                      <a:pt x="21076" y="15448"/>
                      <a:pt x="20995" y="15448"/>
                    </a:cubicBezTo>
                    <a:cubicBezTo>
                      <a:pt x="20977" y="15448"/>
                      <a:pt x="20959" y="15453"/>
                      <a:pt x="20944" y="15464"/>
                    </a:cubicBezTo>
                    <a:cubicBezTo>
                      <a:pt x="20551" y="15678"/>
                      <a:pt x="20205" y="16000"/>
                      <a:pt x="19884" y="16309"/>
                    </a:cubicBezTo>
                    <a:lnTo>
                      <a:pt x="19515" y="16309"/>
                    </a:lnTo>
                    <a:cubicBezTo>
                      <a:pt x="19896" y="16071"/>
                      <a:pt x="20265" y="15821"/>
                      <a:pt x="20646" y="15571"/>
                    </a:cubicBezTo>
                    <a:cubicBezTo>
                      <a:pt x="20860" y="15416"/>
                      <a:pt x="21134" y="15250"/>
                      <a:pt x="21372" y="15095"/>
                    </a:cubicBezTo>
                    <a:close/>
                    <a:moveTo>
                      <a:pt x="21360" y="16750"/>
                    </a:moveTo>
                    <a:lnTo>
                      <a:pt x="21360" y="17190"/>
                    </a:lnTo>
                    <a:cubicBezTo>
                      <a:pt x="21339" y="17158"/>
                      <a:pt x="21301" y="17141"/>
                      <a:pt x="21261" y="17141"/>
                    </a:cubicBezTo>
                    <a:cubicBezTo>
                      <a:pt x="21212" y="17141"/>
                      <a:pt x="21160" y="17167"/>
                      <a:pt x="21134" y="17226"/>
                    </a:cubicBezTo>
                    <a:lnTo>
                      <a:pt x="21134" y="17238"/>
                    </a:lnTo>
                    <a:cubicBezTo>
                      <a:pt x="21134" y="17107"/>
                      <a:pt x="21122" y="16952"/>
                      <a:pt x="21098" y="16821"/>
                    </a:cubicBezTo>
                    <a:cubicBezTo>
                      <a:pt x="21194" y="16809"/>
                      <a:pt x="21277" y="16786"/>
                      <a:pt x="21360" y="16750"/>
                    </a:cubicBezTo>
                    <a:close/>
                    <a:moveTo>
                      <a:pt x="20860" y="19393"/>
                    </a:moveTo>
                    <a:cubicBezTo>
                      <a:pt x="20896" y="19393"/>
                      <a:pt x="20932" y="19405"/>
                      <a:pt x="20967" y="19405"/>
                    </a:cubicBezTo>
                    <a:cubicBezTo>
                      <a:pt x="20884" y="19619"/>
                      <a:pt x="20789" y="19810"/>
                      <a:pt x="20717" y="20024"/>
                    </a:cubicBezTo>
                    <a:cubicBezTo>
                      <a:pt x="20765" y="19810"/>
                      <a:pt x="20825" y="19607"/>
                      <a:pt x="20860" y="19393"/>
                    </a:cubicBezTo>
                    <a:close/>
                    <a:moveTo>
                      <a:pt x="33719" y="21822"/>
                    </a:moveTo>
                    <a:cubicBezTo>
                      <a:pt x="33731" y="21846"/>
                      <a:pt x="33767" y="21870"/>
                      <a:pt x="33779" y="21893"/>
                    </a:cubicBezTo>
                    <a:cubicBezTo>
                      <a:pt x="33767" y="21881"/>
                      <a:pt x="33743" y="21881"/>
                      <a:pt x="33719" y="21870"/>
                    </a:cubicBezTo>
                    <a:lnTo>
                      <a:pt x="33719" y="21822"/>
                    </a:lnTo>
                    <a:close/>
                    <a:moveTo>
                      <a:pt x="33814" y="21453"/>
                    </a:moveTo>
                    <a:lnTo>
                      <a:pt x="33814" y="21453"/>
                    </a:lnTo>
                    <a:cubicBezTo>
                      <a:pt x="33945" y="21536"/>
                      <a:pt x="34100" y="21608"/>
                      <a:pt x="34243" y="21691"/>
                    </a:cubicBezTo>
                    <a:cubicBezTo>
                      <a:pt x="34219" y="21727"/>
                      <a:pt x="34219" y="21786"/>
                      <a:pt x="34255" y="21834"/>
                    </a:cubicBezTo>
                    <a:cubicBezTo>
                      <a:pt x="34362" y="21953"/>
                      <a:pt x="34481" y="22084"/>
                      <a:pt x="34588" y="22203"/>
                    </a:cubicBezTo>
                    <a:cubicBezTo>
                      <a:pt x="34517" y="22179"/>
                      <a:pt x="34421" y="22143"/>
                      <a:pt x="34350" y="22120"/>
                    </a:cubicBezTo>
                    <a:cubicBezTo>
                      <a:pt x="34362" y="22084"/>
                      <a:pt x="34350" y="22072"/>
                      <a:pt x="34326" y="22048"/>
                    </a:cubicBezTo>
                    <a:cubicBezTo>
                      <a:pt x="34183" y="21834"/>
                      <a:pt x="33993" y="21643"/>
                      <a:pt x="33814" y="21453"/>
                    </a:cubicBezTo>
                    <a:close/>
                    <a:moveTo>
                      <a:pt x="34671" y="21870"/>
                    </a:moveTo>
                    <a:cubicBezTo>
                      <a:pt x="34814" y="21929"/>
                      <a:pt x="34957" y="21965"/>
                      <a:pt x="35088" y="22012"/>
                    </a:cubicBezTo>
                    <a:cubicBezTo>
                      <a:pt x="35076" y="22048"/>
                      <a:pt x="35064" y="22072"/>
                      <a:pt x="35088" y="22120"/>
                    </a:cubicBezTo>
                    <a:cubicBezTo>
                      <a:pt x="35172" y="22227"/>
                      <a:pt x="35255" y="22346"/>
                      <a:pt x="35362" y="22465"/>
                    </a:cubicBezTo>
                    <a:cubicBezTo>
                      <a:pt x="35267" y="22441"/>
                      <a:pt x="35195" y="22417"/>
                      <a:pt x="35124" y="22382"/>
                    </a:cubicBezTo>
                    <a:cubicBezTo>
                      <a:pt x="34993" y="22191"/>
                      <a:pt x="34838" y="22024"/>
                      <a:pt x="34671" y="21870"/>
                    </a:cubicBezTo>
                    <a:close/>
                    <a:moveTo>
                      <a:pt x="33779" y="15119"/>
                    </a:moveTo>
                    <a:cubicBezTo>
                      <a:pt x="35407" y="16556"/>
                      <a:pt x="37339" y="17178"/>
                      <a:pt x="39333" y="17178"/>
                    </a:cubicBezTo>
                    <a:cubicBezTo>
                      <a:pt x="40445" y="17178"/>
                      <a:pt x="41576" y="16985"/>
                      <a:pt x="42684" y="16631"/>
                    </a:cubicBezTo>
                    <a:cubicBezTo>
                      <a:pt x="42708" y="16631"/>
                      <a:pt x="42744" y="16631"/>
                      <a:pt x="42768" y="16607"/>
                    </a:cubicBezTo>
                    <a:cubicBezTo>
                      <a:pt x="42780" y="16607"/>
                      <a:pt x="42780" y="16595"/>
                      <a:pt x="42803" y="16595"/>
                    </a:cubicBezTo>
                    <a:cubicBezTo>
                      <a:pt x="42851" y="16583"/>
                      <a:pt x="42911" y="16571"/>
                      <a:pt x="42946" y="16547"/>
                    </a:cubicBezTo>
                    <a:lnTo>
                      <a:pt x="42946" y="16547"/>
                    </a:lnTo>
                    <a:cubicBezTo>
                      <a:pt x="42815" y="18167"/>
                      <a:pt x="42744" y="19798"/>
                      <a:pt x="42696" y="21429"/>
                    </a:cubicBezTo>
                    <a:cubicBezTo>
                      <a:pt x="42684" y="21381"/>
                      <a:pt x="42649" y="21358"/>
                      <a:pt x="42589" y="21358"/>
                    </a:cubicBezTo>
                    <a:cubicBezTo>
                      <a:pt x="42307" y="21334"/>
                      <a:pt x="42022" y="21326"/>
                      <a:pt x="41735" y="21326"/>
                    </a:cubicBezTo>
                    <a:cubicBezTo>
                      <a:pt x="41160" y="21326"/>
                      <a:pt x="40581" y="21358"/>
                      <a:pt x="40017" y="21358"/>
                    </a:cubicBezTo>
                    <a:cubicBezTo>
                      <a:pt x="39851" y="21358"/>
                      <a:pt x="39851" y="21608"/>
                      <a:pt x="40017" y="21608"/>
                    </a:cubicBezTo>
                    <a:cubicBezTo>
                      <a:pt x="40531" y="21622"/>
                      <a:pt x="41058" y="21645"/>
                      <a:pt x="41582" y="21645"/>
                    </a:cubicBezTo>
                    <a:cubicBezTo>
                      <a:pt x="41920" y="21645"/>
                      <a:pt x="42257" y="21636"/>
                      <a:pt x="42589" y="21608"/>
                    </a:cubicBezTo>
                    <a:cubicBezTo>
                      <a:pt x="42649" y="21608"/>
                      <a:pt x="42684" y="21584"/>
                      <a:pt x="42696" y="21536"/>
                    </a:cubicBezTo>
                    <a:lnTo>
                      <a:pt x="42696" y="21536"/>
                    </a:lnTo>
                    <a:cubicBezTo>
                      <a:pt x="42684" y="21881"/>
                      <a:pt x="42684" y="22227"/>
                      <a:pt x="42684" y="22548"/>
                    </a:cubicBezTo>
                    <a:cubicBezTo>
                      <a:pt x="39636" y="22274"/>
                      <a:pt x="36672" y="22203"/>
                      <a:pt x="33743" y="21250"/>
                    </a:cubicBezTo>
                    <a:cubicBezTo>
                      <a:pt x="33767" y="20691"/>
                      <a:pt x="33767" y="20119"/>
                      <a:pt x="33767" y="19560"/>
                    </a:cubicBezTo>
                    <a:cubicBezTo>
                      <a:pt x="33755" y="18119"/>
                      <a:pt x="33386" y="16524"/>
                      <a:pt x="33779" y="15119"/>
                    </a:cubicBezTo>
                    <a:close/>
                    <a:moveTo>
                      <a:pt x="35338" y="22084"/>
                    </a:moveTo>
                    <a:cubicBezTo>
                      <a:pt x="35774" y="22199"/>
                      <a:pt x="36216" y="22286"/>
                      <a:pt x="36664" y="22360"/>
                    </a:cubicBezTo>
                    <a:lnTo>
                      <a:pt x="36664" y="22360"/>
                    </a:lnTo>
                    <a:cubicBezTo>
                      <a:pt x="36609" y="22372"/>
                      <a:pt x="36559" y="22439"/>
                      <a:pt x="36600" y="22489"/>
                    </a:cubicBezTo>
                    <a:cubicBezTo>
                      <a:pt x="36684" y="22608"/>
                      <a:pt x="36791" y="22751"/>
                      <a:pt x="36910" y="22905"/>
                    </a:cubicBezTo>
                    <a:cubicBezTo>
                      <a:pt x="36791" y="22870"/>
                      <a:pt x="36672" y="22846"/>
                      <a:pt x="36565" y="22810"/>
                    </a:cubicBezTo>
                    <a:cubicBezTo>
                      <a:pt x="36517" y="22774"/>
                      <a:pt x="36481" y="22739"/>
                      <a:pt x="36410" y="22691"/>
                    </a:cubicBezTo>
                    <a:cubicBezTo>
                      <a:pt x="36255" y="22560"/>
                      <a:pt x="36112" y="22393"/>
                      <a:pt x="35981" y="22251"/>
                    </a:cubicBezTo>
                    <a:cubicBezTo>
                      <a:pt x="35974" y="22240"/>
                      <a:pt x="35965" y="22236"/>
                      <a:pt x="35955" y="22236"/>
                    </a:cubicBezTo>
                    <a:cubicBezTo>
                      <a:pt x="35929" y="22236"/>
                      <a:pt x="35901" y="22264"/>
                      <a:pt x="35910" y="22298"/>
                    </a:cubicBezTo>
                    <a:cubicBezTo>
                      <a:pt x="35957" y="22429"/>
                      <a:pt x="36017" y="22560"/>
                      <a:pt x="36100" y="22691"/>
                    </a:cubicBezTo>
                    <a:lnTo>
                      <a:pt x="35791" y="22608"/>
                    </a:lnTo>
                    <a:cubicBezTo>
                      <a:pt x="35731" y="22536"/>
                      <a:pt x="35660" y="22477"/>
                      <a:pt x="35600" y="22393"/>
                    </a:cubicBezTo>
                    <a:cubicBezTo>
                      <a:pt x="35505" y="22298"/>
                      <a:pt x="35422" y="22191"/>
                      <a:pt x="35338" y="22084"/>
                    </a:cubicBezTo>
                    <a:close/>
                    <a:moveTo>
                      <a:pt x="42137" y="22977"/>
                    </a:moveTo>
                    <a:cubicBezTo>
                      <a:pt x="42113" y="23013"/>
                      <a:pt x="42113" y="23013"/>
                      <a:pt x="42101" y="23024"/>
                    </a:cubicBezTo>
                    <a:cubicBezTo>
                      <a:pt x="42101" y="23013"/>
                      <a:pt x="42089" y="23001"/>
                      <a:pt x="42065" y="22977"/>
                    </a:cubicBezTo>
                    <a:close/>
                    <a:moveTo>
                      <a:pt x="36717" y="22369"/>
                    </a:moveTo>
                    <a:cubicBezTo>
                      <a:pt x="36900" y="22398"/>
                      <a:pt x="37083" y="22426"/>
                      <a:pt x="37267" y="22453"/>
                    </a:cubicBezTo>
                    <a:cubicBezTo>
                      <a:pt x="37374" y="22655"/>
                      <a:pt x="37553" y="22929"/>
                      <a:pt x="37755" y="23084"/>
                    </a:cubicBezTo>
                    <a:cubicBezTo>
                      <a:pt x="37636" y="23060"/>
                      <a:pt x="37529" y="23036"/>
                      <a:pt x="37434" y="23013"/>
                    </a:cubicBezTo>
                    <a:cubicBezTo>
                      <a:pt x="37338" y="22917"/>
                      <a:pt x="37219" y="22846"/>
                      <a:pt x="37136" y="22774"/>
                    </a:cubicBezTo>
                    <a:cubicBezTo>
                      <a:pt x="36981" y="22655"/>
                      <a:pt x="36850" y="22524"/>
                      <a:pt x="36731" y="22382"/>
                    </a:cubicBezTo>
                    <a:cubicBezTo>
                      <a:pt x="36727" y="22376"/>
                      <a:pt x="36722" y="22372"/>
                      <a:pt x="36717" y="22369"/>
                    </a:cubicBezTo>
                    <a:close/>
                    <a:moveTo>
                      <a:pt x="40005" y="22882"/>
                    </a:moveTo>
                    <a:lnTo>
                      <a:pt x="40005" y="22882"/>
                    </a:lnTo>
                    <a:cubicBezTo>
                      <a:pt x="40089" y="22894"/>
                      <a:pt x="40172" y="22894"/>
                      <a:pt x="40256" y="22905"/>
                    </a:cubicBezTo>
                    <a:cubicBezTo>
                      <a:pt x="40303" y="22953"/>
                      <a:pt x="40327" y="23001"/>
                      <a:pt x="40363" y="23036"/>
                    </a:cubicBezTo>
                    <a:cubicBezTo>
                      <a:pt x="40327" y="23036"/>
                      <a:pt x="40303" y="23072"/>
                      <a:pt x="40267" y="23096"/>
                    </a:cubicBezTo>
                    <a:cubicBezTo>
                      <a:pt x="40266" y="23098"/>
                      <a:pt x="40264" y="23099"/>
                      <a:pt x="40261" y="23099"/>
                    </a:cubicBezTo>
                    <a:cubicBezTo>
                      <a:pt x="40233" y="23099"/>
                      <a:pt x="40124" y="23000"/>
                      <a:pt x="40005" y="22882"/>
                    </a:cubicBezTo>
                    <a:close/>
                    <a:moveTo>
                      <a:pt x="42684" y="22965"/>
                    </a:moveTo>
                    <a:lnTo>
                      <a:pt x="42684" y="23084"/>
                    </a:lnTo>
                    <a:cubicBezTo>
                      <a:pt x="42637" y="23084"/>
                      <a:pt x="42613" y="23084"/>
                      <a:pt x="42577" y="23120"/>
                    </a:cubicBezTo>
                    <a:lnTo>
                      <a:pt x="42565" y="23132"/>
                    </a:lnTo>
                    <a:lnTo>
                      <a:pt x="42339" y="23001"/>
                    </a:lnTo>
                    <a:cubicBezTo>
                      <a:pt x="42458" y="23001"/>
                      <a:pt x="42577" y="22977"/>
                      <a:pt x="42684" y="22965"/>
                    </a:cubicBezTo>
                    <a:close/>
                    <a:moveTo>
                      <a:pt x="40696" y="22953"/>
                    </a:moveTo>
                    <a:cubicBezTo>
                      <a:pt x="40767" y="22953"/>
                      <a:pt x="40803" y="22965"/>
                      <a:pt x="40863" y="22965"/>
                    </a:cubicBezTo>
                    <a:cubicBezTo>
                      <a:pt x="40910" y="23013"/>
                      <a:pt x="40946" y="23072"/>
                      <a:pt x="40970" y="23132"/>
                    </a:cubicBezTo>
                    <a:cubicBezTo>
                      <a:pt x="40958" y="23132"/>
                      <a:pt x="40946" y="23132"/>
                      <a:pt x="40910" y="23144"/>
                    </a:cubicBezTo>
                    <a:cubicBezTo>
                      <a:pt x="40839" y="23084"/>
                      <a:pt x="40779" y="23013"/>
                      <a:pt x="40696" y="22953"/>
                    </a:cubicBezTo>
                    <a:close/>
                    <a:moveTo>
                      <a:pt x="41268" y="22977"/>
                    </a:moveTo>
                    <a:cubicBezTo>
                      <a:pt x="41387" y="22977"/>
                      <a:pt x="41506" y="23001"/>
                      <a:pt x="41625" y="23001"/>
                    </a:cubicBezTo>
                    <a:cubicBezTo>
                      <a:pt x="41684" y="23072"/>
                      <a:pt x="41708" y="23251"/>
                      <a:pt x="41672" y="23263"/>
                    </a:cubicBezTo>
                    <a:cubicBezTo>
                      <a:pt x="41660" y="23263"/>
                      <a:pt x="41470" y="23132"/>
                      <a:pt x="41470" y="23132"/>
                    </a:cubicBezTo>
                    <a:cubicBezTo>
                      <a:pt x="41399" y="23084"/>
                      <a:pt x="41339" y="23024"/>
                      <a:pt x="41268" y="22977"/>
                    </a:cubicBezTo>
                    <a:close/>
                    <a:moveTo>
                      <a:pt x="37636" y="22524"/>
                    </a:moveTo>
                    <a:lnTo>
                      <a:pt x="37946" y="22560"/>
                    </a:lnTo>
                    <a:cubicBezTo>
                      <a:pt x="38041" y="22679"/>
                      <a:pt x="38136" y="22798"/>
                      <a:pt x="38243" y="22905"/>
                    </a:cubicBezTo>
                    <a:cubicBezTo>
                      <a:pt x="38386" y="23036"/>
                      <a:pt x="38553" y="23215"/>
                      <a:pt x="38767" y="23215"/>
                    </a:cubicBezTo>
                    <a:cubicBezTo>
                      <a:pt x="38874" y="23215"/>
                      <a:pt x="38934" y="23096"/>
                      <a:pt x="38886" y="23013"/>
                    </a:cubicBezTo>
                    <a:cubicBezTo>
                      <a:pt x="38791" y="22846"/>
                      <a:pt x="38601" y="22786"/>
                      <a:pt x="38470" y="22703"/>
                    </a:cubicBezTo>
                    <a:cubicBezTo>
                      <a:pt x="38434" y="22679"/>
                      <a:pt x="38422" y="22655"/>
                      <a:pt x="38398" y="22643"/>
                    </a:cubicBezTo>
                    <a:lnTo>
                      <a:pt x="38398" y="22643"/>
                    </a:lnTo>
                    <a:cubicBezTo>
                      <a:pt x="38553" y="22667"/>
                      <a:pt x="38708" y="22679"/>
                      <a:pt x="38874" y="22715"/>
                    </a:cubicBezTo>
                    <a:cubicBezTo>
                      <a:pt x="39017" y="22905"/>
                      <a:pt x="39184" y="23120"/>
                      <a:pt x="39363" y="23215"/>
                    </a:cubicBezTo>
                    <a:cubicBezTo>
                      <a:pt x="39383" y="23226"/>
                      <a:pt x="39402" y="23231"/>
                      <a:pt x="39421" y="23231"/>
                    </a:cubicBezTo>
                    <a:cubicBezTo>
                      <a:pt x="39504" y="23231"/>
                      <a:pt x="39568" y="23138"/>
                      <a:pt x="39529" y="23060"/>
                    </a:cubicBezTo>
                    <a:cubicBezTo>
                      <a:pt x="39482" y="22953"/>
                      <a:pt x="39410" y="22858"/>
                      <a:pt x="39327" y="22774"/>
                    </a:cubicBezTo>
                    <a:lnTo>
                      <a:pt x="39327" y="22774"/>
                    </a:lnTo>
                    <a:cubicBezTo>
                      <a:pt x="39386" y="22786"/>
                      <a:pt x="39446" y="22786"/>
                      <a:pt x="39505" y="22798"/>
                    </a:cubicBezTo>
                    <a:cubicBezTo>
                      <a:pt x="39660" y="23013"/>
                      <a:pt x="39827" y="23215"/>
                      <a:pt x="40017" y="23358"/>
                    </a:cubicBezTo>
                    <a:cubicBezTo>
                      <a:pt x="39363" y="23310"/>
                      <a:pt x="38708" y="23239"/>
                      <a:pt x="38065" y="23132"/>
                    </a:cubicBezTo>
                    <a:cubicBezTo>
                      <a:pt x="38112" y="23120"/>
                      <a:pt x="38124" y="23084"/>
                      <a:pt x="38112" y="23036"/>
                    </a:cubicBezTo>
                    <a:cubicBezTo>
                      <a:pt x="38065" y="22882"/>
                      <a:pt x="37934" y="22834"/>
                      <a:pt x="37815" y="22727"/>
                    </a:cubicBezTo>
                    <a:cubicBezTo>
                      <a:pt x="37743" y="22667"/>
                      <a:pt x="37672" y="22596"/>
                      <a:pt x="37600" y="22524"/>
                    </a:cubicBezTo>
                    <a:close/>
                    <a:moveTo>
                      <a:pt x="40529" y="23251"/>
                    </a:moveTo>
                    <a:cubicBezTo>
                      <a:pt x="40565" y="23310"/>
                      <a:pt x="40613" y="23358"/>
                      <a:pt x="40672" y="23417"/>
                    </a:cubicBezTo>
                    <a:cubicBezTo>
                      <a:pt x="40601" y="23417"/>
                      <a:pt x="40529" y="23417"/>
                      <a:pt x="40446" y="23394"/>
                    </a:cubicBezTo>
                    <a:cubicBezTo>
                      <a:pt x="40494" y="23370"/>
                      <a:pt x="40529" y="23310"/>
                      <a:pt x="40529" y="23251"/>
                    </a:cubicBezTo>
                    <a:close/>
                    <a:moveTo>
                      <a:pt x="41148" y="23382"/>
                    </a:moveTo>
                    <a:cubicBezTo>
                      <a:pt x="41160" y="23394"/>
                      <a:pt x="41160" y="23417"/>
                      <a:pt x="41184" y="23429"/>
                    </a:cubicBezTo>
                    <a:lnTo>
                      <a:pt x="41137" y="23429"/>
                    </a:lnTo>
                    <a:cubicBezTo>
                      <a:pt x="41137" y="23417"/>
                      <a:pt x="41148" y="23394"/>
                      <a:pt x="41148" y="23382"/>
                    </a:cubicBezTo>
                    <a:close/>
                    <a:moveTo>
                      <a:pt x="33540" y="24215"/>
                    </a:moveTo>
                    <a:cubicBezTo>
                      <a:pt x="33588" y="24287"/>
                      <a:pt x="33636" y="24346"/>
                      <a:pt x="33683" y="24406"/>
                    </a:cubicBezTo>
                    <a:cubicBezTo>
                      <a:pt x="33659" y="24406"/>
                      <a:pt x="33636" y="24429"/>
                      <a:pt x="33636" y="24453"/>
                    </a:cubicBezTo>
                    <a:lnTo>
                      <a:pt x="33540" y="24763"/>
                    </a:lnTo>
                    <a:cubicBezTo>
                      <a:pt x="33528" y="24584"/>
                      <a:pt x="33528" y="24406"/>
                      <a:pt x="33540" y="24215"/>
                    </a:cubicBezTo>
                    <a:close/>
                    <a:moveTo>
                      <a:pt x="33755" y="24525"/>
                    </a:moveTo>
                    <a:cubicBezTo>
                      <a:pt x="33862" y="24632"/>
                      <a:pt x="33957" y="24751"/>
                      <a:pt x="34100" y="24858"/>
                    </a:cubicBezTo>
                    <a:cubicBezTo>
                      <a:pt x="34076" y="24858"/>
                      <a:pt x="34064" y="24870"/>
                      <a:pt x="34052" y="24882"/>
                    </a:cubicBezTo>
                    <a:cubicBezTo>
                      <a:pt x="33874" y="25215"/>
                      <a:pt x="33695" y="25560"/>
                      <a:pt x="33528" y="25918"/>
                    </a:cubicBezTo>
                    <a:lnTo>
                      <a:pt x="33528" y="25513"/>
                    </a:lnTo>
                    <a:lnTo>
                      <a:pt x="33755" y="24525"/>
                    </a:lnTo>
                    <a:close/>
                    <a:moveTo>
                      <a:pt x="33707" y="22120"/>
                    </a:moveTo>
                    <a:cubicBezTo>
                      <a:pt x="35709" y="23302"/>
                      <a:pt x="38257" y="24018"/>
                      <a:pt x="40684" y="24018"/>
                    </a:cubicBezTo>
                    <a:cubicBezTo>
                      <a:pt x="41361" y="24018"/>
                      <a:pt x="42029" y="23963"/>
                      <a:pt x="42672" y="23846"/>
                    </a:cubicBezTo>
                    <a:lnTo>
                      <a:pt x="42672" y="25894"/>
                    </a:lnTo>
                    <a:cubicBezTo>
                      <a:pt x="41862" y="26029"/>
                      <a:pt x="40891" y="26120"/>
                      <a:pt x="39879" y="26120"/>
                    </a:cubicBezTo>
                    <a:cubicBezTo>
                      <a:pt x="38660" y="26120"/>
                      <a:pt x="37381" y="25988"/>
                      <a:pt x="36243" y="25644"/>
                    </a:cubicBezTo>
                    <a:cubicBezTo>
                      <a:pt x="36218" y="25627"/>
                      <a:pt x="36187" y="25610"/>
                      <a:pt x="36158" y="25610"/>
                    </a:cubicBezTo>
                    <a:cubicBezTo>
                      <a:pt x="36146" y="25610"/>
                      <a:pt x="36135" y="25613"/>
                      <a:pt x="36124" y="25620"/>
                    </a:cubicBezTo>
                    <a:cubicBezTo>
                      <a:pt x="35791" y="25513"/>
                      <a:pt x="35481" y="25394"/>
                      <a:pt x="35183" y="25239"/>
                    </a:cubicBezTo>
                    <a:cubicBezTo>
                      <a:pt x="35172" y="25227"/>
                      <a:pt x="35148" y="25227"/>
                      <a:pt x="35136" y="25227"/>
                    </a:cubicBezTo>
                    <a:cubicBezTo>
                      <a:pt x="34493" y="24918"/>
                      <a:pt x="33945" y="24513"/>
                      <a:pt x="33528" y="23989"/>
                    </a:cubicBezTo>
                    <a:cubicBezTo>
                      <a:pt x="33528" y="23989"/>
                      <a:pt x="33517" y="23989"/>
                      <a:pt x="33517" y="23977"/>
                    </a:cubicBezTo>
                    <a:cubicBezTo>
                      <a:pt x="33624" y="23358"/>
                      <a:pt x="33683" y="22739"/>
                      <a:pt x="33707" y="22120"/>
                    </a:cubicBezTo>
                    <a:close/>
                    <a:moveTo>
                      <a:pt x="34195" y="24929"/>
                    </a:moveTo>
                    <a:cubicBezTo>
                      <a:pt x="34421" y="25096"/>
                      <a:pt x="34671" y="25239"/>
                      <a:pt x="34957" y="25382"/>
                    </a:cubicBezTo>
                    <a:cubicBezTo>
                      <a:pt x="34683" y="26061"/>
                      <a:pt x="34326" y="26692"/>
                      <a:pt x="34017" y="27346"/>
                    </a:cubicBezTo>
                    <a:cubicBezTo>
                      <a:pt x="33909" y="27299"/>
                      <a:pt x="33826" y="27239"/>
                      <a:pt x="33719" y="27192"/>
                    </a:cubicBezTo>
                    <a:cubicBezTo>
                      <a:pt x="33933" y="26656"/>
                      <a:pt x="34136" y="26120"/>
                      <a:pt x="34433" y="25620"/>
                    </a:cubicBezTo>
                    <a:cubicBezTo>
                      <a:pt x="34459" y="25586"/>
                      <a:pt x="34430" y="25553"/>
                      <a:pt x="34399" y="25553"/>
                    </a:cubicBezTo>
                    <a:cubicBezTo>
                      <a:pt x="34386" y="25553"/>
                      <a:pt x="34372" y="25558"/>
                      <a:pt x="34362" y="25572"/>
                    </a:cubicBezTo>
                    <a:cubicBezTo>
                      <a:pt x="34064" y="26013"/>
                      <a:pt x="33755" y="26513"/>
                      <a:pt x="33517" y="27025"/>
                    </a:cubicBezTo>
                    <a:lnTo>
                      <a:pt x="33517" y="26656"/>
                    </a:lnTo>
                    <a:cubicBezTo>
                      <a:pt x="33719" y="26096"/>
                      <a:pt x="33921" y="25525"/>
                      <a:pt x="34195" y="24977"/>
                    </a:cubicBezTo>
                    <a:lnTo>
                      <a:pt x="34195" y="24929"/>
                    </a:lnTo>
                    <a:close/>
                    <a:moveTo>
                      <a:pt x="35195" y="25477"/>
                    </a:moveTo>
                    <a:cubicBezTo>
                      <a:pt x="35291" y="25525"/>
                      <a:pt x="35374" y="25560"/>
                      <a:pt x="35469" y="25584"/>
                    </a:cubicBezTo>
                    <a:cubicBezTo>
                      <a:pt x="35267" y="25977"/>
                      <a:pt x="35076" y="26370"/>
                      <a:pt x="34886" y="26763"/>
                    </a:cubicBezTo>
                    <a:cubicBezTo>
                      <a:pt x="34743" y="27025"/>
                      <a:pt x="34600" y="27287"/>
                      <a:pt x="34481" y="27561"/>
                    </a:cubicBezTo>
                    <a:cubicBezTo>
                      <a:pt x="34421" y="27549"/>
                      <a:pt x="34350" y="27501"/>
                      <a:pt x="34279" y="27477"/>
                    </a:cubicBezTo>
                    <a:cubicBezTo>
                      <a:pt x="34648" y="26846"/>
                      <a:pt x="34933" y="26156"/>
                      <a:pt x="35195" y="25477"/>
                    </a:cubicBezTo>
                    <a:close/>
                    <a:moveTo>
                      <a:pt x="33600" y="27477"/>
                    </a:moveTo>
                    <a:lnTo>
                      <a:pt x="33874" y="27656"/>
                    </a:lnTo>
                    <a:cubicBezTo>
                      <a:pt x="33862" y="27704"/>
                      <a:pt x="33826" y="27739"/>
                      <a:pt x="33802" y="27799"/>
                    </a:cubicBezTo>
                    <a:lnTo>
                      <a:pt x="33802" y="27835"/>
                    </a:lnTo>
                    <a:cubicBezTo>
                      <a:pt x="33707" y="27799"/>
                      <a:pt x="33624" y="27751"/>
                      <a:pt x="33517" y="27727"/>
                    </a:cubicBezTo>
                    <a:lnTo>
                      <a:pt x="33517" y="27668"/>
                    </a:lnTo>
                    <a:cubicBezTo>
                      <a:pt x="33540" y="27608"/>
                      <a:pt x="33576" y="27549"/>
                      <a:pt x="33600" y="27477"/>
                    </a:cubicBezTo>
                    <a:close/>
                    <a:moveTo>
                      <a:pt x="35672" y="25680"/>
                    </a:moveTo>
                    <a:cubicBezTo>
                      <a:pt x="35791" y="25715"/>
                      <a:pt x="35898" y="25751"/>
                      <a:pt x="36017" y="25799"/>
                    </a:cubicBezTo>
                    <a:cubicBezTo>
                      <a:pt x="35862" y="26120"/>
                      <a:pt x="35719" y="26465"/>
                      <a:pt x="35553" y="26787"/>
                    </a:cubicBezTo>
                    <a:cubicBezTo>
                      <a:pt x="35410" y="27120"/>
                      <a:pt x="35207" y="27442"/>
                      <a:pt x="35136" y="27799"/>
                    </a:cubicBezTo>
                    <a:cubicBezTo>
                      <a:pt x="35124" y="27846"/>
                      <a:pt x="35148" y="27882"/>
                      <a:pt x="35172" y="27894"/>
                    </a:cubicBezTo>
                    <a:cubicBezTo>
                      <a:pt x="35017" y="27835"/>
                      <a:pt x="34886" y="27763"/>
                      <a:pt x="34731" y="27704"/>
                    </a:cubicBezTo>
                    <a:cubicBezTo>
                      <a:pt x="34886" y="27418"/>
                      <a:pt x="35005" y="27108"/>
                      <a:pt x="35136" y="26823"/>
                    </a:cubicBezTo>
                    <a:cubicBezTo>
                      <a:pt x="35314" y="26430"/>
                      <a:pt x="35493" y="26061"/>
                      <a:pt x="35672" y="25680"/>
                    </a:cubicBezTo>
                    <a:close/>
                    <a:moveTo>
                      <a:pt x="36267" y="25858"/>
                    </a:moveTo>
                    <a:cubicBezTo>
                      <a:pt x="36446" y="25894"/>
                      <a:pt x="36612" y="25953"/>
                      <a:pt x="36779" y="25989"/>
                    </a:cubicBezTo>
                    <a:cubicBezTo>
                      <a:pt x="36553" y="26334"/>
                      <a:pt x="36338" y="26668"/>
                      <a:pt x="36148" y="27013"/>
                    </a:cubicBezTo>
                    <a:cubicBezTo>
                      <a:pt x="35969" y="27335"/>
                      <a:pt x="35719" y="27704"/>
                      <a:pt x="35648" y="28073"/>
                    </a:cubicBezTo>
                    <a:lnTo>
                      <a:pt x="35271" y="27907"/>
                    </a:lnTo>
                    <a:lnTo>
                      <a:pt x="35271" y="27907"/>
                    </a:lnTo>
                    <a:cubicBezTo>
                      <a:pt x="35285" y="27904"/>
                      <a:pt x="35302" y="27895"/>
                      <a:pt x="35314" y="27882"/>
                    </a:cubicBezTo>
                    <a:cubicBezTo>
                      <a:pt x="35541" y="27585"/>
                      <a:pt x="35660" y="27180"/>
                      <a:pt x="35826" y="26834"/>
                    </a:cubicBezTo>
                    <a:lnTo>
                      <a:pt x="36267" y="25858"/>
                    </a:lnTo>
                    <a:close/>
                    <a:moveTo>
                      <a:pt x="34076" y="27787"/>
                    </a:moveTo>
                    <a:cubicBezTo>
                      <a:pt x="34183" y="27846"/>
                      <a:pt x="34279" y="27906"/>
                      <a:pt x="34374" y="27966"/>
                    </a:cubicBezTo>
                    <a:cubicBezTo>
                      <a:pt x="34398" y="28001"/>
                      <a:pt x="34433" y="28025"/>
                      <a:pt x="34469" y="28025"/>
                    </a:cubicBezTo>
                    <a:cubicBezTo>
                      <a:pt x="34600" y="28097"/>
                      <a:pt x="34731" y="28156"/>
                      <a:pt x="34850" y="28216"/>
                    </a:cubicBezTo>
                    <a:cubicBezTo>
                      <a:pt x="34564" y="28120"/>
                      <a:pt x="34267" y="28013"/>
                      <a:pt x="33969" y="27906"/>
                    </a:cubicBezTo>
                    <a:cubicBezTo>
                      <a:pt x="34017" y="27882"/>
                      <a:pt x="34052" y="27823"/>
                      <a:pt x="34076" y="27787"/>
                    </a:cubicBezTo>
                    <a:close/>
                    <a:moveTo>
                      <a:pt x="36957" y="26061"/>
                    </a:moveTo>
                    <a:cubicBezTo>
                      <a:pt x="37041" y="26072"/>
                      <a:pt x="37136" y="26096"/>
                      <a:pt x="37219" y="26120"/>
                    </a:cubicBezTo>
                    <a:cubicBezTo>
                      <a:pt x="36993" y="26573"/>
                      <a:pt x="36779" y="27013"/>
                      <a:pt x="36553" y="27442"/>
                    </a:cubicBezTo>
                    <a:cubicBezTo>
                      <a:pt x="36398" y="27716"/>
                      <a:pt x="36219" y="28001"/>
                      <a:pt x="36076" y="28275"/>
                    </a:cubicBezTo>
                    <a:cubicBezTo>
                      <a:pt x="35981" y="28251"/>
                      <a:pt x="35898" y="28204"/>
                      <a:pt x="35803" y="28180"/>
                    </a:cubicBezTo>
                    <a:cubicBezTo>
                      <a:pt x="36029" y="27882"/>
                      <a:pt x="36160" y="27489"/>
                      <a:pt x="36326" y="27168"/>
                    </a:cubicBezTo>
                    <a:cubicBezTo>
                      <a:pt x="36517" y="26787"/>
                      <a:pt x="36731" y="26418"/>
                      <a:pt x="36957" y="26061"/>
                    </a:cubicBezTo>
                    <a:close/>
                    <a:moveTo>
                      <a:pt x="37434" y="26180"/>
                    </a:moveTo>
                    <a:cubicBezTo>
                      <a:pt x="37458" y="26180"/>
                      <a:pt x="37493" y="26192"/>
                      <a:pt x="37505" y="26192"/>
                    </a:cubicBezTo>
                    <a:cubicBezTo>
                      <a:pt x="38231" y="26370"/>
                      <a:pt x="38946" y="26477"/>
                      <a:pt x="39672" y="26537"/>
                    </a:cubicBezTo>
                    <a:cubicBezTo>
                      <a:pt x="39315" y="27346"/>
                      <a:pt x="38946" y="28144"/>
                      <a:pt x="38636" y="28978"/>
                    </a:cubicBezTo>
                    <a:cubicBezTo>
                      <a:pt x="38470" y="28954"/>
                      <a:pt x="38327" y="28918"/>
                      <a:pt x="38184" y="28894"/>
                    </a:cubicBezTo>
                    <a:cubicBezTo>
                      <a:pt x="38243" y="28751"/>
                      <a:pt x="38339" y="28549"/>
                      <a:pt x="38362" y="28454"/>
                    </a:cubicBezTo>
                    <a:cubicBezTo>
                      <a:pt x="38589" y="27894"/>
                      <a:pt x="38886" y="27358"/>
                      <a:pt x="39124" y="26787"/>
                    </a:cubicBezTo>
                    <a:cubicBezTo>
                      <a:pt x="39166" y="26687"/>
                      <a:pt x="39080" y="26599"/>
                      <a:pt x="39004" y="26599"/>
                    </a:cubicBezTo>
                    <a:cubicBezTo>
                      <a:pt x="38971" y="26599"/>
                      <a:pt x="38940" y="26616"/>
                      <a:pt x="38922" y="26656"/>
                    </a:cubicBezTo>
                    <a:cubicBezTo>
                      <a:pt x="38636" y="27287"/>
                      <a:pt x="38303" y="27882"/>
                      <a:pt x="38029" y="28501"/>
                    </a:cubicBezTo>
                    <a:cubicBezTo>
                      <a:pt x="37981" y="28597"/>
                      <a:pt x="37922" y="28692"/>
                      <a:pt x="37874" y="28811"/>
                    </a:cubicBezTo>
                    <a:lnTo>
                      <a:pt x="37862" y="28811"/>
                    </a:lnTo>
                    <a:cubicBezTo>
                      <a:pt x="37767" y="28799"/>
                      <a:pt x="37696" y="28775"/>
                      <a:pt x="37612" y="28751"/>
                    </a:cubicBezTo>
                    <a:cubicBezTo>
                      <a:pt x="37946" y="28061"/>
                      <a:pt x="38220" y="27311"/>
                      <a:pt x="38565" y="26596"/>
                    </a:cubicBezTo>
                    <a:cubicBezTo>
                      <a:pt x="38614" y="26497"/>
                      <a:pt x="38521" y="26398"/>
                      <a:pt x="38435" y="26398"/>
                    </a:cubicBezTo>
                    <a:cubicBezTo>
                      <a:pt x="38397" y="26398"/>
                      <a:pt x="38361" y="26418"/>
                      <a:pt x="38339" y="26465"/>
                    </a:cubicBezTo>
                    <a:cubicBezTo>
                      <a:pt x="37981" y="27180"/>
                      <a:pt x="37577" y="27918"/>
                      <a:pt x="37315" y="28668"/>
                    </a:cubicBezTo>
                    <a:lnTo>
                      <a:pt x="36993" y="28573"/>
                    </a:lnTo>
                    <a:cubicBezTo>
                      <a:pt x="37315" y="27954"/>
                      <a:pt x="37565" y="27263"/>
                      <a:pt x="37850" y="26632"/>
                    </a:cubicBezTo>
                    <a:cubicBezTo>
                      <a:pt x="37875" y="26558"/>
                      <a:pt x="37815" y="26490"/>
                      <a:pt x="37759" y="26490"/>
                    </a:cubicBezTo>
                    <a:cubicBezTo>
                      <a:pt x="37734" y="26490"/>
                      <a:pt x="37710" y="26504"/>
                      <a:pt x="37696" y="26537"/>
                    </a:cubicBezTo>
                    <a:cubicBezTo>
                      <a:pt x="37374" y="27180"/>
                      <a:pt x="36993" y="27823"/>
                      <a:pt x="36696" y="28489"/>
                    </a:cubicBezTo>
                    <a:cubicBezTo>
                      <a:pt x="36600" y="28454"/>
                      <a:pt x="36493" y="28418"/>
                      <a:pt x="36386" y="28382"/>
                    </a:cubicBezTo>
                    <a:cubicBezTo>
                      <a:pt x="36541" y="28132"/>
                      <a:pt x="36660" y="27835"/>
                      <a:pt x="36791" y="27585"/>
                    </a:cubicBezTo>
                    <a:cubicBezTo>
                      <a:pt x="37017" y="27120"/>
                      <a:pt x="37231" y="26656"/>
                      <a:pt x="37434" y="26192"/>
                    </a:cubicBezTo>
                    <a:lnTo>
                      <a:pt x="37434" y="26180"/>
                    </a:lnTo>
                    <a:close/>
                    <a:moveTo>
                      <a:pt x="42684" y="28537"/>
                    </a:moveTo>
                    <a:cubicBezTo>
                      <a:pt x="42696" y="28668"/>
                      <a:pt x="42696" y="28787"/>
                      <a:pt x="42696" y="28918"/>
                    </a:cubicBezTo>
                    <a:cubicBezTo>
                      <a:pt x="42637" y="28930"/>
                      <a:pt x="42589" y="28954"/>
                      <a:pt x="42530" y="28978"/>
                    </a:cubicBezTo>
                    <a:cubicBezTo>
                      <a:pt x="42577" y="28835"/>
                      <a:pt x="42637" y="28680"/>
                      <a:pt x="42684" y="28537"/>
                    </a:cubicBezTo>
                    <a:close/>
                    <a:moveTo>
                      <a:pt x="39970" y="26537"/>
                    </a:moveTo>
                    <a:cubicBezTo>
                      <a:pt x="40089" y="26537"/>
                      <a:pt x="40196" y="26549"/>
                      <a:pt x="40315" y="26549"/>
                    </a:cubicBezTo>
                    <a:cubicBezTo>
                      <a:pt x="39934" y="27346"/>
                      <a:pt x="39494" y="28192"/>
                      <a:pt x="39255" y="29049"/>
                    </a:cubicBezTo>
                    <a:cubicBezTo>
                      <a:pt x="39184" y="29037"/>
                      <a:pt x="39101" y="29025"/>
                      <a:pt x="39017" y="29025"/>
                    </a:cubicBezTo>
                    <a:cubicBezTo>
                      <a:pt x="39363" y="28204"/>
                      <a:pt x="39660" y="27370"/>
                      <a:pt x="39970" y="26537"/>
                    </a:cubicBezTo>
                    <a:close/>
                    <a:moveTo>
                      <a:pt x="40922" y="26549"/>
                    </a:moveTo>
                    <a:cubicBezTo>
                      <a:pt x="40684" y="27025"/>
                      <a:pt x="40470" y="27525"/>
                      <a:pt x="40244" y="28013"/>
                    </a:cubicBezTo>
                    <a:cubicBezTo>
                      <a:pt x="40089" y="28370"/>
                      <a:pt x="39898" y="28739"/>
                      <a:pt x="39815" y="29132"/>
                    </a:cubicBezTo>
                    <a:cubicBezTo>
                      <a:pt x="39767" y="29132"/>
                      <a:pt x="39720" y="29109"/>
                      <a:pt x="39672" y="29109"/>
                    </a:cubicBezTo>
                    <a:cubicBezTo>
                      <a:pt x="40017" y="28335"/>
                      <a:pt x="40279" y="27525"/>
                      <a:pt x="40625" y="26751"/>
                    </a:cubicBezTo>
                    <a:cubicBezTo>
                      <a:pt x="40660" y="26668"/>
                      <a:pt x="40648" y="26608"/>
                      <a:pt x="40613" y="26549"/>
                    </a:cubicBezTo>
                    <a:close/>
                    <a:moveTo>
                      <a:pt x="42684" y="27073"/>
                    </a:moveTo>
                    <a:lnTo>
                      <a:pt x="42684" y="27537"/>
                    </a:lnTo>
                    <a:cubicBezTo>
                      <a:pt x="42470" y="28073"/>
                      <a:pt x="42280" y="28597"/>
                      <a:pt x="42089" y="29132"/>
                    </a:cubicBezTo>
                    <a:cubicBezTo>
                      <a:pt x="42041" y="29144"/>
                      <a:pt x="41982" y="29156"/>
                      <a:pt x="41934" y="29168"/>
                    </a:cubicBezTo>
                    <a:cubicBezTo>
                      <a:pt x="42161" y="28751"/>
                      <a:pt x="42256" y="28263"/>
                      <a:pt x="42411" y="27823"/>
                    </a:cubicBezTo>
                    <a:cubicBezTo>
                      <a:pt x="42506" y="27561"/>
                      <a:pt x="42589" y="27323"/>
                      <a:pt x="42684" y="27073"/>
                    </a:cubicBezTo>
                    <a:close/>
                    <a:moveTo>
                      <a:pt x="41756" y="26513"/>
                    </a:moveTo>
                    <a:lnTo>
                      <a:pt x="41756" y="26513"/>
                    </a:lnTo>
                    <a:cubicBezTo>
                      <a:pt x="41518" y="27049"/>
                      <a:pt x="41315" y="27585"/>
                      <a:pt x="41089" y="28132"/>
                    </a:cubicBezTo>
                    <a:cubicBezTo>
                      <a:pt x="40982" y="28394"/>
                      <a:pt x="40660" y="28870"/>
                      <a:pt x="40708" y="29204"/>
                    </a:cubicBezTo>
                    <a:cubicBezTo>
                      <a:pt x="40553" y="29180"/>
                      <a:pt x="40422" y="29180"/>
                      <a:pt x="40267" y="29168"/>
                    </a:cubicBezTo>
                    <a:cubicBezTo>
                      <a:pt x="40434" y="28859"/>
                      <a:pt x="40541" y="28501"/>
                      <a:pt x="40660" y="28192"/>
                    </a:cubicBezTo>
                    <a:cubicBezTo>
                      <a:pt x="40863" y="27668"/>
                      <a:pt x="41077" y="27144"/>
                      <a:pt x="41315" y="26632"/>
                    </a:cubicBezTo>
                    <a:cubicBezTo>
                      <a:pt x="41327" y="26596"/>
                      <a:pt x="41327" y="26573"/>
                      <a:pt x="41327" y="26537"/>
                    </a:cubicBezTo>
                    <a:cubicBezTo>
                      <a:pt x="41470" y="26537"/>
                      <a:pt x="41613" y="26525"/>
                      <a:pt x="41756" y="26513"/>
                    </a:cubicBezTo>
                    <a:close/>
                    <a:moveTo>
                      <a:pt x="42613" y="26418"/>
                    </a:moveTo>
                    <a:lnTo>
                      <a:pt x="42613" y="26418"/>
                    </a:lnTo>
                    <a:cubicBezTo>
                      <a:pt x="42434" y="26811"/>
                      <a:pt x="42256" y="27204"/>
                      <a:pt x="42089" y="27608"/>
                    </a:cubicBezTo>
                    <a:cubicBezTo>
                      <a:pt x="41875" y="28120"/>
                      <a:pt x="41577" y="28668"/>
                      <a:pt x="41553" y="29216"/>
                    </a:cubicBezTo>
                    <a:lnTo>
                      <a:pt x="41160" y="29216"/>
                    </a:lnTo>
                    <a:cubicBezTo>
                      <a:pt x="41160" y="29204"/>
                      <a:pt x="41184" y="29192"/>
                      <a:pt x="41160" y="29168"/>
                    </a:cubicBezTo>
                    <a:lnTo>
                      <a:pt x="41160" y="29144"/>
                    </a:lnTo>
                    <a:cubicBezTo>
                      <a:pt x="41160" y="29132"/>
                      <a:pt x="41148" y="29132"/>
                      <a:pt x="41148" y="29109"/>
                    </a:cubicBezTo>
                    <a:cubicBezTo>
                      <a:pt x="41196" y="28751"/>
                      <a:pt x="41482" y="28239"/>
                      <a:pt x="41577" y="27918"/>
                    </a:cubicBezTo>
                    <a:cubicBezTo>
                      <a:pt x="41744" y="27442"/>
                      <a:pt x="41910" y="26965"/>
                      <a:pt x="42053" y="26477"/>
                    </a:cubicBezTo>
                    <a:cubicBezTo>
                      <a:pt x="42232" y="26465"/>
                      <a:pt x="42434" y="26430"/>
                      <a:pt x="42613" y="26418"/>
                    </a:cubicBezTo>
                    <a:close/>
                    <a:moveTo>
                      <a:pt x="32159" y="34026"/>
                    </a:moveTo>
                    <a:lnTo>
                      <a:pt x="32159" y="34443"/>
                    </a:lnTo>
                    <a:cubicBezTo>
                      <a:pt x="32028" y="34383"/>
                      <a:pt x="31909" y="34276"/>
                      <a:pt x="31802" y="34169"/>
                    </a:cubicBezTo>
                    <a:cubicBezTo>
                      <a:pt x="31780" y="34149"/>
                      <a:pt x="31755" y="34141"/>
                      <a:pt x="31730" y="34141"/>
                    </a:cubicBezTo>
                    <a:cubicBezTo>
                      <a:pt x="31651" y="34141"/>
                      <a:pt x="31578" y="34230"/>
                      <a:pt x="31623" y="34312"/>
                    </a:cubicBezTo>
                    <a:cubicBezTo>
                      <a:pt x="31731" y="34490"/>
                      <a:pt x="31921" y="34693"/>
                      <a:pt x="32147" y="34812"/>
                    </a:cubicBezTo>
                    <a:lnTo>
                      <a:pt x="32147" y="34919"/>
                    </a:lnTo>
                    <a:cubicBezTo>
                      <a:pt x="31838" y="34943"/>
                      <a:pt x="31516" y="34990"/>
                      <a:pt x="31207" y="35026"/>
                    </a:cubicBezTo>
                    <a:cubicBezTo>
                      <a:pt x="31040" y="34824"/>
                      <a:pt x="30790" y="34752"/>
                      <a:pt x="30600" y="34633"/>
                    </a:cubicBezTo>
                    <a:cubicBezTo>
                      <a:pt x="30385" y="34502"/>
                      <a:pt x="30195" y="34347"/>
                      <a:pt x="30016" y="34193"/>
                    </a:cubicBezTo>
                    <a:cubicBezTo>
                      <a:pt x="30230" y="34169"/>
                      <a:pt x="30433" y="34157"/>
                      <a:pt x="30659" y="34145"/>
                    </a:cubicBezTo>
                    <a:lnTo>
                      <a:pt x="30659" y="34145"/>
                    </a:lnTo>
                    <a:cubicBezTo>
                      <a:pt x="30647" y="34169"/>
                      <a:pt x="30623" y="34204"/>
                      <a:pt x="30647" y="34228"/>
                    </a:cubicBezTo>
                    <a:cubicBezTo>
                      <a:pt x="30778" y="34431"/>
                      <a:pt x="30921" y="34562"/>
                      <a:pt x="31135" y="34693"/>
                    </a:cubicBezTo>
                    <a:cubicBezTo>
                      <a:pt x="31291" y="34796"/>
                      <a:pt x="31456" y="34928"/>
                      <a:pt x="31646" y="34928"/>
                    </a:cubicBezTo>
                    <a:cubicBezTo>
                      <a:pt x="31674" y="34928"/>
                      <a:pt x="31702" y="34925"/>
                      <a:pt x="31731" y="34919"/>
                    </a:cubicBezTo>
                    <a:cubicBezTo>
                      <a:pt x="31802" y="34907"/>
                      <a:pt x="31850" y="34800"/>
                      <a:pt x="31802" y="34740"/>
                    </a:cubicBezTo>
                    <a:cubicBezTo>
                      <a:pt x="31683" y="34574"/>
                      <a:pt x="31504" y="34550"/>
                      <a:pt x="31326" y="34454"/>
                    </a:cubicBezTo>
                    <a:cubicBezTo>
                      <a:pt x="31135" y="34371"/>
                      <a:pt x="30957" y="34252"/>
                      <a:pt x="30778" y="34145"/>
                    </a:cubicBezTo>
                    <a:cubicBezTo>
                      <a:pt x="31231" y="34109"/>
                      <a:pt x="31695" y="34073"/>
                      <a:pt x="32159" y="34026"/>
                    </a:cubicBezTo>
                    <a:close/>
                    <a:moveTo>
                      <a:pt x="29754" y="34169"/>
                    </a:moveTo>
                    <a:lnTo>
                      <a:pt x="29754" y="34169"/>
                    </a:lnTo>
                    <a:cubicBezTo>
                      <a:pt x="29730" y="34204"/>
                      <a:pt x="29754" y="34252"/>
                      <a:pt x="29778" y="34276"/>
                    </a:cubicBezTo>
                    <a:cubicBezTo>
                      <a:pt x="29969" y="34490"/>
                      <a:pt x="30183" y="34681"/>
                      <a:pt x="30409" y="34847"/>
                    </a:cubicBezTo>
                    <a:cubicBezTo>
                      <a:pt x="30492" y="34907"/>
                      <a:pt x="30588" y="34978"/>
                      <a:pt x="30683" y="35038"/>
                    </a:cubicBezTo>
                    <a:cubicBezTo>
                      <a:pt x="30588" y="35085"/>
                      <a:pt x="30480" y="35097"/>
                      <a:pt x="30385" y="35097"/>
                    </a:cubicBezTo>
                    <a:lnTo>
                      <a:pt x="30385" y="35050"/>
                    </a:lnTo>
                    <a:cubicBezTo>
                      <a:pt x="30278" y="34859"/>
                      <a:pt x="29969" y="34800"/>
                      <a:pt x="29778" y="34693"/>
                    </a:cubicBezTo>
                    <a:cubicBezTo>
                      <a:pt x="29540" y="34574"/>
                      <a:pt x="29302" y="34407"/>
                      <a:pt x="29064" y="34288"/>
                    </a:cubicBezTo>
                    <a:cubicBezTo>
                      <a:pt x="29056" y="34284"/>
                      <a:pt x="29048" y="34282"/>
                      <a:pt x="29040" y="34282"/>
                    </a:cubicBezTo>
                    <a:cubicBezTo>
                      <a:pt x="28997" y="34282"/>
                      <a:pt x="28952" y="34331"/>
                      <a:pt x="28992" y="34371"/>
                    </a:cubicBezTo>
                    <a:cubicBezTo>
                      <a:pt x="29135" y="34609"/>
                      <a:pt x="29361" y="34764"/>
                      <a:pt x="29599" y="34931"/>
                    </a:cubicBezTo>
                    <a:cubicBezTo>
                      <a:pt x="29683" y="34990"/>
                      <a:pt x="29790" y="35062"/>
                      <a:pt x="29909" y="35121"/>
                    </a:cubicBezTo>
                    <a:cubicBezTo>
                      <a:pt x="29754" y="35145"/>
                      <a:pt x="29588" y="35145"/>
                      <a:pt x="29421" y="35145"/>
                    </a:cubicBezTo>
                    <a:cubicBezTo>
                      <a:pt x="29457" y="35109"/>
                      <a:pt x="29457" y="35050"/>
                      <a:pt x="29421" y="35026"/>
                    </a:cubicBezTo>
                    <a:cubicBezTo>
                      <a:pt x="29230" y="34824"/>
                      <a:pt x="28945" y="34752"/>
                      <a:pt x="28706" y="34609"/>
                    </a:cubicBezTo>
                    <a:cubicBezTo>
                      <a:pt x="28516" y="34490"/>
                      <a:pt x="28325" y="34347"/>
                      <a:pt x="28159" y="34204"/>
                    </a:cubicBezTo>
                    <a:lnTo>
                      <a:pt x="28159" y="34204"/>
                    </a:lnTo>
                    <a:cubicBezTo>
                      <a:pt x="28293" y="34207"/>
                      <a:pt x="28425" y="34209"/>
                      <a:pt x="28557" y="34209"/>
                    </a:cubicBezTo>
                    <a:cubicBezTo>
                      <a:pt x="28953" y="34209"/>
                      <a:pt x="29343" y="34195"/>
                      <a:pt x="29754" y="34169"/>
                    </a:cubicBezTo>
                    <a:close/>
                    <a:moveTo>
                      <a:pt x="26313" y="34097"/>
                    </a:moveTo>
                    <a:lnTo>
                      <a:pt x="26313" y="34097"/>
                    </a:lnTo>
                    <a:cubicBezTo>
                      <a:pt x="26480" y="34109"/>
                      <a:pt x="26635" y="34145"/>
                      <a:pt x="26801" y="34157"/>
                    </a:cubicBezTo>
                    <a:cubicBezTo>
                      <a:pt x="26992" y="34383"/>
                      <a:pt x="27218" y="34597"/>
                      <a:pt x="27456" y="34776"/>
                    </a:cubicBezTo>
                    <a:cubicBezTo>
                      <a:pt x="27635" y="34919"/>
                      <a:pt x="27849" y="35097"/>
                      <a:pt x="28064" y="35169"/>
                    </a:cubicBezTo>
                    <a:cubicBezTo>
                      <a:pt x="27778" y="35169"/>
                      <a:pt x="27480" y="35157"/>
                      <a:pt x="27206" y="35145"/>
                    </a:cubicBezTo>
                    <a:cubicBezTo>
                      <a:pt x="27254" y="35109"/>
                      <a:pt x="27266" y="35038"/>
                      <a:pt x="27218" y="34990"/>
                    </a:cubicBezTo>
                    <a:cubicBezTo>
                      <a:pt x="26921" y="34693"/>
                      <a:pt x="26623" y="34395"/>
                      <a:pt x="26313" y="34097"/>
                    </a:cubicBezTo>
                    <a:close/>
                    <a:moveTo>
                      <a:pt x="27159" y="34193"/>
                    </a:moveTo>
                    <a:lnTo>
                      <a:pt x="27159" y="34193"/>
                    </a:lnTo>
                    <a:cubicBezTo>
                      <a:pt x="27373" y="34204"/>
                      <a:pt x="27587" y="34216"/>
                      <a:pt x="27813" y="34216"/>
                    </a:cubicBezTo>
                    <a:cubicBezTo>
                      <a:pt x="28040" y="34443"/>
                      <a:pt x="28290" y="34633"/>
                      <a:pt x="28540" y="34812"/>
                    </a:cubicBezTo>
                    <a:cubicBezTo>
                      <a:pt x="28754" y="34943"/>
                      <a:pt x="28980" y="35109"/>
                      <a:pt x="29230" y="35169"/>
                    </a:cubicBezTo>
                    <a:cubicBezTo>
                      <a:pt x="28945" y="35181"/>
                      <a:pt x="28659" y="35181"/>
                      <a:pt x="28397" y="35181"/>
                    </a:cubicBezTo>
                    <a:cubicBezTo>
                      <a:pt x="28421" y="35145"/>
                      <a:pt x="28421" y="35062"/>
                      <a:pt x="28373" y="35026"/>
                    </a:cubicBezTo>
                    <a:cubicBezTo>
                      <a:pt x="28183" y="34824"/>
                      <a:pt x="27873" y="34740"/>
                      <a:pt x="27635" y="34574"/>
                    </a:cubicBezTo>
                    <a:cubicBezTo>
                      <a:pt x="27456" y="34454"/>
                      <a:pt x="27302" y="34323"/>
                      <a:pt x="27159" y="34193"/>
                    </a:cubicBezTo>
                    <a:close/>
                    <a:moveTo>
                      <a:pt x="21098" y="37860"/>
                    </a:moveTo>
                    <a:cubicBezTo>
                      <a:pt x="21206" y="37919"/>
                      <a:pt x="21313" y="37979"/>
                      <a:pt x="21432" y="38026"/>
                    </a:cubicBezTo>
                    <a:lnTo>
                      <a:pt x="21432" y="38312"/>
                    </a:lnTo>
                    <a:cubicBezTo>
                      <a:pt x="21301" y="38217"/>
                      <a:pt x="21158" y="38145"/>
                      <a:pt x="21015" y="38074"/>
                    </a:cubicBezTo>
                    <a:cubicBezTo>
                      <a:pt x="21039" y="38003"/>
                      <a:pt x="21075" y="37943"/>
                      <a:pt x="21098" y="37860"/>
                    </a:cubicBezTo>
                    <a:close/>
                    <a:moveTo>
                      <a:pt x="21432" y="38669"/>
                    </a:moveTo>
                    <a:cubicBezTo>
                      <a:pt x="21432" y="39015"/>
                      <a:pt x="21420" y="39348"/>
                      <a:pt x="21420" y="39705"/>
                    </a:cubicBezTo>
                    <a:cubicBezTo>
                      <a:pt x="21325" y="39610"/>
                      <a:pt x="21253" y="39503"/>
                      <a:pt x="21158" y="39396"/>
                    </a:cubicBezTo>
                    <a:cubicBezTo>
                      <a:pt x="21253" y="39157"/>
                      <a:pt x="21336" y="38907"/>
                      <a:pt x="21432" y="38669"/>
                    </a:cubicBezTo>
                    <a:close/>
                    <a:moveTo>
                      <a:pt x="20896" y="38276"/>
                    </a:moveTo>
                    <a:cubicBezTo>
                      <a:pt x="21027" y="38336"/>
                      <a:pt x="21146" y="38419"/>
                      <a:pt x="21265" y="38455"/>
                    </a:cubicBezTo>
                    <a:cubicBezTo>
                      <a:pt x="21146" y="38669"/>
                      <a:pt x="21039" y="38895"/>
                      <a:pt x="20920" y="39110"/>
                    </a:cubicBezTo>
                    <a:lnTo>
                      <a:pt x="20908" y="39098"/>
                    </a:lnTo>
                    <a:cubicBezTo>
                      <a:pt x="20888" y="39073"/>
                      <a:pt x="20864" y="39062"/>
                      <a:pt x="20839" y="39062"/>
                    </a:cubicBezTo>
                    <a:cubicBezTo>
                      <a:pt x="20760" y="39062"/>
                      <a:pt x="20678" y="39174"/>
                      <a:pt x="20741" y="39265"/>
                    </a:cubicBezTo>
                    <a:cubicBezTo>
                      <a:pt x="20765" y="39288"/>
                      <a:pt x="20789" y="39312"/>
                      <a:pt x="20801" y="39336"/>
                    </a:cubicBezTo>
                    <a:cubicBezTo>
                      <a:pt x="20741" y="39467"/>
                      <a:pt x="20705" y="39586"/>
                      <a:pt x="20646" y="39729"/>
                    </a:cubicBezTo>
                    <a:lnTo>
                      <a:pt x="20372" y="39455"/>
                    </a:lnTo>
                    <a:cubicBezTo>
                      <a:pt x="20348" y="39431"/>
                      <a:pt x="20313" y="39407"/>
                      <a:pt x="20289" y="39407"/>
                    </a:cubicBezTo>
                    <a:cubicBezTo>
                      <a:pt x="20491" y="39038"/>
                      <a:pt x="20705" y="38669"/>
                      <a:pt x="20896" y="38276"/>
                    </a:cubicBezTo>
                    <a:close/>
                    <a:moveTo>
                      <a:pt x="20193" y="39622"/>
                    </a:moveTo>
                    <a:cubicBezTo>
                      <a:pt x="20193" y="39634"/>
                      <a:pt x="20205" y="39634"/>
                      <a:pt x="20205" y="39646"/>
                    </a:cubicBezTo>
                    <a:cubicBezTo>
                      <a:pt x="20313" y="39765"/>
                      <a:pt x="20432" y="39884"/>
                      <a:pt x="20539" y="40003"/>
                    </a:cubicBezTo>
                    <a:cubicBezTo>
                      <a:pt x="20491" y="40122"/>
                      <a:pt x="20432" y="40241"/>
                      <a:pt x="20384" y="40360"/>
                    </a:cubicBezTo>
                    <a:cubicBezTo>
                      <a:pt x="20313" y="40253"/>
                      <a:pt x="20229" y="40169"/>
                      <a:pt x="20146" y="40062"/>
                    </a:cubicBezTo>
                    <a:cubicBezTo>
                      <a:pt x="20122" y="40034"/>
                      <a:pt x="20093" y="40023"/>
                      <a:pt x="20064" y="40023"/>
                    </a:cubicBezTo>
                    <a:cubicBezTo>
                      <a:pt x="20019" y="40023"/>
                      <a:pt x="19972" y="40050"/>
                      <a:pt x="19943" y="40086"/>
                    </a:cubicBezTo>
                    <a:cubicBezTo>
                      <a:pt x="20015" y="39931"/>
                      <a:pt x="20110" y="39765"/>
                      <a:pt x="20193" y="39622"/>
                    </a:cubicBezTo>
                    <a:close/>
                    <a:moveTo>
                      <a:pt x="21075" y="39622"/>
                    </a:moveTo>
                    <a:lnTo>
                      <a:pt x="21301" y="39884"/>
                    </a:lnTo>
                    <a:cubicBezTo>
                      <a:pt x="21321" y="39910"/>
                      <a:pt x="21340" y="39918"/>
                      <a:pt x="21362" y="39918"/>
                    </a:cubicBezTo>
                    <a:cubicBezTo>
                      <a:pt x="21380" y="39918"/>
                      <a:pt x="21399" y="39913"/>
                      <a:pt x="21420" y="39907"/>
                    </a:cubicBezTo>
                    <a:lnTo>
                      <a:pt x="21420" y="40217"/>
                    </a:lnTo>
                    <a:cubicBezTo>
                      <a:pt x="21384" y="40277"/>
                      <a:pt x="21348" y="40324"/>
                      <a:pt x="21325" y="40384"/>
                    </a:cubicBezTo>
                    <a:cubicBezTo>
                      <a:pt x="21253" y="40336"/>
                      <a:pt x="21194" y="40277"/>
                      <a:pt x="21146" y="40229"/>
                    </a:cubicBezTo>
                    <a:cubicBezTo>
                      <a:pt x="21075" y="40146"/>
                      <a:pt x="20979" y="40062"/>
                      <a:pt x="20908" y="39979"/>
                    </a:cubicBezTo>
                    <a:cubicBezTo>
                      <a:pt x="20967" y="39860"/>
                      <a:pt x="21015" y="39741"/>
                      <a:pt x="21075" y="39622"/>
                    </a:cubicBezTo>
                    <a:close/>
                    <a:moveTo>
                      <a:pt x="20777" y="40277"/>
                    </a:moveTo>
                    <a:cubicBezTo>
                      <a:pt x="20836" y="40336"/>
                      <a:pt x="20884" y="40396"/>
                      <a:pt x="20932" y="40455"/>
                    </a:cubicBezTo>
                    <a:cubicBezTo>
                      <a:pt x="21003" y="40527"/>
                      <a:pt x="21075" y="40622"/>
                      <a:pt x="21146" y="40705"/>
                    </a:cubicBezTo>
                    <a:cubicBezTo>
                      <a:pt x="21086" y="40824"/>
                      <a:pt x="21027" y="40931"/>
                      <a:pt x="20967" y="41050"/>
                    </a:cubicBezTo>
                    <a:lnTo>
                      <a:pt x="20955" y="41039"/>
                    </a:lnTo>
                    <a:cubicBezTo>
                      <a:pt x="20836" y="40896"/>
                      <a:pt x="20729" y="40765"/>
                      <a:pt x="20622" y="40634"/>
                    </a:cubicBezTo>
                    <a:cubicBezTo>
                      <a:pt x="20670" y="40515"/>
                      <a:pt x="20729" y="40396"/>
                      <a:pt x="20777" y="40277"/>
                    </a:cubicBezTo>
                    <a:close/>
                    <a:moveTo>
                      <a:pt x="21336" y="40896"/>
                    </a:moveTo>
                    <a:lnTo>
                      <a:pt x="21384" y="40943"/>
                    </a:lnTo>
                    <a:lnTo>
                      <a:pt x="21384" y="41467"/>
                    </a:lnTo>
                    <a:cubicBezTo>
                      <a:pt x="21313" y="41396"/>
                      <a:pt x="21253" y="41312"/>
                      <a:pt x="21170" y="41241"/>
                    </a:cubicBezTo>
                    <a:cubicBezTo>
                      <a:pt x="21229" y="41122"/>
                      <a:pt x="21277" y="41015"/>
                      <a:pt x="21336" y="40896"/>
                    </a:cubicBezTo>
                    <a:close/>
                    <a:moveTo>
                      <a:pt x="20491" y="40931"/>
                    </a:moveTo>
                    <a:cubicBezTo>
                      <a:pt x="20551" y="41015"/>
                      <a:pt x="20622" y="41110"/>
                      <a:pt x="20705" y="41193"/>
                    </a:cubicBezTo>
                    <a:cubicBezTo>
                      <a:pt x="20741" y="41241"/>
                      <a:pt x="20777" y="41301"/>
                      <a:pt x="20825" y="41348"/>
                    </a:cubicBezTo>
                    <a:cubicBezTo>
                      <a:pt x="20753" y="41455"/>
                      <a:pt x="20717" y="41574"/>
                      <a:pt x="20658" y="41670"/>
                    </a:cubicBezTo>
                    <a:cubicBezTo>
                      <a:pt x="20539" y="41539"/>
                      <a:pt x="20432" y="41408"/>
                      <a:pt x="20324" y="41277"/>
                    </a:cubicBezTo>
                    <a:cubicBezTo>
                      <a:pt x="20384" y="41158"/>
                      <a:pt x="20432" y="41050"/>
                      <a:pt x="20491" y="40931"/>
                    </a:cubicBezTo>
                    <a:close/>
                    <a:moveTo>
                      <a:pt x="20193" y="41539"/>
                    </a:moveTo>
                    <a:cubicBezTo>
                      <a:pt x="20289" y="41646"/>
                      <a:pt x="20360" y="41741"/>
                      <a:pt x="20432" y="41848"/>
                    </a:cubicBezTo>
                    <a:cubicBezTo>
                      <a:pt x="20467" y="41884"/>
                      <a:pt x="20491" y="41932"/>
                      <a:pt x="20527" y="41955"/>
                    </a:cubicBezTo>
                    <a:cubicBezTo>
                      <a:pt x="20479" y="42063"/>
                      <a:pt x="20420" y="42182"/>
                      <a:pt x="20372" y="42289"/>
                    </a:cubicBezTo>
                    <a:cubicBezTo>
                      <a:pt x="20253" y="42182"/>
                      <a:pt x="20134" y="42074"/>
                      <a:pt x="20015" y="41955"/>
                    </a:cubicBezTo>
                    <a:cubicBezTo>
                      <a:pt x="20074" y="41824"/>
                      <a:pt x="20134" y="41693"/>
                      <a:pt x="20193" y="41539"/>
                    </a:cubicBezTo>
                    <a:close/>
                    <a:moveTo>
                      <a:pt x="21027" y="41574"/>
                    </a:moveTo>
                    <a:cubicBezTo>
                      <a:pt x="21122" y="41717"/>
                      <a:pt x="21229" y="41824"/>
                      <a:pt x="21384" y="41908"/>
                    </a:cubicBezTo>
                    <a:lnTo>
                      <a:pt x="21384" y="42384"/>
                    </a:lnTo>
                    <a:cubicBezTo>
                      <a:pt x="21384" y="42408"/>
                      <a:pt x="21372" y="42408"/>
                      <a:pt x="21372" y="42420"/>
                    </a:cubicBezTo>
                    <a:cubicBezTo>
                      <a:pt x="21217" y="42241"/>
                      <a:pt x="21039" y="42063"/>
                      <a:pt x="20884" y="41884"/>
                    </a:cubicBezTo>
                    <a:cubicBezTo>
                      <a:pt x="20920" y="41777"/>
                      <a:pt x="20979" y="41670"/>
                      <a:pt x="21027" y="41574"/>
                    </a:cubicBezTo>
                    <a:close/>
                    <a:moveTo>
                      <a:pt x="20717" y="42193"/>
                    </a:moveTo>
                    <a:cubicBezTo>
                      <a:pt x="20848" y="42372"/>
                      <a:pt x="21015" y="42551"/>
                      <a:pt x="21182" y="42717"/>
                    </a:cubicBezTo>
                    <a:cubicBezTo>
                      <a:pt x="21146" y="42777"/>
                      <a:pt x="21098" y="42836"/>
                      <a:pt x="21075" y="42896"/>
                    </a:cubicBezTo>
                    <a:cubicBezTo>
                      <a:pt x="20908" y="42741"/>
                      <a:pt x="20741" y="42610"/>
                      <a:pt x="20586" y="42467"/>
                    </a:cubicBezTo>
                    <a:lnTo>
                      <a:pt x="20717" y="42193"/>
                    </a:lnTo>
                    <a:close/>
                    <a:moveTo>
                      <a:pt x="21372" y="43039"/>
                    </a:moveTo>
                    <a:lnTo>
                      <a:pt x="21372" y="43194"/>
                    </a:lnTo>
                    <a:cubicBezTo>
                      <a:pt x="21360" y="43182"/>
                      <a:pt x="21336" y="43146"/>
                      <a:pt x="21325" y="43134"/>
                    </a:cubicBezTo>
                    <a:cubicBezTo>
                      <a:pt x="21325" y="43098"/>
                      <a:pt x="21336" y="43075"/>
                      <a:pt x="21372" y="43039"/>
                    </a:cubicBezTo>
                    <a:close/>
                    <a:moveTo>
                      <a:pt x="20444" y="42717"/>
                    </a:moveTo>
                    <a:cubicBezTo>
                      <a:pt x="20598" y="42860"/>
                      <a:pt x="20741" y="43015"/>
                      <a:pt x="20908" y="43146"/>
                    </a:cubicBezTo>
                    <a:cubicBezTo>
                      <a:pt x="20836" y="43265"/>
                      <a:pt x="20777" y="43384"/>
                      <a:pt x="20717" y="43503"/>
                    </a:cubicBezTo>
                    <a:cubicBezTo>
                      <a:pt x="20670" y="43467"/>
                      <a:pt x="20634" y="43432"/>
                      <a:pt x="20598" y="43396"/>
                    </a:cubicBezTo>
                    <a:cubicBezTo>
                      <a:pt x="20491" y="43289"/>
                      <a:pt x="20372" y="43194"/>
                      <a:pt x="20265" y="43086"/>
                    </a:cubicBezTo>
                    <a:cubicBezTo>
                      <a:pt x="20324" y="42967"/>
                      <a:pt x="20384" y="42848"/>
                      <a:pt x="20444" y="42717"/>
                    </a:cubicBezTo>
                    <a:close/>
                    <a:moveTo>
                      <a:pt x="21182" y="43360"/>
                    </a:moveTo>
                    <a:cubicBezTo>
                      <a:pt x="21229" y="43396"/>
                      <a:pt x="21265" y="43432"/>
                      <a:pt x="21313" y="43456"/>
                    </a:cubicBezTo>
                    <a:lnTo>
                      <a:pt x="21348" y="43456"/>
                    </a:lnTo>
                    <a:cubicBezTo>
                      <a:pt x="21348" y="43670"/>
                      <a:pt x="21348" y="43872"/>
                      <a:pt x="21336" y="44087"/>
                    </a:cubicBezTo>
                    <a:cubicBezTo>
                      <a:pt x="21325" y="44087"/>
                      <a:pt x="21325" y="44098"/>
                      <a:pt x="21313" y="44098"/>
                    </a:cubicBezTo>
                    <a:lnTo>
                      <a:pt x="20967" y="43753"/>
                    </a:lnTo>
                    <a:cubicBezTo>
                      <a:pt x="21039" y="43622"/>
                      <a:pt x="21098" y="43491"/>
                      <a:pt x="21182" y="43360"/>
                    </a:cubicBezTo>
                    <a:close/>
                    <a:moveTo>
                      <a:pt x="20146" y="43348"/>
                    </a:moveTo>
                    <a:cubicBezTo>
                      <a:pt x="20229" y="43444"/>
                      <a:pt x="20313" y="43527"/>
                      <a:pt x="20408" y="43610"/>
                    </a:cubicBezTo>
                    <a:lnTo>
                      <a:pt x="20586" y="43789"/>
                    </a:lnTo>
                    <a:cubicBezTo>
                      <a:pt x="20527" y="43908"/>
                      <a:pt x="20444" y="44039"/>
                      <a:pt x="20384" y="44158"/>
                    </a:cubicBezTo>
                    <a:cubicBezTo>
                      <a:pt x="20253" y="44027"/>
                      <a:pt x="20110" y="43896"/>
                      <a:pt x="19967" y="43753"/>
                    </a:cubicBezTo>
                    <a:lnTo>
                      <a:pt x="20146" y="43348"/>
                    </a:lnTo>
                    <a:close/>
                    <a:moveTo>
                      <a:pt x="20813" y="44039"/>
                    </a:moveTo>
                    <a:cubicBezTo>
                      <a:pt x="20932" y="44170"/>
                      <a:pt x="21039" y="44277"/>
                      <a:pt x="21158" y="44384"/>
                    </a:cubicBezTo>
                    <a:cubicBezTo>
                      <a:pt x="21098" y="44491"/>
                      <a:pt x="21039" y="44610"/>
                      <a:pt x="20979" y="44706"/>
                    </a:cubicBezTo>
                    <a:lnTo>
                      <a:pt x="20622" y="44396"/>
                    </a:lnTo>
                    <a:cubicBezTo>
                      <a:pt x="20682" y="44277"/>
                      <a:pt x="20753" y="44158"/>
                      <a:pt x="20813" y="44039"/>
                    </a:cubicBezTo>
                    <a:close/>
                    <a:moveTo>
                      <a:pt x="21277" y="44491"/>
                    </a:moveTo>
                    <a:cubicBezTo>
                      <a:pt x="21301" y="44503"/>
                      <a:pt x="21325" y="44515"/>
                      <a:pt x="21336" y="44527"/>
                    </a:cubicBezTo>
                    <a:lnTo>
                      <a:pt x="21336" y="45039"/>
                    </a:lnTo>
                    <a:cubicBezTo>
                      <a:pt x="21265" y="44968"/>
                      <a:pt x="21194" y="44908"/>
                      <a:pt x="21122" y="44825"/>
                    </a:cubicBezTo>
                    <a:cubicBezTo>
                      <a:pt x="21182" y="44718"/>
                      <a:pt x="21217" y="44610"/>
                      <a:pt x="21277" y="44491"/>
                    </a:cubicBezTo>
                    <a:close/>
                    <a:moveTo>
                      <a:pt x="20503" y="44634"/>
                    </a:moveTo>
                    <a:lnTo>
                      <a:pt x="20848" y="44980"/>
                    </a:lnTo>
                    <a:cubicBezTo>
                      <a:pt x="20765" y="45158"/>
                      <a:pt x="20658" y="45337"/>
                      <a:pt x="20563" y="45515"/>
                    </a:cubicBezTo>
                    <a:cubicBezTo>
                      <a:pt x="20444" y="45408"/>
                      <a:pt x="20336" y="45301"/>
                      <a:pt x="20229" y="45206"/>
                    </a:cubicBezTo>
                    <a:cubicBezTo>
                      <a:pt x="20313" y="45015"/>
                      <a:pt x="20408" y="44825"/>
                      <a:pt x="20503" y="44634"/>
                    </a:cubicBezTo>
                    <a:close/>
                    <a:moveTo>
                      <a:pt x="20979" y="45111"/>
                    </a:moveTo>
                    <a:cubicBezTo>
                      <a:pt x="21086" y="45230"/>
                      <a:pt x="21206" y="45337"/>
                      <a:pt x="21336" y="45444"/>
                    </a:cubicBezTo>
                    <a:lnTo>
                      <a:pt x="21336" y="46230"/>
                    </a:lnTo>
                    <a:lnTo>
                      <a:pt x="21301" y="46182"/>
                    </a:lnTo>
                    <a:cubicBezTo>
                      <a:pt x="21122" y="45992"/>
                      <a:pt x="20908" y="45813"/>
                      <a:pt x="20717" y="45646"/>
                    </a:cubicBezTo>
                    <a:lnTo>
                      <a:pt x="20979" y="45111"/>
                    </a:lnTo>
                    <a:close/>
                    <a:moveTo>
                      <a:pt x="20086" y="45480"/>
                    </a:moveTo>
                    <a:cubicBezTo>
                      <a:pt x="20193" y="45587"/>
                      <a:pt x="20301" y="45706"/>
                      <a:pt x="20408" y="45825"/>
                    </a:cubicBezTo>
                    <a:cubicBezTo>
                      <a:pt x="20324" y="45956"/>
                      <a:pt x="20265" y="46111"/>
                      <a:pt x="20193" y="46254"/>
                    </a:cubicBezTo>
                    <a:cubicBezTo>
                      <a:pt x="20074" y="46146"/>
                      <a:pt x="19967" y="46051"/>
                      <a:pt x="19860" y="45944"/>
                    </a:cubicBezTo>
                    <a:cubicBezTo>
                      <a:pt x="19943" y="45777"/>
                      <a:pt x="20015" y="45634"/>
                      <a:pt x="20086" y="45480"/>
                    </a:cubicBezTo>
                    <a:close/>
                    <a:moveTo>
                      <a:pt x="20539" y="45980"/>
                    </a:moveTo>
                    <a:cubicBezTo>
                      <a:pt x="20705" y="46134"/>
                      <a:pt x="20860" y="46301"/>
                      <a:pt x="21027" y="46456"/>
                    </a:cubicBezTo>
                    <a:cubicBezTo>
                      <a:pt x="20955" y="46563"/>
                      <a:pt x="20884" y="46706"/>
                      <a:pt x="20801" y="46825"/>
                    </a:cubicBezTo>
                    <a:cubicBezTo>
                      <a:pt x="20658" y="46670"/>
                      <a:pt x="20503" y="46527"/>
                      <a:pt x="20348" y="46396"/>
                    </a:cubicBezTo>
                    <a:cubicBezTo>
                      <a:pt x="20408" y="46254"/>
                      <a:pt x="20479" y="46111"/>
                      <a:pt x="20539" y="45980"/>
                    </a:cubicBezTo>
                    <a:close/>
                    <a:moveTo>
                      <a:pt x="19693" y="46277"/>
                    </a:moveTo>
                    <a:cubicBezTo>
                      <a:pt x="19812" y="46373"/>
                      <a:pt x="19932" y="46480"/>
                      <a:pt x="20027" y="46587"/>
                    </a:cubicBezTo>
                    <a:cubicBezTo>
                      <a:pt x="19967" y="46694"/>
                      <a:pt x="19932" y="46801"/>
                      <a:pt x="19872" y="46908"/>
                    </a:cubicBezTo>
                    <a:cubicBezTo>
                      <a:pt x="19765" y="46801"/>
                      <a:pt x="19646" y="46706"/>
                      <a:pt x="19539" y="46611"/>
                    </a:cubicBezTo>
                    <a:cubicBezTo>
                      <a:pt x="19586" y="46492"/>
                      <a:pt x="19646" y="46373"/>
                      <a:pt x="19693" y="46277"/>
                    </a:cubicBezTo>
                    <a:close/>
                    <a:moveTo>
                      <a:pt x="21206" y="46599"/>
                    </a:moveTo>
                    <a:cubicBezTo>
                      <a:pt x="21229" y="46635"/>
                      <a:pt x="21277" y="46658"/>
                      <a:pt x="21325" y="46694"/>
                    </a:cubicBezTo>
                    <a:lnTo>
                      <a:pt x="21325" y="47361"/>
                    </a:lnTo>
                    <a:cubicBezTo>
                      <a:pt x="21217" y="47242"/>
                      <a:pt x="21098" y="47135"/>
                      <a:pt x="21003" y="47016"/>
                    </a:cubicBezTo>
                    <a:cubicBezTo>
                      <a:pt x="21075" y="46885"/>
                      <a:pt x="21134" y="46730"/>
                      <a:pt x="21206" y="46599"/>
                    </a:cubicBezTo>
                    <a:close/>
                    <a:moveTo>
                      <a:pt x="20182" y="46718"/>
                    </a:moveTo>
                    <a:cubicBezTo>
                      <a:pt x="20324" y="46873"/>
                      <a:pt x="20467" y="47004"/>
                      <a:pt x="20610" y="47135"/>
                    </a:cubicBezTo>
                    <a:lnTo>
                      <a:pt x="20432" y="47444"/>
                    </a:lnTo>
                    <a:cubicBezTo>
                      <a:pt x="20301" y="47313"/>
                      <a:pt x="20146" y="47182"/>
                      <a:pt x="20015" y="47051"/>
                    </a:cubicBezTo>
                    <a:cubicBezTo>
                      <a:pt x="20063" y="46944"/>
                      <a:pt x="20122" y="46825"/>
                      <a:pt x="20182" y="46718"/>
                    </a:cubicBezTo>
                    <a:close/>
                    <a:moveTo>
                      <a:pt x="19408" y="46944"/>
                    </a:moveTo>
                    <a:cubicBezTo>
                      <a:pt x="19515" y="47027"/>
                      <a:pt x="19610" y="47135"/>
                      <a:pt x="19717" y="47254"/>
                    </a:cubicBezTo>
                    <a:cubicBezTo>
                      <a:pt x="19646" y="47432"/>
                      <a:pt x="19551" y="47611"/>
                      <a:pt x="19479" y="47789"/>
                    </a:cubicBezTo>
                    <a:cubicBezTo>
                      <a:pt x="19372" y="47682"/>
                      <a:pt x="19277" y="47587"/>
                      <a:pt x="19170" y="47492"/>
                    </a:cubicBezTo>
                    <a:cubicBezTo>
                      <a:pt x="19241" y="47301"/>
                      <a:pt x="19336" y="47123"/>
                      <a:pt x="19408" y="46944"/>
                    </a:cubicBezTo>
                    <a:close/>
                    <a:moveTo>
                      <a:pt x="20836" y="47325"/>
                    </a:moveTo>
                    <a:cubicBezTo>
                      <a:pt x="21003" y="47480"/>
                      <a:pt x="21158" y="47611"/>
                      <a:pt x="21313" y="47754"/>
                    </a:cubicBezTo>
                    <a:lnTo>
                      <a:pt x="21313" y="48051"/>
                    </a:lnTo>
                    <a:cubicBezTo>
                      <a:pt x="21277" y="48111"/>
                      <a:pt x="21253" y="48170"/>
                      <a:pt x="21217" y="48218"/>
                    </a:cubicBezTo>
                    <a:cubicBezTo>
                      <a:pt x="21039" y="48028"/>
                      <a:pt x="20860" y="47849"/>
                      <a:pt x="20670" y="47670"/>
                    </a:cubicBezTo>
                    <a:cubicBezTo>
                      <a:pt x="20729" y="47563"/>
                      <a:pt x="20777" y="47444"/>
                      <a:pt x="20836" y="47325"/>
                    </a:cubicBezTo>
                    <a:close/>
                    <a:moveTo>
                      <a:pt x="19848" y="47385"/>
                    </a:moveTo>
                    <a:lnTo>
                      <a:pt x="20253" y="47789"/>
                    </a:lnTo>
                    <a:cubicBezTo>
                      <a:pt x="20170" y="47956"/>
                      <a:pt x="20086" y="48099"/>
                      <a:pt x="20015" y="48266"/>
                    </a:cubicBezTo>
                    <a:lnTo>
                      <a:pt x="19610" y="47908"/>
                    </a:lnTo>
                    <a:cubicBezTo>
                      <a:pt x="19705" y="47730"/>
                      <a:pt x="19777" y="47563"/>
                      <a:pt x="19848" y="47385"/>
                    </a:cubicBezTo>
                    <a:close/>
                    <a:moveTo>
                      <a:pt x="19479" y="48182"/>
                    </a:moveTo>
                    <a:cubicBezTo>
                      <a:pt x="19610" y="48313"/>
                      <a:pt x="19741" y="48444"/>
                      <a:pt x="19872" y="48551"/>
                    </a:cubicBezTo>
                    <a:cubicBezTo>
                      <a:pt x="19812" y="48670"/>
                      <a:pt x="19765" y="48790"/>
                      <a:pt x="19705" y="48885"/>
                    </a:cubicBezTo>
                    <a:cubicBezTo>
                      <a:pt x="19574" y="48790"/>
                      <a:pt x="19455" y="48670"/>
                      <a:pt x="19312" y="48551"/>
                    </a:cubicBezTo>
                    <a:cubicBezTo>
                      <a:pt x="19372" y="48432"/>
                      <a:pt x="19431" y="48289"/>
                      <a:pt x="19479" y="48182"/>
                    </a:cubicBezTo>
                    <a:close/>
                    <a:moveTo>
                      <a:pt x="20503" y="48016"/>
                    </a:moveTo>
                    <a:cubicBezTo>
                      <a:pt x="20682" y="48194"/>
                      <a:pt x="20860" y="48361"/>
                      <a:pt x="21063" y="48516"/>
                    </a:cubicBezTo>
                    <a:cubicBezTo>
                      <a:pt x="20979" y="48670"/>
                      <a:pt x="20896" y="48801"/>
                      <a:pt x="20801" y="48944"/>
                    </a:cubicBezTo>
                    <a:cubicBezTo>
                      <a:pt x="20622" y="48790"/>
                      <a:pt x="20444" y="48635"/>
                      <a:pt x="20265" y="48468"/>
                    </a:cubicBezTo>
                    <a:cubicBezTo>
                      <a:pt x="20348" y="48325"/>
                      <a:pt x="20420" y="48159"/>
                      <a:pt x="20503" y="48016"/>
                    </a:cubicBezTo>
                    <a:close/>
                    <a:moveTo>
                      <a:pt x="21253" y="48682"/>
                    </a:moveTo>
                    <a:cubicBezTo>
                      <a:pt x="21277" y="48718"/>
                      <a:pt x="21313" y="48730"/>
                      <a:pt x="21336" y="48754"/>
                    </a:cubicBezTo>
                    <a:cubicBezTo>
                      <a:pt x="21313" y="48980"/>
                      <a:pt x="21325" y="49218"/>
                      <a:pt x="21325" y="49456"/>
                    </a:cubicBezTo>
                    <a:cubicBezTo>
                      <a:pt x="21217" y="49349"/>
                      <a:pt x="21122" y="49230"/>
                      <a:pt x="21015" y="49135"/>
                    </a:cubicBezTo>
                    <a:cubicBezTo>
                      <a:pt x="21086" y="48980"/>
                      <a:pt x="21158" y="48837"/>
                      <a:pt x="21253" y="48682"/>
                    </a:cubicBezTo>
                    <a:close/>
                    <a:moveTo>
                      <a:pt x="20134" y="48778"/>
                    </a:moveTo>
                    <a:cubicBezTo>
                      <a:pt x="20301" y="48932"/>
                      <a:pt x="20479" y="49087"/>
                      <a:pt x="20670" y="49230"/>
                    </a:cubicBezTo>
                    <a:lnTo>
                      <a:pt x="20491" y="49587"/>
                    </a:lnTo>
                    <a:cubicBezTo>
                      <a:pt x="20313" y="49432"/>
                      <a:pt x="20134" y="49278"/>
                      <a:pt x="19955" y="49111"/>
                    </a:cubicBezTo>
                    <a:cubicBezTo>
                      <a:pt x="20015" y="48992"/>
                      <a:pt x="20074" y="48885"/>
                      <a:pt x="20134" y="48778"/>
                    </a:cubicBezTo>
                    <a:close/>
                    <a:moveTo>
                      <a:pt x="19170" y="48897"/>
                    </a:moveTo>
                    <a:cubicBezTo>
                      <a:pt x="19289" y="49028"/>
                      <a:pt x="19420" y="49147"/>
                      <a:pt x="19539" y="49254"/>
                    </a:cubicBezTo>
                    <a:cubicBezTo>
                      <a:pt x="19467" y="49409"/>
                      <a:pt x="19396" y="49587"/>
                      <a:pt x="19312" y="49754"/>
                    </a:cubicBezTo>
                    <a:lnTo>
                      <a:pt x="18920" y="49492"/>
                    </a:lnTo>
                    <a:cubicBezTo>
                      <a:pt x="19003" y="49290"/>
                      <a:pt x="19074" y="49087"/>
                      <a:pt x="19170" y="48897"/>
                    </a:cubicBezTo>
                    <a:close/>
                    <a:moveTo>
                      <a:pt x="20860" y="49385"/>
                    </a:moveTo>
                    <a:cubicBezTo>
                      <a:pt x="21003" y="49492"/>
                      <a:pt x="21146" y="49587"/>
                      <a:pt x="21301" y="49683"/>
                    </a:cubicBezTo>
                    <a:cubicBezTo>
                      <a:pt x="21301" y="49683"/>
                      <a:pt x="21277" y="49683"/>
                      <a:pt x="21277" y="49694"/>
                    </a:cubicBezTo>
                    <a:cubicBezTo>
                      <a:pt x="21206" y="49849"/>
                      <a:pt x="21134" y="49980"/>
                      <a:pt x="21039" y="50123"/>
                    </a:cubicBezTo>
                    <a:cubicBezTo>
                      <a:pt x="20920" y="50004"/>
                      <a:pt x="20789" y="49885"/>
                      <a:pt x="20670" y="49766"/>
                    </a:cubicBezTo>
                    <a:cubicBezTo>
                      <a:pt x="20729" y="49635"/>
                      <a:pt x="20801" y="49516"/>
                      <a:pt x="20860" y="49385"/>
                    </a:cubicBezTo>
                    <a:close/>
                    <a:moveTo>
                      <a:pt x="19765" y="49468"/>
                    </a:moveTo>
                    <a:cubicBezTo>
                      <a:pt x="19955" y="49623"/>
                      <a:pt x="20134" y="49766"/>
                      <a:pt x="20313" y="49933"/>
                    </a:cubicBezTo>
                    <a:cubicBezTo>
                      <a:pt x="20253" y="50064"/>
                      <a:pt x="20182" y="50183"/>
                      <a:pt x="20122" y="50325"/>
                    </a:cubicBezTo>
                    <a:lnTo>
                      <a:pt x="19539" y="49921"/>
                    </a:lnTo>
                    <a:lnTo>
                      <a:pt x="19765" y="49468"/>
                    </a:lnTo>
                    <a:close/>
                    <a:moveTo>
                      <a:pt x="18824" y="49766"/>
                    </a:moveTo>
                    <a:cubicBezTo>
                      <a:pt x="18931" y="49861"/>
                      <a:pt x="19062" y="49968"/>
                      <a:pt x="19193" y="50064"/>
                    </a:cubicBezTo>
                    <a:cubicBezTo>
                      <a:pt x="19170" y="50159"/>
                      <a:pt x="19122" y="50242"/>
                      <a:pt x="19098" y="50337"/>
                    </a:cubicBezTo>
                    <a:cubicBezTo>
                      <a:pt x="18955" y="50242"/>
                      <a:pt x="18824" y="50171"/>
                      <a:pt x="18693" y="50075"/>
                    </a:cubicBezTo>
                    <a:lnTo>
                      <a:pt x="18824" y="49766"/>
                    </a:lnTo>
                    <a:close/>
                    <a:moveTo>
                      <a:pt x="21325" y="50064"/>
                    </a:moveTo>
                    <a:lnTo>
                      <a:pt x="21325" y="50385"/>
                    </a:lnTo>
                    <a:cubicBezTo>
                      <a:pt x="21277" y="50337"/>
                      <a:pt x="21253" y="50302"/>
                      <a:pt x="21206" y="50278"/>
                    </a:cubicBezTo>
                    <a:cubicBezTo>
                      <a:pt x="21253" y="50206"/>
                      <a:pt x="21277" y="50123"/>
                      <a:pt x="21325" y="50064"/>
                    </a:cubicBezTo>
                    <a:close/>
                    <a:moveTo>
                      <a:pt x="20503" y="50064"/>
                    </a:moveTo>
                    <a:cubicBezTo>
                      <a:pt x="20634" y="50183"/>
                      <a:pt x="20765" y="50290"/>
                      <a:pt x="20896" y="50397"/>
                    </a:cubicBezTo>
                    <a:cubicBezTo>
                      <a:pt x="20836" y="50516"/>
                      <a:pt x="20777" y="50635"/>
                      <a:pt x="20705" y="50754"/>
                    </a:cubicBezTo>
                    <a:cubicBezTo>
                      <a:pt x="20563" y="50647"/>
                      <a:pt x="20444" y="50540"/>
                      <a:pt x="20313" y="50433"/>
                    </a:cubicBezTo>
                    <a:cubicBezTo>
                      <a:pt x="20372" y="50325"/>
                      <a:pt x="20432" y="50194"/>
                      <a:pt x="20503" y="50064"/>
                    </a:cubicBezTo>
                    <a:close/>
                    <a:moveTo>
                      <a:pt x="19408" y="50218"/>
                    </a:moveTo>
                    <a:cubicBezTo>
                      <a:pt x="19586" y="50361"/>
                      <a:pt x="19777" y="50504"/>
                      <a:pt x="19967" y="50635"/>
                    </a:cubicBezTo>
                    <a:cubicBezTo>
                      <a:pt x="19943" y="50706"/>
                      <a:pt x="19908" y="50766"/>
                      <a:pt x="19884" y="50837"/>
                    </a:cubicBezTo>
                    <a:cubicBezTo>
                      <a:pt x="19693" y="50706"/>
                      <a:pt x="19479" y="50587"/>
                      <a:pt x="19289" y="50456"/>
                    </a:cubicBezTo>
                    <a:cubicBezTo>
                      <a:pt x="19336" y="50373"/>
                      <a:pt x="19360" y="50302"/>
                      <a:pt x="19408" y="50218"/>
                    </a:cubicBezTo>
                    <a:close/>
                    <a:moveTo>
                      <a:pt x="18586" y="50254"/>
                    </a:moveTo>
                    <a:cubicBezTo>
                      <a:pt x="18717" y="50361"/>
                      <a:pt x="18848" y="50468"/>
                      <a:pt x="18991" y="50564"/>
                    </a:cubicBezTo>
                    <a:cubicBezTo>
                      <a:pt x="18920" y="50718"/>
                      <a:pt x="18848" y="50897"/>
                      <a:pt x="18777" y="51064"/>
                    </a:cubicBezTo>
                    <a:cubicBezTo>
                      <a:pt x="18646" y="50968"/>
                      <a:pt x="18491" y="50897"/>
                      <a:pt x="18348" y="50826"/>
                    </a:cubicBezTo>
                    <a:cubicBezTo>
                      <a:pt x="18360" y="50826"/>
                      <a:pt x="18360" y="50814"/>
                      <a:pt x="18360" y="50790"/>
                    </a:cubicBezTo>
                    <a:lnTo>
                      <a:pt x="18586" y="50254"/>
                    </a:lnTo>
                    <a:close/>
                    <a:moveTo>
                      <a:pt x="20170" y="50754"/>
                    </a:moveTo>
                    <a:cubicBezTo>
                      <a:pt x="20301" y="50837"/>
                      <a:pt x="20444" y="50933"/>
                      <a:pt x="20598" y="51016"/>
                    </a:cubicBezTo>
                    <a:cubicBezTo>
                      <a:pt x="20563" y="51087"/>
                      <a:pt x="20527" y="51171"/>
                      <a:pt x="20491" y="51242"/>
                    </a:cubicBezTo>
                    <a:cubicBezTo>
                      <a:pt x="20360" y="51135"/>
                      <a:pt x="20205" y="51052"/>
                      <a:pt x="20074" y="50945"/>
                    </a:cubicBezTo>
                    <a:cubicBezTo>
                      <a:pt x="20086" y="50885"/>
                      <a:pt x="20134" y="50826"/>
                      <a:pt x="20170" y="50754"/>
                    </a:cubicBezTo>
                    <a:close/>
                    <a:moveTo>
                      <a:pt x="19146" y="50695"/>
                    </a:moveTo>
                    <a:cubicBezTo>
                      <a:pt x="19348" y="50837"/>
                      <a:pt x="19539" y="50992"/>
                      <a:pt x="19729" y="51123"/>
                    </a:cubicBezTo>
                    <a:cubicBezTo>
                      <a:pt x="19670" y="51254"/>
                      <a:pt x="19598" y="51409"/>
                      <a:pt x="19539" y="51540"/>
                    </a:cubicBezTo>
                    <a:cubicBezTo>
                      <a:pt x="19336" y="51409"/>
                      <a:pt x="19134" y="51290"/>
                      <a:pt x="18931" y="51147"/>
                    </a:cubicBezTo>
                    <a:cubicBezTo>
                      <a:pt x="19003" y="51004"/>
                      <a:pt x="19074" y="50861"/>
                      <a:pt x="19146" y="50695"/>
                    </a:cubicBezTo>
                    <a:close/>
                    <a:moveTo>
                      <a:pt x="21086" y="50516"/>
                    </a:moveTo>
                    <a:cubicBezTo>
                      <a:pt x="21182" y="50575"/>
                      <a:pt x="21265" y="50647"/>
                      <a:pt x="21360" y="50706"/>
                    </a:cubicBezTo>
                    <a:cubicBezTo>
                      <a:pt x="21360" y="51111"/>
                      <a:pt x="21360" y="51516"/>
                      <a:pt x="21372" y="51933"/>
                    </a:cubicBezTo>
                    <a:cubicBezTo>
                      <a:pt x="21146" y="51718"/>
                      <a:pt x="20908" y="51540"/>
                      <a:pt x="20658" y="51349"/>
                    </a:cubicBezTo>
                    <a:cubicBezTo>
                      <a:pt x="20670" y="51266"/>
                      <a:pt x="20717" y="51183"/>
                      <a:pt x="20765" y="51111"/>
                    </a:cubicBezTo>
                    <a:cubicBezTo>
                      <a:pt x="20836" y="51159"/>
                      <a:pt x="20908" y="51195"/>
                      <a:pt x="21003" y="51230"/>
                    </a:cubicBezTo>
                    <a:cubicBezTo>
                      <a:pt x="21016" y="51236"/>
                      <a:pt x="21028" y="51238"/>
                      <a:pt x="21041" y="51238"/>
                    </a:cubicBezTo>
                    <a:cubicBezTo>
                      <a:pt x="21111" y="51238"/>
                      <a:pt x="21169" y="51160"/>
                      <a:pt x="21098" y="51099"/>
                    </a:cubicBezTo>
                    <a:cubicBezTo>
                      <a:pt x="21027" y="51016"/>
                      <a:pt x="20955" y="50956"/>
                      <a:pt x="20884" y="50885"/>
                    </a:cubicBezTo>
                    <a:cubicBezTo>
                      <a:pt x="20944" y="50766"/>
                      <a:pt x="21015" y="50635"/>
                      <a:pt x="21086" y="50516"/>
                    </a:cubicBezTo>
                    <a:close/>
                    <a:moveTo>
                      <a:pt x="19908" y="51254"/>
                    </a:moveTo>
                    <a:cubicBezTo>
                      <a:pt x="20051" y="51361"/>
                      <a:pt x="20193" y="51457"/>
                      <a:pt x="20348" y="51552"/>
                    </a:cubicBezTo>
                    <a:cubicBezTo>
                      <a:pt x="20289" y="51695"/>
                      <a:pt x="20229" y="51826"/>
                      <a:pt x="20182" y="51957"/>
                    </a:cubicBezTo>
                    <a:cubicBezTo>
                      <a:pt x="20027" y="51849"/>
                      <a:pt x="19884" y="51766"/>
                      <a:pt x="19717" y="51659"/>
                    </a:cubicBezTo>
                    <a:cubicBezTo>
                      <a:pt x="19777" y="51528"/>
                      <a:pt x="19848" y="51397"/>
                      <a:pt x="19908" y="51254"/>
                    </a:cubicBezTo>
                    <a:close/>
                    <a:moveTo>
                      <a:pt x="32052" y="51707"/>
                    </a:moveTo>
                    <a:lnTo>
                      <a:pt x="32052" y="52183"/>
                    </a:lnTo>
                    <a:lnTo>
                      <a:pt x="31469" y="51730"/>
                    </a:lnTo>
                    <a:cubicBezTo>
                      <a:pt x="31671" y="51718"/>
                      <a:pt x="31862" y="51718"/>
                      <a:pt x="32052" y="51707"/>
                    </a:cubicBezTo>
                    <a:close/>
                    <a:moveTo>
                      <a:pt x="20479" y="51623"/>
                    </a:moveTo>
                    <a:cubicBezTo>
                      <a:pt x="20729" y="51790"/>
                      <a:pt x="20991" y="51957"/>
                      <a:pt x="21265" y="52088"/>
                    </a:cubicBezTo>
                    <a:lnTo>
                      <a:pt x="21313" y="52088"/>
                    </a:lnTo>
                    <a:cubicBezTo>
                      <a:pt x="21158" y="52207"/>
                      <a:pt x="21015" y="52314"/>
                      <a:pt x="20860" y="52433"/>
                    </a:cubicBezTo>
                    <a:lnTo>
                      <a:pt x="20277" y="52028"/>
                    </a:lnTo>
                    <a:cubicBezTo>
                      <a:pt x="20336" y="51897"/>
                      <a:pt x="20396" y="51766"/>
                      <a:pt x="20479" y="51623"/>
                    </a:cubicBezTo>
                    <a:close/>
                    <a:moveTo>
                      <a:pt x="24075" y="51183"/>
                    </a:moveTo>
                    <a:lnTo>
                      <a:pt x="24075" y="51183"/>
                    </a:lnTo>
                    <a:cubicBezTo>
                      <a:pt x="24611" y="51290"/>
                      <a:pt x="25146" y="51385"/>
                      <a:pt x="25682" y="51468"/>
                    </a:cubicBezTo>
                    <a:cubicBezTo>
                      <a:pt x="25968" y="51718"/>
                      <a:pt x="26266" y="51957"/>
                      <a:pt x="26551" y="52207"/>
                    </a:cubicBezTo>
                    <a:cubicBezTo>
                      <a:pt x="26766" y="52397"/>
                      <a:pt x="27004" y="52635"/>
                      <a:pt x="27242" y="52814"/>
                    </a:cubicBezTo>
                    <a:cubicBezTo>
                      <a:pt x="27222" y="52816"/>
                      <a:pt x="27199" y="52817"/>
                      <a:pt x="27176" y="52817"/>
                    </a:cubicBezTo>
                    <a:cubicBezTo>
                      <a:pt x="27077" y="52817"/>
                      <a:pt x="26955" y="52800"/>
                      <a:pt x="26849" y="52790"/>
                    </a:cubicBezTo>
                    <a:cubicBezTo>
                      <a:pt x="26587" y="52552"/>
                      <a:pt x="26266" y="52361"/>
                      <a:pt x="25968" y="52159"/>
                    </a:cubicBezTo>
                    <a:cubicBezTo>
                      <a:pt x="25635" y="51945"/>
                      <a:pt x="25301" y="51707"/>
                      <a:pt x="24968" y="51480"/>
                    </a:cubicBezTo>
                    <a:cubicBezTo>
                      <a:pt x="24949" y="51469"/>
                      <a:pt x="24930" y="51464"/>
                      <a:pt x="24912" y="51464"/>
                    </a:cubicBezTo>
                    <a:cubicBezTo>
                      <a:pt x="24820" y="51464"/>
                      <a:pt x="24759" y="51601"/>
                      <a:pt x="24849" y="51671"/>
                    </a:cubicBezTo>
                    <a:cubicBezTo>
                      <a:pt x="25158" y="51897"/>
                      <a:pt x="25480" y="52123"/>
                      <a:pt x="25778" y="52326"/>
                    </a:cubicBezTo>
                    <a:cubicBezTo>
                      <a:pt x="25956" y="52457"/>
                      <a:pt x="26147" y="52611"/>
                      <a:pt x="26337" y="52742"/>
                    </a:cubicBezTo>
                    <a:cubicBezTo>
                      <a:pt x="26159" y="52731"/>
                      <a:pt x="25980" y="52719"/>
                      <a:pt x="25789" y="52683"/>
                    </a:cubicBezTo>
                    <a:cubicBezTo>
                      <a:pt x="25277" y="52135"/>
                      <a:pt x="24646" y="51659"/>
                      <a:pt x="24075" y="51183"/>
                    </a:cubicBezTo>
                    <a:close/>
                    <a:moveTo>
                      <a:pt x="26206" y="51552"/>
                    </a:moveTo>
                    <a:lnTo>
                      <a:pt x="26206" y="51552"/>
                    </a:lnTo>
                    <a:cubicBezTo>
                      <a:pt x="26361" y="51564"/>
                      <a:pt x="26492" y="51599"/>
                      <a:pt x="26635" y="51611"/>
                    </a:cubicBezTo>
                    <a:cubicBezTo>
                      <a:pt x="27171" y="52040"/>
                      <a:pt x="27694" y="52504"/>
                      <a:pt x="28266" y="52909"/>
                    </a:cubicBezTo>
                    <a:cubicBezTo>
                      <a:pt x="28075" y="52885"/>
                      <a:pt x="27885" y="52885"/>
                      <a:pt x="27706" y="52861"/>
                    </a:cubicBezTo>
                    <a:cubicBezTo>
                      <a:pt x="27706" y="52850"/>
                      <a:pt x="27706" y="52850"/>
                      <a:pt x="27694" y="52838"/>
                    </a:cubicBezTo>
                    <a:cubicBezTo>
                      <a:pt x="27468" y="52504"/>
                      <a:pt x="27075" y="52266"/>
                      <a:pt x="26778" y="52016"/>
                    </a:cubicBezTo>
                    <a:cubicBezTo>
                      <a:pt x="26575" y="51861"/>
                      <a:pt x="26397" y="51707"/>
                      <a:pt x="26206" y="51552"/>
                    </a:cubicBezTo>
                    <a:close/>
                    <a:moveTo>
                      <a:pt x="27028" y="51635"/>
                    </a:moveTo>
                    <a:cubicBezTo>
                      <a:pt x="27266" y="51659"/>
                      <a:pt x="27504" y="51671"/>
                      <a:pt x="27754" y="51707"/>
                    </a:cubicBezTo>
                    <a:cubicBezTo>
                      <a:pt x="27754" y="51730"/>
                      <a:pt x="27754" y="51778"/>
                      <a:pt x="27802" y="51790"/>
                    </a:cubicBezTo>
                    <a:cubicBezTo>
                      <a:pt x="28337" y="52147"/>
                      <a:pt x="28861" y="52588"/>
                      <a:pt x="29433" y="52850"/>
                    </a:cubicBezTo>
                    <a:cubicBezTo>
                      <a:pt x="29452" y="52859"/>
                      <a:pt x="29472" y="52864"/>
                      <a:pt x="29492" y="52864"/>
                    </a:cubicBezTo>
                    <a:cubicBezTo>
                      <a:pt x="29592" y="52864"/>
                      <a:pt x="29677" y="52751"/>
                      <a:pt x="29588" y="52671"/>
                    </a:cubicBezTo>
                    <a:cubicBezTo>
                      <a:pt x="29135" y="52302"/>
                      <a:pt x="28599" y="52016"/>
                      <a:pt x="28099" y="51718"/>
                    </a:cubicBezTo>
                    <a:lnTo>
                      <a:pt x="28099" y="51718"/>
                    </a:lnTo>
                    <a:cubicBezTo>
                      <a:pt x="28325" y="51730"/>
                      <a:pt x="28540" y="51754"/>
                      <a:pt x="28754" y="51766"/>
                    </a:cubicBezTo>
                    <a:cubicBezTo>
                      <a:pt x="29278" y="52242"/>
                      <a:pt x="30052" y="52850"/>
                      <a:pt x="30778" y="52909"/>
                    </a:cubicBezTo>
                    <a:cubicBezTo>
                      <a:pt x="30782" y="52910"/>
                      <a:pt x="30786" y="52910"/>
                      <a:pt x="30790" y="52910"/>
                    </a:cubicBezTo>
                    <a:cubicBezTo>
                      <a:pt x="30887" y="52910"/>
                      <a:pt x="30906" y="52764"/>
                      <a:pt x="30838" y="52719"/>
                    </a:cubicBezTo>
                    <a:cubicBezTo>
                      <a:pt x="30540" y="52540"/>
                      <a:pt x="30171" y="52469"/>
                      <a:pt x="29849" y="52302"/>
                    </a:cubicBezTo>
                    <a:cubicBezTo>
                      <a:pt x="29576" y="52147"/>
                      <a:pt x="29314" y="51969"/>
                      <a:pt x="29064" y="51790"/>
                    </a:cubicBezTo>
                    <a:lnTo>
                      <a:pt x="29064" y="51790"/>
                    </a:lnTo>
                    <a:cubicBezTo>
                      <a:pt x="29397" y="51814"/>
                      <a:pt x="29707" y="51814"/>
                      <a:pt x="30028" y="51814"/>
                    </a:cubicBezTo>
                    <a:cubicBezTo>
                      <a:pt x="30254" y="52004"/>
                      <a:pt x="30480" y="52195"/>
                      <a:pt x="30719" y="52373"/>
                    </a:cubicBezTo>
                    <a:cubicBezTo>
                      <a:pt x="30952" y="52548"/>
                      <a:pt x="31265" y="52826"/>
                      <a:pt x="31558" y="52826"/>
                    </a:cubicBezTo>
                    <a:cubicBezTo>
                      <a:pt x="31564" y="52826"/>
                      <a:pt x="31570" y="52826"/>
                      <a:pt x="31576" y="52826"/>
                    </a:cubicBezTo>
                    <a:cubicBezTo>
                      <a:pt x="31659" y="52826"/>
                      <a:pt x="31719" y="52731"/>
                      <a:pt x="31671" y="52659"/>
                    </a:cubicBezTo>
                    <a:cubicBezTo>
                      <a:pt x="31516" y="52421"/>
                      <a:pt x="31195" y="52326"/>
                      <a:pt x="30957" y="52183"/>
                    </a:cubicBezTo>
                    <a:cubicBezTo>
                      <a:pt x="30766" y="52064"/>
                      <a:pt x="30588" y="51945"/>
                      <a:pt x="30409" y="51814"/>
                    </a:cubicBezTo>
                    <a:cubicBezTo>
                      <a:pt x="30659" y="51814"/>
                      <a:pt x="30897" y="51790"/>
                      <a:pt x="31147" y="51790"/>
                    </a:cubicBezTo>
                    <a:cubicBezTo>
                      <a:pt x="31147" y="51814"/>
                      <a:pt x="31147" y="51814"/>
                      <a:pt x="31159" y="51826"/>
                    </a:cubicBezTo>
                    <a:cubicBezTo>
                      <a:pt x="31457" y="52076"/>
                      <a:pt x="31754" y="52373"/>
                      <a:pt x="32064" y="52623"/>
                    </a:cubicBezTo>
                    <a:lnTo>
                      <a:pt x="32064" y="53004"/>
                    </a:lnTo>
                    <a:cubicBezTo>
                      <a:pt x="31687" y="53012"/>
                      <a:pt x="31310" y="53016"/>
                      <a:pt x="30934" y="53016"/>
                    </a:cubicBezTo>
                    <a:cubicBezTo>
                      <a:pt x="30122" y="53016"/>
                      <a:pt x="29313" y="52997"/>
                      <a:pt x="28516" y="52957"/>
                    </a:cubicBezTo>
                    <a:cubicBezTo>
                      <a:pt x="28528" y="52885"/>
                      <a:pt x="28528" y="52838"/>
                      <a:pt x="28504" y="52802"/>
                    </a:cubicBezTo>
                    <a:cubicBezTo>
                      <a:pt x="28040" y="52385"/>
                      <a:pt x="27528" y="52016"/>
                      <a:pt x="27028" y="51635"/>
                    </a:cubicBezTo>
                    <a:close/>
                    <a:moveTo>
                      <a:pt x="20205" y="52230"/>
                    </a:moveTo>
                    <a:cubicBezTo>
                      <a:pt x="20360" y="52326"/>
                      <a:pt x="20503" y="52433"/>
                      <a:pt x="20658" y="52528"/>
                    </a:cubicBezTo>
                    <a:cubicBezTo>
                      <a:pt x="20622" y="52552"/>
                      <a:pt x="20598" y="52588"/>
                      <a:pt x="20586" y="52647"/>
                    </a:cubicBezTo>
                    <a:lnTo>
                      <a:pt x="20586" y="52659"/>
                    </a:lnTo>
                    <a:cubicBezTo>
                      <a:pt x="20384" y="52778"/>
                      <a:pt x="20193" y="52921"/>
                      <a:pt x="19991" y="53052"/>
                    </a:cubicBezTo>
                    <a:cubicBezTo>
                      <a:pt x="19970" y="53045"/>
                      <a:pt x="19946" y="53038"/>
                      <a:pt x="19922" y="53038"/>
                    </a:cubicBezTo>
                    <a:cubicBezTo>
                      <a:pt x="19904" y="53038"/>
                      <a:pt x="19887" y="53042"/>
                      <a:pt x="19872" y="53052"/>
                    </a:cubicBezTo>
                    <a:cubicBezTo>
                      <a:pt x="19848" y="53076"/>
                      <a:pt x="19836" y="53076"/>
                      <a:pt x="19824" y="53088"/>
                    </a:cubicBezTo>
                    <a:cubicBezTo>
                      <a:pt x="19943" y="52802"/>
                      <a:pt x="20074" y="52504"/>
                      <a:pt x="20205" y="52230"/>
                    </a:cubicBezTo>
                    <a:close/>
                    <a:moveTo>
                      <a:pt x="54757" y="7665"/>
                    </a:moveTo>
                    <a:lnTo>
                      <a:pt x="54757" y="7665"/>
                    </a:lnTo>
                    <a:cubicBezTo>
                      <a:pt x="54114" y="14023"/>
                      <a:pt x="54638" y="20703"/>
                      <a:pt x="54603" y="27084"/>
                    </a:cubicBezTo>
                    <a:cubicBezTo>
                      <a:pt x="54579" y="33383"/>
                      <a:pt x="54543" y="39693"/>
                      <a:pt x="54757" y="45992"/>
                    </a:cubicBezTo>
                    <a:cubicBezTo>
                      <a:pt x="54698" y="46003"/>
                      <a:pt x="54650" y="46015"/>
                      <a:pt x="54591" y="46075"/>
                    </a:cubicBezTo>
                    <a:cubicBezTo>
                      <a:pt x="50888" y="50040"/>
                      <a:pt x="46911" y="53838"/>
                      <a:pt x="43351" y="57945"/>
                    </a:cubicBezTo>
                    <a:cubicBezTo>
                      <a:pt x="43589" y="51099"/>
                      <a:pt x="43363" y="44206"/>
                      <a:pt x="43363" y="37360"/>
                    </a:cubicBezTo>
                    <a:cubicBezTo>
                      <a:pt x="43363" y="32299"/>
                      <a:pt x="43577" y="27144"/>
                      <a:pt x="43470" y="22048"/>
                    </a:cubicBezTo>
                    <a:cubicBezTo>
                      <a:pt x="43577" y="20238"/>
                      <a:pt x="43542" y="18441"/>
                      <a:pt x="43232" y="16726"/>
                    </a:cubicBezTo>
                    <a:cubicBezTo>
                      <a:pt x="43220" y="16583"/>
                      <a:pt x="43220" y="16428"/>
                      <a:pt x="43208" y="16297"/>
                    </a:cubicBezTo>
                    <a:cubicBezTo>
                      <a:pt x="47137" y="13535"/>
                      <a:pt x="50793" y="10416"/>
                      <a:pt x="54757" y="7665"/>
                    </a:cubicBezTo>
                    <a:close/>
                    <a:moveTo>
                      <a:pt x="45006" y="1010"/>
                    </a:moveTo>
                    <a:lnTo>
                      <a:pt x="45006" y="1010"/>
                    </a:lnTo>
                    <a:cubicBezTo>
                      <a:pt x="45232" y="1677"/>
                      <a:pt x="44839" y="3439"/>
                      <a:pt x="44816" y="3879"/>
                    </a:cubicBezTo>
                    <a:cubicBezTo>
                      <a:pt x="44732" y="4939"/>
                      <a:pt x="44577" y="6022"/>
                      <a:pt x="44661" y="7082"/>
                    </a:cubicBezTo>
                    <a:cubicBezTo>
                      <a:pt x="44661" y="7142"/>
                      <a:pt x="44720" y="7189"/>
                      <a:pt x="44768" y="7201"/>
                    </a:cubicBezTo>
                    <a:lnTo>
                      <a:pt x="44768" y="7261"/>
                    </a:lnTo>
                    <a:cubicBezTo>
                      <a:pt x="43577" y="8201"/>
                      <a:pt x="42446" y="9356"/>
                      <a:pt x="41637" y="9951"/>
                    </a:cubicBezTo>
                    <a:cubicBezTo>
                      <a:pt x="39934" y="11225"/>
                      <a:pt x="38065" y="12249"/>
                      <a:pt x="36267" y="13345"/>
                    </a:cubicBezTo>
                    <a:cubicBezTo>
                      <a:pt x="36255" y="13321"/>
                      <a:pt x="36219" y="13309"/>
                      <a:pt x="36184" y="13309"/>
                    </a:cubicBezTo>
                    <a:cubicBezTo>
                      <a:pt x="36088" y="13309"/>
                      <a:pt x="36065" y="13392"/>
                      <a:pt x="36088" y="13464"/>
                    </a:cubicBezTo>
                    <a:cubicBezTo>
                      <a:pt x="36005" y="13523"/>
                      <a:pt x="35898" y="13583"/>
                      <a:pt x="35803" y="13642"/>
                    </a:cubicBezTo>
                    <a:lnTo>
                      <a:pt x="35803" y="13428"/>
                    </a:lnTo>
                    <a:cubicBezTo>
                      <a:pt x="35803" y="13374"/>
                      <a:pt x="35764" y="13348"/>
                      <a:pt x="35725" y="13348"/>
                    </a:cubicBezTo>
                    <a:cubicBezTo>
                      <a:pt x="35686" y="13348"/>
                      <a:pt x="35648" y="13374"/>
                      <a:pt x="35648" y="13428"/>
                    </a:cubicBezTo>
                    <a:lnTo>
                      <a:pt x="35648" y="13750"/>
                    </a:lnTo>
                    <a:cubicBezTo>
                      <a:pt x="35493" y="13857"/>
                      <a:pt x="35326" y="13940"/>
                      <a:pt x="35183" y="14047"/>
                    </a:cubicBezTo>
                    <a:cubicBezTo>
                      <a:pt x="35267" y="13750"/>
                      <a:pt x="35303" y="13392"/>
                      <a:pt x="35362" y="13095"/>
                    </a:cubicBezTo>
                    <a:cubicBezTo>
                      <a:pt x="35377" y="13015"/>
                      <a:pt x="35307" y="12962"/>
                      <a:pt x="35243" y="12962"/>
                    </a:cubicBezTo>
                    <a:cubicBezTo>
                      <a:pt x="35201" y="12962"/>
                      <a:pt x="35162" y="12984"/>
                      <a:pt x="35148" y="13035"/>
                    </a:cubicBezTo>
                    <a:cubicBezTo>
                      <a:pt x="35112" y="13249"/>
                      <a:pt x="35052" y="13452"/>
                      <a:pt x="35005" y="13666"/>
                    </a:cubicBezTo>
                    <a:cubicBezTo>
                      <a:pt x="34957" y="13845"/>
                      <a:pt x="34898" y="14035"/>
                      <a:pt x="34898" y="14226"/>
                    </a:cubicBezTo>
                    <a:cubicBezTo>
                      <a:pt x="34779" y="14297"/>
                      <a:pt x="34660" y="14381"/>
                      <a:pt x="34552" y="14464"/>
                    </a:cubicBezTo>
                    <a:cubicBezTo>
                      <a:pt x="34707" y="14059"/>
                      <a:pt x="34791" y="13619"/>
                      <a:pt x="34898" y="13214"/>
                    </a:cubicBezTo>
                    <a:cubicBezTo>
                      <a:pt x="34919" y="13134"/>
                      <a:pt x="34853" y="13081"/>
                      <a:pt x="34790" y="13081"/>
                    </a:cubicBezTo>
                    <a:cubicBezTo>
                      <a:pt x="34749" y="13081"/>
                      <a:pt x="34709" y="13103"/>
                      <a:pt x="34695" y="13154"/>
                    </a:cubicBezTo>
                    <a:cubicBezTo>
                      <a:pt x="34552" y="13619"/>
                      <a:pt x="34350" y="14107"/>
                      <a:pt x="34302" y="14583"/>
                    </a:cubicBezTo>
                    <a:cubicBezTo>
                      <a:pt x="34302" y="14607"/>
                      <a:pt x="34302" y="14619"/>
                      <a:pt x="34314" y="14631"/>
                    </a:cubicBezTo>
                    <a:cubicBezTo>
                      <a:pt x="34302" y="14619"/>
                      <a:pt x="34279" y="14607"/>
                      <a:pt x="34255" y="14607"/>
                    </a:cubicBezTo>
                    <a:cubicBezTo>
                      <a:pt x="34241" y="14598"/>
                      <a:pt x="34226" y="14594"/>
                      <a:pt x="34213" y="14594"/>
                    </a:cubicBezTo>
                    <a:cubicBezTo>
                      <a:pt x="34170" y="14594"/>
                      <a:pt x="34133" y="14633"/>
                      <a:pt x="34124" y="14678"/>
                    </a:cubicBezTo>
                    <a:cubicBezTo>
                      <a:pt x="34076" y="14690"/>
                      <a:pt x="34040" y="14690"/>
                      <a:pt x="33993" y="14702"/>
                    </a:cubicBezTo>
                    <a:cubicBezTo>
                      <a:pt x="34243" y="14166"/>
                      <a:pt x="34374" y="13547"/>
                      <a:pt x="34493" y="12976"/>
                    </a:cubicBezTo>
                    <a:cubicBezTo>
                      <a:pt x="34507" y="12934"/>
                      <a:pt x="34476" y="12909"/>
                      <a:pt x="34446" y="12909"/>
                    </a:cubicBezTo>
                    <a:cubicBezTo>
                      <a:pt x="34424" y="12909"/>
                      <a:pt x="34403" y="12922"/>
                      <a:pt x="34398" y="12952"/>
                    </a:cubicBezTo>
                    <a:cubicBezTo>
                      <a:pt x="34255" y="13547"/>
                      <a:pt x="34017" y="14083"/>
                      <a:pt x="33814" y="14642"/>
                    </a:cubicBezTo>
                    <a:cubicBezTo>
                      <a:pt x="33802" y="14666"/>
                      <a:pt x="33779" y="14666"/>
                      <a:pt x="33779" y="14678"/>
                    </a:cubicBezTo>
                    <a:cubicBezTo>
                      <a:pt x="33755" y="14738"/>
                      <a:pt x="33707" y="14797"/>
                      <a:pt x="33659" y="14857"/>
                    </a:cubicBezTo>
                    <a:cubicBezTo>
                      <a:pt x="33564" y="14916"/>
                      <a:pt x="33457" y="15000"/>
                      <a:pt x="33398" y="15107"/>
                    </a:cubicBezTo>
                    <a:cubicBezTo>
                      <a:pt x="33350" y="15166"/>
                      <a:pt x="33386" y="15226"/>
                      <a:pt x="33409" y="15250"/>
                    </a:cubicBezTo>
                    <a:cubicBezTo>
                      <a:pt x="33409" y="15250"/>
                      <a:pt x="33409" y="15274"/>
                      <a:pt x="33398" y="15274"/>
                    </a:cubicBezTo>
                    <a:cubicBezTo>
                      <a:pt x="33386" y="15274"/>
                      <a:pt x="33350" y="15274"/>
                      <a:pt x="33350" y="15297"/>
                    </a:cubicBezTo>
                    <a:lnTo>
                      <a:pt x="33267" y="15571"/>
                    </a:lnTo>
                    <a:cubicBezTo>
                      <a:pt x="33219" y="15583"/>
                      <a:pt x="33183" y="15619"/>
                      <a:pt x="33183" y="15678"/>
                    </a:cubicBezTo>
                    <a:cubicBezTo>
                      <a:pt x="33171" y="15762"/>
                      <a:pt x="33171" y="15833"/>
                      <a:pt x="33171" y="15928"/>
                    </a:cubicBezTo>
                    <a:cubicBezTo>
                      <a:pt x="33159" y="16000"/>
                      <a:pt x="33124" y="16071"/>
                      <a:pt x="33112" y="16143"/>
                    </a:cubicBezTo>
                    <a:cubicBezTo>
                      <a:pt x="33112" y="16178"/>
                      <a:pt x="33124" y="16202"/>
                      <a:pt x="33147" y="16226"/>
                    </a:cubicBezTo>
                    <a:cubicBezTo>
                      <a:pt x="32850" y="19512"/>
                      <a:pt x="33052" y="22917"/>
                      <a:pt x="33040" y="26215"/>
                    </a:cubicBezTo>
                    <a:lnTo>
                      <a:pt x="33040" y="27585"/>
                    </a:lnTo>
                    <a:cubicBezTo>
                      <a:pt x="33029" y="27580"/>
                      <a:pt x="33018" y="27578"/>
                      <a:pt x="33008" y="27578"/>
                    </a:cubicBezTo>
                    <a:cubicBezTo>
                      <a:pt x="32933" y="27578"/>
                      <a:pt x="32897" y="27685"/>
                      <a:pt x="32981" y="27727"/>
                    </a:cubicBezTo>
                    <a:cubicBezTo>
                      <a:pt x="33005" y="27739"/>
                      <a:pt x="33028" y="27739"/>
                      <a:pt x="33052" y="27751"/>
                    </a:cubicBezTo>
                    <a:cubicBezTo>
                      <a:pt x="33040" y="30906"/>
                      <a:pt x="33040" y="34062"/>
                      <a:pt x="33040" y="37229"/>
                    </a:cubicBezTo>
                    <a:cubicBezTo>
                      <a:pt x="32969" y="44098"/>
                      <a:pt x="32766" y="51064"/>
                      <a:pt x="32981" y="57981"/>
                    </a:cubicBezTo>
                    <a:cubicBezTo>
                      <a:pt x="32969" y="58005"/>
                      <a:pt x="32969" y="58017"/>
                      <a:pt x="32969" y="58029"/>
                    </a:cubicBezTo>
                    <a:lnTo>
                      <a:pt x="32874" y="58076"/>
                    </a:lnTo>
                    <a:cubicBezTo>
                      <a:pt x="32858" y="58053"/>
                      <a:pt x="32833" y="58040"/>
                      <a:pt x="32801" y="58040"/>
                    </a:cubicBezTo>
                    <a:cubicBezTo>
                      <a:pt x="32783" y="58040"/>
                      <a:pt x="32764" y="58044"/>
                      <a:pt x="32743" y="58053"/>
                    </a:cubicBezTo>
                    <a:cubicBezTo>
                      <a:pt x="32683" y="58088"/>
                      <a:pt x="32647" y="58112"/>
                      <a:pt x="32624" y="58136"/>
                    </a:cubicBezTo>
                    <a:cubicBezTo>
                      <a:pt x="32850" y="50349"/>
                      <a:pt x="32671" y="42539"/>
                      <a:pt x="32647" y="34752"/>
                    </a:cubicBezTo>
                    <a:lnTo>
                      <a:pt x="32647" y="34704"/>
                    </a:lnTo>
                    <a:lnTo>
                      <a:pt x="32647" y="34597"/>
                    </a:lnTo>
                    <a:cubicBezTo>
                      <a:pt x="32673" y="34613"/>
                      <a:pt x="32700" y="34620"/>
                      <a:pt x="32726" y="34620"/>
                    </a:cubicBezTo>
                    <a:cubicBezTo>
                      <a:pt x="32881" y="34620"/>
                      <a:pt x="33015" y="34378"/>
                      <a:pt x="32790" y="34276"/>
                    </a:cubicBezTo>
                    <a:cubicBezTo>
                      <a:pt x="32757" y="34268"/>
                      <a:pt x="32725" y="34254"/>
                      <a:pt x="32692" y="34254"/>
                    </a:cubicBezTo>
                    <a:cubicBezTo>
                      <a:pt x="32677" y="34254"/>
                      <a:pt x="32662" y="34257"/>
                      <a:pt x="32647" y="34264"/>
                    </a:cubicBezTo>
                    <a:lnTo>
                      <a:pt x="32647" y="33704"/>
                    </a:lnTo>
                    <a:cubicBezTo>
                      <a:pt x="32647" y="27263"/>
                      <a:pt x="32909" y="20750"/>
                      <a:pt x="32743" y="14273"/>
                    </a:cubicBezTo>
                    <a:cubicBezTo>
                      <a:pt x="32766" y="14273"/>
                      <a:pt x="32802" y="14273"/>
                      <a:pt x="32802" y="14226"/>
                    </a:cubicBezTo>
                    <a:cubicBezTo>
                      <a:pt x="33064" y="13214"/>
                      <a:pt x="33350" y="12202"/>
                      <a:pt x="33624" y="11178"/>
                    </a:cubicBezTo>
                    <a:cubicBezTo>
                      <a:pt x="33631" y="11140"/>
                      <a:pt x="33590" y="11111"/>
                      <a:pt x="33557" y="11111"/>
                    </a:cubicBezTo>
                    <a:cubicBezTo>
                      <a:pt x="33538" y="11111"/>
                      <a:pt x="33521" y="11121"/>
                      <a:pt x="33517" y="11142"/>
                    </a:cubicBezTo>
                    <a:cubicBezTo>
                      <a:pt x="33243" y="12118"/>
                      <a:pt x="32993" y="13083"/>
                      <a:pt x="32731" y="14047"/>
                    </a:cubicBezTo>
                    <a:cubicBezTo>
                      <a:pt x="32731" y="13821"/>
                      <a:pt x="32707" y="13607"/>
                      <a:pt x="32707" y="13380"/>
                    </a:cubicBezTo>
                    <a:cubicBezTo>
                      <a:pt x="32731" y="13380"/>
                      <a:pt x="32755" y="13369"/>
                      <a:pt x="32766" y="13333"/>
                    </a:cubicBezTo>
                    <a:cubicBezTo>
                      <a:pt x="33124" y="12487"/>
                      <a:pt x="33350" y="11583"/>
                      <a:pt x="33624" y="10702"/>
                    </a:cubicBezTo>
                    <a:cubicBezTo>
                      <a:pt x="33631" y="10664"/>
                      <a:pt x="33595" y="10635"/>
                      <a:pt x="33565" y="10635"/>
                    </a:cubicBezTo>
                    <a:cubicBezTo>
                      <a:pt x="33548" y="10635"/>
                      <a:pt x="33533" y="10644"/>
                      <a:pt x="33528" y="10666"/>
                    </a:cubicBezTo>
                    <a:cubicBezTo>
                      <a:pt x="33243" y="11416"/>
                      <a:pt x="32933" y="12154"/>
                      <a:pt x="32707" y="12916"/>
                    </a:cubicBezTo>
                    <a:cubicBezTo>
                      <a:pt x="32671" y="11654"/>
                      <a:pt x="32612" y="10404"/>
                      <a:pt x="32516" y="9154"/>
                    </a:cubicBezTo>
                    <a:cubicBezTo>
                      <a:pt x="32588" y="9106"/>
                      <a:pt x="32647" y="9082"/>
                      <a:pt x="32731" y="9035"/>
                    </a:cubicBezTo>
                    <a:cubicBezTo>
                      <a:pt x="32766" y="8999"/>
                      <a:pt x="32790" y="8963"/>
                      <a:pt x="32802" y="8928"/>
                    </a:cubicBezTo>
                    <a:cubicBezTo>
                      <a:pt x="32814" y="8939"/>
                      <a:pt x="32814" y="8939"/>
                      <a:pt x="32850" y="8939"/>
                    </a:cubicBezTo>
                    <a:cubicBezTo>
                      <a:pt x="32909" y="8939"/>
                      <a:pt x="32921" y="8880"/>
                      <a:pt x="32909" y="8856"/>
                    </a:cubicBezTo>
                    <a:cubicBezTo>
                      <a:pt x="33386" y="8499"/>
                      <a:pt x="33838" y="8142"/>
                      <a:pt x="34314" y="7785"/>
                    </a:cubicBezTo>
                    <a:cubicBezTo>
                      <a:pt x="37827" y="5451"/>
                      <a:pt x="41315" y="3082"/>
                      <a:pt x="45006" y="1010"/>
                    </a:cubicBezTo>
                    <a:close/>
                    <a:moveTo>
                      <a:pt x="43982" y="57838"/>
                    </a:moveTo>
                    <a:lnTo>
                      <a:pt x="43351" y="58505"/>
                    </a:lnTo>
                    <a:lnTo>
                      <a:pt x="43351" y="58386"/>
                    </a:lnTo>
                    <a:cubicBezTo>
                      <a:pt x="43565" y="58207"/>
                      <a:pt x="43768" y="58029"/>
                      <a:pt x="43982" y="57838"/>
                    </a:cubicBezTo>
                    <a:close/>
                    <a:moveTo>
                      <a:pt x="21968" y="13154"/>
                    </a:moveTo>
                    <a:cubicBezTo>
                      <a:pt x="23892" y="13868"/>
                      <a:pt x="26437" y="14446"/>
                      <a:pt x="28785" y="14446"/>
                    </a:cubicBezTo>
                    <a:cubicBezTo>
                      <a:pt x="29924" y="14446"/>
                      <a:pt x="31016" y="14310"/>
                      <a:pt x="31969" y="13988"/>
                    </a:cubicBezTo>
                    <a:cubicBezTo>
                      <a:pt x="32016" y="13976"/>
                      <a:pt x="32040" y="13952"/>
                      <a:pt x="32052" y="13916"/>
                    </a:cubicBezTo>
                    <a:lnTo>
                      <a:pt x="32052" y="13916"/>
                    </a:lnTo>
                    <a:cubicBezTo>
                      <a:pt x="31862" y="20512"/>
                      <a:pt x="32135" y="27144"/>
                      <a:pt x="32135" y="33716"/>
                    </a:cubicBezTo>
                    <a:lnTo>
                      <a:pt x="32135" y="33740"/>
                    </a:lnTo>
                    <a:cubicBezTo>
                      <a:pt x="31683" y="33788"/>
                      <a:pt x="31254" y="33835"/>
                      <a:pt x="30802" y="33859"/>
                    </a:cubicBezTo>
                    <a:cubicBezTo>
                      <a:pt x="30790" y="33847"/>
                      <a:pt x="30778" y="33835"/>
                      <a:pt x="30766" y="33835"/>
                    </a:cubicBezTo>
                    <a:cubicBezTo>
                      <a:pt x="30731" y="33835"/>
                      <a:pt x="30719" y="33847"/>
                      <a:pt x="30707" y="33859"/>
                    </a:cubicBezTo>
                    <a:cubicBezTo>
                      <a:pt x="29920" y="33924"/>
                      <a:pt x="29134" y="33967"/>
                      <a:pt x="28352" y="33967"/>
                    </a:cubicBezTo>
                    <a:cubicBezTo>
                      <a:pt x="27844" y="33967"/>
                      <a:pt x="27339" y="33949"/>
                      <a:pt x="26837" y="33907"/>
                    </a:cubicBezTo>
                    <a:cubicBezTo>
                      <a:pt x="26819" y="33901"/>
                      <a:pt x="26807" y="33898"/>
                      <a:pt x="26795" y="33898"/>
                    </a:cubicBezTo>
                    <a:cubicBezTo>
                      <a:pt x="26784" y="33898"/>
                      <a:pt x="26772" y="33901"/>
                      <a:pt x="26754" y="33907"/>
                    </a:cubicBezTo>
                    <a:cubicBezTo>
                      <a:pt x="25420" y="33788"/>
                      <a:pt x="24099" y="33490"/>
                      <a:pt x="22813" y="32907"/>
                    </a:cubicBezTo>
                    <a:cubicBezTo>
                      <a:pt x="22799" y="32900"/>
                      <a:pt x="22785" y="32898"/>
                      <a:pt x="22773" y="32898"/>
                    </a:cubicBezTo>
                    <a:cubicBezTo>
                      <a:pt x="22687" y="32898"/>
                      <a:pt x="22636" y="33022"/>
                      <a:pt x="22730" y="33073"/>
                    </a:cubicBezTo>
                    <a:cubicBezTo>
                      <a:pt x="23408" y="33419"/>
                      <a:pt x="24123" y="33657"/>
                      <a:pt x="24837" y="33835"/>
                    </a:cubicBezTo>
                    <a:cubicBezTo>
                      <a:pt x="24837" y="33835"/>
                      <a:pt x="24837" y="33847"/>
                      <a:pt x="24849" y="33847"/>
                    </a:cubicBezTo>
                    <a:cubicBezTo>
                      <a:pt x="25087" y="34050"/>
                      <a:pt x="25349" y="34264"/>
                      <a:pt x="25599" y="34443"/>
                    </a:cubicBezTo>
                    <a:cubicBezTo>
                      <a:pt x="25837" y="34621"/>
                      <a:pt x="26099" y="34859"/>
                      <a:pt x="26397" y="34931"/>
                    </a:cubicBezTo>
                    <a:cubicBezTo>
                      <a:pt x="26402" y="34931"/>
                      <a:pt x="26407" y="34932"/>
                      <a:pt x="26412" y="34932"/>
                    </a:cubicBezTo>
                    <a:cubicBezTo>
                      <a:pt x="26484" y="34932"/>
                      <a:pt x="26513" y="34855"/>
                      <a:pt x="26480" y="34800"/>
                    </a:cubicBezTo>
                    <a:cubicBezTo>
                      <a:pt x="26301" y="34585"/>
                      <a:pt x="26016" y="34466"/>
                      <a:pt x="25789" y="34312"/>
                    </a:cubicBezTo>
                    <a:cubicBezTo>
                      <a:pt x="25611" y="34193"/>
                      <a:pt x="25444" y="34038"/>
                      <a:pt x="25266" y="33907"/>
                    </a:cubicBezTo>
                    <a:lnTo>
                      <a:pt x="25266" y="33907"/>
                    </a:lnTo>
                    <a:lnTo>
                      <a:pt x="25980" y="34038"/>
                    </a:lnTo>
                    <a:cubicBezTo>
                      <a:pt x="26337" y="34395"/>
                      <a:pt x="26694" y="34752"/>
                      <a:pt x="27051" y="35121"/>
                    </a:cubicBezTo>
                    <a:cubicBezTo>
                      <a:pt x="25825" y="35038"/>
                      <a:pt x="24575" y="34847"/>
                      <a:pt x="23301" y="34502"/>
                    </a:cubicBezTo>
                    <a:cubicBezTo>
                      <a:pt x="23292" y="34498"/>
                      <a:pt x="23283" y="34496"/>
                      <a:pt x="23275" y="34496"/>
                    </a:cubicBezTo>
                    <a:cubicBezTo>
                      <a:pt x="23211" y="34496"/>
                      <a:pt x="23192" y="34612"/>
                      <a:pt x="23277" y="34633"/>
                    </a:cubicBezTo>
                    <a:cubicBezTo>
                      <a:pt x="25078" y="35156"/>
                      <a:pt x="26958" y="35459"/>
                      <a:pt x="28835" y="35459"/>
                    </a:cubicBezTo>
                    <a:cubicBezTo>
                      <a:pt x="29950" y="35459"/>
                      <a:pt x="31064" y="35352"/>
                      <a:pt x="32159" y="35121"/>
                    </a:cubicBezTo>
                    <a:lnTo>
                      <a:pt x="32159" y="35121"/>
                    </a:lnTo>
                    <a:cubicBezTo>
                      <a:pt x="32147" y="40527"/>
                      <a:pt x="32052" y="45944"/>
                      <a:pt x="32088" y="51361"/>
                    </a:cubicBezTo>
                    <a:cubicBezTo>
                      <a:pt x="31385" y="51421"/>
                      <a:pt x="30707" y="51457"/>
                      <a:pt x="30016" y="51468"/>
                    </a:cubicBezTo>
                    <a:lnTo>
                      <a:pt x="29945" y="51468"/>
                    </a:lnTo>
                    <a:cubicBezTo>
                      <a:pt x="29848" y="51469"/>
                      <a:pt x="29752" y="51470"/>
                      <a:pt x="29655" y="51470"/>
                    </a:cubicBezTo>
                    <a:cubicBezTo>
                      <a:pt x="28395" y="51470"/>
                      <a:pt x="27135" y="51397"/>
                      <a:pt x="25897" y="51242"/>
                    </a:cubicBezTo>
                    <a:cubicBezTo>
                      <a:pt x="25849" y="51195"/>
                      <a:pt x="25789" y="51159"/>
                      <a:pt x="25742" y="51111"/>
                    </a:cubicBezTo>
                    <a:cubicBezTo>
                      <a:pt x="25718" y="51091"/>
                      <a:pt x="25691" y="51082"/>
                      <a:pt x="25664" y="51082"/>
                    </a:cubicBezTo>
                    <a:cubicBezTo>
                      <a:pt x="25599" y="51082"/>
                      <a:pt x="25536" y="51135"/>
                      <a:pt x="25527" y="51195"/>
                    </a:cubicBezTo>
                    <a:cubicBezTo>
                      <a:pt x="24789" y="51099"/>
                      <a:pt x="24051" y="50980"/>
                      <a:pt x="23325" y="50826"/>
                    </a:cubicBezTo>
                    <a:cubicBezTo>
                      <a:pt x="23321" y="50825"/>
                      <a:pt x="23316" y="50825"/>
                      <a:pt x="23312" y="50825"/>
                    </a:cubicBezTo>
                    <a:cubicBezTo>
                      <a:pt x="23214" y="50825"/>
                      <a:pt x="23174" y="50957"/>
                      <a:pt x="23277" y="50980"/>
                    </a:cubicBezTo>
                    <a:cubicBezTo>
                      <a:pt x="23503" y="51040"/>
                      <a:pt x="23718" y="51076"/>
                      <a:pt x="23944" y="51123"/>
                    </a:cubicBezTo>
                    <a:cubicBezTo>
                      <a:pt x="23884" y="51159"/>
                      <a:pt x="23861" y="51242"/>
                      <a:pt x="23920" y="51302"/>
                    </a:cubicBezTo>
                    <a:cubicBezTo>
                      <a:pt x="24408" y="51730"/>
                      <a:pt x="24885" y="52230"/>
                      <a:pt x="25408" y="52623"/>
                    </a:cubicBezTo>
                    <a:cubicBezTo>
                      <a:pt x="25266" y="52611"/>
                      <a:pt x="25123" y="52600"/>
                      <a:pt x="24992" y="52588"/>
                    </a:cubicBezTo>
                    <a:cubicBezTo>
                      <a:pt x="24515" y="52147"/>
                      <a:pt x="23884" y="51838"/>
                      <a:pt x="23349" y="51480"/>
                    </a:cubicBezTo>
                    <a:cubicBezTo>
                      <a:pt x="23330" y="51469"/>
                      <a:pt x="23311" y="51464"/>
                      <a:pt x="23293" y="51464"/>
                    </a:cubicBezTo>
                    <a:cubicBezTo>
                      <a:pt x="23201" y="51464"/>
                      <a:pt x="23140" y="51601"/>
                      <a:pt x="23230" y="51671"/>
                    </a:cubicBezTo>
                    <a:cubicBezTo>
                      <a:pt x="23515" y="51873"/>
                      <a:pt x="23777" y="52064"/>
                      <a:pt x="24063" y="52254"/>
                    </a:cubicBezTo>
                    <a:lnTo>
                      <a:pt x="24420" y="52528"/>
                    </a:lnTo>
                    <a:cubicBezTo>
                      <a:pt x="24134" y="52480"/>
                      <a:pt x="23837" y="52445"/>
                      <a:pt x="23563" y="52409"/>
                    </a:cubicBezTo>
                    <a:cubicBezTo>
                      <a:pt x="23555" y="52407"/>
                      <a:pt x="23548" y="52406"/>
                      <a:pt x="23542" y="52406"/>
                    </a:cubicBezTo>
                    <a:cubicBezTo>
                      <a:pt x="23474" y="52406"/>
                      <a:pt x="23451" y="52506"/>
                      <a:pt x="23527" y="52528"/>
                    </a:cubicBezTo>
                    <a:cubicBezTo>
                      <a:pt x="23956" y="52611"/>
                      <a:pt x="24396" y="52683"/>
                      <a:pt x="24825" y="52766"/>
                    </a:cubicBezTo>
                    <a:cubicBezTo>
                      <a:pt x="24849" y="52778"/>
                      <a:pt x="24885" y="52790"/>
                      <a:pt x="24896" y="52802"/>
                    </a:cubicBezTo>
                    <a:cubicBezTo>
                      <a:pt x="24918" y="52813"/>
                      <a:pt x="24934" y="52819"/>
                      <a:pt x="24951" y="52819"/>
                    </a:cubicBezTo>
                    <a:cubicBezTo>
                      <a:pt x="24970" y="52819"/>
                      <a:pt x="24989" y="52810"/>
                      <a:pt x="25016" y="52790"/>
                    </a:cubicBezTo>
                    <a:cubicBezTo>
                      <a:pt x="25266" y="52838"/>
                      <a:pt x="25539" y="52885"/>
                      <a:pt x="25801" y="52909"/>
                    </a:cubicBezTo>
                    <a:cubicBezTo>
                      <a:pt x="25825" y="52909"/>
                      <a:pt x="25825" y="52921"/>
                      <a:pt x="25837" y="52921"/>
                    </a:cubicBezTo>
                    <a:cubicBezTo>
                      <a:pt x="25848" y="52937"/>
                      <a:pt x="25863" y="52944"/>
                      <a:pt x="25878" y="52944"/>
                    </a:cubicBezTo>
                    <a:cubicBezTo>
                      <a:pt x="25897" y="52944"/>
                      <a:pt x="25914" y="52934"/>
                      <a:pt x="25920" y="52921"/>
                    </a:cubicBezTo>
                    <a:cubicBezTo>
                      <a:pt x="27583" y="53153"/>
                      <a:pt x="29253" y="53259"/>
                      <a:pt x="30931" y="53259"/>
                    </a:cubicBezTo>
                    <a:cubicBezTo>
                      <a:pt x="31320" y="53259"/>
                      <a:pt x="31710" y="53254"/>
                      <a:pt x="32100" y="53242"/>
                    </a:cubicBezTo>
                    <a:cubicBezTo>
                      <a:pt x="32112" y="54886"/>
                      <a:pt x="32147" y="56529"/>
                      <a:pt x="32195" y="58184"/>
                    </a:cubicBezTo>
                    <a:cubicBezTo>
                      <a:pt x="30913" y="58478"/>
                      <a:pt x="29587" y="58638"/>
                      <a:pt x="28266" y="58638"/>
                    </a:cubicBezTo>
                    <a:cubicBezTo>
                      <a:pt x="26067" y="58638"/>
                      <a:pt x="23881" y="58197"/>
                      <a:pt x="21932" y="57207"/>
                    </a:cubicBezTo>
                    <a:cubicBezTo>
                      <a:pt x="21928" y="57203"/>
                      <a:pt x="21924" y="57202"/>
                      <a:pt x="21920" y="57202"/>
                    </a:cubicBezTo>
                    <a:cubicBezTo>
                      <a:pt x="21912" y="57202"/>
                      <a:pt x="21904" y="57207"/>
                      <a:pt x="21896" y="57207"/>
                    </a:cubicBezTo>
                    <a:cubicBezTo>
                      <a:pt x="22122" y="52123"/>
                      <a:pt x="22075" y="46992"/>
                      <a:pt x="21991" y="41872"/>
                    </a:cubicBezTo>
                    <a:cubicBezTo>
                      <a:pt x="21991" y="41848"/>
                      <a:pt x="22015" y="41836"/>
                      <a:pt x="22015" y="41836"/>
                    </a:cubicBezTo>
                    <a:cubicBezTo>
                      <a:pt x="22039" y="41777"/>
                      <a:pt x="22027" y="41729"/>
                      <a:pt x="21991" y="41705"/>
                    </a:cubicBezTo>
                    <a:cubicBezTo>
                      <a:pt x="21956" y="38860"/>
                      <a:pt x="21908" y="36002"/>
                      <a:pt x="21908" y="33180"/>
                    </a:cubicBezTo>
                    <a:cubicBezTo>
                      <a:pt x="21908" y="26525"/>
                      <a:pt x="22110" y="19822"/>
                      <a:pt x="21968" y="13154"/>
                    </a:cubicBezTo>
                    <a:close/>
                    <a:moveTo>
                      <a:pt x="12133" y="14107"/>
                    </a:moveTo>
                    <a:lnTo>
                      <a:pt x="12145" y="14131"/>
                    </a:lnTo>
                    <a:cubicBezTo>
                      <a:pt x="12157" y="14333"/>
                      <a:pt x="12216" y="14523"/>
                      <a:pt x="12335" y="14702"/>
                    </a:cubicBezTo>
                    <a:cubicBezTo>
                      <a:pt x="12361" y="14740"/>
                      <a:pt x="12399" y="14757"/>
                      <a:pt x="12436" y="14757"/>
                    </a:cubicBezTo>
                    <a:cubicBezTo>
                      <a:pt x="12502" y="14757"/>
                      <a:pt x="12565" y="14703"/>
                      <a:pt x="12550" y="14619"/>
                    </a:cubicBezTo>
                    <a:cubicBezTo>
                      <a:pt x="12526" y="14583"/>
                      <a:pt x="12526" y="14547"/>
                      <a:pt x="12514" y="14512"/>
                    </a:cubicBezTo>
                    <a:lnTo>
                      <a:pt x="12514" y="14512"/>
                    </a:lnTo>
                    <a:lnTo>
                      <a:pt x="12633" y="14631"/>
                    </a:lnTo>
                    <a:cubicBezTo>
                      <a:pt x="12550" y="14666"/>
                      <a:pt x="12502" y="14797"/>
                      <a:pt x="12597" y="14869"/>
                    </a:cubicBezTo>
                    <a:cubicBezTo>
                      <a:pt x="13097" y="15214"/>
                      <a:pt x="13645" y="15535"/>
                      <a:pt x="14240" y="15833"/>
                    </a:cubicBezTo>
                    <a:cubicBezTo>
                      <a:pt x="15627" y="16669"/>
                      <a:pt x="17248" y="17166"/>
                      <a:pt x="18829" y="17166"/>
                    </a:cubicBezTo>
                    <a:cubicBezTo>
                      <a:pt x="19026" y="17166"/>
                      <a:pt x="19224" y="17159"/>
                      <a:pt x="19420" y="17143"/>
                    </a:cubicBezTo>
                    <a:cubicBezTo>
                      <a:pt x="19551" y="17131"/>
                      <a:pt x="19634" y="17024"/>
                      <a:pt x="19610" y="16928"/>
                    </a:cubicBezTo>
                    <a:cubicBezTo>
                      <a:pt x="19896" y="16881"/>
                      <a:pt x="20158" y="16833"/>
                      <a:pt x="20432" y="16750"/>
                    </a:cubicBezTo>
                    <a:cubicBezTo>
                      <a:pt x="20444" y="16762"/>
                      <a:pt x="20455" y="16774"/>
                      <a:pt x="20479" y="16774"/>
                    </a:cubicBezTo>
                    <a:cubicBezTo>
                      <a:pt x="20634" y="16821"/>
                      <a:pt x="20848" y="16845"/>
                      <a:pt x="21027" y="16845"/>
                    </a:cubicBezTo>
                    <a:cubicBezTo>
                      <a:pt x="20848" y="17643"/>
                      <a:pt x="20813" y="18441"/>
                      <a:pt x="20598" y="19214"/>
                    </a:cubicBezTo>
                    <a:cubicBezTo>
                      <a:pt x="20574" y="19262"/>
                      <a:pt x="20598" y="19310"/>
                      <a:pt x="20622" y="19334"/>
                    </a:cubicBezTo>
                    <a:cubicBezTo>
                      <a:pt x="20539" y="19905"/>
                      <a:pt x="20455" y="20465"/>
                      <a:pt x="20420" y="21012"/>
                    </a:cubicBezTo>
                    <a:cubicBezTo>
                      <a:pt x="20420" y="21059"/>
                      <a:pt x="20457" y="21083"/>
                      <a:pt x="20492" y="21083"/>
                    </a:cubicBezTo>
                    <a:cubicBezTo>
                      <a:pt x="20519" y="21083"/>
                      <a:pt x="20545" y="21068"/>
                      <a:pt x="20551" y="21036"/>
                    </a:cubicBezTo>
                    <a:cubicBezTo>
                      <a:pt x="20563" y="20941"/>
                      <a:pt x="20574" y="20869"/>
                      <a:pt x="20598" y="20774"/>
                    </a:cubicBezTo>
                    <a:cubicBezTo>
                      <a:pt x="20612" y="20836"/>
                      <a:pt x="20670" y="20875"/>
                      <a:pt x="20728" y="20875"/>
                    </a:cubicBezTo>
                    <a:cubicBezTo>
                      <a:pt x="20770" y="20875"/>
                      <a:pt x="20811" y="20855"/>
                      <a:pt x="20836" y="20810"/>
                    </a:cubicBezTo>
                    <a:cubicBezTo>
                      <a:pt x="21134" y="20357"/>
                      <a:pt x="21229" y="19846"/>
                      <a:pt x="21336" y="19322"/>
                    </a:cubicBezTo>
                    <a:cubicBezTo>
                      <a:pt x="21348" y="19226"/>
                      <a:pt x="21289" y="19143"/>
                      <a:pt x="21194" y="19131"/>
                    </a:cubicBezTo>
                    <a:cubicBezTo>
                      <a:pt x="21098" y="19131"/>
                      <a:pt x="21015" y="19107"/>
                      <a:pt x="20920" y="19107"/>
                    </a:cubicBezTo>
                    <a:cubicBezTo>
                      <a:pt x="21075" y="18536"/>
                      <a:pt x="21217" y="17952"/>
                      <a:pt x="21348" y="17357"/>
                    </a:cubicBezTo>
                    <a:lnTo>
                      <a:pt x="21348" y="17357"/>
                    </a:lnTo>
                    <a:cubicBezTo>
                      <a:pt x="21336" y="22620"/>
                      <a:pt x="21467" y="27906"/>
                      <a:pt x="21467" y="33145"/>
                    </a:cubicBezTo>
                    <a:cubicBezTo>
                      <a:pt x="21467" y="34109"/>
                      <a:pt x="21467" y="35097"/>
                      <a:pt x="21456" y="36062"/>
                    </a:cubicBezTo>
                    <a:cubicBezTo>
                      <a:pt x="21336" y="35955"/>
                      <a:pt x="21217" y="35871"/>
                      <a:pt x="21098" y="35776"/>
                    </a:cubicBezTo>
                    <a:cubicBezTo>
                      <a:pt x="21081" y="35765"/>
                      <a:pt x="21064" y="35759"/>
                      <a:pt x="21048" y="35759"/>
                    </a:cubicBezTo>
                    <a:cubicBezTo>
                      <a:pt x="20965" y="35759"/>
                      <a:pt x="20911" y="35895"/>
                      <a:pt x="20991" y="35955"/>
                    </a:cubicBezTo>
                    <a:cubicBezTo>
                      <a:pt x="21146" y="36062"/>
                      <a:pt x="21289" y="36193"/>
                      <a:pt x="21456" y="36276"/>
                    </a:cubicBezTo>
                    <a:lnTo>
                      <a:pt x="21456" y="36812"/>
                    </a:lnTo>
                    <a:cubicBezTo>
                      <a:pt x="21194" y="36609"/>
                      <a:pt x="20908" y="36431"/>
                      <a:pt x="20634" y="36252"/>
                    </a:cubicBezTo>
                    <a:cubicBezTo>
                      <a:pt x="20614" y="36239"/>
                      <a:pt x="20595" y="36233"/>
                      <a:pt x="20576" y="36233"/>
                    </a:cubicBezTo>
                    <a:cubicBezTo>
                      <a:pt x="20482" y="36233"/>
                      <a:pt x="20416" y="36385"/>
                      <a:pt x="20515" y="36455"/>
                    </a:cubicBezTo>
                    <a:cubicBezTo>
                      <a:pt x="20670" y="36550"/>
                      <a:pt x="20813" y="36657"/>
                      <a:pt x="20967" y="36776"/>
                    </a:cubicBezTo>
                    <a:cubicBezTo>
                      <a:pt x="20848" y="36788"/>
                      <a:pt x="20848" y="36990"/>
                      <a:pt x="20979" y="36990"/>
                    </a:cubicBezTo>
                    <a:cubicBezTo>
                      <a:pt x="21075" y="36990"/>
                      <a:pt x="21086" y="36907"/>
                      <a:pt x="21075" y="36848"/>
                    </a:cubicBezTo>
                    <a:lnTo>
                      <a:pt x="21075" y="36848"/>
                    </a:lnTo>
                    <a:cubicBezTo>
                      <a:pt x="21194" y="36943"/>
                      <a:pt x="21325" y="37026"/>
                      <a:pt x="21456" y="37110"/>
                    </a:cubicBezTo>
                    <a:cubicBezTo>
                      <a:pt x="21456" y="37312"/>
                      <a:pt x="21456" y="37526"/>
                      <a:pt x="21444" y="37729"/>
                    </a:cubicBezTo>
                    <a:cubicBezTo>
                      <a:pt x="21372" y="37681"/>
                      <a:pt x="21289" y="37645"/>
                      <a:pt x="21229" y="37598"/>
                    </a:cubicBezTo>
                    <a:cubicBezTo>
                      <a:pt x="21229" y="37586"/>
                      <a:pt x="21253" y="37562"/>
                      <a:pt x="21253" y="37550"/>
                    </a:cubicBezTo>
                    <a:cubicBezTo>
                      <a:pt x="21292" y="37472"/>
                      <a:pt x="21213" y="37409"/>
                      <a:pt x="21134" y="37409"/>
                    </a:cubicBezTo>
                    <a:cubicBezTo>
                      <a:pt x="21093" y="37409"/>
                      <a:pt x="21051" y="37426"/>
                      <a:pt x="21027" y="37467"/>
                    </a:cubicBezTo>
                    <a:lnTo>
                      <a:pt x="21027" y="37479"/>
                    </a:lnTo>
                    <a:cubicBezTo>
                      <a:pt x="20813" y="37324"/>
                      <a:pt x="20610" y="37169"/>
                      <a:pt x="20432" y="36967"/>
                    </a:cubicBezTo>
                    <a:cubicBezTo>
                      <a:pt x="20408" y="36946"/>
                      <a:pt x="20383" y="36937"/>
                      <a:pt x="20359" y="36937"/>
                    </a:cubicBezTo>
                    <a:cubicBezTo>
                      <a:pt x="20273" y="36937"/>
                      <a:pt x="20200" y="37050"/>
                      <a:pt x="20265" y="37133"/>
                    </a:cubicBezTo>
                    <a:cubicBezTo>
                      <a:pt x="20444" y="37312"/>
                      <a:pt x="20658" y="37538"/>
                      <a:pt x="20896" y="37717"/>
                    </a:cubicBezTo>
                    <a:cubicBezTo>
                      <a:pt x="20848" y="37788"/>
                      <a:pt x="20801" y="37860"/>
                      <a:pt x="20777" y="37943"/>
                    </a:cubicBezTo>
                    <a:cubicBezTo>
                      <a:pt x="20610" y="37848"/>
                      <a:pt x="20432" y="37776"/>
                      <a:pt x="20265" y="37681"/>
                    </a:cubicBezTo>
                    <a:cubicBezTo>
                      <a:pt x="20247" y="37672"/>
                      <a:pt x="20231" y="37668"/>
                      <a:pt x="20215" y="37668"/>
                    </a:cubicBezTo>
                    <a:cubicBezTo>
                      <a:pt x="20125" y="37668"/>
                      <a:pt x="20077" y="37799"/>
                      <a:pt x="20158" y="37860"/>
                    </a:cubicBezTo>
                    <a:cubicBezTo>
                      <a:pt x="20324" y="37955"/>
                      <a:pt x="20491" y="38062"/>
                      <a:pt x="20658" y="38145"/>
                    </a:cubicBezTo>
                    <a:cubicBezTo>
                      <a:pt x="20324" y="38788"/>
                      <a:pt x="20039" y="39455"/>
                      <a:pt x="19741" y="40098"/>
                    </a:cubicBezTo>
                    <a:cubicBezTo>
                      <a:pt x="19717" y="40155"/>
                      <a:pt x="19770" y="40212"/>
                      <a:pt x="19821" y="40212"/>
                    </a:cubicBezTo>
                    <a:cubicBezTo>
                      <a:pt x="19845" y="40212"/>
                      <a:pt x="19869" y="40200"/>
                      <a:pt x="19884" y="40169"/>
                    </a:cubicBezTo>
                    <a:cubicBezTo>
                      <a:pt x="19896" y="40158"/>
                      <a:pt x="19896" y="40146"/>
                      <a:pt x="19908" y="40122"/>
                    </a:cubicBezTo>
                    <a:lnTo>
                      <a:pt x="19908" y="40122"/>
                    </a:lnTo>
                    <a:cubicBezTo>
                      <a:pt x="19896" y="40158"/>
                      <a:pt x="19908" y="40181"/>
                      <a:pt x="19920" y="40229"/>
                    </a:cubicBezTo>
                    <a:cubicBezTo>
                      <a:pt x="20039" y="40384"/>
                      <a:pt x="20158" y="40515"/>
                      <a:pt x="20265" y="40658"/>
                    </a:cubicBezTo>
                    <a:cubicBezTo>
                      <a:pt x="20217" y="40777"/>
                      <a:pt x="20182" y="40920"/>
                      <a:pt x="20134" y="41039"/>
                    </a:cubicBezTo>
                    <a:cubicBezTo>
                      <a:pt x="19979" y="40860"/>
                      <a:pt x="19836" y="40693"/>
                      <a:pt x="19705" y="40503"/>
                    </a:cubicBezTo>
                    <a:cubicBezTo>
                      <a:pt x="19681" y="40473"/>
                      <a:pt x="19650" y="40460"/>
                      <a:pt x="19619" y="40460"/>
                    </a:cubicBezTo>
                    <a:cubicBezTo>
                      <a:pt x="19526" y="40460"/>
                      <a:pt x="19429" y="40569"/>
                      <a:pt x="19491" y="40658"/>
                    </a:cubicBezTo>
                    <a:lnTo>
                      <a:pt x="20027" y="41336"/>
                    </a:lnTo>
                    <a:cubicBezTo>
                      <a:pt x="19967" y="41491"/>
                      <a:pt x="19908" y="41646"/>
                      <a:pt x="19848" y="41812"/>
                    </a:cubicBezTo>
                    <a:cubicBezTo>
                      <a:pt x="19705" y="41670"/>
                      <a:pt x="19551" y="41539"/>
                      <a:pt x="19408" y="41420"/>
                    </a:cubicBezTo>
                    <a:cubicBezTo>
                      <a:pt x="19381" y="41395"/>
                      <a:pt x="19351" y="41385"/>
                      <a:pt x="19323" y="41385"/>
                    </a:cubicBezTo>
                    <a:cubicBezTo>
                      <a:pt x="19228" y="41385"/>
                      <a:pt x="19149" y="41503"/>
                      <a:pt x="19241" y="41586"/>
                    </a:cubicBezTo>
                    <a:cubicBezTo>
                      <a:pt x="19420" y="41753"/>
                      <a:pt x="19586" y="41896"/>
                      <a:pt x="19765" y="42063"/>
                    </a:cubicBezTo>
                    <a:cubicBezTo>
                      <a:pt x="19729" y="42146"/>
                      <a:pt x="19705" y="42229"/>
                      <a:pt x="19670" y="42313"/>
                    </a:cubicBezTo>
                    <a:cubicBezTo>
                      <a:pt x="19654" y="42376"/>
                      <a:pt x="19712" y="42429"/>
                      <a:pt x="19767" y="42429"/>
                    </a:cubicBezTo>
                    <a:cubicBezTo>
                      <a:pt x="19794" y="42429"/>
                      <a:pt x="19820" y="42416"/>
                      <a:pt x="19836" y="42384"/>
                    </a:cubicBezTo>
                    <a:cubicBezTo>
                      <a:pt x="19860" y="42324"/>
                      <a:pt x="19896" y="42265"/>
                      <a:pt x="19908" y="42205"/>
                    </a:cubicBezTo>
                    <a:cubicBezTo>
                      <a:pt x="20027" y="42313"/>
                      <a:pt x="20146" y="42432"/>
                      <a:pt x="20265" y="42539"/>
                    </a:cubicBezTo>
                    <a:cubicBezTo>
                      <a:pt x="20205" y="42670"/>
                      <a:pt x="20146" y="42789"/>
                      <a:pt x="20098" y="42920"/>
                    </a:cubicBezTo>
                    <a:cubicBezTo>
                      <a:pt x="19884" y="42717"/>
                      <a:pt x="19658" y="42491"/>
                      <a:pt x="19443" y="42289"/>
                    </a:cubicBezTo>
                    <a:cubicBezTo>
                      <a:pt x="19417" y="42262"/>
                      <a:pt x="19387" y="42251"/>
                      <a:pt x="19357" y="42251"/>
                    </a:cubicBezTo>
                    <a:cubicBezTo>
                      <a:pt x="19255" y="42251"/>
                      <a:pt x="19160" y="42387"/>
                      <a:pt x="19253" y="42479"/>
                    </a:cubicBezTo>
                    <a:cubicBezTo>
                      <a:pt x="19491" y="42717"/>
                      <a:pt x="19741" y="42955"/>
                      <a:pt x="19979" y="43206"/>
                    </a:cubicBezTo>
                    <a:cubicBezTo>
                      <a:pt x="19920" y="43336"/>
                      <a:pt x="19860" y="43491"/>
                      <a:pt x="19801" y="43622"/>
                    </a:cubicBezTo>
                    <a:cubicBezTo>
                      <a:pt x="19598" y="43420"/>
                      <a:pt x="19372" y="43217"/>
                      <a:pt x="19170" y="43015"/>
                    </a:cubicBezTo>
                    <a:cubicBezTo>
                      <a:pt x="19145" y="42991"/>
                      <a:pt x="19118" y="42980"/>
                      <a:pt x="19093" y="42980"/>
                    </a:cubicBezTo>
                    <a:cubicBezTo>
                      <a:pt x="19005" y="42980"/>
                      <a:pt x="18929" y="43099"/>
                      <a:pt x="19003" y="43182"/>
                    </a:cubicBezTo>
                    <a:cubicBezTo>
                      <a:pt x="19241" y="43420"/>
                      <a:pt x="19467" y="43634"/>
                      <a:pt x="19705" y="43860"/>
                    </a:cubicBezTo>
                    <a:cubicBezTo>
                      <a:pt x="19622" y="44027"/>
                      <a:pt x="19562" y="44206"/>
                      <a:pt x="19491" y="44372"/>
                    </a:cubicBezTo>
                    <a:cubicBezTo>
                      <a:pt x="19459" y="44436"/>
                      <a:pt x="19528" y="44494"/>
                      <a:pt x="19592" y="44494"/>
                    </a:cubicBezTo>
                    <a:cubicBezTo>
                      <a:pt x="19623" y="44494"/>
                      <a:pt x="19654" y="44479"/>
                      <a:pt x="19670" y="44444"/>
                    </a:cubicBezTo>
                    <a:cubicBezTo>
                      <a:pt x="19729" y="44289"/>
                      <a:pt x="19789" y="44158"/>
                      <a:pt x="19860" y="44027"/>
                    </a:cubicBezTo>
                    <a:lnTo>
                      <a:pt x="20265" y="44432"/>
                    </a:lnTo>
                    <a:lnTo>
                      <a:pt x="20003" y="45003"/>
                    </a:lnTo>
                    <a:cubicBezTo>
                      <a:pt x="19503" y="44527"/>
                      <a:pt x="19015" y="44051"/>
                      <a:pt x="18539" y="43563"/>
                    </a:cubicBezTo>
                    <a:cubicBezTo>
                      <a:pt x="18514" y="43538"/>
                      <a:pt x="18487" y="43528"/>
                      <a:pt x="18462" y="43528"/>
                    </a:cubicBezTo>
                    <a:cubicBezTo>
                      <a:pt x="18374" y="43528"/>
                      <a:pt x="18298" y="43647"/>
                      <a:pt x="18372" y="43729"/>
                    </a:cubicBezTo>
                    <a:cubicBezTo>
                      <a:pt x="18872" y="44253"/>
                      <a:pt x="19372" y="44765"/>
                      <a:pt x="19884" y="45277"/>
                    </a:cubicBezTo>
                    <a:cubicBezTo>
                      <a:pt x="19801" y="45444"/>
                      <a:pt x="19741" y="45599"/>
                      <a:pt x="19670" y="45765"/>
                    </a:cubicBezTo>
                    <a:cubicBezTo>
                      <a:pt x="19086" y="45230"/>
                      <a:pt x="18491" y="44706"/>
                      <a:pt x="17931" y="44170"/>
                    </a:cubicBezTo>
                    <a:cubicBezTo>
                      <a:pt x="17906" y="44144"/>
                      <a:pt x="17877" y="44133"/>
                      <a:pt x="17849" y="44133"/>
                    </a:cubicBezTo>
                    <a:cubicBezTo>
                      <a:pt x="17749" y="44133"/>
                      <a:pt x="17659" y="44274"/>
                      <a:pt x="17753" y="44349"/>
                    </a:cubicBezTo>
                    <a:cubicBezTo>
                      <a:pt x="18348" y="44920"/>
                      <a:pt x="18931" y="45515"/>
                      <a:pt x="19527" y="46111"/>
                    </a:cubicBezTo>
                    <a:cubicBezTo>
                      <a:pt x="19479" y="46230"/>
                      <a:pt x="19431" y="46349"/>
                      <a:pt x="19372" y="46468"/>
                    </a:cubicBezTo>
                    <a:cubicBezTo>
                      <a:pt x="18943" y="46063"/>
                      <a:pt x="18515" y="45658"/>
                      <a:pt x="18098" y="45241"/>
                    </a:cubicBezTo>
                    <a:cubicBezTo>
                      <a:pt x="18074" y="45220"/>
                      <a:pt x="18048" y="45212"/>
                      <a:pt x="18023" y="45212"/>
                    </a:cubicBezTo>
                    <a:cubicBezTo>
                      <a:pt x="17935" y="45212"/>
                      <a:pt x="17860" y="45322"/>
                      <a:pt x="17943" y="45396"/>
                    </a:cubicBezTo>
                    <a:cubicBezTo>
                      <a:pt x="18372" y="45837"/>
                      <a:pt x="18812" y="46301"/>
                      <a:pt x="19253" y="46777"/>
                    </a:cubicBezTo>
                    <a:lnTo>
                      <a:pt x="19027" y="47361"/>
                    </a:lnTo>
                    <a:cubicBezTo>
                      <a:pt x="18586" y="46932"/>
                      <a:pt x="18158" y="46492"/>
                      <a:pt x="17741" y="46051"/>
                    </a:cubicBezTo>
                    <a:cubicBezTo>
                      <a:pt x="17718" y="46029"/>
                      <a:pt x="17694" y="46020"/>
                      <a:pt x="17671" y="46020"/>
                    </a:cubicBezTo>
                    <a:cubicBezTo>
                      <a:pt x="17596" y="46020"/>
                      <a:pt x="17534" y="46118"/>
                      <a:pt x="17598" y="46182"/>
                    </a:cubicBezTo>
                    <a:cubicBezTo>
                      <a:pt x="18038" y="46646"/>
                      <a:pt x="18479" y="47135"/>
                      <a:pt x="18943" y="47623"/>
                    </a:cubicBezTo>
                    <a:cubicBezTo>
                      <a:pt x="18931" y="47682"/>
                      <a:pt x="18967" y="47718"/>
                      <a:pt x="19027" y="47718"/>
                    </a:cubicBezTo>
                    <a:lnTo>
                      <a:pt x="19384" y="48075"/>
                    </a:lnTo>
                    <a:cubicBezTo>
                      <a:pt x="19324" y="48206"/>
                      <a:pt x="19289" y="48337"/>
                      <a:pt x="19229" y="48456"/>
                    </a:cubicBezTo>
                    <a:cubicBezTo>
                      <a:pt x="18539" y="47885"/>
                      <a:pt x="17860" y="47289"/>
                      <a:pt x="17205" y="46670"/>
                    </a:cubicBezTo>
                    <a:cubicBezTo>
                      <a:pt x="17184" y="46652"/>
                      <a:pt x="17160" y="46644"/>
                      <a:pt x="17137" y="46644"/>
                    </a:cubicBezTo>
                    <a:cubicBezTo>
                      <a:pt x="17058" y="46644"/>
                      <a:pt x="16988" y="46739"/>
                      <a:pt x="17062" y="46813"/>
                    </a:cubicBezTo>
                    <a:cubicBezTo>
                      <a:pt x="17741" y="47468"/>
                      <a:pt x="18408" y="48135"/>
                      <a:pt x="19086" y="48790"/>
                    </a:cubicBezTo>
                    <a:cubicBezTo>
                      <a:pt x="19003" y="48992"/>
                      <a:pt x="18931" y="49206"/>
                      <a:pt x="18836" y="49432"/>
                    </a:cubicBezTo>
                    <a:cubicBezTo>
                      <a:pt x="18491" y="49206"/>
                      <a:pt x="18158" y="48992"/>
                      <a:pt x="17824" y="48754"/>
                    </a:cubicBezTo>
                    <a:cubicBezTo>
                      <a:pt x="17806" y="48742"/>
                      <a:pt x="17788" y="48736"/>
                      <a:pt x="17772" y="48736"/>
                    </a:cubicBezTo>
                    <a:cubicBezTo>
                      <a:pt x="17694" y="48736"/>
                      <a:pt x="17652" y="48861"/>
                      <a:pt x="17741" y="48921"/>
                    </a:cubicBezTo>
                    <a:cubicBezTo>
                      <a:pt x="18062" y="49159"/>
                      <a:pt x="18408" y="49432"/>
                      <a:pt x="18753" y="49683"/>
                    </a:cubicBezTo>
                    <a:cubicBezTo>
                      <a:pt x="18705" y="49790"/>
                      <a:pt x="18658" y="49885"/>
                      <a:pt x="18634" y="50004"/>
                    </a:cubicBezTo>
                    <a:cubicBezTo>
                      <a:pt x="18372" y="49849"/>
                      <a:pt x="18122" y="49694"/>
                      <a:pt x="17884" y="49528"/>
                    </a:cubicBezTo>
                    <a:cubicBezTo>
                      <a:pt x="17875" y="49523"/>
                      <a:pt x="17866" y="49521"/>
                      <a:pt x="17857" y="49521"/>
                    </a:cubicBezTo>
                    <a:cubicBezTo>
                      <a:pt x="17799" y="49521"/>
                      <a:pt x="17760" y="49616"/>
                      <a:pt x="17812" y="49647"/>
                    </a:cubicBezTo>
                    <a:cubicBezTo>
                      <a:pt x="18062" y="49825"/>
                      <a:pt x="18300" y="50004"/>
                      <a:pt x="18550" y="50206"/>
                    </a:cubicBezTo>
                    <a:lnTo>
                      <a:pt x="18336" y="50778"/>
                    </a:lnTo>
                    <a:lnTo>
                      <a:pt x="18336" y="50802"/>
                    </a:lnTo>
                    <a:cubicBezTo>
                      <a:pt x="17598" y="50385"/>
                      <a:pt x="16872" y="49980"/>
                      <a:pt x="16110" y="49611"/>
                    </a:cubicBezTo>
                    <a:cubicBezTo>
                      <a:pt x="16098" y="49603"/>
                      <a:pt x="16087" y="49600"/>
                      <a:pt x="16076" y="49600"/>
                    </a:cubicBezTo>
                    <a:cubicBezTo>
                      <a:pt x="16019" y="49600"/>
                      <a:pt x="15978" y="49690"/>
                      <a:pt x="16038" y="49730"/>
                    </a:cubicBezTo>
                    <a:cubicBezTo>
                      <a:pt x="16967" y="50206"/>
                      <a:pt x="17860" y="50706"/>
                      <a:pt x="18729" y="51242"/>
                    </a:cubicBezTo>
                    <a:cubicBezTo>
                      <a:pt x="18586" y="51599"/>
                      <a:pt x="18455" y="51957"/>
                      <a:pt x="18312" y="52326"/>
                    </a:cubicBezTo>
                    <a:cubicBezTo>
                      <a:pt x="18304" y="52366"/>
                      <a:pt x="18345" y="52401"/>
                      <a:pt x="18380" y="52401"/>
                    </a:cubicBezTo>
                    <a:cubicBezTo>
                      <a:pt x="18396" y="52401"/>
                      <a:pt x="18412" y="52393"/>
                      <a:pt x="18419" y="52373"/>
                    </a:cubicBezTo>
                    <a:cubicBezTo>
                      <a:pt x="18574" y="52028"/>
                      <a:pt x="18729" y="51695"/>
                      <a:pt x="18896" y="51349"/>
                    </a:cubicBezTo>
                    <a:cubicBezTo>
                      <a:pt x="19110" y="51480"/>
                      <a:pt x="19312" y="51599"/>
                      <a:pt x="19503" y="51730"/>
                    </a:cubicBezTo>
                    <a:cubicBezTo>
                      <a:pt x="19253" y="52314"/>
                      <a:pt x="19003" y="52897"/>
                      <a:pt x="18765" y="53481"/>
                    </a:cubicBezTo>
                    <a:cubicBezTo>
                      <a:pt x="18742" y="53519"/>
                      <a:pt x="18777" y="53547"/>
                      <a:pt x="18815" y="53547"/>
                    </a:cubicBezTo>
                    <a:cubicBezTo>
                      <a:pt x="18837" y="53547"/>
                      <a:pt x="18859" y="53538"/>
                      <a:pt x="18872" y="53516"/>
                    </a:cubicBezTo>
                    <a:cubicBezTo>
                      <a:pt x="19122" y="52957"/>
                      <a:pt x="19384" y="52385"/>
                      <a:pt x="19658" y="51826"/>
                    </a:cubicBezTo>
                    <a:cubicBezTo>
                      <a:pt x="19824" y="51933"/>
                      <a:pt x="19967" y="52028"/>
                      <a:pt x="20122" y="52135"/>
                    </a:cubicBezTo>
                    <a:cubicBezTo>
                      <a:pt x="19979" y="52480"/>
                      <a:pt x="19848" y="52802"/>
                      <a:pt x="19729" y="53147"/>
                    </a:cubicBezTo>
                    <a:cubicBezTo>
                      <a:pt x="18693" y="53778"/>
                      <a:pt x="17705" y="54469"/>
                      <a:pt x="16741" y="55243"/>
                    </a:cubicBezTo>
                    <a:cubicBezTo>
                      <a:pt x="15133" y="56314"/>
                      <a:pt x="13574" y="57445"/>
                      <a:pt x="12216" y="58862"/>
                    </a:cubicBezTo>
                    <a:cubicBezTo>
                      <a:pt x="12216" y="58763"/>
                      <a:pt x="12140" y="58663"/>
                      <a:pt x="12052" y="58663"/>
                    </a:cubicBezTo>
                    <a:cubicBezTo>
                      <a:pt x="12024" y="58663"/>
                      <a:pt x="11995" y="58673"/>
                      <a:pt x="11966" y="58696"/>
                    </a:cubicBezTo>
                    <a:cubicBezTo>
                      <a:pt x="11876" y="58776"/>
                      <a:pt x="11777" y="58806"/>
                      <a:pt x="11683" y="58806"/>
                    </a:cubicBezTo>
                    <a:cubicBezTo>
                      <a:pt x="11666" y="58806"/>
                      <a:pt x="11649" y="58805"/>
                      <a:pt x="11633" y="58803"/>
                    </a:cubicBezTo>
                    <a:cubicBezTo>
                      <a:pt x="11847" y="58624"/>
                      <a:pt x="12026" y="58398"/>
                      <a:pt x="12145" y="58160"/>
                    </a:cubicBezTo>
                    <a:cubicBezTo>
                      <a:pt x="12204" y="58148"/>
                      <a:pt x="12240" y="58100"/>
                      <a:pt x="12264" y="58029"/>
                    </a:cubicBezTo>
                    <a:cubicBezTo>
                      <a:pt x="15562" y="47647"/>
                      <a:pt x="18193" y="36907"/>
                      <a:pt x="20384" y="26239"/>
                    </a:cubicBezTo>
                    <a:cubicBezTo>
                      <a:pt x="20406" y="26159"/>
                      <a:pt x="20335" y="26106"/>
                      <a:pt x="20271" y="26106"/>
                    </a:cubicBezTo>
                    <a:cubicBezTo>
                      <a:pt x="20229" y="26106"/>
                      <a:pt x="20191" y="26128"/>
                      <a:pt x="20182" y="26180"/>
                    </a:cubicBezTo>
                    <a:cubicBezTo>
                      <a:pt x="17634" y="36836"/>
                      <a:pt x="14776" y="47361"/>
                      <a:pt x="11871" y="57922"/>
                    </a:cubicBezTo>
                    <a:cubicBezTo>
                      <a:pt x="11847" y="58017"/>
                      <a:pt x="11883" y="58088"/>
                      <a:pt x="11931" y="58136"/>
                    </a:cubicBezTo>
                    <a:cubicBezTo>
                      <a:pt x="11811" y="58279"/>
                      <a:pt x="11681" y="58422"/>
                      <a:pt x="11514" y="58517"/>
                    </a:cubicBezTo>
                    <a:cubicBezTo>
                      <a:pt x="11502" y="58517"/>
                      <a:pt x="11502" y="58505"/>
                      <a:pt x="11490" y="58505"/>
                    </a:cubicBezTo>
                    <a:cubicBezTo>
                      <a:pt x="10502" y="58362"/>
                      <a:pt x="9537" y="58326"/>
                      <a:pt x="8573" y="58041"/>
                    </a:cubicBezTo>
                    <a:cubicBezTo>
                      <a:pt x="8566" y="58039"/>
                      <a:pt x="8559" y="58038"/>
                      <a:pt x="8552" y="58038"/>
                    </a:cubicBezTo>
                    <a:cubicBezTo>
                      <a:pt x="8460" y="58038"/>
                      <a:pt x="8425" y="58185"/>
                      <a:pt x="8525" y="58207"/>
                    </a:cubicBezTo>
                    <a:cubicBezTo>
                      <a:pt x="9283" y="58438"/>
                      <a:pt x="10173" y="58689"/>
                      <a:pt x="11008" y="58689"/>
                    </a:cubicBezTo>
                    <a:cubicBezTo>
                      <a:pt x="11078" y="58689"/>
                      <a:pt x="11147" y="58687"/>
                      <a:pt x="11216" y="58684"/>
                    </a:cubicBezTo>
                    <a:lnTo>
                      <a:pt x="11216" y="58684"/>
                    </a:lnTo>
                    <a:cubicBezTo>
                      <a:pt x="11133" y="58731"/>
                      <a:pt x="11097" y="58791"/>
                      <a:pt x="11097" y="58862"/>
                    </a:cubicBezTo>
                    <a:cubicBezTo>
                      <a:pt x="9645" y="58755"/>
                      <a:pt x="8347" y="58636"/>
                      <a:pt x="6966" y="57922"/>
                    </a:cubicBezTo>
                    <a:cubicBezTo>
                      <a:pt x="6949" y="57913"/>
                      <a:pt x="6933" y="57910"/>
                      <a:pt x="6917" y="57910"/>
                    </a:cubicBezTo>
                    <a:cubicBezTo>
                      <a:pt x="6818" y="57910"/>
                      <a:pt x="6744" y="58052"/>
                      <a:pt x="6847" y="58124"/>
                    </a:cubicBezTo>
                    <a:cubicBezTo>
                      <a:pt x="7969" y="58746"/>
                      <a:pt x="9381" y="59273"/>
                      <a:pt x="10732" y="59273"/>
                    </a:cubicBezTo>
                    <a:cubicBezTo>
                      <a:pt x="11115" y="59273"/>
                      <a:pt x="11494" y="59231"/>
                      <a:pt x="11859" y="59136"/>
                    </a:cubicBezTo>
                    <a:lnTo>
                      <a:pt x="11871" y="59136"/>
                    </a:lnTo>
                    <a:cubicBezTo>
                      <a:pt x="11055" y="59475"/>
                      <a:pt x="10197" y="59617"/>
                      <a:pt x="9319" y="59617"/>
                    </a:cubicBezTo>
                    <a:cubicBezTo>
                      <a:pt x="6277" y="59617"/>
                      <a:pt x="3000" y="57910"/>
                      <a:pt x="441" y="56755"/>
                    </a:cubicBezTo>
                    <a:cubicBezTo>
                      <a:pt x="477" y="56719"/>
                      <a:pt x="524" y="56695"/>
                      <a:pt x="536" y="56636"/>
                    </a:cubicBezTo>
                    <a:cubicBezTo>
                      <a:pt x="4942" y="42670"/>
                      <a:pt x="9180" y="28454"/>
                      <a:pt x="12133" y="14107"/>
                    </a:cubicBezTo>
                    <a:close/>
                    <a:moveTo>
                      <a:pt x="33528" y="28192"/>
                    </a:moveTo>
                    <a:cubicBezTo>
                      <a:pt x="34314" y="28989"/>
                      <a:pt x="35922" y="29216"/>
                      <a:pt x="36838" y="29466"/>
                    </a:cubicBezTo>
                    <a:cubicBezTo>
                      <a:pt x="37832" y="29727"/>
                      <a:pt x="38825" y="29890"/>
                      <a:pt x="39809" y="29890"/>
                    </a:cubicBezTo>
                    <a:cubicBezTo>
                      <a:pt x="40394" y="29890"/>
                      <a:pt x="40976" y="29833"/>
                      <a:pt x="41553" y="29704"/>
                    </a:cubicBezTo>
                    <a:cubicBezTo>
                      <a:pt x="41672" y="29692"/>
                      <a:pt x="41780" y="29680"/>
                      <a:pt x="41899" y="29668"/>
                    </a:cubicBezTo>
                    <a:lnTo>
                      <a:pt x="41922" y="29668"/>
                    </a:lnTo>
                    <a:cubicBezTo>
                      <a:pt x="41929" y="29765"/>
                      <a:pt x="42019" y="29819"/>
                      <a:pt x="42109" y="29819"/>
                    </a:cubicBezTo>
                    <a:cubicBezTo>
                      <a:pt x="42186" y="29819"/>
                      <a:pt x="42264" y="29780"/>
                      <a:pt x="42291" y="29692"/>
                    </a:cubicBezTo>
                    <a:cubicBezTo>
                      <a:pt x="42315" y="29668"/>
                      <a:pt x="42315" y="29644"/>
                      <a:pt x="42327" y="29621"/>
                    </a:cubicBezTo>
                    <a:cubicBezTo>
                      <a:pt x="42399" y="29609"/>
                      <a:pt x="42470" y="29585"/>
                      <a:pt x="42530" y="29573"/>
                    </a:cubicBezTo>
                    <a:cubicBezTo>
                      <a:pt x="42565" y="29609"/>
                      <a:pt x="42613" y="29621"/>
                      <a:pt x="42649" y="29621"/>
                    </a:cubicBezTo>
                    <a:cubicBezTo>
                      <a:pt x="42684" y="29621"/>
                      <a:pt x="42696" y="29621"/>
                      <a:pt x="42708" y="29609"/>
                    </a:cubicBezTo>
                    <a:cubicBezTo>
                      <a:pt x="42756" y="32204"/>
                      <a:pt x="42803" y="34800"/>
                      <a:pt x="42803" y="37371"/>
                    </a:cubicBezTo>
                    <a:cubicBezTo>
                      <a:pt x="42803" y="43848"/>
                      <a:pt x="42589" y="50385"/>
                      <a:pt x="42792" y="56850"/>
                    </a:cubicBezTo>
                    <a:cubicBezTo>
                      <a:pt x="42673" y="56831"/>
                      <a:pt x="42552" y="56824"/>
                      <a:pt x="42429" y="56824"/>
                    </a:cubicBezTo>
                    <a:cubicBezTo>
                      <a:pt x="42093" y="56824"/>
                      <a:pt x="41748" y="56877"/>
                      <a:pt x="41434" y="56886"/>
                    </a:cubicBezTo>
                    <a:cubicBezTo>
                      <a:pt x="41303" y="56886"/>
                      <a:pt x="41303" y="57088"/>
                      <a:pt x="41434" y="57088"/>
                    </a:cubicBezTo>
                    <a:cubicBezTo>
                      <a:pt x="41739" y="57105"/>
                      <a:pt x="42074" y="57152"/>
                      <a:pt x="42401" y="57152"/>
                    </a:cubicBezTo>
                    <a:cubicBezTo>
                      <a:pt x="42534" y="57152"/>
                      <a:pt x="42665" y="57144"/>
                      <a:pt x="42792" y="57124"/>
                    </a:cubicBezTo>
                    <a:cubicBezTo>
                      <a:pt x="42803" y="57493"/>
                      <a:pt x="42803" y="57862"/>
                      <a:pt x="42815" y="58243"/>
                    </a:cubicBezTo>
                    <a:cubicBezTo>
                      <a:pt x="42434" y="58303"/>
                      <a:pt x="42030" y="58362"/>
                      <a:pt x="41625" y="58374"/>
                    </a:cubicBezTo>
                    <a:cubicBezTo>
                      <a:pt x="41524" y="58380"/>
                      <a:pt x="41419" y="58383"/>
                      <a:pt x="41315" y="58383"/>
                    </a:cubicBezTo>
                    <a:cubicBezTo>
                      <a:pt x="41211" y="58383"/>
                      <a:pt x="41107" y="58380"/>
                      <a:pt x="41006" y="58374"/>
                    </a:cubicBezTo>
                    <a:cubicBezTo>
                      <a:pt x="40898" y="58374"/>
                      <a:pt x="39994" y="58303"/>
                      <a:pt x="40172" y="58100"/>
                    </a:cubicBezTo>
                    <a:cubicBezTo>
                      <a:pt x="40192" y="58071"/>
                      <a:pt x="40164" y="58034"/>
                      <a:pt x="40133" y="58034"/>
                    </a:cubicBezTo>
                    <a:cubicBezTo>
                      <a:pt x="40126" y="58034"/>
                      <a:pt x="40119" y="58036"/>
                      <a:pt x="40113" y="58041"/>
                    </a:cubicBezTo>
                    <a:cubicBezTo>
                      <a:pt x="39827" y="58315"/>
                      <a:pt x="40375" y="58517"/>
                      <a:pt x="40553" y="58565"/>
                    </a:cubicBezTo>
                    <a:cubicBezTo>
                      <a:pt x="40887" y="58654"/>
                      <a:pt x="41244" y="58693"/>
                      <a:pt x="41603" y="58693"/>
                    </a:cubicBezTo>
                    <a:cubicBezTo>
                      <a:pt x="42014" y="58693"/>
                      <a:pt x="42428" y="58641"/>
                      <a:pt x="42815" y="58553"/>
                    </a:cubicBezTo>
                    <a:lnTo>
                      <a:pt x="42815" y="58553"/>
                    </a:lnTo>
                    <a:cubicBezTo>
                      <a:pt x="42803" y="58576"/>
                      <a:pt x="42768" y="58600"/>
                      <a:pt x="42756" y="58624"/>
                    </a:cubicBezTo>
                    <a:cubicBezTo>
                      <a:pt x="42696" y="58684"/>
                      <a:pt x="42732" y="58755"/>
                      <a:pt x="42792" y="58791"/>
                    </a:cubicBezTo>
                    <a:cubicBezTo>
                      <a:pt x="41397" y="59578"/>
                      <a:pt x="40005" y="59886"/>
                      <a:pt x="38606" y="59886"/>
                    </a:cubicBezTo>
                    <a:cubicBezTo>
                      <a:pt x="37234" y="59886"/>
                      <a:pt x="35854" y="59590"/>
                      <a:pt x="34457" y="59160"/>
                    </a:cubicBezTo>
                    <a:cubicBezTo>
                      <a:pt x="34457" y="59148"/>
                      <a:pt x="34433" y="59112"/>
                      <a:pt x="34421" y="59100"/>
                    </a:cubicBezTo>
                    <a:cubicBezTo>
                      <a:pt x="34183" y="58898"/>
                      <a:pt x="33838" y="58731"/>
                      <a:pt x="33505" y="58660"/>
                    </a:cubicBezTo>
                    <a:cubicBezTo>
                      <a:pt x="33528" y="58017"/>
                      <a:pt x="33540" y="57374"/>
                      <a:pt x="33564" y="56719"/>
                    </a:cubicBezTo>
                    <a:cubicBezTo>
                      <a:pt x="33576" y="56731"/>
                      <a:pt x="33588" y="56755"/>
                      <a:pt x="33624" y="56755"/>
                    </a:cubicBezTo>
                    <a:cubicBezTo>
                      <a:pt x="33743" y="56755"/>
                      <a:pt x="33743" y="56576"/>
                      <a:pt x="33624" y="56576"/>
                    </a:cubicBezTo>
                    <a:cubicBezTo>
                      <a:pt x="33588" y="56576"/>
                      <a:pt x="33576" y="56588"/>
                      <a:pt x="33564" y="56600"/>
                    </a:cubicBezTo>
                    <a:cubicBezTo>
                      <a:pt x="33707" y="50147"/>
                      <a:pt x="33540" y="43658"/>
                      <a:pt x="33540" y="37193"/>
                    </a:cubicBezTo>
                    <a:cubicBezTo>
                      <a:pt x="33540" y="34193"/>
                      <a:pt x="33540" y="31192"/>
                      <a:pt x="33528" y="28192"/>
                    </a:cubicBezTo>
                    <a:close/>
                    <a:moveTo>
                      <a:pt x="45555" y="1"/>
                    </a:moveTo>
                    <a:cubicBezTo>
                      <a:pt x="45530" y="1"/>
                      <a:pt x="45506" y="16"/>
                      <a:pt x="45506" y="45"/>
                    </a:cubicBezTo>
                    <a:cubicBezTo>
                      <a:pt x="45506" y="81"/>
                      <a:pt x="45494" y="105"/>
                      <a:pt x="45494" y="141"/>
                    </a:cubicBezTo>
                    <a:lnTo>
                      <a:pt x="45482" y="141"/>
                    </a:lnTo>
                    <a:cubicBezTo>
                      <a:pt x="44220" y="569"/>
                      <a:pt x="43006" y="1153"/>
                      <a:pt x="41851" y="1831"/>
                    </a:cubicBezTo>
                    <a:cubicBezTo>
                      <a:pt x="41004" y="1726"/>
                      <a:pt x="40181" y="1665"/>
                      <a:pt x="39375" y="1665"/>
                    </a:cubicBezTo>
                    <a:cubicBezTo>
                      <a:pt x="38277" y="1665"/>
                      <a:pt x="37210" y="1778"/>
                      <a:pt x="36160" y="2046"/>
                    </a:cubicBezTo>
                    <a:cubicBezTo>
                      <a:pt x="36160" y="1998"/>
                      <a:pt x="36160" y="1950"/>
                      <a:pt x="36148" y="1903"/>
                    </a:cubicBezTo>
                    <a:lnTo>
                      <a:pt x="36148" y="1903"/>
                    </a:lnTo>
                    <a:cubicBezTo>
                      <a:pt x="36173" y="1913"/>
                      <a:pt x="36200" y="1918"/>
                      <a:pt x="36228" y="1918"/>
                    </a:cubicBezTo>
                    <a:cubicBezTo>
                      <a:pt x="36329" y="1918"/>
                      <a:pt x="36431" y="1851"/>
                      <a:pt x="36422" y="1748"/>
                    </a:cubicBezTo>
                    <a:cubicBezTo>
                      <a:pt x="36386" y="1403"/>
                      <a:pt x="36362" y="1057"/>
                      <a:pt x="36303" y="712"/>
                    </a:cubicBezTo>
                    <a:cubicBezTo>
                      <a:pt x="36283" y="612"/>
                      <a:pt x="36211" y="511"/>
                      <a:pt x="36096" y="511"/>
                    </a:cubicBezTo>
                    <a:cubicBezTo>
                      <a:pt x="36075" y="511"/>
                      <a:pt x="36053" y="514"/>
                      <a:pt x="36029" y="522"/>
                    </a:cubicBezTo>
                    <a:cubicBezTo>
                      <a:pt x="35493" y="700"/>
                      <a:pt x="34969" y="915"/>
                      <a:pt x="34469" y="1153"/>
                    </a:cubicBezTo>
                    <a:cubicBezTo>
                      <a:pt x="34421" y="1153"/>
                      <a:pt x="34398" y="1165"/>
                      <a:pt x="34362" y="1188"/>
                    </a:cubicBezTo>
                    <a:cubicBezTo>
                      <a:pt x="32516" y="2070"/>
                      <a:pt x="30861" y="3272"/>
                      <a:pt x="29040" y="4225"/>
                    </a:cubicBezTo>
                    <a:cubicBezTo>
                      <a:pt x="26873" y="5356"/>
                      <a:pt x="24718" y="6391"/>
                      <a:pt x="22753" y="7796"/>
                    </a:cubicBezTo>
                    <a:cubicBezTo>
                      <a:pt x="22741" y="7785"/>
                      <a:pt x="22741" y="7773"/>
                      <a:pt x="22730" y="7773"/>
                    </a:cubicBezTo>
                    <a:cubicBezTo>
                      <a:pt x="22714" y="7749"/>
                      <a:pt x="22690" y="7738"/>
                      <a:pt x="22667" y="7738"/>
                    </a:cubicBezTo>
                    <a:cubicBezTo>
                      <a:pt x="22621" y="7738"/>
                      <a:pt x="22579" y="7781"/>
                      <a:pt x="22610" y="7844"/>
                    </a:cubicBezTo>
                    <a:cubicBezTo>
                      <a:pt x="22610" y="7856"/>
                      <a:pt x="22622" y="7856"/>
                      <a:pt x="22634" y="7880"/>
                    </a:cubicBezTo>
                    <a:cubicBezTo>
                      <a:pt x="22527" y="7880"/>
                      <a:pt x="22432" y="7880"/>
                      <a:pt x="22337" y="7904"/>
                    </a:cubicBezTo>
                    <a:cubicBezTo>
                      <a:pt x="21991" y="7999"/>
                      <a:pt x="21622" y="8225"/>
                      <a:pt x="21575" y="8618"/>
                    </a:cubicBezTo>
                    <a:cubicBezTo>
                      <a:pt x="21575" y="8630"/>
                      <a:pt x="21575" y="8642"/>
                      <a:pt x="21598" y="8666"/>
                    </a:cubicBezTo>
                    <a:cubicBezTo>
                      <a:pt x="21598" y="8749"/>
                      <a:pt x="21598" y="8856"/>
                      <a:pt x="21575" y="8939"/>
                    </a:cubicBezTo>
                    <a:cubicBezTo>
                      <a:pt x="19241" y="9999"/>
                      <a:pt x="16967" y="11190"/>
                      <a:pt x="14729" y="12464"/>
                    </a:cubicBezTo>
                    <a:cubicBezTo>
                      <a:pt x="14716" y="12459"/>
                      <a:pt x="14703" y="12457"/>
                      <a:pt x="14690" y="12457"/>
                    </a:cubicBezTo>
                    <a:cubicBezTo>
                      <a:pt x="14629" y="12457"/>
                      <a:pt x="14567" y="12500"/>
                      <a:pt x="14538" y="12559"/>
                    </a:cubicBezTo>
                    <a:lnTo>
                      <a:pt x="14002" y="12880"/>
                    </a:lnTo>
                    <a:cubicBezTo>
                      <a:pt x="14084" y="12799"/>
                      <a:pt x="14009" y="12665"/>
                      <a:pt x="13896" y="12665"/>
                    </a:cubicBezTo>
                    <a:cubicBezTo>
                      <a:pt x="13877" y="12665"/>
                      <a:pt x="13856" y="12669"/>
                      <a:pt x="13836" y="12678"/>
                    </a:cubicBezTo>
                    <a:cubicBezTo>
                      <a:pt x="13288" y="12952"/>
                      <a:pt x="12752" y="13249"/>
                      <a:pt x="12204" y="13535"/>
                    </a:cubicBezTo>
                    <a:cubicBezTo>
                      <a:pt x="12157" y="13547"/>
                      <a:pt x="12157" y="13595"/>
                      <a:pt x="12157" y="13619"/>
                    </a:cubicBezTo>
                    <a:cubicBezTo>
                      <a:pt x="12145" y="13690"/>
                      <a:pt x="12145" y="13773"/>
                      <a:pt x="12133" y="13857"/>
                    </a:cubicBezTo>
                    <a:cubicBezTo>
                      <a:pt x="12109" y="13845"/>
                      <a:pt x="12097" y="13845"/>
                      <a:pt x="12085" y="13833"/>
                    </a:cubicBezTo>
                    <a:cubicBezTo>
                      <a:pt x="12061" y="13812"/>
                      <a:pt x="12037" y="13803"/>
                      <a:pt x="12016" y="13803"/>
                    </a:cubicBezTo>
                    <a:cubicBezTo>
                      <a:pt x="11952" y="13803"/>
                      <a:pt x="11910" y="13881"/>
                      <a:pt x="11954" y="13952"/>
                    </a:cubicBezTo>
                    <a:cubicBezTo>
                      <a:pt x="11919" y="13964"/>
                      <a:pt x="11907" y="13976"/>
                      <a:pt x="11895" y="14023"/>
                    </a:cubicBezTo>
                    <a:cubicBezTo>
                      <a:pt x="8109" y="28263"/>
                      <a:pt x="4513" y="42491"/>
                      <a:pt x="48" y="56540"/>
                    </a:cubicBezTo>
                    <a:cubicBezTo>
                      <a:pt x="0" y="56671"/>
                      <a:pt x="72" y="56767"/>
                      <a:pt x="167" y="56826"/>
                    </a:cubicBezTo>
                    <a:cubicBezTo>
                      <a:pt x="143" y="56874"/>
                      <a:pt x="167" y="56910"/>
                      <a:pt x="203" y="56945"/>
                    </a:cubicBezTo>
                    <a:cubicBezTo>
                      <a:pt x="2282" y="58340"/>
                      <a:pt x="6132" y="60297"/>
                      <a:pt x="9282" y="60297"/>
                    </a:cubicBezTo>
                    <a:cubicBezTo>
                      <a:pt x="10407" y="60297"/>
                      <a:pt x="11442" y="60048"/>
                      <a:pt x="12276" y="59434"/>
                    </a:cubicBezTo>
                    <a:lnTo>
                      <a:pt x="12288" y="59410"/>
                    </a:lnTo>
                    <a:cubicBezTo>
                      <a:pt x="12335" y="59374"/>
                      <a:pt x="12395" y="59338"/>
                      <a:pt x="12454" y="59291"/>
                    </a:cubicBezTo>
                    <a:cubicBezTo>
                      <a:pt x="12466" y="59315"/>
                      <a:pt x="12490" y="59327"/>
                      <a:pt x="12514" y="59327"/>
                    </a:cubicBezTo>
                    <a:cubicBezTo>
                      <a:pt x="12585" y="59327"/>
                      <a:pt x="12621" y="59255"/>
                      <a:pt x="12609" y="59196"/>
                    </a:cubicBezTo>
                    <a:cubicBezTo>
                      <a:pt x="14419" y="57862"/>
                      <a:pt x="16360" y="56552"/>
                      <a:pt x="18098" y="55100"/>
                    </a:cubicBezTo>
                    <a:cubicBezTo>
                      <a:pt x="19134" y="54397"/>
                      <a:pt x="20170" y="53683"/>
                      <a:pt x="21146" y="52897"/>
                    </a:cubicBezTo>
                    <a:cubicBezTo>
                      <a:pt x="21152" y="52898"/>
                      <a:pt x="21158" y="52899"/>
                      <a:pt x="21164" y="52899"/>
                    </a:cubicBezTo>
                    <a:cubicBezTo>
                      <a:pt x="21215" y="52899"/>
                      <a:pt x="21253" y="52855"/>
                      <a:pt x="21253" y="52802"/>
                    </a:cubicBezTo>
                    <a:cubicBezTo>
                      <a:pt x="21277" y="52778"/>
                      <a:pt x="21325" y="52742"/>
                      <a:pt x="21360" y="52719"/>
                    </a:cubicBezTo>
                    <a:cubicBezTo>
                      <a:pt x="21384" y="54409"/>
                      <a:pt x="21432" y="56124"/>
                      <a:pt x="21515" y="57826"/>
                    </a:cubicBezTo>
                    <a:cubicBezTo>
                      <a:pt x="21515" y="57939"/>
                      <a:pt x="21604" y="57993"/>
                      <a:pt x="21688" y="57993"/>
                    </a:cubicBezTo>
                    <a:cubicBezTo>
                      <a:pt x="21711" y="57993"/>
                      <a:pt x="21733" y="57989"/>
                      <a:pt x="21753" y="57981"/>
                    </a:cubicBezTo>
                    <a:cubicBezTo>
                      <a:pt x="21777" y="58005"/>
                      <a:pt x="21789" y="58017"/>
                      <a:pt x="21801" y="58017"/>
                    </a:cubicBezTo>
                    <a:cubicBezTo>
                      <a:pt x="23622" y="59148"/>
                      <a:pt x="26075" y="59327"/>
                      <a:pt x="28171" y="59434"/>
                    </a:cubicBezTo>
                    <a:cubicBezTo>
                      <a:pt x="28564" y="59452"/>
                      <a:pt x="28959" y="59469"/>
                      <a:pt x="29351" y="59469"/>
                    </a:cubicBezTo>
                    <a:cubicBezTo>
                      <a:pt x="30489" y="59469"/>
                      <a:pt x="31595" y="59327"/>
                      <a:pt x="32516" y="58672"/>
                    </a:cubicBezTo>
                    <a:cubicBezTo>
                      <a:pt x="32528" y="58660"/>
                      <a:pt x="32552" y="58660"/>
                      <a:pt x="32564" y="58636"/>
                    </a:cubicBezTo>
                    <a:cubicBezTo>
                      <a:pt x="32707" y="58517"/>
                      <a:pt x="32862" y="58398"/>
                      <a:pt x="32993" y="58255"/>
                    </a:cubicBezTo>
                    <a:cubicBezTo>
                      <a:pt x="32993" y="58386"/>
                      <a:pt x="32993" y="58517"/>
                      <a:pt x="33005" y="58672"/>
                    </a:cubicBezTo>
                    <a:lnTo>
                      <a:pt x="32909" y="58672"/>
                    </a:lnTo>
                    <a:cubicBezTo>
                      <a:pt x="32755" y="58684"/>
                      <a:pt x="32731" y="58874"/>
                      <a:pt x="32874" y="58934"/>
                    </a:cubicBezTo>
                    <a:cubicBezTo>
                      <a:pt x="32933" y="58969"/>
                      <a:pt x="32993" y="58969"/>
                      <a:pt x="33040" y="58993"/>
                    </a:cubicBezTo>
                    <a:cubicBezTo>
                      <a:pt x="33052" y="59005"/>
                      <a:pt x="33052" y="59029"/>
                      <a:pt x="33064" y="59029"/>
                    </a:cubicBezTo>
                    <a:cubicBezTo>
                      <a:pt x="34887" y="59825"/>
                      <a:pt x="36947" y="60508"/>
                      <a:pt x="38937" y="60508"/>
                    </a:cubicBezTo>
                    <a:cubicBezTo>
                      <a:pt x="40431" y="60508"/>
                      <a:pt x="41886" y="60123"/>
                      <a:pt x="43173" y="59112"/>
                    </a:cubicBezTo>
                    <a:cubicBezTo>
                      <a:pt x="43173" y="59112"/>
                      <a:pt x="43173" y="59100"/>
                      <a:pt x="43184" y="59100"/>
                    </a:cubicBezTo>
                    <a:cubicBezTo>
                      <a:pt x="47768" y="55874"/>
                      <a:pt x="51697" y="51218"/>
                      <a:pt x="55353" y="46992"/>
                    </a:cubicBezTo>
                    <a:cubicBezTo>
                      <a:pt x="55499" y="46734"/>
                      <a:pt x="55338" y="46465"/>
                      <a:pt x="55159" y="46465"/>
                    </a:cubicBezTo>
                    <a:cubicBezTo>
                      <a:pt x="55148" y="46465"/>
                      <a:pt x="55137" y="46466"/>
                      <a:pt x="55126" y="46468"/>
                    </a:cubicBezTo>
                    <a:lnTo>
                      <a:pt x="55126" y="46420"/>
                    </a:lnTo>
                    <a:cubicBezTo>
                      <a:pt x="55138" y="46361"/>
                      <a:pt x="55138" y="46301"/>
                      <a:pt x="55126" y="46242"/>
                    </a:cubicBezTo>
                    <a:cubicBezTo>
                      <a:pt x="55353" y="39860"/>
                      <a:pt x="55317" y="33478"/>
                      <a:pt x="55293" y="27084"/>
                    </a:cubicBezTo>
                    <a:cubicBezTo>
                      <a:pt x="55257" y="20619"/>
                      <a:pt x="55805" y="13845"/>
                      <a:pt x="55126" y="7404"/>
                    </a:cubicBezTo>
                    <a:cubicBezTo>
                      <a:pt x="55312" y="7217"/>
                      <a:pt x="55160" y="6903"/>
                      <a:pt x="54955" y="6903"/>
                    </a:cubicBezTo>
                    <a:cubicBezTo>
                      <a:pt x="54910" y="6903"/>
                      <a:pt x="54863" y="6917"/>
                      <a:pt x="54817" y="6951"/>
                    </a:cubicBezTo>
                    <a:cubicBezTo>
                      <a:pt x="54317" y="7296"/>
                      <a:pt x="53817" y="7654"/>
                      <a:pt x="53305" y="7999"/>
                    </a:cubicBezTo>
                    <a:cubicBezTo>
                      <a:pt x="53186" y="7856"/>
                      <a:pt x="53043" y="7773"/>
                      <a:pt x="52805" y="7701"/>
                    </a:cubicBezTo>
                    <a:cubicBezTo>
                      <a:pt x="52705" y="7671"/>
                      <a:pt x="52611" y="7663"/>
                      <a:pt x="52518" y="7663"/>
                    </a:cubicBezTo>
                    <a:cubicBezTo>
                      <a:pt x="52406" y="7663"/>
                      <a:pt x="52298" y="7675"/>
                      <a:pt x="52189" y="7675"/>
                    </a:cubicBezTo>
                    <a:cubicBezTo>
                      <a:pt x="52140" y="7675"/>
                      <a:pt x="52092" y="7672"/>
                      <a:pt x="52043" y="7665"/>
                    </a:cubicBezTo>
                    <a:cubicBezTo>
                      <a:pt x="51447" y="7606"/>
                      <a:pt x="50900" y="7415"/>
                      <a:pt x="50316" y="7344"/>
                    </a:cubicBezTo>
                    <a:cubicBezTo>
                      <a:pt x="50127" y="7318"/>
                      <a:pt x="49936" y="7305"/>
                      <a:pt x="49747" y="7305"/>
                    </a:cubicBezTo>
                    <a:cubicBezTo>
                      <a:pt x="49057" y="7305"/>
                      <a:pt x="48381" y="7477"/>
                      <a:pt x="47792" y="7832"/>
                    </a:cubicBezTo>
                    <a:cubicBezTo>
                      <a:pt x="47804" y="7249"/>
                      <a:pt x="47876" y="6630"/>
                      <a:pt x="47709" y="6058"/>
                    </a:cubicBezTo>
                    <a:cubicBezTo>
                      <a:pt x="47685" y="5975"/>
                      <a:pt x="47590" y="5891"/>
                      <a:pt x="47506" y="5891"/>
                    </a:cubicBezTo>
                    <a:cubicBezTo>
                      <a:pt x="46899" y="5927"/>
                      <a:pt x="46221" y="6237"/>
                      <a:pt x="45542" y="6689"/>
                    </a:cubicBezTo>
                    <a:cubicBezTo>
                      <a:pt x="45566" y="6570"/>
                      <a:pt x="45590" y="6427"/>
                      <a:pt x="45601" y="6344"/>
                    </a:cubicBezTo>
                    <a:cubicBezTo>
                      <a:pt x="45732" y="5701"/>
                      <a:pt x="45649" y="4939"/>
                      <a:pt x="45661" y="4284"/>
                    </a:cubicBezTo>
                    <a:cubicBezTo>
                      <a:pt x="45685" y="3117"/>
                      <a:pt x="45792" y="1903"/>
                      <a:pt x="45709" y="736"/>
                    </a:cubicBezTo>
                    <a:cubicBezTo>
                      <a:pt x="45720" y="593"/>
                      <a:pt x="45732" y="450"/>
                      <a:pt x="45732" y="319"/>
                    </a:cubicBezTo>
                    <a:cubicBezTo>
                      <a:pt x="45732" y="236"/>
                      <a:pt x="45685" y="176"/>
                      <a:pt x="45625" y="153"/>
                    </a:cubicBezTo>
                    <a:cubicBezTo>
                      <a:pt x="45625" y="117"/>
                      <a:pt x="45613" y="81"/>
                      <a:pt x="45613" y="45"/>
                    </a:cubicBezTo>
                    <a:cubicBezTo>
                      <a:pt x="45607" y="16"/>
                      <a:pt x="45581" y="1"/>
                      <a:pt x="45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18" name="Google Shape;718;p20"/>
              <p:cNvSpPr/>
              <p:nvPr/>
            </p:nvSpPr>
            <p:spPr>
              <a:xfrm>
                <a:off x="4222500" y="3002200"/>
                <a:ext cx="7125" cy="10750"/>
              </a:xfrm>
              <a:custGeom>
                <a:avLst/>
                <a:gdLst/>
                <a:ahLst/>
                <a:cxnLst/>
                <a:rect l="l" t="t" r="r" b="b"/>
                <a:pathLst>
                  <a:path w="285" h="430" extrusionOk="0">
                    <a:moveTo>
                      <a:pt x="130" y="1"/>
                    </a:moveTo>
                    <a:cubicBezTo>
                      <a:pt x="67" y="1"/>
                      <a:pt x="0" y="64"/>
                      <a:pt x="38" y="147"/>
                    </a:cubicBezTo>
                    <a:cubicBezTo>
                      <a:pt x="62" y="230"/>
                      <a:pt x="109" y="313"/>
                      <a:pt x="157" y="397"/>
                    </a:cubicBezTo>
                    <a:cubicBezTo>
                      <a:pt x="172" y="420"/>
                      <a:pt x="191" y="429"/>
                      <a:pt x="209" y="429"/>
                    </a:cubicBezTo>
                    <a:cubicBezTo>
                      <a:pt x="248" y="429"/>
                      <a:pt x="284" y="386"/>
                      <a:pt x="276" y="337"/>
                    </a:cubicBezTo>
                    <a:cubicBezTo>
                      <a:pt x="264" y="254"/>
                      <a:pt x="228" y="159"/>
                      <a:pt x="216" y="75"/>
                    </a:cubicBezTo>
                    <a:cubicBezTo>
                      <a:pt x="203" y="22"/>
                      <a:pt x="167" y="1"/>
                      <a:pt x="130" y="1"/>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19" name="Google Shape;719;p20"/>
              <p:cNvSpPr/>
              <p:nvPr/>
            </p:nvSpPr>
            <p:spPr>
              <a:xfrm>
                <a:off x="4302325" y="2713800"/>
                <a:ext cx="6250" cy="4850"/>
              </a:xfrm>
              <a:custGeom>
                <a:avLst/>
                <a:gdLst/>
                <a:ahLst/>
                <a:cxnLst/>
                <a:rect l="l" t="t" r="r" b="b"/>
                <a:pathLst>
                  <a:path w="250" h="194" extrusionOk="0">
                    <a:moveTo>
                      <a:pt x="101" y="1"/>
                    </a:moveTo>
                    <a:cubicBezTo>
                      <a:pt x="0" y="1"/>
                      <a:pt x="6" y="193"/>
                      <a:pt x="119" y="193"/>
                    </a:cubicBezTo>
                    <a:cubicBezTo>
                      <a:pt x="250" y="193"/>
                      <a:pt x="250" y="3"/>
                      <a:pt x="119" y="3"/>
                    </a:cubicBezTo>
                    <a:cubicBezTo>
                      <a:pt x="113" y="1"/>
                      <a:pt x="107" y="1"/>
                      <a:pt x="101" y="1"/>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20" name="Google Shape;720;p20"/>
              <p:cNvSpPr/>
              <p:nvPr/>
            </p:nvSpPr>
            <p:spPr>
              <a:xfrm>
                <a:off x="4598550" y="1967900"/>
                <a:ext cx="18400" cy="42450"/>
              </a:xfrm>
              <a:custGeom>
                <a:avLst/>
                <a:gdLst/>
                <a:ahLst/>
                <a:cxnLst/>
                <a:rect l="l" t="t" r="r" b="b"/>
                <a:pathLst>
                  <a:path w="736" h="1698" extrusionOk="0">
                    <a:moveTo>
                      <a:pt x="679" y="1"/>
                    </a:moveTo>
                    <a:cubicBezTo>
                      <a:pt x="663" y="1"/>
                      <a:pt x="649" y="9"/>
                      <a:pt x="641" y="26"/>
                    </a:cubicBezTo>
                    <a:cubicBezTo>
                      <a:pt x="367" y="502"/>
                      <a:pt x="188" y="1038"/>
                      <a:pt x="21" y="1561"/>
                    </a:cubicBezTo>
                    <a:cubicBezTo>
                      <a:pt x="0" y="1646"/>
                      <a:pt x="63" y="1698"/>
                      <a:pt x="130" y="1698"/>
                    </a:cubicBezTo>
                    <a:cubicBezTo>
                      <a:pt x="176" y="1698"/>
                      <a:pt x="224" y="1674"/>
                      <a:pt x="248" y="1621"/>
                    </a:cubicBezTo>
                    <a:cubicBezTo>
                      <a:pt x="438" y="1109"/>
                      <a:pt x="641" y="597"/>
                      <a:pt x="736" y="73"/>
                    </a:cubicBezTo>
                    <a:cubicBezTo>
                      <a:pt x="736" y="27"/>
                      <a:pt x="706" y="1"/>
                      <a:pt x="679" y="1"/>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21" name="Google Shape;721;p20"/>
              <p:cNvSpPr/>
              <p:nvPr/>
            </p:nvSpPr>
            <p:spPr>
              <a:xfrm>
                <a:off x="4597425" y="1994075"/>
                <a:ext cx="18575" cy="50350"/>
              </a:xfrm>
              <a:custGeom>
                <a:avLst/>
                <a:gdLst/>
                <a:ahLst/>
                <a:cxnLst/>
                <a:rect l="l" t="t" r="r" b="b"/>
                <a:pathLst>
                  <a:path w="743" h="2014" extrusionOk="0">
                    <a:moveTo>
                      <a:pt x="650" y="1"/>
                    </a:moveTo>
                    <a:cubicBezTo>
                      <a:pt x="619" y="1"/>
                      <a:pt x="588" y="19"/>
                      <a:pt x="578" y="62"/>
                    </a:cubicBezTo>
                    <a:cubicBezTo>
                      <a:pt x="388" y="693"/>
                      <a:pt x="138" y="1300"/>
                      <a:pt x="7" y="1943"/>
                    </a:cubicBezTo>
                    <a:cubicBezTo>
                      <a:pt x="0" y="1990"/>
                      <a:pt x="31" y="2014"/>
                      <a:pt x="63" y="2014"/>
                    </a:cubicBezTo>
                    <a:cubicBezTo>
                      <a:pt x="89" y="2014"/>
                      <a:pt x="115" y="1999"/>
                      <a:pt x="126" y="1967"/>
                    </a:cubicBezTo>
                    <a:cubicBezTo>
                      <a:pt x="364" y="1360"/>
                      <a:pt x="543" y="717"/>
                      <a:pt x="721" y="98"/>
                    </a:cubicBezTo>
                    <a:cubicBezTo>
                      <a:pt x="743" y="41"/>
                      <a:pt x="696" y="1"/>
                      <a:pt x="650" y="1"/>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22" name="Google Shape;722;p20"/>
              <p:cNvSpPr/>
              <p:nvPr/>
            </p:nvSpPr>
            <p:spPr>
              <a:xfrm>
                <a:off x="4512750" y="2126175"/>
                <a:ext cx="57525" cy="6900"/>
              </a:xfrm>
              <a:custGeom>
                <a:avLst/>
                <a:gdLst/>
                <a:ahLst/>
                <a:cxnLst/>
                <a:rect l="l" t="t" r="r" b="b"/>
                <a:pathLst>
                  <a:path w="2301" h="276" extrusionOk="0">
                    <a:moveTo>
                      <a:pt x="2171" y="1"/>
                    </a:moveTo>
                    <a:cubicBezTo>
                      <a:pt x="2163" y="1"/>
                      <a:pt x="2153" y="2"/>
                      <a:pt x="2144" y="5"/>
                    </a:cubicBezTo>
                    <a:cubicBezTo>
                      <a:pt x="1589" y="91"/>
                      <a:pt x="1035" y="146"/>
                      <a:pt x="475" y="146"/>
                    </a:cubicBezTo>
                    <a:cubicBezTo>
                      <a:pt x="337" y="146"/>
                      <a:pt x="199" y="143"/>
                      <a:pt x="60" y="136"/>
                    </a:cubicBezTo>
                    <a:cubicBezTo>
                      <a:pt x="1" y="136"/>
                      <a:pt x="1" y="195"/>
                      <a:pt x="48" y="207"/>
                    </a:cubicBezTo>
                    <a:cubicBezTo>
                      <a:pt x="386" y="252"/>
                      <a:pt x="723" y="276"/>
                      <a:pt x="1060" y="276"/>
                    </a:cubicBezTo>
                    <a:cubicBezTo>
                      <a:pt x="1437" y="276"/>
                      <a:pt x="1814" y="246"/>
                      <a:pt x="2191" y="183"/>
                    </a:cubicBezTo>
                    <a:cubicBezTo>
                      <a:pt x="2301" y="173"/>
                      <a:pt x="2269" y="1"/>
                      <a:pt x="2171" y="1"/>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23" name="Google Shape;723;p20"/>
              <p:cNvSpPr/>
              <p:nvPr/>
            </p:nvSpPr>
            <p:spPr>
              <a:xfrm>
                <a:off x="4573775" y="2126575"/>
                <a:ext cx="3600" cy="2700"/>
              </a:xfrm>
              <a:custGeom>
                <a:avLst/>
                <a:gdLst/>
                <a:ahLst/>
                <a:cxnLst/>
                <a:rect l="l" t="t" r="r" b="b"/>
                <a:pathLst>
                  <a:path w="144" h="108" extrusionOk="0">
                    <a:moveTo>
                      <a:pt x="60" y="1"/>
                    </a:moveTo>
                    <a:cubicBezTo>
                      <a:pt x="0" y="1"/>
                      <a:pt x="0" y="108"/>
                      <a:pt x="60" y="108"/>
                    </a:cubicBezTo>
                    <a:cubicBezTo>
                      <a:pt x="143" y="108"/>
                      <a:pt x="143" y="1"/>
                      <a:pt x="60" y="1"/>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24" name="Google Shape;724;p20"/>
              <p:cNvSpPr/>
              <p:nvPr/>
            </p:nvSpPr>
            <p:spPr>
              <a:xfrm>
                <a:off x="4540725" y="2142200"/>
                <a:ext cx="38425" cy="6000"/>
              </a:xfrm>
              <a:custGeom>
                <a:avLst/>
                <a:gdLst/>
                <a:ahLst/>
                <a:cxnLst/>
                <a:rect l="l" t="t" r="r" b="b"/>
                <a:pathLst>
                  <a:path w="1537" h="240" extrusionOk="0">
                    <a:moveTo>
                      <a:pt x="1039" y="1"/>
                    </a:moveTo>
                    <a:cubicBezTo>
                      <a:pt x="722" y="1"/>
                      <a:pt x="409" y="34"/>
                      <a:pt x="108" y="43"/>
                    </a:cubicBezTo>
                    <a:cubicBezTo>
                      <a:pt x="1" y="43"/>
                      <a:pt x="1" y="197"/>
                      <a:pt x="108" y="197"/>
                    </a:cubicBezTo>
                    <a:cubicBezTo>
                      <a:pt x="409" y="206"/>
                      <a:pt x="722" y="239"/>
                      <a:pt x="1039" y="239"/>
                    </a:cubicBezTo>
                    <a:cubicBezTo>
                      <a:pt x="1161" y="239"/>
                      <a:pt x="1283" y="234"/>
                      <a:pt x="1406" y="221"/>
                    </a:cubicBezTo>
                    <a:cubicBezTo>
                      <a:pt x="1537" y="209"/>
                      <a:pt x="1537" y="31"/>
                      <a:pt x="1406" y="19"/>
                    </a:cubicBezTo>
                    <a:cubicBezTo>
                      <a:pt x="1283" y="5"/>
                      <a:pt x="1161" y="1"/>
                      <a:pt x="1039" y="1"/>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25" name="Google Shape;725;p20"/>
              <p:cNvSpPr/>
              <p:nvPr/>
            </p:nvSpPr>
            <p:spPr>
              <a:xfrm>
                <a:off x="4548875" y="2156325"/>
                <a:ext cx="30575" cy="9325"/>
              </a:xfrm>
              <a:custGeom>
                <a:avLst/>
                <a:gdLst/>
                <a:ahLst/>
                <a:cxnLst/>
                <a:rect l="l" t="t" r="r" b="b"/>
                <a:pathLst>
                  <a:path w="1223" h="373" extrusionOk="0">
                    <a:moveTo>
                      <a:pt x="592" y="1"/>
                    </a:moveTo>
                    <a:cubicBezTo>
                      <a:pt x="422" y="1"/>
                      <a:pt x="250" y="28"/>
                      <a:pt x="103" y="61"/>
                    </a:cubicBezTo>
                    <a:cubicBezTo>
                      <a:pt x="0" y="95"/>
                      <a:pt x="19" y="252"/>
                      <a:pt x="127" y="252"/>
                    </a:cubicBezTo>
                    <a:cubicBezTo>
                      <a:pt x="131" y="252"/>
                      <a:pt x="135" y="252"/>
                      <a:pt x="139" y="251"/>
                    </a:cubicBezTo>
                    <a:cubicBezTo>
                      <a:pt x="205" y="247"/>
                      <a:pt x="270" y="244"/>
                      <a:pt x="335" y="244"/>
                    </a:cubicBezTo>
                    <a:cubicBezTo>
                      <a:pt x="449" y="244"/>
                      <a:pt x="562" y="253"/>
                      <a:pt x="675" y="275"/>
                    </a:cubicBezTo>
                    <a:cubicBezTo>
                      <a:pt x="806" y="299"/>
                      <a:pt x="937" y="359"/>
                      <a:pt x="1092" y="370"/>
                    </a:cubicBezTo>
                    <a:cubicBezTo>
                      <a:pt x="1100" y="372"/>
                      <a:pt x="1107" y="373"/>
                      <a:pt x="1115" y="373"/>
                    </a:cubicBezTo>
                    <a:cubicBezTo>
                      <a:pt x="1222" y="373"/>
                      <a:pt x="1218" y="212"/>
                      <a:pt x="1151" y="156"/>
                    </a:cubicBezTo>
                    <a:cubicBezTo>
                      <a:pt x="996" y="40"/>
                      <a:pt x="795" y="1"/>
                      <a:pt x="592" y="1"/>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26" name="Google Shape;726;p20"/>
              <p:cNvSpPr/>
              <p:nvPr/>
            </p:nvSpPr>
            <p:spPr>
              <a:xfrm>
                <a:off x="4554500" y="2177475"/>
                <a:ext cx="22275" cy="8700"/>
              </a:xfrm>
              <a:custGeom>
                <a:avLst/>
                <a:gdLst/>
                <a:ahLst/>
                <a:cxnLst/>
                <a:rect l="l" t="t" r="r" b="b"/>
                <a:pathLst>
                  <a:path w="891" h="348" extrusionOk="0">
                    <a:moveTo>
                      <a:pt x="142" y="0"/>
                    </a:moveTo>
                    <a:cubicBezTo>
                      <a:pt x="20" y="0"/>
                      <a:pt x="1" y="204"/>
                      <a:pt x="117" y="227"/>
                    </a:cubicBezTo>
                    <a:cubicBezTo>
                      <a:pt x="315" y="282"/>
                      <a:pt x="493" y="347"/>
                      <a:pt x="688" y="347"/>
                    </a:cubicBezTo>
                    <a:cubicBezTo>
                      <a:pt x="704" y="347"/>
                      <a:pt x="720" y="347"/>
                      <a:pt x="736" y="346"/>
                    </a:cubicBezTo>
                    <a:cubicBezTo>
                      <a:pt x="831" y="346"/>
                      <a:pt x="891" y="179"/>
                      <a:pt x="795" y="144"/>
                    </a:cubicBezTo>
                    <a:cubicBezTo>
                      <a:pt x="581" y="48"/>
                      <a:pt x="379" y="36"/>
                      <a:pt x="152" y="1"/>
                    </a:cubicBezTo>
                    <a:cubicBezTo>
                      <a:pt x="149" y="0"/>
                      <a:pt x="145" y="0"/>
                      <a:pt x="142" y="0"/>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27" name="Google Shape;727;p20"/>
              <p:cNvSpPr/>
              <p:nvPr/>
            </p:nvSpPr>
            <p:spPr>
              <a:xfrm>
                <a:off x="4569000" y="2189375"/>
                <a:ext cx="7175" cy="5700"/>
              </a:xfrm>
              <a:custGeom>
                <a:avLst/>
                <a:gdLst/>
                <a:ahLst/>
                <a:cxnLst/>
                <a:rect l="l" t="t" r="r" b="b"/>
                <a:pathLst>
                  <a:path w="287" h="228" extrusionOk="0">
                    <a:moveTo>
                      <a:pt x="156" y="1"/>
                    </a:moveTo>
                    <a:cubicBezTo>
                      <a:pt x="1" y="1"/>
                      <a:pt x="1" y="227"/>
                      <a:pt x="156" y="227"/>
                    </a:cubicBezTo>
                    <a:cubicBezTo>
                      <a:pt x="287" y="227"/>
                      <a:pt x="287" y="1"/>
                      <a:pt x="156" y="1"/>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28" name="Google Shape;728;p20"/>
              <p:cNvSpPr/>
              <p:nvPr/>
            </p:nvSpPr>
            <p:spPr>
              <a:xfrm>
                <a:off x="4572875" y="2205175"/>
                <a:ext cx="5100" cy="3575"/>
              </a:xfrm>
              <a:custGeom>
                <a:avLst/>
                <a:gdLst/>
                <a:ahLst/>
                <a:cxnLst/>
                <a:rect l="l" t="t" r="r" b="b"/>
                <a:pathLst>
                  <a:path w="204" h="143" extrusionOk="0">
                    <a:moveTo>
                      <a:pt x="96" y="0"/>
                    </a:moveTo>
                    <a:cubicBezTo>
                      <a:pt x="1" y="0"/>
                      <a:pt x="1" y="143"/>
                      <a:pt x="96" y="143"/>
                    </a:cubicBezTo>
                    <a:cubicBezTo>
                      <a:pt x="203" y="143"/>
                      <a:pt x="203" y="0"/>
                      <a:pt x="96" y="0"/>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29" name="Google Shape;729;p20"/>
              <p:cNvSpPr/>
              <p:nvPr/>
            </p:nvSpPr>
            <p:spPr>
              <a:xfrm>
                <a:off x="4348450" y="2585875"/>
                <a:ext cx="50600" cy="36200"/>
              </a:xfrm>
              <a:custGeom>
                <a:avLst/>
                <a:gdLst/>
                <a:ahLst/>
                <a:cxnLst/>
                <a:rect l="l" t="t" r="r" b="b"/>
                <a:pathLst>
                  <a:path w="2024" h="1448" extrusionOk="0">
                    <a:moveTo>
                      <a:pt x="84" y="0"/>
                    </a:moveTo>
                    <a:cubicBezTo>
                      <a:pt x="48" y="0"/>
                      <a:pt x="0" y="36"/>
                      <a:pt x="48" y="83"/>
                    </a:cubicBezTo>
                    <a:cubicBezTo>
                      <a:pt x="310" y="298"/>
                      <a:pt x="655" y="429"/>
                      <a:pt x="941" y="619"/>
                    </a:cubicBezTo>
                    <a:cubicBezTo>
                      <a:pt x="1262" y="857"/>
                      <a:pt x="1560" y="1143"/>
                      <a:pt x="1870" y="1429"/>
                    </a:cubicBezTo>
                    <a:cubicBezTo>
                      <a:pt x="1888" y="1442"/>
                      <a:pt x="1906" y="1448"/>
                      <a:pt x="1923" y="1448"/>
                    </a:cubicBezTo>
                    <a:cubicBezTo>
                      <a:pt x="1983" y="1448"/>
                      <a:pt x="2023" y="1377"/>
                      <a:pt x="1977" y="1322"/>
                    </a:cubicBezTo>
                    <a:cubicBezTo>
                      <a:pt x="1727" y="1012"/>
                      <a:pt x="1441" y="774"/>
                      <a:pt x="1120" y="536"/>
                    </a:cubicBezTo>
                    <a:cubicBezTo>
                      <a:pt x="822" y="322"/>
                      <a:pt x="441" y="60"/>
                      <a:pt x="84" y="0"/>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30" name="Google Shape;730;p20"/>
              <p:cNvSpPr/>
              <p:nvPr/>
            </p:nvSpPr>
            <p:spPr>
              <a:xfrm>
                <a:off x="4381975" y="2594075"/>
                <a:ext cx="41075" cy="28750"/>
              </a:xfrm>
              <a:custGeom>
                <a:avLst/>
                <a:gdLst/>
                <a:ahLst/>
                <a:cxnLst/>
                <a:rect l="l" t="t" r="r" b="b"/>
                <a:pathLst>
                  <a:path w="1643" h="1150" extrusionOk="0">
                    <a:moveTo>
                      <a:pt x="121" y="1"/>
                    </a:moveTo>
                    <a:cubicBezTo>
                      <a:pt x="55" y="1"/>
                      <a:pt x="1" y="85"/>
                      <a:pt x="64" y="148"/>
                    </a:cubicBezTo>
                    <a:cubicBezTo>
                      <a:pt x="505" y="529"/>
                      <a:pt x="969" y="875"/>
                      <a:pt x="1469" y="1137"/>
                    </a:cubicBezTo>
                    <a:cubicBezTo>
                      <a:pt x="1486" y="1146"/>
                      <a:pt x="1502" y="1150"/>
                      <a:pt x="1517" y="1150"/>
                    </a:cubicBezTo>
                    <a:cubicBezTo>
                      <a:pt x="1598" y="1150"/>
                      <a:pt x="1643" y="1032"/>
                      <a:pt x="1553" y="982"/>
                    </a:cubicBezTo>
                    <a:cubicBezTo>
                      <a:pt x="1076" y="696"/>
                      <a:pt x="624" y="386"/>
                      <a:pt x="183" y="29"/>
                    </a:cubicBezTo>
                    <a:cubicBezTo>
                      <a:pt x="163" y="9"/>
                      <a:pt x="141" y="1"/>
                      <a:pt x="121" y="1"/>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31" name="Google Shape;731;p20"/>
              <p:cNvSpPr/>
              <p:nvPr/>
            </p:nvSpPr>
            <p:spPr>
              <a:xfrm>
                <a:off x="4595800" y="2043650"/>
                <a:ext cx="32100" cy="91350"/>
              </a:xfrm>
              <a:custGeom>
                <a:avLst/>
                <a:gdLst/>
                <a:ahLst/>
                <a:cxnLst/>
                <a:rect l="l" t="t" r="r" b="b"/>
                <a:pathLst>
                  <a:path w="1284" h="3654" extrusionOk="0">
                    <a:moveTo>
                      <a:pt x="1178" y="1"/>
                    </a:moveTo>
                    <a:cubicBezTo>
                      <a:pt x="1139" y="1"/>
                      <a:pt x="1099" y="24"/>
                      <a:pt x="1084" y="79"/>
                    </a:cubicBezTo>
                    <a:cubicBezTo>
                      <a:pt x="882" y="817"/>
                      <a:pt x="655" y="1579"/>
                      <a:pt x="453" y="2318"/>
                    </a:cubicBezTo>
                    <a:cubicBezTo>
                      <a:pt x="358" y="2639"/>
                      <a:pt x="1" y="3270"/>
                      <a:pt x="215" y="3592"/>
                    </a:cubicBezTo>
                    <a:cubicBezTo>
                      <a:pt x="235" y="3623"/>
                      <a:pt x="274" y="3653"/>
                      <a:pt x="323" y="3653"/>
                    </a:cubicBezTo>
                    <a:cubicBezTo>
                      <a:pt x="330" y="3653"/>
                      <a:pt x="338" y="3653"/>
                      <a:pt x="346" y="3651"/>
                    </a:cubicBezTo>
                    <a:cubicBezTo>
                      <a:pt x="429" y="3604"/>
                      <a:pt x="465" y="3568"/>
                      <a:pt x="477" y="3484"/>
                    </a:cubicBezTo>
                    <a:cubicBezTo>
                      <a:pt x="489" y="3437"/>
                      <a:pt x="465" y="3377"/>
                      <a:pt x="429" y="3365"/>
                    </a:cubicBezTo>
                    <a:cubicBezTo>
                      <a:pt x="417" y="3365"/>
                      <a:pt x="417" y="3353"/>
                      <a:pt x="405" y="3353"/>
                    </a:cubicBezTo>
                    <a:cubicBezTo>
                      <a:pt x="401" y="3346"/>
                      <a:pt x="396" y="3343"/>
                      <a:pt x="390" y="3343"/>
                    </a:cubicBezTo>
                    <a:cubicBezTo>
                      <a:pt x="379" y="3343"/>
                      <a:pt x="366" y="3353"/>
                      <a:pt x="358" y="3353"/>
                    </a:cubicBezTo>
                    <a:cubicBezTo>
                      <a:pt x="512" y="2961"/>
                      <a:pt x="774" y="2008"/>
                      <a:pt x="810" y="1877"/>
                    </a:cubicBezTo>
                    <a:cubicBezTo>
                      <a:pt x="953" y="1294"/>
                      <a:pt x="1120" y="698"/>
                      <a:pt x="1263" y="115"/>
                    </a:cubicBezTo>
                    <a:cubicBezTo>
                      <a:pt x="1283" y="46"/>
                      <a:pt x="1232" y="1"/>
                      <a:pt x="1178" y="1"/>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32" name="Google Shape;732;p20"/>
              <p:cNvSpPr/>
              <p:nvPr/>
            </p:nvSpPr>
            <p:spPr>
              <a:xfrm>
                <a:off x="4610800" y="2055000"/>
                <a:ext cx="26475" cy="68650"/>
              </a:xfrm>
              <a:custGeom>
                <a:avLst/>
                <a:gdLst/>
                <a:ahLst/>
                <a:cxnLst/>
                <a:rect l="l" t="t" r="r" b="b"/>
                <a:pathLst>
                  <a:path w="1059" h="2746" extrusionOk="0">
                    <a:moveTo>
                      <a:pt x="934" y="1"/>
                    </a:moveTo>
                    <a:cubicBezTo>
                      <a:pt x="897" y="1"/>
                      <a:pt x="859" y="20"/>
                      <a:pt x="841" y="66"/>
                    </a:cubicBezTo>
                    <a:cubicBezTo>
                      <a:pt x="722" y="494"/>
                      <a:pt x="591" y="935"/>
                      <a:pt x="448" y="1364"/>
                    </a:cubicBezTo>
                    <a:cubicBezTo>
                      <a:pt x="293" y="1792"/>
                      <a:pt x="91" y="2209"/>
                      <a:pt x="8" y="2638"/>
                    </a:cubicBezTo>
                    <a:cubicBezTo>
                      <a:pt x="0" y="2699"/>
                      <a:pt x="42" y="2745"/>
                      <a:pt x="88" y="2745"/>
                    </a:cubicBezTo>
                    <a:cubicBezTo>
                      <a:pt x="114" y="2745"/>
                      <a:pt x="141" y="2731"/>
                      <a:pt x="163" y="2697"/>
                    </a:cubicBezTo>
                    <a:cubicBezTo>
                      <a:pt x="639" y="1983"/>
                      <a:pt x="817" y="935"/>
                      <a:pt x="1044" y="125"/>
                    </a:cubicBezTo>
                    <a:cubicBezTo>
                      <a:pt x="1058" y="52"/>
                      <a:pt x="996" y="1"/>
                      <a:pt x="934" y="1"/>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33" name="Google Shape;733;p20"/>
              <p:cNvSpPr/>
              <p:nvPr/>
            </p:nvSpPr>
            <p:spPr>
              <a:xfrm>
                <a:off x="4003350" y="3190950"/>
                <a:ext cx="63825" cy="13425"/>
              </a:xfrm>
              <a:custGeom>
                <a:avLst/>
                <a:gdLst/>
                <a:ahLst/>
                <a:cxnLst/>
                <a:rect l="l" t="t" r="r" b="b"/>
                <a:pathLst>
                  <a:path w="2553" h="537" extrusionOk="0">
                    <a:moveTo>
                      <a:pt x="161" y="0"/>
                    </a:moveTo>
                    <a:cubicBezTo>
                      <a:pt x="46" y="0"/>
                      <a:pt x="1" y="172"/>
                      <a:pt x="124" y="217"/>
                    </a:cubicBezTo>
                    <a:cubicBezTo>
                      <a:pt x="686" y="369"/>
                      <a:pt x="1347" y="537"/>
                      <a:pt x="1967" y="537"/>
                    </a:cubicBezTo>
                    <a:cubicBezTo>
                      <a:pt x="2122" y="537"/>
                      <a:pt x="2274" y="526"/>
                      <a:pt x="2422" y="502"/>
                    </a:cubicBezTo>
                    <a:cubicBezTo>
                      <a:pt x="2553" y="467"/>
                      <a:pt x="2553" y="241"/>
                      <a:pt x="2422" y="229"/>
                    </a:cubicBezTo>
                    <a:cubicBezTo>
                      <a:pt x="1672" y="121"/>
                      <a:pt x="934" y="169"/>
                      <a:pt x="184" y="2"/>
                    </a:cubicBezTo>
                    <a:cubicBezTo>
                      <a:pt x="176" y="1"/>
                      <a:pt x="169" y="0"/>
                      <a:pt x="161" y="0"/>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34" name="Google Shape;734;p20"/>
              <p:cNvSpPr/>
              <p:nvPr/>
            </p:nvSpPr>
            <p:spPr>
              <a:xfrm>
                <a:off x="4021800" y="3173675"/>
                <a:ext cx="52825" cy="14100"/>
              </a:xfrm>
              <a:custGeom>
                <a:avLst/>
                <a:gdLst/>
                <a:ahLst/>
                <a:cxnLst/>
                <a:rect l="l" t="t" r="r" b="b"/>
                <a:pathLst>
                  <a:path w="2113" h="564" extrusionOk="0">
                    <a:moveTo>
                      <a:pt x="137" y="1"/>
                    </a:moveTo>
                    <a:cubicBezTo>
                      <a:pt x="35" y="1"/>
                      <a:pt x="0" y="148"/>
                      <a:pt x="101" y="181"/>
                    </a:cubicBezTo>
                    <a:cubicBezTo>
                      <a:pt x="614" y="349"/>
                      <a:pt x="1220" y="563"/>
                      <a:pt x="1772" y="563"/>
                    </a:cubicBezTo>
                    <a:cubicBezTo>
                      <a:pt x="1847" y="563"/>
                      <a:pt x="1921" y="559"/>
                      <a:pt x="1994" y="551"/>
                    </a:cubicBezTo>
                    <a:cubicBezTo>
                      <a:pt x="2077" y="539"/>
                      <a:pt x="2113" y="420"/>
                      <a:pt x="2017" y="384"/>
                    </a:cubicBezTo>
                    <a:cubicBezTo>
                      <a:pt x="1720" y="301"/>
                      <a:pt x="1398" y="277"/>
                      <a:pt x="1089" y="217"/>
                    </a:cubicBezTo>
                    <a:cubicBezTo>
                      <a:pt x="767" y="158"/>
                      <a:pt x="458" y="86"/>
                      <a:pt x="160" y="3"/>
                    </a:cubicBezTo>
                    <a:cubicBezTo>
                      <a:pt x="152" y="1"/>
                      <a:pt x="145" y="1"/>
                      <a:pt x="137" y="1"/>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35" name="Google Shape;735;p20"/>
              <p:cNvSpPr/>
              <p:nvPr/>
            </p:nvSpPr>
            <p:spPr>
              <a:xfrm>
                <a:off x="4043850" y="3161775"/>
                <a:ext cx="39125" cy="12225"/>
              </a:xfrm>
              <a:custGeom>
                <a:avLst/>
                <a:gdLst/>
                <a:ahLst/>
                <a:cxnLst/>
                <a:rect l="l" t="t" r="r" b="b"/>
                <a:pathLst>
                  <a:path w="1565" h="489" extrusionOk="0">
                    <a:moveTo>
                      <a:pt x="186" y="1"/>
                    </a:moveTo>
                    <a:cubicBezTo>
                      <a:pt x="57" y="1"/>
                      <a:pt x="0" y="206"/>
                      <a:pt x="147" y="229"/>
                    </a:cubicBezTo>
                    <a:cubicBezTo>
                      <a:pt x="373" y="288"/>
                      <a:pt x="635" y="336"/>
                      <a:pt x="873" y="396"/>
                    </a:cubicBezTo>
                    <a:cubicBezTo>
                      <a:pt x="1038" y="434"/>
                      <a:pt x="1202" y="489"/>
                      <a:pt x="1366" y="489"/>
                    </a:cubicBezTo>
                    <a:cubicBezTo>
                      <a:pt x="1404" y="489"/>
                      <a:pt x="1443" y="486"/>
                      <a:pt x="1481" y="479"/>
                    </a:cubicBezTo>
                    <a:cubicBezTo>
                      <a:pt x="1564" y="455"/>
                      <a:pt x="1564" y="324"/>
                      <a:pt x="1516" y="276"/>
                    </a:cubicBezTo>
                    <a:cubicBezTo>
                      <a:pt x="1338" y="157"/>
                      <a:pt x="1112" y="157"/>
                      <a:pt x="897" y="122"/>
                    </a:cubicBezTo>
                    <a:cubicBezTo>
                      <a:pt x="659" y="74"/>
                      <a:pt x="445" y="38"/>
                      <a:pt x="207" y="3"/>
                    </a:cubicBezTo>
                    <a:cubicBezTo>
                      <a:pt x="200" y="1"/>
                      <a:pt x="193" y="1"/>
                      <a:pt x="186" y="1"/>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36" name="Google Shape;736;p20"/>
              <p:cNvSpPr/>
              <p:nvPr/>
            </p:nvSpPr>
            <p:spPr>
              <a:xfrm>
                <a:off x="4062500" y="3141275"/>
                <a:ext cx="18425" cy="7875"/>
              </a:xfrm>
              <a:custGeom>
                <a:avLst/>
                <a:gdLst/>
                <a:ahLst/>
                <a:cxnLst/>
                <a:rect l="l" t="t" r="r" b="b"/>
                <a:pathLst>
                  <a:path w="737" h="315" extrusionOk="0">
                    <a:moveTo>
                      <a:pt x="139" y="0"/>
                    </a:moveTo>
                    <a:cubicBezTo>
                      <a:pt x="30" y="0"/>
                      <a:pt x="0" y="157"/>
                      <a:pt x="104" y="192"/>
                    </a:cubicBezTo>
                    <a:cubicBezTo>
                      <a:pt x="258" y="239"/>
                      <a:pt x="425" y="263"/>
                      <a:pt x="568" y="311"/>
                    </a:cubicBezTo>
                    <a:cubicBezTo>
                      <a:pt x="578" y="314"/>
                      <a:pt x="587" y="315"/>
                      <a:pt x="596" y="315"/>
                    </a:cubicBezTo>
                    <a:cubicBezTo>
                      <a:pt x="696" y="315"/>
                      <a:pt x="737" y="142"/>
                      <a:pt x="628" y="120"/>
                    </a:cubicBezTo>
                    <a:cubicBezTo>
                      <a:pt x="473" y="73"/>
                      <a:pt x="318" y="49"/>
                      <a:pt x="151" y="1"/>
                    </a:cubicBezTo>
                    <a:cubicBezTo>
                      <a:pt x="147" y="1"/>
                      <a:pt x="143" y="0"/>
                      <a:pt x="139" y="0"/>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37" name="Google Shape;737;p20"/>
              <p:cNvSpPr/>
              <p:nvPr/>
            </p:nvSpPr>
            <p:spPr>
              <a:xfrm>
                <a:off x="4076400" y="3131175"/>
                <a:ext cx="2700" cy="2400"/>
              </a:xfrm>
              <a:custGeom>
                <a:avLst/>
                <a:gdLst/>
                <a:ahLst/>
                <a:cxnLst/>
                <a:rect l="l" t="t" r="r" b="b"/>
                <a:pathLst>
                  <a:path w="108" h="96" extrusionOk="0">
                    <a:moveTo>
                      <a:pt x="48" y="0"/>
                    </a:moveTo>
                    <a:cubicBezTo>
                      <a:pt x="0" y="0"/>
                      <a:pt x="0" y="96"/>
                      <a:pt x="48" y="96"/>
                    </a:cubicBezTo>
                    <a:cubicBezTo>
                      <a:pt x="107" y="96"/>
                      <a:pt x="107" y="0"/>
                      <a:pt x="48" y="0"/>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38" name="Google Shape;738;p20"/>
              <p:cNvSpPr/>
              <p:nvPr/>
            </p:nvSpPr>
            <p:spPr>
              <a:xfrm>
                <a:off x="4077275" y="3126100"/>
                <a:ext cx="625" cy="625"/>
              </a:xfrm>
              <a:custGeom>
                <a:avLst/>
                <a:gdLst/>
                <a:ahLst/>
                <a:cxnLst/>
                <a:rect l="l" t="t" r="r" b="b"/>
                <a:pathLst>
                  <a:path w="25" h="25" extrusionOk="0">
                    <a:moveTo>
                      <a:pt x="13" y="1"/>
                    </a:moveTo>
                    <a:cubicBezTo>
                      <a:pt x="1" y="1"/>
                      <a:pt x="1" y="25"/>
                      <a:pt x="13" y="25"/>
                    </a:cubicBezTo>
                    <a:cubicBezTo>
                      <a:pt x="25" y="25"/>
                      <a:pt x="25" y="1"/>
                      <a:pt x="13" y="1"/>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39" name="Google Shape;739;p20"/>
              <p:cNvSpPr/>
              <p:nvPr/>
            </p:nvSpPr>
            <p:spPr>
              <a:xfrm>
                <a:off x="4309750" y="2626950"/>
                <a:ext cx="4500" cy="3575"/>
              </a:xfrm>
              <a:custGeom>
                <a:avLst/>
                <a:gdLst/>
                <a:ahLst/>
                <a:cxnLst/>
                <a:rect l="l" t="t" r="r" b="b"/>
                <a:pathLst>
                  <a:path w="180" h="143" extrusionOk="0">
                    <a:moveTo>
                      <a:pt x="84" y="0"/>
                    </a:moveTo>
                    <a:cubicBezTo>
                      <a:pt x="1" y="0"/>
                      <a:pt x="1" y="143"/>
                      <a:pt x="84" y="143"/>
                    </a:cubicBezTo>
                    <a:cubicBezTo>
                      <a:pt x="179" y="143"/>
                      <a:pt x="179" y="0"/>
                      <a:pt x="84" y="0"/>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40" name="Google Shape;740;p20"/>
              <p:cNvSpPr/>
              <p:nvPr/>
            </p:nvSpPr>
            <p:spPr>
              <a:xfrm>
                <a:off x="4093325" y="2379900"/>
                <a:ext cx="147700" cy="48350"/>
              </a:xfrm>
              <a:custGeom>
                <a:avLst/>
                <a:gdLst/>
                <a:ahLst/>
                <a:cxnLst/>
                <a:rect l="l" t="t" r="r" b="b"/>
                <a:pathLst>
                  <a:path w="5908" h="1934" extrusionOk="0">
                    <a:moveTo>
                      <a:pt x="178" y="1"/>
                    </a:moveTo>
                    <a:cubicBezTo>
                      <a:pt x="64" y="1"/>
                      <a:pt x="0" y="169"/>
                      <a:pt x="109" y="238"/>
                    </a:cubicBezTo>
                    <a:cubicBezTo>
                      <a:pt x="1688" y="1238"/>
                      <a:pt x="3537" y="1934"/>
                      <a:pt x="5420" y="1934"/>
                    </a:cubicBezTo>
                    <a:cubicBezTo>
                      <a:pt x="5511" y="1934"/>
                      <a:pt x="5602" y="1932"/>
                      <a:pt x="5693" y="1929"/>
                    </a:cubicBezTo>
                    <a:cubicBezTo>
                      <a:pt x="5907" y="1905"/>
                      <a:pt x="5907" y="1631"/>
                      <a:pt x="5693" y="1595"/>
                    </a:cubicBezTo>
                    <a:cubicBezTo>
                      <a:pt x="3728" y="1405"/>
                      <a:pt x="1978" y="1036"/>
                      <a:pt x="252" y="24"/>
                    </a:cubicBezTo>
                    <a:cubicBezTo>
                      <a:pt x="226" y="8"/>
                      <a:pt x="201" y="1"/>
                      <a:pt x="178" y="1"/>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41" name="Google Shape;741;p20"/>
              <p:cNvSpPr/>
              <p:nvPr/>
            </p:nvSpPr>
            <p:spPr>
              <a:xfrm>
                <a:off x="4150575" y="2380275"/>
                <a:ext cx="90725" cy="30950"/>
              </a:xfrm>
              <a:custGeom>
                <a:avLst/>
                <a:gdLst/>
                <a:ahLst/>
                <a:cxnLst/>
                <a:rect l="l" t="t" r="r" b="b"/>
                <a:pathLst>
                  <a:path w="3629" h="1238" extrusionOk="0">
                    <a:moveTo>
                      <a:pt x="150" y="0"/>
                    </a:moveTo>
                    <a:cubicBezTo>
                      <a:pt x="61" y="0"/>
                      <a:pt x="1" y="132"/>
                      <a:pt x="105" y="164"/>
                    </a:cubicBezTo>
                    <a:cubicBezTo>
                      <a:pt x="1153" y="640"/>
                      <a:pt x="2343" y="1116"/>
                      <a:pt x="3522" y="1235"/>
                    </a:cubicBezTo>
                    <a:cubicBezTo>
                      <a:pt x="3530" y="1237"/>
                      <a:pt x="3537" y="1238"/>
                      <a:pt x="3543" y="1238"/>
                    </a:cubicBezTo>
                    <a:cubicBezTo>
                      <a:pt x="3629" y="1238"/>
                      <a:pt x="3624" y="1102"/>
                      <a:pt x="3558" y="1080"/>
                    </a:cubicBezTo>
                    <a:cubicBezTo>
                      <a:pt x="2427" y="723"/>
                      <a:pt x="1296" y="485"/>
                      <a:pt x="188" y="9"/>
                    </a:cubicBezTo>
                    <a:cubicBezTo>
                      <a:pt x="175" y="3"/>
                      <a:pt x="162" y="0"/>
                      <a:pt x="150" y="0"/>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42" name="Google Shape;742;p20"/>
              <p:cNvSpPr/>
              <p:nvPr/>
            </p:nvSpPr>
            <p:spPr>
              <a:xfrm>
                <a:off x="4171325" y="2364800"/>
                <a:ext cx="67025" cy="23750"/>
              </a:xfrm>
              <a:custGeom>
                <a:avLst/>
                <a:gdLst/>
                <a:ahLst/>
                <a:cxnLst/>
                <a:rect l="l" t="t" r="r" b="b"/>
                <a:pathLst>
                  <a:path w="2681" h="950" extrusionOk="0">
                    <a:moveTo>
                      <a:pt x="132" y="1"/>
                    </a:moveTo>
                    <a:cubicBezTo>
                      <a:pt x="46" y="1"/>
                      <a:pt x="0" y="145"/>
                      <a:pt x="85" y="187"/>
                    </a:cubicBezTo>
                    <a:cubicBezTo>
                      <a:pt x="847" y="521"/>
                      <a:pt x="1728" y="902"/>
                      <a:pt x="2573" y="949"/>
                    </a:cubicBezTo>
                    <a:cubicBezTo>
                      <a:pt x="2680" y="949"/>
                      <a:pt x="2680" y="818"/>
                      <a:pt x="2609" y="771"/>
                    </a:cubicBezTo>
                    <a:cubicBezTo>
                      <a:pt x="1799" y="473"/>
                      <a:pt x="966" y="330"/>
                      <a:pt x="168" y="9"/>
                    </a:cubicBezTo>
                    <a:cubicBezTo>
                      <a:pt x="155" y="3"/>
                      <a:pt x="144" y="1"/>
                      <a:pt x="132" y="1"/>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43" name="Google Shape;743;p20"/>
              <p:cNvSpPr/>
              <p:nvPr/>
            </p:nvSpPr>
            <p:spPr>
              <a:xfrm>
                <a:off x="4193850" y="2359000"/>
                <a:ext cx="44775" cy="12025"/>
              </a:xfrm>
              <a:custGeom>
                <a:avLst/>
                <a:gdLst/>
                <a:ahLst/>
                <a:cxnLst/>
                <a:rect l="l" t="t" r="r" b="b"/>
                <a:pathLst>
                  <a:path w="1791" h="481" extrusionOk="0">
                    <a:moveTo>
                      <a:pt x="163" y="1"/>
                    </a:moveTo>
                    <a:cubicBezTo>
                      <a:pt x="47" y="1"/>
                      <a:pt x="0" y="184"/>
                      <a:pt x="124" y="229"/>
                    </a:cubicBezTo>
                    <a:cubicBezTo>
                      <a:pt x="509" y="369"/>
                      <a:pt x="945" y="481"/>
                      <a:pt x="1364" y="481"/>
                    </a:cubicBezTo>
                    <a:cubicBezTo>
                      <a:pt x="1476" y="481"/>
                      <a:pt x="1587" y="473"/>
                      <a:pt x="1696" y="455"/>
                    </a:cubicBezTo>
                    <a:cubicBezTo>
                      <a:pt x="1791" y="443"/>
                      <a:pt x="1791" y="288"/>
                      <a:pt x="1696" y="276"/>
                    </a:cubicBezTo>
                    <a:cubicBezTo>
                      <a:pt x="1196" y="181"/>
                      <a:pt x="696" y="169"/>
                      <a:pt x="184" y="3"/>
                    </a:cubicBezTo>
                    <a:cubicBezTo>
                      <a:pt x="176" y="1"/>
                      <a:pt x="169" y="1"/>
                      <a:pt x="163" y="1"/>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44" name="Google Shape;744;p20"/>
              <p:cNvSpPr/>
              <p:nvPr/>
            </p:nvSpPr>
            <p:spPr>
              <a:xfrm>
                <a:off x="4205050" y="2341925"/>
                <a:ext cx="31550" cy="11300"/>
              </a:xfrm>
              <a:custGeom>
                <a:avLst/>
                <a:gdLst/>
                <a:ahLst/>
                <a:cxnLst/>
                <a:rect l="l" t="t" r="r" b="b"/>
                <a:pathLst>
                  <a:path w="1262" h="452" extrusionOk="0">
                    <a:moveTo>
                      <a:pt x="159" y="0"/>
                    </a:moveTo>
                    <a:cubicBezTo>
                      <a:pt x="36" y="0"/>
                      <a:pt x="0" y="190"/>
                      <a:pt x="140" y="233"/>
                    </a:cubicBezTo>
                    <a:cubicBezTo>
                      <a:pt x="450" y="316"/>
                      <a:pt x="760" y="412"/>
                      <a:pt x="1069" y="447"/>
                    </a:cubicBezTo>
                    <a:cubicBezTo>
                      <a:pt x="1081" y="450"/>
                      <a:pt x="1092" y="452"/>
                      <a:pt x="1102" y="452"/>
                    </a:cubicBezTo>
                    <a:cubicBezTo>
                      <a:pt x="1220" y="452"/>
                      <a:pt x="1261" y="278"/>
                      <a:pt x="1141" y="245"/>
                    </a:cubicBezTo>
                    <a:cubicBezTo>
                      <a:pt x="843" y="138"/>
                      <a:pt x="510" y="78"/>
                      <a:pt x="200" y="7"/>
                    </a:cubicBezTo>
                    <a:cubicBezTo>
                      <a:pt x="185" y="2"/>
                      <a:pt x="172" y="0"/>
                      <a:pt x="159" y="0"/>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45" name="Google Shape;745;p20"/>
              <p:cNvSpPr/>
              <p:nvPr/>
            </p:nvSpPr>
            <p:spPr>
              <a:xfrm>
                <a:off x="4226100" y="2321250"/>
                <a:ext cx="7475" cy="5975"/>
              </a:xfrm>
              <a:custGeom>
                <a:avLst/>
                <a:gdLst/>
                <a:ahLst/>
                <a:cxnLst/>
                <a:rect l="l" t="t" r="r" b="b"/>
                <a:pathLst>
                  <a:path w="299" h="239" extrusionOk="0">
                    <a:moveTo>
                      <a:pt x="144" y="0"/>
                    </a:moveTo>
                    <a:cubicBezTo>
                      <a:pt x="1" y="0"/>
                      <a:pt x="1" y="239"/>
                      <a:pt x="144" y="239"/>
                    </a:cubicBezTo>
                    <a:cubicBezTo>
                      <a:pt x="299" y="239"/>
                      <a:pt x="299" y="0"/>
                      <a:pt x="144" y="0"/>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46" name="Google Shape;746;p20"/>
              <p:cNvSpPr/>
              <p:nvPr/>
            </p:nvSpPr>
            <p:spPr>
              <a:xfrm>
                <a:off x="4794325" y="3185650"/>
                <a:ext cx="51825" cy="8550"/>
              </a:xfrm>
              <a:custGeom>
                <a:avLst/>
                <a:gdLst/>
                <a:ahLst/>
                <a:cxnLst/>
                <a:rect l="l" t="t" r="r" b="b"/>
                <a:pathLst>
                  <a:path w="2073" h="342" extrusionOk="0">
                    <a:moveTo>
                      <a:pt x="156" y="0"/>
                    </a:moveTo>
                    <a:cubicBezTo>
                      <a:pt x="1" y="0"/>
                      <a:pt x="1" y="238"/>
                      <a:pt x="156" y="238"/>
                    </a:cubicBezTo>
                    <a:cubicBezTo>
                      <a:pt x="650" y="268"/>
                      <a:pt x="1152" y="341"/>
                      <a:pt x="1641" y="341"/>
                    </a:cubicBezTo>
                    <a:cubicBezTo>
                      <a:pt x="1730" y="341"/>
                      <a:pt x="1818" y="339"/>
                      <a:pt x="1906" y="333"/>
                    </a:cubicBezTo>
                    <a:cubicBezTo>
                      <a:pt x="2025" y="333"/>
                      <a:pt x="2073" y="131"/>
                      <a:pt x="1942" y="119"/>
                    </a:cubicBezTo>
                    <a:cubicBezTo>
                      <a:pt x="1358" y="24"/>
                      <a:pt x="751" y="24"/>
                      <a:pt x="156" y="0"/>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47" name="Google Shape;747;p20"/>
              <p:cNvSpPr/>
              <p:nvPr/>
            </p:nvSpPr>
            <p:spPr>
              <a:xfrm>
                <a:off x="4815475" y="3159150"/>
                <a:ext cx="27400" cy="5675"/>
              </a:xfrm>
              <a:custGeom>
                <a:avLst/>
                <a:gdLst/>
                <a:ahLst/>
                <a:cxnLst/>
                <a:rect l="l" t="t" r="r" b="b"/>
                <a:pathLst>
                  <a:path w="1096" h="227" extrusionOk="0">
                    <a:moveTo>
                      <a:pt x="941" y="0"/>
                    </a:moveTo>
                    <a:cubicBezTo>
                      <a:pt x="679" y="0"/>
                      <a:pt x="393" y="0"/>
                      <a:pt x="131" y="12"/>
                    </a:cubicBezTo>
                    <a:cubicBezTo>
                      <a:pt x="128" y="12"/>
                      <a:pt x="124" y="12"/>
                      <a:pt x="120" y="12"/>
                    </a:cubicBezTo>
                    <a:cubicBezTo>
                      <a:pt x="0" y="12"/>
                      <a:pt x="4" y="203"/>
                      <a:pt x="131" y="203"/>
                    </a:cubicBezTo>
                    <a:cubicBezTo>
                      <a:pt x="393" y="203"/>
                      <a:pt x="679" y="203"/>
                      <a:pt x="941" y="227"/>
                    </a:cubicBezTo>
                    <a:cubicBezTo>
                      <a:pt x="1096" y="227"/>
                      <a:pt x="1096" y="0"/>
                      <a:pt x="941" y="0"/>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48" name="Google Shape;748;p20"/>
              <p:cNvSpPr/>
              <p:nvPr/>
            </p:nvSpPr>
            <p:spPr>
              <a:xfrm>
                <a:off x="4832450" y="3141875"/>
                <a:ext cx="15775" cy="10750"/>
              </a:xfrm>
              <a:custGeom>
                <a:avLst/>
                <a:gdLst/>
                <a:ahLst/>
                <a:cxnLst/>
                <a:rect l="l" t="t" r="r" b="b"/>
                <a:pathLst>
                  <a:path w="631" h="430" extrusionOk="0">
                    <a:moveTo>
                      <a:pt x="381" y="0"/>
                    </a:moveTo>
                    <a:cubicBezTo>
                      <a:pt x="358" y="0"/>
                      <a:pt x="333" y="11"/>
                      <a:pt x="310" y="37"/>
                    </a:cubicBezTo>
                    <a:lnTo>
                      <a:pt x="190" y="156"/>
                    </a:lnTo>
                    <a:cubicBezTo>
                      <a:pt x="167" y="179"/>
                      <a:pt x="167" y="191"/>
                      <a:pt x="167" y="227"/>
                    </a:cubicBezTo>
                    <a:lnTo>
                      <a:pt x="131" y="227"/>
                    </a:lnTo>
                    <a:cubicBezTo>
                      <a:pt x="127" y="227"/>
                      <a:pt x="124" y="227"/>
                      <a:pt x="121" y="227"/>
                    </a:cubicBezTo>
                    <a:cubicBezTo>
                      <a:pt x="0" y="227"/>
                      <a:pt x="4" y="430"/>
                      <a:pt x="155" y="430"/>
                    </a:cubicBezTo>
                    <a:cubicBezTo>
                      <a:pt x="262" y="430"/>
                      <a:pt x="381" y="430"/>
                      <a:pt x="512" y="418"/>
                    </a:cubicBezTo>
                    <a:cubicBezTo>
                      <a:pt x="631" y="406"/>
                      <a:pt x="631" y="239"/>
                      <a:pt x="512" y="227"/>
                    </a:cubicBezTo>
                    <a:lnTo>
                      <a:pt x="393" y="227"/>
                    </a:lnTo>
                    <a:lnTo>
                      <a:pt x="452" y="168"/>
                    </a:lnTo>
                    <a:cubicBezTo>
                      <a:pt x="516" y="104"/>
                      <a:pt x="456" y="0"/>
                      <a:pt x="381" y="0"/>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49" name="Google Shape;749;p20"/>
              <p:cNvSpPr/>
              <p:nvPr/>
            </p:nvSpPr>
            <p:spPr>
              <a:xfrm>
                <a:off x="4797025" y="2262875"/>
                <a:ext cx="42875" cy="8975"/>
              </a:xfrm>
              <a:custGeom>
                <a:avLst/>
                <a:gdLst/>
                <a:ahLst/>
                <a:cxnLst/>
                <a:rect l="l" t="t" r="r" b="b"/>
                <a:pathLst>
                  <a:path w="1715" h="359" extrusionOk="0">
                    <a:moveTo>
                      <a:pt x="124" y="0"/>
                    </a:moveTo>
                    <a:cubicBezTo>
                      <a:pt x="0" y="0"/>
                      <a:pt x="7" y="217"/>
                      <a:pt x="155" y="240"/>
                    </a:cubicBezTo>
                    <a:cubicBezTo>
                      <a:pt x="607" y="276"/>
                      <a:pt x="1084" y="335"/>
                      <a:pt x="1548" y="359"/>
                    </a:cubicBezTo>
                    <a:cubicBezTo>
                      <a:pt x="1691" y="359"/>
                      <a:pt x="1715" y="145"/>
                      <a:pt x="1584" y="121"/>
                    </a:cubicBezTo>
                    <a:cubicBezTo>
                      <a:pt x="1107" y="38"/>
                      <a:pt x="631" y="26"/>
                      <a:pt x="143" y="2"/>
                    </a:cubicBezTo>
                    <a:cubicBezTo>
                      <a:pt x="136" y="1"/>
                      <a:pt x="130" y="0"/>
                      <a:pt x="124" y="0"/>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50" name="Google Shape;750;p20"/>
              <p:cNvSpPr/>
              <p:nvPr/>
            </p:nvSpPr>
            <p:spPr>
              <a:xfrm>
                <a:off x="4814575" y="2250075"/>
                <a:ext cx="31575" cy="7250"/>
              </a:xfrm>
              <a:custGeom>
                <a:avLst/>
                <a:gdLst/>
                <a:ahLst/>
                <a:cxnLst/>
                <a:rect l="l" t="t" r="r" b="b"/>
                <a:pathLst>
                  <a:path w="1263" h="290" extrusionOk="0">
                    <a:moveTo>
                      <a:pt x="703" y="0"/>
                    </a:moveTo>
                    <a:cubicBezTo>
                      <a:pt x="525" y="0"/>
                      <a:pt x="346" y="7"/>
                      <a:pt x="167" y="14"/>
                    </a:cubicBezTo>
                    <a:cubicBezTo>
                      <a:pt x="1" y="14"/>
                      <a:pt x="1" y="276"/>
                      <a:pt x="167" y="276"/>
                    </a:cubicBezTo>
                    <a:cubicBezTo>
                      <a:pt x="346" y="283"/>
                      <a:pt x="525" y="289"/>
                      <a:pt x="703" y="289"/>
                    </a:cubicBezTo>
                    <a:cubicBezTo>
                      <a:pt x="834" y="289"/>
                      <a:pt x="965" y="286"/>
                      <a:pt x="1096" y="276"/>
                    </a:cubicBezTo>
                    <a:cubicBezTo>
                      <a:pt x="1263" y="252"/>
                      <a:pt x="1263" y="38"/>
                      <a:pt x="1096" y="14"/>
                    </a:cubicBezTo>
                    <a:cubicBezTo>
                      <a:pt x="965" y="4"/>
                      <a:pt x="834" y="0"/>
                      <a:pt x="703" y="0"/>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51" name="Google Shape;751;p20"/>
              <p:cNvSpPr/>
              <p:nvPr/>
            </p:nvSpPr>
            <p:spPr>
              <a:xfrm>
                <a:off x="4826575" y="2238850"/>
                <a:ext cx="15825" cy="7775"/>
              </a:xfrm>
              <a:custGeom>
                <a:avLst/>
                <a:gdLst/>
                <a:ahLst/>
                <a:cxnLst/>
                <a:rect l="l" t="t" r="r" b="b"/>
                <a:pathLst>
                  <a:path w="633" h="311" extrusionOk="0">
                    <a:moveTo>
                      <a:pt x="146" y="1"/>
                    </a:moveTo>
                    <a:cubicBezTo>
                      <a:pt x="43" y="1"/>
                      <a:pt x="1" y="192"/>
                      <a:pt x="128" y="213"/>
                    </a:cubicBezTo>
                    <a:lnTo>
                      <a:pt x="485" y="308"/>
                    </a:lnTo>
                    <a:cubicBezTo>
                      <a:pt x="493" y="310"/>
                      <a:pt x="500" y="310"/>
                      <a:pt x="508" y="310"/>
                    </a:cubicBezTo>
                    <a:cubicBezTo>
                      <a:pt x="608" y="310"/>
                      <a:pt x="633" y="164"/>
                      <a:pt x="533" y="141"/>
                    </a:cubicBezTo>
                    <a:cubicBezTo>
                      <a:pt x="414" y="94"/>
                      <a:pt x="306" y="46"/>
                      <a:pt x="187" y="10"/>
                    </a:cubicBezTo>
                    <a:cubicBezTo>
                      <a:pt x="173" y="4"/>
                      <a:pt x="159" y="1"/>
                      <a:pt x="146" y="1"/>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52" name="Google Shape;752;p20"/>
              <p:cNvSpPr/>
              <p:nvPr/>
            </p:nvSpPr>
            <p:spPr>
              <a:xfrm>
                <a:off x="4841075" y="2229875"/>
                <a:ext cx="7750" cy="6275"/>
              </a:xfrm>
              <a:custGeom>
                <a:avLst/>
                <a:gdLst/>
                <a:ahLst/>
                <a:cxnLst/>
                <a:rect l="l" t="t" r="r" b="b"/>
                <a:pathLst>
                  <a:path w="310" h="251" extrusionOk="0">
                    <a:moveTo>
                      <a:pt x="167" y="0"/>
                    </a:moveTo>
                    <a:cubicBezTo>
                      <a:pt x="0" y="24"/>
                      <a:pt x="0" y="250"/>
                      <a:pt x="167" y="250"/>
                    </a:cubicBezTo>
                    <a:cubicBezTo>
                      <a:pt x="310" y="250"/>
                      <a:pt x="310" y="0"/>
                      <a:pt x="167" y="0"/>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53" name="Google Shape;753;p20"/>
              <p:cNvSpPr/>
              <p:nvPr/>
            </p:nvSpPr>
            <p:spPr>
              <a:xfrm>
                <a:off x="4920950" y="2150925"/>
                <a:ext cx="170925" cy="119875"/>
              </a:xfrm>
              <a:custGeom>
                <a:avLst/>
                <a:gdLst/>
                <a:ahLst/>
                <a:cxnLst/>
                <a:rect l="l" t="t" r="r" b="b"/>
                <a:pathLst>
                  <a:path w="6837" h="4795" extrusionOk="0">
                    <a:moveTo>
                      <a:pt x="6665" y="1"/>
                    </a:moveTo>
                    <a:cubicBezTo>
                      <a:pt x="6648" y="1"/>
                      <a:pt x="6632" y="5"/>
                      <a:pt x="6616" y="15"/>
                    </a:cubicBezTo>
                    <a:cubicBezTo>
                      <a:pt x="4330" y="1337"/>
                      <a:pt x="2223" y="3087"/>
                      <a:pt x="79" y="4623"/>
                    </a:cubicBezTo>
                    <a:cubicBezTo>
                      <a:pt x="1" y="4672"/>
                      <a:pt x="52" y="4795"/>
                      <a:pt x="120" y="4795"/>
                    </a:cubicBezTo>
                    <a:cubicBezTo>
                      <a:pt x="134" y="4795"/>
                      <a:pt x="149" y="4790"/>
                      <a:pt x="163" y="4777"/>
                    </a:cubicBezTo>
                    <a:cubicBezTo>
                      <a:pt x="2342" y="3265"/>
                      <a:pt x="4723" y="1884"/>
                      <a:pt x="6747" y="194"/>
                    </a:cubicBezTo>
                    <a:cubicBezTo>
                      <a:pt x="6837" y="114"/>
                      <a:pt x="6751" y="1"/>
                      <a:pt x="6665" y="1"/>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54" name="Google Shape;754;p20"/>
              <p:cNvSpPr/>
              <p:nvPr/>
            </p:nvSpPr>
            <p:spPr>
              <a:xfrm>
                <a:off x="4920250" y="2271975"/>
                <a:ext cx="16100" cy="116800"/>
              </a:xfrm>
              <a:custGeom>
                <a:avLst/>
                <a:gdLst/>
                <a:ahLst/>
                <a:cxnLst/>
                <a:rect l="l" t="t" r="r" b="b"/>
                <a:pathLst>
                  <a:path w="644" h="4672" extrusionOk="0">
                    <a:moveTo>
                      <a:pt x="145" y="1"/>
                    </a:moveTo>
                    <a:cubicBezTo>
                      <a:pt x="100" y="1"/>
                      <a:pt x="55" y="36"/>
                      <a:pt x="48" y="90"/>
                    </a:cubicBezTo>
                    <a:cubicBezTo>
                      <a:pt x="0" y="1317"/>
                      <a:pt x="155" y="2626"/>
                      <a:pt x="369" y="3841"/>
                    </a:cubicBezTo>
                    <a:cubicBezTo>
                      <a:pt x="369" y="4079"/>
                      <a:pt x="369" y="4317"/>
                      <a:pt x="393" y="4555"/>
                    </a:cubicBezTo>
                    <a:cubicBezTo>
                      <a:pt x="393" y="4632"/>
                      <a:pt x="447" y="4671"/>
                      <a:pt x="500" y="4671"/>
                    </a:cubicBezTo>
                    <a:cubicBezTo>
                      <a:pt x="554" y="4671"/>
                      <a:pt x="608" y="4632"/>
                      <a:pt x="608" y="4555"/>
                    </a:cubicBezTo>
                    <a:cubicBezTo>
                      <a:pt x="608" y="4412"/>
                      <a:pt x="608" y="4257"/>
                      <a:pt x="619" y="4115"/>
                    </a:cubicBezTo>
                    <a:cubicBezTo>
                      <a:pt x="619" y="4103"/>
                      <a:pt x="643" y="4103"/>
                      <a:pt x="643" y="4103"/>
                    </a:cubicBezTo>
                    <a:lnTo>
                      <a:pt x="643" y="3936"/>
                    </a:lnTo>
                    <a:cubicBezTo>
                      <a:pt x="643" y="2864"/>
                      <a:pt x="608" y="1840"/>
                      <a:pt x="596" y="793"/>
                    </a:cubicBezTo>
                    <a:cubicBezTo>
                      <a:pt x="596" y="727"/>
                      <a:pt x="548" y="694"/>
                      <a:pt x="500" y="694"/>
                    </a:cubicBezTo>
                    <a:cubicBezTo>
                      <a:pt x="453" y="694"/>
                      <a:pt x="405" y="727"/>
                      <a:pt x="405" y="793"/>
                    </a:cubicBezTo>
                    <a:lnTo>
                      <a:pt x="405" y="983"/>
                    </a:lnTo>
                    <a:cubicBezTo>
                      <a:pt x="358" y="674"/>
                      <a:pt x="298" y="364"/>
                      <a:pt x="227" y="66"/>
                    </a:cubicBezTo>
                    <a:cubicBezTo>
                      <a:pt x="211" y="21"/>
                      <a:pt x="178" y="1"/>
                      <a:pt x="145" y="1"/>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sp>
            <p:nvSpPr>
              <p:cNvPr id="755" name="Google Shape;755;p20"/>
              <p:cNvSpPr/>
              <p:nvPr/>
            </p:nvSpPr>
            <p:spPr>
              <a:xfrm>
                <a:off x="4959025" y="2152475"/>
                <a:ext cx="153525" cy="233500"/>
              </a:xfrm>
              <a:custGeom>
                <a:avLst/>
                <a:gdLst/>
                <a:ahLst/>
                <a:cxnLst/>
                <a:rect l="l" t="t" r="r" b="b"/>
                <a:pathLst>
                  <a:path w="6141" h="9340" extrusionOk="0">
                    <a:moveTo>
                      <a:pt x="5849" y="1"/>
                    </a:moveTo>
                    <a:cubicBezTo>
                      <a:pt x="5816" y="1"/>
                      <a:pt x="5784" y="24"/>
                      <a:pt x="5784" y="72"/>
                    </a:cubicBezTo>
                    <a:cubicBezTo>
                      <a:pt x="5736" y="1739"/>
                      <a:pt x="5653" y="3394"/>
                      <a:pt x="5712" y="5073"/>
                    </a:cubicBezTo>
                    <a:cubicBezTo>
                      <a:pt x="5694" y="5061"/>
                      <a:pt x="5682" y="5055"/>
                      <a:pt x="5672" y="5055"/>
                    </a:cubicBezTo>
                    <a:cubicBezTo>
                      <a:pt x="5662" y="5055"/>
                      <a:pt x="5653" y="5061"/>
                      <a:pt x="5641" y="5073"/>
                    </a:cubicBezTo>
                    <a:cubicBezTo>
                      <a:pt x="3688" y="6263"/>
                      <a:pt x="1914" y="7787"/>
                      <a:pt x="80" y="9145"/>
                    </a:cubicBezTo>
                    <a:cubicBezTo>
                      <a:pt x="1" y="9204"/>
                      <a:pt x="55" y="9340"/>
                      <a:pt x="137" y="9340"/>
                    </a:cubicBezTo>
                    <a:cubicBezTo>
                      <a:pt x="153" y="9340"/>
                      <a:pt x="170" y="9335"/>
                      <a:pt x="188" y="9323"/>
                    </a:cubicBezTo>
                    <a:cubicBezTo>
                      <a:pt x="2033" y="7990"/>
                      <a:pt x="4045" y="6740"/>
                      <a:pt x="5760" y="5227"/>
                    </a:cubicBezTo>
                    <a:cubicBezTo>
                      <a:pt x="5760" y="5227"/>
                      <a:pt x="5760" y="5216"/>
                      <a:pt x="5772" y="5216"/>
                    </a:cubicBezTo>
                    <a:cubicBezTo>
                      <a:pt x="5807" y="5227"/>
                      <a:pt x="5831" y="5239"/>
                      <a:pt x="5855" y="5239"/>
                    </a:cubicBezTo>
                    <a:cubicBezTo>
                      <a:pt x="5855" y="5299"/>
                      <a:pt x="5903" y="5347"/>
                      <a:pt x="5974" y="5347"/>
                    </a:cubicBezTo>
                    <a:cubicBezTo>
                      <a:pt x="6129" y="5347"/>
                      <a:pt x="6141" y="5132"/>
                      <a:pt x="5998" y="5096"/>
                    </a:cubicBezTo>
                    <a:cubicBezTo>
                      <a:pt x="6069" y="3418"/>
                      <a:pt x="5962" y="1739"/>
                      <a:pt x="5915" y="72"/>
                    </a:cubicBezTo>
                    <a:cubicBezTo>
                      <a:pt x="5915" y="24"/>
                      <a:pt x="5882" y="1"/>
                      <a:pt x="5849" y="1"/>
                    </a:cubicBezTo>
                    <a:close/>
                  </a:path>
                </a:pathLst>
              </a:custGeom>
              <a:solidFill>
                <a:srgbClr val="3F3742"/>
              </a:solidFill>
              <a:ln w="952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charset="0"/>
                </a:endParaRPr>
              </a:p>
            </p:txBody>
          </p:sp>
        </p:grpSp>
      </p:grpSp>
      <p:sp>
        <p:nvSpPr>
          <p:cNvPr id="757" name="Google Shape;757;p20"/>
          <p:cNvSpPr/>
          <p:nvPr/>
        </p:nvSpPr>
        <p:spPr>
          <a:xfrm>
            <a:off x="3214678" y="2071684"/>
            <a:ext cx="5357850" cy="1040552"/>
          </a:xfrm>
          <a:prstGeom prst="rect">
            <a:avLst/>
          </a:prstGeom>
          <a:noFill/>
          <a:ln>
            <a:noFill/>
          </a:ln>
        </p:spPr>
        <p:txBody>
          <a:bodyPr spcFirstLastPara="1" wrap="square" lIns="640075" tIns="91425" rIns="137150" bIns="91425" anchor="ctr" anchorCtr="0">
            <a:noAutofit/>
          </a:bodyPr>
          <a:lstStyle/>
          <a:p>
            <a:pPr algn="just"/>
            <a:r>
              <a:rPr lang="en-IN" sz="1600" dirty="0" smtClean="0">
                <a:latin typeface="Livvic" charset="0"/>
              </a:rPr>
              <a:t>“Through this medium of expressing themselves in writing, women have investigated and published those aspects of their lives as sexual beings that have not previously been acknowledged by society. Despite late 21stcentury, women are still very far from attaining the required level of Socio-cultural, educational and economic advantages usually enjoyed by men. “(</a:t>
            </a:r>
            <a:r>
              <a:rPr lang="en-IN" sz="1600" dirty="0" err="1" smtClean="0">
                <a:latin typeface="Livvic" charset="0"/>
              </a:rPr>
              <a:t>Sree</a:t>
            </a:r>
            <a:r>
              <a:rPr lang="en-IN" sz="1600" dirty="0" smtClean="0">
                <a:latin typeface="Livvic" charset="0"/>
              </a:rPr>
              <a:t> 39)</a:t>
            </a:r>
            <a:endParaRPr lang="en-IN" sz="1600" dirty="0">
              <a:latin typeface="Livvic"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71"/>
        <p:cNvGrpSpPr/>
        <p:nvPr/>
      </p:nvGrpSpPr>
      <p:grpSpPr>
        <a:xfrm>
          <a:off x="0" y="0"/>
          <a:ext cx="0" cy="0"/>
          <a:chOff x="0" y="0"/>
          <a:chExt cx="0" cy="0"/>
        </a:xfrm>
      </p:grpSpPr>
      <p:sp>
        <p:nvSpPr>
          <p:cNvPr id="5372" name="Google Shape;5372;p44"/>
          <p:cNvSpPr txBox="1">
            <a:spLocks noGrp="1"/>
          </p:cNvSpPr>
          <p:nvPr>
            <p:ph type="title"/>
          </p:nvPr>
        </p:nvSpPr>
        <p:spPr>
          <a:xfrm>
            <a:off x="500034" y="285734"/>
            <a:ext cx="80670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solidFill>
                  <a:schemeClr val="bg2"/>
                </a:solidFill>
                <a:latin typeface="Merriweather"/>
                <a:ea typeface="Merriweather"/>
                <a:cs typeface="Merriweather"/>
                <a:sym typeface="Merriweather"/>
              </a:rPr>
              <a:t>Works Cited</a:t>
            </a:r>
            <a:endParaRPr b="1">
              <a:solidFill>
                <a:schemeClr val="bg2"/>
              </a:solidFill>
            </a:endParaRPr>
          </a:p>
        </p:txBody>
      </p:sp>
      <p:sp>
        <p:nvSpPr>
          <p:cNvPr id="5374" name="Google Shape;5374;p44"/>
          <p:cNvSpPr/>
          <p:nvPr/>
        </p:nvSpPr>
        <p:spPr>
          <a:xfrm>
            <a:off x="642910" y="2927106"/>
            <a:ext cx="7572428" cy="501900"/>
          </a:xfrm>
          <a:prstGeom prst="rect">
            <a:avLst/>
          </a:prstGeom>
          <a:noFill/>
          <a:ln>
            <a:noFill/>
          </a:ln>
        </p:spPr>
        <p:txBody>
          <a:bodyPr spcFirstLastPara="1" wrap="square" lIns="270000" tIns="91425" rIns="274300" bIns="91425" anchor="ctr" anchorCtr="0">
            <a:noAutofit/>
          </a:bodyPr>
          <a:lstStyle/>
          <a:p>
            <a:pPr lvl="0" algn="just">
              <a:buSzPct val="140000"/>
              <a:buFont typeface="Arial" pitchFamily="34" charset="0"/>
              <a:buChar char="•"/>
            </a:pP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Iyengar</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Srinivas</a:t>
            </a:r>
            <a:r>
              <a:rPr lang="en-IN" dirty="0" smtClean="0">
                <a:latin typeface="Times New Roman" pitchFamily="18" charset="0"/>
                <a:cs typeface="Times New Roman" pitchFamily="18" charset="0"/>
              </a:rPr>
              <a:t>. </a:t>
            </a:r>
            <a:r>
              <a:rPr lang="en-IN" i="1" dirty="0" smtClean="0">
                <a:latin typeface="Times New Roman" pitchFamily="18" charset="0"/>
                <a:cs typeface="Times New Roman" pitchFamily="18" charset="0"/>
              </a:rPr>
              <a:t>Indian Writing in </a:t>
            </a:r>
            <a:r>
              <a:rPr lang="en-IN" i="1" dirty="0" smtClean="0">
                <a:latin typeface="Times New Roman" pitchFamily="18" charset="0"/>
                <a:cs typeface="Times New Roman" pitchFamily="18" charset="0"/>
              </a:rPr>
              <a:t>English.</a:t>
            </a:r>
            <a:r>
              <a:rPr lang="en-IN" dirty="0" smtClean="0">
                <a:latin typeface="Times New Roman" pitchFamily="18" charset="0"/>
                <a:cs typeface="Times New Roman" pitchFamily="18" charset="0"/>
              </a:rPr>
              <a:t> Sterling </a:t>
            </a:r>
            <a:r>
              <a:rPr lang="en-IN" dirty="0" smtClean="0">
                <a:latin typeface="Times New Roman" pitchFamily="18" charset="0"/>
                <a:cs typeface="Times New Roman" pitchFamily="18" charset="0"/>
              </a:rPr>
              <a:t>Publishers 1993</a:t>
            </a:r>
          </a:p>
          <a:p>
            <a:pPr algn="just">
              <a:buSzPct val="140000"/>
              <a:buFont typeface="Arial" pitchFamily="34" charset="0"/>
              <a:buChar char="•"/>
            </a:pPr>
            <a:r>
              <a:rPr lang="en-US" dirty="0" smtClean="0">
                <a:latin typeface="Times New Roman" pitchFamily="18" charset="0"/>
                <a:cs typeface="Times New Roman" pitchFamily="18" charset="0"/>
              </a:rPr>
              <a:t> Prasad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Amar</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Nath</a:t>
            </a:r>
            <a:r>
              <a:rPr lang="en-US" dirty="0" smtClean="0">
                <a:latin typeface="Times New Roman" pitchFamily="18" charset="0"/>
                <a:cs typeface="Times New Roman" pitchFamily="18" charset="0"/>
              </a:rPr>
              <a:t> . </a:t>
            </a:r>
            <a:r>
              <a:rPr lang="en-US" i="1" dirty="0" smtClean="0">
                <a:latin typeface="Times New Roman" pitchFamily="18" charset="0"/>
                <a:cs typeface="Times New Roman" pitchFamily="18" charset="0"/>
              </a:rPr>
              <a:t>New </a:t>
            </a:r>
            <a:r>
              <a:rPr lang="en-US" i="1" dirty="0" smtClean="0">
                <a:latin typeface="Times New Roman" pitchFamily="18" charset="0"/>
                <a:cs typeface="Times New Roman" pitchFamily="18" charset="0"/>
              </a:rPr>
              <a:t>Lights </a:t>
            </a:r>
            <a:r>
              <a:rPr lang="en-US" i="1" dirty="0" smtClean="0">
                <a:latin typeface="Times New Roman" pitchFamily="18" charset="0"/>
                <a:cs typeface="Times New Roman" pitchFamily="18" charset="0"/>
              </a:rPr>
              <a:t>on Indian Women Novelists in English. </a:t>
            </a:r>
            <a:r>
              <a:rPr lang="en-US" dirty="0" err="1" smtClean="0">
                <a:latin typeface="Times New Roman" pitchFamily="18" charset="0"/>
                <a:cs typeface="Times New Roman" pitchFamily="18" charset="0"/>
              </a:rPr>
              <a:t>Sarup</a:t>
            </a:r>
            <a:r>
              <a:rPr lang="en-US" dirty="0" smtClean="0">
                <a:latin typeface="Times New Roman" pitchFamily="18" charset="0"/>
                <a:cs typeface="Times New Roman" pitchFamily="18" charset="0"/>
              </a:rPr>
              <a:t> &amp; </a:t>
            </a:r>
            <a:r>
              <a:rPr lang="en-US" dirty="0" smtClean="0">
                <a:latin typeface="Times New Roman" pitchFamily="18" charset="0"/>
                <a:cs typeface="Times New Roman" pitchFamily="18" charset="0"/>
              </a:rPr>
              <a:t>Sons, 2005</a:t>
            </a:r>
            <a:endParaRPr lang="en" dirty="0" smtClean="0">
              <a:solidFill>
                <a:schemeClr val="dk1"/>
              </a:solidFill>
              <a:latin typeface="Times New Roman" pitchFamily="18" charset="0"/>
              <a:ea typeface="Livvic"/>
              <a:cs typeface="Times New Roman" pitchFamily="18" charset="0"/>
              <a:sym typeface="Livvic"/>
            </a:endParaRPr>
          </a:p>
          <a:p>
            <a:pPr lvl="0" algn="just">
              <a:buSzPct val="140000"/>
              <a:buFont typeface="Arial" pitchFamily="34" charset="0"/>
              <a:buChar char="•"/>
            </a:pPr>
            <a:r>
              <a:rPr lang="en" dirty="0" smtClean="0">
                <a:solidFill>
                  <a:schemeClr val="dk1"/>
                </a:solidFill>
                <a:latin typeface="Times New Roman" pitchFamily="18" charset="0"/>
                <a:ea typeface="Livvic"/>
                <a:cs typeface="Times New Roman" pitchFamily="18" charset="0"/>
                <a:sym typeface="Livvic"/>
              </a:rPr>
              <a:t> Markandaya, Kamala. </a:t>
            </a:r>
            <a:r>
              <a:rPr lang="en" i="1" dirty="0" smtClean="0">
                <a:solidFill>
                  <a:schemeClr val="dk1"/>
                </a:solidFill>
                <a:latin typeface="Times New Roman" pitchFamily="18" charset="0"/>
                <a:ea typeface="Livvic"/>
                <a:cs typeface="Times New Roman" pitchFamily="18" charset="0"/>
                <a:sym typeface="Livvic"/>
              </a:rPr>
              <a:t>Nectar in the Sieve. </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Jaico</a:t>
            </a:r>
            <a:r>
              <a:rPr lang="en-IN" dirty="0" smtClean="0">
                <a:latin typeface="Times New Roman" pitchFamily="18" charset="0"/>
                <a:cs typeface="Times New Roman" pitchFamily="18" charset="0"/>
              </a:rPr>
              <a:t>, 1965</a:t>
            </a:r>
            <a:endParaRPr lang="en-IN" dirty="0" smtClean="0">
              <a:latin typeface="Times New Roman" pitchFamily="18" charset="0"/>
              <a:cs typeface="Times New Roman" pitchFamily="18" charset="0"/>
            </a:endParaRPr>
          </a:p>
          <a:p>
            <a:pPr lvl="0" algn="just">
              <a:buSzPct val="140000"/>
              <a:buFont typeface="Arial" pitchFamily="34" charset="0"/>
              <a:buChar char="•"/>
            </a:pP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Markandaya</a:t>
            </a:r>
            <a:r>
              <a:rPr lang="en-IN" dirty="0" smtClean="0">
                <a:latin typeface="Times New Roman" pitchFamily="18" charset="0"/>
                <a:cs typeface="Times New Roman" pitchFamily="18" charset="0"/>
              </a:rPr>
              <a:t>, Kamala. </a:t>
            </a:r>
            <a:r>
              <a:rPr lang="en-IN" i="1" dirty="0" smtClean="0">
                <a:latin typeface="Times New Roman" pitchFamily="18" charset="0"/>
                <a:cs typeface="Times New Roman" pitchFamily="18" charset="0"/>
              </a:rPr>
              <a:t>Some Inner Fury. </a:t>
            </a:r>
            <a:r>
              <a:rPr lang="en-IN" dirty="0" err="1" smtClean="0">
                <a:latin typeface="Times New Roman" pitchFamily="18" charset="0"/>
                <a:cs typeface="Times New Roman" pitchFamily="18" charset="0"/>
              </a:rPr>
              <a:t>Jaico</a:t>
            </a:r>
            <a:r>
              <a:rPr lang="en-IN" dirty="0" smtClean="0">
                <a:latin typeface="Times New Roman" pitchFamily="18" charset="0"/>
                <a:cs typeface="Times New Roman" pitchFamily="18" charset="0"/>
              </a:rPr>
              <a:t>, 1971 </a:t>
            </a:r>
            <a:endParaRPr lang="en-IN" dirty="0" smtClean="0">
              <a:latin typeface="Times New Roman" pitchFamily="18" charset="0"/>
              <a:cs typeface="Times New Roman" pitchFamily="18" charset="0"/>
            </a:endParaRPr>
          </a:p>
          <a:p>
            <a:pPr algn="just">
              <a:buSzPct val="140000"/>
              <a:buFont typeface="Arial" pitchFamily="34" charset="0"/>
              <a:buChar char="•"/>
            </a:pP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Jhabvala</a:t>
            </a:r>
            <a:r>
              <a:rPr lang="en-IN" dirty="0" smtClean="0">
                <a:latin typeface="Times New Roman" pitchFamily="18" charset="0"/>
                <a:cs typeface="Times New Roman" pitchFamily="18" charset="0"/>
              </a:rPr>
              <a:t>, Ruth </a:t>
            </a:r>
            <a:r>
              <a:rPr lang="en-IN" dirty="0" err="1" smtClean="0">
                <a:latin typeface="Times New Roman" pitchFamily="18" charset="0"/>
                <a:cs typeface="Times New Roman" pitchFamily="18" charset="0"/>
              </a:rPr>
              <a:t>Prawer</a:t>
            </a:r>
            <a:r>
              <a:rPr lang="en-IN" dirty="0" smtClean="0">
                <a:latin typeface="Times New Roman" pitchFamily="18" charset="0"/>
                <a:cs typeface="Times New Roman" pitchFamily="18" charset="0"/>
              </a:rPr>
              <a:t>. </a:t>
            </a:r>
            <a:r>
              <a:rPr lang="en-IN" i="1" dirty="0" smtClean="0">
                <a:latin typeface="Times New Roman" pitchFamily="18" charset="0"/>
                <a:cs typeface="Times New Roman" pitchFamily="18" charset="0"/>
              </a:rPr>
              <a:t>Heat and Dust. </a:t>
            </a:r>
            <a:r>
              <a:rPr lang="en-IN" dirty="0" smtClean="0">
                <a:latin typeface="Times New Roman" pitchFamily="18" charset="0"/>
                <a:cs typeface="Times New Roman" pitchFamily="18" charset="0"/>
              </a:rPr>
              <a:t>New York: Simon and Schuster, Inc., </a:t>
            </a:r>
            <a:r>
              <a:rPr lang="en-IN" dirty="0" smtClean="0">
                <a:latin typeface="Times New Roman" pitchFamily="18" charset="0"/>
                <a:cs typeface="Times New Roman" pitchFamily="18" charset="0"/>
              </a:rPr>
              <a:t>1975</a:t>
            </a:r>
            <a:endParaRPr lang="en-IN" dirty="0" smtClean="0">
              <a:latin typeface="Times New Roman" pitchFamily="18" charset="0"/>
              <a:cs typeface="Times New Roman" pitchFamily="18" charset="0"/>
            </a:endParaRPr>
          </a:p>
          <a:p>
            <a:pPr lvl="0" algn="just">
              <a:buSzPct val="140000"/>
              <a:buFont typeface="Arial" pitchFamily="34" charset="0"/>
              <a:buChar char="•"/>
            </a:pP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Sehgal</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Nayantara</a:t>
            </a:r>
            <a:r>
              <a:rPr lang="en-IN" dirty="0" smtClean="0">
                <a:latin typeface="Times New Roman" pitchFamily="18" charset="0"/>
                <a:cs typeface="Times New Roman" pitchFamily="18" charset="0"/>
              </a:rPr>
              <a:t>. </a:t>
            </a:r>
            <a:r>
              <a:rPr lang="en-IN" i="1" dirty="0" smtClean="0">
                <a:latin typeface="Times New Roman" pitchFamily="18" charset="0"/>
                <a:cs typeface="Times New Roman" pitchFamily="18" charset="0"/>
              </a:rPr>
              <a:t>Mistaken </a:t>
            </a:r>
            <a:r>
              <a:rPr lang="en-IN" i="1" dirty="0" smtClean="0">
                <a:latin typeface="Times New Roman" pitchFamily="18" charset="0"/>
                <a:cs typeface="Times New Roman" pitchFamily="18" charset="0"/>
              </a:rPr>
              <a:t>Identity.</a:t>
            </a:r>
            <a:r>
              <a:rPr lang="en-IN"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Arnold Heinemann, </a:t>
            </a:r>
            <a:r>
              <a:rPr lang="en-IN" dirty="0" smtClean="0">
                <a:latin typeface="Times New Roman" pitchFamily="18" charset="0"/>
                <a:cs typeface="Times New Roman" pitchFamily="18" charset="0"/>
              </a:rPr>
              <a:t>1988</a:t>
            </a:r>
          </a:p>
          <a:p>
            <a:pPr lvl="0" algn="just">
              <a:buSzPct val="140000"/>
              <a:buFont typeface="Arial" pitchFamily="34" charset="0"/>
              <a:buChar char="•"/>
            </a:pPr>
            <a:r>
              <a:rPr lang="en-IN" dirty="0" err="1" smtClean="0">
                <a:latin typeface="Times New Roman" pitchFamily="18" charset="0"/>
                <a:cs typeface="Times New Roman" pitchFamily="18" charset="0"/>
              </a:rPr>
              <a:t>Sehgal</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Nayantara</a:t>
            </a:r>
            <a:r>
              <a:rPr lang="en-IN" dirty="0" smtClean="0">
                <a:latin typeface="Times New Roman" pitchFamily="18" charset="0"/>
                <a:cs typeface="Times New Roman" pitchFamily="18" charset="0"/>
              </a:rPr>
              <a:t>. </a:t>
            </a:r>
            <a:r>
              <a:rPr lang="en-IN" i="1" dirty="0" smtClean="0">
                <a:latin typeface="Times New Roman" pitchFamily="18" charset="0"/>
                <a:cs typeface="Times New Roman" pitchFamily="18" charset="0"/>
              </a:rPr>
              <a:t>Rich Like Us.</a:t>
            </a:r>
            <a:r>
              <a:rPr lang="en-IN"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Arnold Heinemann, </a:t>
            </a:r>
            <a:r>
              <a:rPr lang="en-IN" dirty="0" smtClean="0">
                <a:latin typeface="Times New Roman" pitchFamily="18" charset="0"/>
                <a:cs typeface="Times New Roman" pitchFamily="18" charset="0"/>
              </a:rPr>
              <a:t>1985</a:t>
            </a:r>
          </a:p>
          <a:p>
            <a:pPr lvl="0" algn="just">
              <a:buSzPct val="140000"/>
              <a:buFont typeface="Arial" pitchFamily="34" charset="0"/>
              <a:buChar char="•"/>
            </a:pP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Deshpande</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Shashi</a:t>
            </a:r>
            <a:r>
              <a:rPr lang="en-IN" dirty="0" smtClean="0">
                <a:latin typeface="Times New Roman" pitchFamily="18" charset="0"/>
                <a:cs typeface="Times New Roman" pitchFamily="18" charset="0"/>
              </a:rPr>
              <a:t>. </a:t>
            </a:r>
            <a:r>
              <a:rPr lang="en-IN" i="1" dirty="0" smtClean="0">
                <a:latin typeface="Times New Roman" pitchFamily="18" charset="0"/>
                <a:cs typeface="Times New Roman" pitchFamily="18" charset="0"/>
              </a:rPr>
              <a:t>The Dark Holds No Terror. </a:t>
            </a:r>
            <a:r>
              <a:rPr lang="en-IN" dirty="0" err="1" smtClean="0">
                <a:latin typeface="Times New Roman" pitchFamily="18" charset="0"/>
                <a:cs typeface="Times New Roman" pitchFamily="18" charset="0"/>
              </a:rPr>
              <a:t>Vikas</a:t>
            </a:r>
            <a:r>
              <a:rPr lang="en-IN" dirty="0" smtClean="0">
                <a:latin typeface="Times New Roman" pitchFamily="18" charset="0"/>
                <a:cs typeface="Times New Roman" pitchFamily="18" charset="0"/>
              </a:rPr>
              <a:t> Publishing House(P) Ltd.,</a:t>
            </a:r>
            <a:r>
              <a:rPr lang="en-IN" dirty="0" smtClean="0">
                <a:latin typeface="Times New Roman" pitchFamily="18" charset="0"/>
                <a:cs typeface="Times New Roman" pitchFamily="18" charset="0"/>
              </a:rPr>
              <a:t>1980</a:t>
            </a:r>
          </a:p>
          <a:p>
            <a:pPr lvl="0" algn="just">
              <a:buSzPct val="140000"/>
              <a:buFont typeface="Arial" pitchFamily="34" charset="0"/>
              <a:buChar char="•"/>
            </a:pP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Deshpande</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Shashi</a:t>
            </a:r>
            <a:r>
              <a:rPr lang="en-IN" dirty="0" smtClean="0">
                <a:latin typeface="Times New Roman" pitchFamily="18" charset="0"/>
                <a:cs typeface="Times New Roman" pitchFamily="18" charset="0"/>
              </a:rPr>
              <a:t>. </a:t>
            </a:r>
            <a:r>
              <a:rPr lang="en-IN" i="1" dirty="0" smtClean="0">
                <a:latin typeface="Times New Roman" pitchFamily="18" charset="0"/>
                <a:cs typeface="Times New Roman" pitchFamily="18" charset="0"/>
              </a:rPr>
              <a:t>That Long Silence.</a:t>
            </a:r>
            <a:r>
              <a:rPr lang="en-IN" dirty="0" smtClean="0">
                <a:latin typeface="Times New Roman" pitchFamily="18" charset="0"/>
                <a:cs typeface="Times New Roman" pitchFamily="18" charset="0"/>
              </a:rPr>
              <a:t> Penguin, </a:t>
            </a:r>
            <a:r>
              <a:rPr lang="en-IN" dirty="0" smtClean="0">
                <a:latin typeface="Times New Roman" pitchFamily="18" charset="0"/>
                <a:cs typeface="Times New Roman" pitchFamily="18" charset="0"/>
              </a:rPr>
              <a:t>1988</a:t>
            </a:r>
          </a:p>
          <a:p>
            <a:pPr lvl="0" algn="just">
              <a:buSzPct val="140000"/>
              <a:buFont typeface="Arial" pitchFamily="34" charset="0"/>
              <a:buChar char="•"/>
            </a:pP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Hariharan</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Githa</a:t>
            </a:r>
            <a:r>
              <a:rPr lang="en-IN" dirty="0" smtClean="0">
                <a:latin typeface="Times New Roman" pitchFamily="18" charset="0"/>
                <a:cs typeface="Times New Roman" pitchFamily="18" charset="0"/>
              </a:rPr>
              <a:t>. </a:t>
            </a:r>
            <a:r>
              <a:rPr lang="en-IN" i="1" dirty="0" smtClean="0">
                <a:latin typeface="Times New Roman" pitchFamily="18" charset="0"/>
                <a:cs typeface="Times New Roman" pitchFamily="18" charset="0"/>
              </a:rPr>
              <a:t>The Thousand Faces of Night. </a:t>
            </a:r>
            <a:r>
              <a:rPr lang="en-IN" dirty="0" smtClean="0">
                <a:latin typeface="Times New Roman" pitchFamily="18" charset="0"/>
                <a:cs typeface="Times New Roman" pitchFamily="18" charset="0"/>
              </a:rPr>
              <a:t>Penguin, </a:t>
            </a:r>
            <a:r>
              <a:rPr lang="en-IN" dirty="0" smtClean="0">
                <a:latin typeface="Times New Roman" pitchFamily="18" charset="0"/>
                <a:cs typeface="Times New Roman" pitchFamily="18" charset="0"/>
              </a:rPr>
              <a:t>1992</a:t>
            </a:r>
            <a:endParaRPr lang="en-IN" dirty="0" smtClean="0">
              <a:latin typeface="Times New Roman" pitchFamily="18" charset="0"/>
              <a:cs typeface="Times New Roman" pitchFamily="18" charset="0"/>
            </a:endParaRPr>
          </a:p>
          <a:p>
            <a:pPr lvl="0" algn="just">
              <a:buSzPct val="140000"/>
              <a:buFont typeface="Arial" pitchFamily="34" charset="0"/>
              <a:buChar char="•"/>
            </a:pPr>
            <a:r>
              <a:rPr lang="en-IN" dirty="0" smtClean="0">
                <a:latin typeface="Times New Roman" pitchFamily="18" charset="0"/>
                <a:cs typeface="Times New Roman" pitchFamily="18" charset="0"/>
              </a:rPr>
              <a:t>Desai, </a:t>
            </a:r>
            <a:r>
              <a:rPr lang="en-IN" dirty="0" err="1" smtClean="0">
                <a:latin typeface="Times New Roman" pitchFamily="18" charset="0"/>
                <a:cs typeface="Times New Roman" pitchFamily="18" charset="0"/>
              </a:rPr>
              <a:t>Kiran</a:t>
            </a:r>
            <a:r>
              <a:rPr lang="en-IN" dirty="0" smtClean="0">
                <a:latin typeface="Times New Roman" pitchFamily="18" charset="0"/>
                <a:cs typeface="Times New Roman" pitchFamily="18" charset="0"/>
              </a:rPr>
              <a:t>. </a:t>
            </a:r>
            <a:r>
              <a:rPr lang="en-IN" i="1" dirty="0" smtClean="0">
                <a:latin typeface="Times New Roman" pitchFamily="18" charset="0"/>
                <a:cs typeface="Times New Roman" pitchFamily="18" charset="0"/>
              </a:rPr>
              <a:t>The Inheritance of Loss. </a:t>
            </a:r>
            <a:r>
              <a:rPr lang="en-IN" dirty="0" smtClean="0">
                <a:latin typeface="Times New Roman" pitchFamily="18" charset="0"/>
                <a:cs typeface="Times New Roman" pitchFamily="18" charset="0"/>
              </a:rPr>
              <a:t>Penguin, </a:t>
            </a:r>
            <a:r>
              <a:rPr lang="en-IN" dirty="0" smtClean="0">
                <a:latin typeface="Times New Roman" pitchFamily="18" charset="0"/>
                <a:cs typeface="Times New Roman" pitchFamily="18" charset="0"/>
              </a:rPr>
              <a:t>2006</a:t>
            </a:r>
            <a:endParaRPr lang="en-IN" dirty="0" smtClean="0">
              <a:latin typeface="Times New Roman" pitchFamily="18" charset="0"/>
              <a:cs typeface="Times New Roman" pitchFamily="18" charset="0"/>
            </a:endParaRPr>
          </a:p>
          <a:p>
            <a:pPr algn="just">
              <a:buSzPct val="140000"/>
              <a:buFont typeface="Arial" pitchFamily="34" charset="0"/>
              <a:buChar char="•"/>
            </a:pPr>
            <a:r>
              <a:rPr lang="en-IN" dirty="0" smtClean="0">
                <a:latin typeface="Times New Roman" pitchFamily="18" charset="0"/>
                <a:cs typeface="Times New Roman" pitchFamily="18" charset="0"/>
              </a:rPr>
              <a:t> Desai, </a:t>
            </a:r>
            <a:r>
              <a:rPr lang="en-IN" dirty="0" err="1" smtClean="0">
                <a:latin typeface="Times New Roman" pitchFamily="18" charset="0"/>
                <a:cs typeface="Times New Roman" pitchFamily="18" charset="0"/>
              </a:rPr>
              <a:t>Kiran</a:t>
            </a:r>
            <a:r>
              <a:rPr lang="en-IN" dirty="0" smtClean="0">
                <a:latin typeface="Times New Roman" pitchFamily="18" charset="0"/>
                <a:cs typeface="Times New Roman" pitchFamily="18" charset="0"/>
              </a:rPr>
              <a:t>. </a:t>
            </a:r>
            <a:r>
              <a:rPr lang="en-IN" i="1" dirty="0" smtClean="0">
                <a:latin typeface="Times New Roman" pitchFamily="18" charset="0"/>
                <a:cs typeface="Times New Roman" pitchFamily="18" charset="0"/>
              </a:rPr>
              <a:t>Hullabaloo in the Guava Orchard .</a:t>
            </a:r>
            <a:r>
              <a:rPr lang="en-IN" dirty="0" smtClean="0">
                <a:latin typeface="Times New Roman" pitchFamily="18" charset="0"/>
                <a:cs typeface="Times New Roman" pitchFamily="18" charset="0"/>
              </a:rPr>
              <a:t>Faber and Faber. London. </a:t>
            </a:r>
            <a:r>
              <a:rPr lang="en-IN" dirty="0" smtClean="0">
                <a:latin typeface="Times New Roman" pitchFamily="18" charset="0"/>
                <a:cs typeface="Times New Roman" pitchFamily="18" charset="0"/>
              </a:rPr>
              <a:t>1998</a:t>
            </a:r>
          </a:p>
          <a:p>
            <a:pPr lvl="0" algn="just">
              <a:buSzPct val="140000"/>
              <a:buFont typeface="Arial" pitchFamily="34" charset="0"/>
              <a:buChar char="•"/>
            </a:pP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Lahiri</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Jhumpa</a:t>
            </a:r>
            <a:r>
              <a:rPr lang="en-IN" dirty="0" smtClean="0">
                <a:latin typeface="Times New Roman" pitchFamily="18" charset="0"/>
                <a:cs typeface="Times New Roman" pitchFamily="18" charset="0"/>
              </a:rPr>
              <a:t>. </a:t>
            </a:r>
            <a:r>
              <a:rPr lang="en-IN" i="1" dirty="0" smtClean="0">
                <a:latin typeface="Times New Roman" pitchFamily="18" charset="0"/>
                <a:cs typeface="Times New Roman" pitchFamily="18" charset="0"/>
              </a:rPr>
              <a:t>The Namesake. </a:t>
            </a:r>
            <a:r>
              <a:rPr lang="en-IN" dirty="0" smtClean="0">
                <a:latin typeface="Times New Roman" pitchFamily="18" charset="0"/>
                <a:cs typeface="Times New Roman" pitchFamily="18" charset="0"/>
              </a:rPr>
              <a:t>Harper Collins, </a:t>
            </a:r>
            <a:r>
              <a:rPr lang="en-IN" dirty="0" smtClean="0">
                <a:latin typeface="Times New Roman" pitchFamily="18" charset="0"/>
                <a:cs typeface="Times New Roman" pitchFamily="18" charset="0"/>
              </a:rPr>
              <a:t>2003</a:t>
            </a:r>
          </a:p>
          <a:p>
            <a:pPr lvl="0" algn="just">
              <a:buSzPct val="140000"/>
              <a:buFont typeface="Arial" pitchFamily="34" charset="0"/>
              <a:buChar char="•"/>
            </a:pPr>
            <a:r>
              <a:rPr lang="en-IN" dirty="0" smtClean="0">
                <a:latin typeface="Times New Roman" pitchFamily="18" charset="0"/>
                <a:cs typeface="Times New Roman" pitchFamily="18" charset="0"/>
              </a:rPr>
              <a:t> Roy</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Arundhati</a:t>
            </a:r>
            <a:r>
              <a:rPr lang="en-IN" dirty="0" smtClean="0">
                <a:latin typeface="Times New Roman" pitchFamily="18" charset="0"/>
                <a:cs typeface="Times New Roman" pitchFamily="18" charset="0"/>
              </a:rPr>
              <a:t>. </a:t>
            </a:r>
            <a:r>
              <a:rPr lang="en-IN" i="1" dirty="0" smtClean="0">
                <a:latin typeface="Times New Roman" pitchFamily="18" charset="0"/>
                <a:cs typeface="Times New Roman" pitchFamily="18" charset="0"/>
              </a:rPr>
              <a:t>The God of Small Things. </a:t>
            </a:r>
            <a:r>
              <a:rPr lang="en-IN" dirty="0" smtClean="0">
                <a:latin typeface="Times New Roman" pitchFamily="18" charset="0"/>
                <a:cs typeface="Times New Roman" pitchFamily="18" charset="0"/>
              </a:rPr>
              <a:t>Flamingo, </a:t>
            </a:r>
            <a:r>
              <a:rPr lang="en-IN" dirty="0" smtClean="0">
                <a:latin typeface="Times New Roman" pitchFamily="18" charset="0"/>
                <a:cs typeface="Times New Roman" pitchFamily="18" charset="0"/>
              </a:rPr>
              <a:t>1997</a:t>
            </a:r>
          </a:p>
          <a:p>
            <a:pPr lvl="0" algn="just">
              <a:buSzPct val="140000"/>
              <a:buFont typeface="Arial" pitchFamily="34" charset="0"/>
              <a:buChar char="•"/>
            </a:pPr>
            <a:r>
              <a:rPr lang="en-US" dirty="0" smtClean="0">
                <a:latin typeface="Times New Roman" pitchFamily="18" charset="0"/>
                <a:cs typeface="Times New Roman" pitchFamily="18" charset="0"/>
              </a:rPr>
              <a:t>De, </a:t>
            </a:r>
            <a:r>
              <a:rPr lang="en-US" dirty="0" err="1" smtClean="0">
                <a:latin typeface="Times New Roman" pitchFamily="18" charset="0"/>
                <a:cs typeface="Times New Roman" pitchFamily="18" charset="0"/>
              </a:rPr>
              <a:t>Shobha</a:t>
            </a:r>
            <a:r>
              <a:rPr lang="en-US" dirty="0" smtClean="0">
                <a:latin typeface="Times New Roman" pitchFamily="18" charset="0"/>
                <a:cs typeface="Times New Roman" pitchFamily="18" charset="0"/>
              </a:rPr>
              <a:t>.</a:t>
            </a:r>
            <a:r>
              <a:rPr lang="en-IN" dirty="0" smtClean="0">
                <a:latin typeface="Times New Roman" pitchFamily="18" charset="0"/>
                <a:cs typeface="Times New Roman" pitchFamily="18" charset="0"/>
              </a:rPr>
              <a:t> </a:t>
            </a:r>
            <a:r>
              <a:rPr lang="en-IN" i="1" dirty="0" smtClean="0">
                <a:latin typeface="Times New Roman" pitchFamily="18" charset="0"/>
                <a:cs typeface="Times New Roman" pitchFamily="18" charset="0"/>
              </a:rPr>
              <a:t>Socialite </a:t>
            </a:r>
            <a:r>
              <a:rPr lang="en-IN" i="1" dirty="0" smtClean="0">
                <a:latin typeface="Times New Roman" pitchFamily="18" charset="0"/>
                <a:cs typeface="Times New Roman" pitchFamily="18" charset="0"/>
              </a:rPr>
              <a:t>Evenings.</a:t>
            </a:r>
            <a:r>
              <a:rPr lang="en-IN" dirty="0" smtClean="0">
                <a:latin typeface="Times New Roman" pitchFamily="18" charset="0"/>
                <a:cs typeface="Times New Roman" pitchFamily="18" charset="0"/>
              </a:rPr>
              <a:t> </a:t>
            </a:r>
            <a:r>
              <a:rPr lang="en-IN" dirty="0" smtClean="0">
                <a:latin typeface="Times New Roman" pitchFamily="18" charset="0"/>
                <a:cs typeface="Times New Roman" pitchFamily="18" charset="0"/>
              </a:rPr>
              <a:t>India, Penguin, New Delhi, </a:t>
            </a:r>
            <a:r>
              <a:rPr lang="en-IN" dirty="0" smtClean="0">
                <a:latin typeface="Times New Roman" pitchFamily="18" charset="0"/>
                <a:cs typeface="Times New Roman" pitchFamily="18" charset="0"/>
              </a:rPr>
              <a:t>1989</a:t>
            </a:r>
          </a:p>
          <a:p>
            <a:pPr lvl="0" algn="just">
              <a:buSzPct val="140000"/>
              <a:buFont typeface="Arial" pitchFamily="34" charset="0"/>
              <a:buChar char="•"/>
            </a:pP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Kapur</a:t>
            </a:r>
            <a:r>
              <a:rPr lang="en-IN" dirty="0" smtClean="0">
                <a:latin typeface="Times New Roman" pitchFamily="18" charset="0"/>
                <a:cs typeface="Times New Roman" pitchFamily="18" charset="0"/>
              </a:rPr>
              <a:t>, </a:t>
            </a:r>
            <a:r>
              <a:rPr lang="en-IN" dirty="0" err="1" smtClean="0">
                <a:latin typeface="Times New Roman" pitchFamily="18" charset="0"/>
                <a:cs typeface="Times New Roman" pitchFamily="18" charset="0"/>
              </a:rPr>
              <a:t>Manju</a:t>
            </a:r>
            <a:r>
              <a:rPr lang="en-IN" dirty="0" smtClean="0">
                <a:latin typeface="Times New Roman" pitchFamily="18" charset="0"/>
                <a:cs typeface="Times New Roman" pitchFamily="18" charset="0"/>
              </a:rPr>
              <a:t>. </a:t>
            </a:r>
            <a:r>
              <a:rPr lang="en-IN" i="1" dirty="0" smtClean="0">
                <a:latin typeface="Times New Roman" pitchFamily="18" charset="0"/>
                <a:cs typeface="Times New Roman" pitchFamily="18" charset="0"/>
              </a:rPr>
              <a:t>Difficult Daughters. </a:t>
            </a:r>
            <a:r>
              <a:rPr lang="en-IN" dirty="0" smtClean="0">
                <a:latin typeface="Times New Roman" pitchFamily="18" charset="0"/>
                <a:cs typeface="Times New Roman" pitchFamily="18" charset="0"/>
              </a:rPr>
              <a:t>New Delhi: Penguin India, 1998</a:t>
            </a:r>
          </a:p>
          <a:p>
            <a:pPr algn="just">
              <a:buSzPct val="140000"/>
              <a:buFont typeface="Arial" pitchFamily="34" charset="0"/>
              <a:buChar char="•"/>
            </a:pPr>
            <a:endParaRPr lang="en-IN" dirty="0" smtClean="0">
              <a:latin typeface="Times New Roman" pitchFamily="18" charset="0"/>
              <a:cs typeface="Times New Roman" pitchFamily="18" charset="0"/>
            </a:endParaRPr>
          </a:p>
          <a:p>
            <a:pPr lvl="0" algn="just">
              <a:buSzPct val="140000"/>
              <a:buFont typeface="Arial" pitchFamily="34" charset="0"/>
              <a:buChar char="•"/>
            </a:pPr>
            <a:endParaRPr lang="en-IN" dirty="0" smtClean="0">
              <a:latin typeface="Times New Roman" pitchFamily="18" charset="0"/>
              <a:cs typeface="Times New Roman" pitchFamily="18" charset="0"/>
            </a:endParaRPr>
          </a:p>
          <a:p>
            <a:pPr lvl="0" algn="just">
              <a:buSzPct val="140000"/>
              <a:buFont typeface="Arial" pitchFamily="34" charset="0"/>
              <a:buChar char="•"/>
            </a:pPr>
            <a:endParaRPr lang="en-IN" dirty="0" smtClean="0">
              <a:latin typeface="Times New Roman" pitchFamily="18" charset="0"/>
              <a:cs typeface="Times New Roman" pitchFamily="18" charset="0"/>
            </a:endParaRPr>
          </a:p>
          <a:p>
            <a:pPr lvl="0" algn="just">
              <a:buSzPct val="140000"/>
              <a:buFont typeface="Arial" pitchFamily="34" charset="0"/>
              <a:buChar char="•"/>
            </a:pPr>
            <a:endParaRPr>
              <a:solidFill>
                <a:schemeClr val="dk1"/>
              </a:solidFill>
              <a:latin typeface="Times New Roman" pitchFamily="18" charset="0"/>
              <a:ea typeface="Livvic"/>
              <a:cs typeface="Times New Roman" pitchFamily="18" charset="0"/>
              <a:sym typeface="Livvic"/>
            </a:endParaRPr>
          </a:p>
        </p:txBody>
      </p:sp>
      <p:grpSp>
        <p:nvGrpSpPr>
          <p:cNvPr id="6" name="Google Shape;5385;p44"/>
          <p:cNvGrpSpPr/>
          <p:nvPr/>
        </p:nvGrpSpPr>
        <p:grpSpPr>
          <a:xfrm>
            <a:off x="7000892" y="3071816"/>
            <a:ext cx="1942239" cy="1559916"/>
            <a:chOff x="2844075" y="1442350"/>
            <a:chExt cx="3455850" cy="2881700"/>
          </a:xfrm>
        </p:grpSpPr>
        <p:grpSp>
          <p:nvGrpSpPr>
            <p:cNvPr id="7" name="Google Shape;5386;p44"/>
            <p:cNvGrpSpPr/>
            <p:nvPr/>
          </p:nvGrpSpPr>
          <p:grpSpPr>
            <a:xfrm>
              <a:off x="2844075" y="1442350"/>
              <a:ext cx="3455850" cy="2881700"/>
              <a:chOff x="2844075" y="1442350"/>
              <a:chExt cx="3455850" cy="2881700"/>
            </a:xfrm>
          </p:grpSpPr>
          <p:sp>
            <p:nvSpPr>
              <p:cNvPr id="5387" name="Google Shape;5387;p44"/>
              <p:cNvSpPr/>
              <p:nvPr/>
            </p:nvSpPr>
            <p:spPr>
              <a:xfrm>
                <a:off x="2844075" y="1518550"/>
                <a:ext cx="3379650" cy="2805500"/>
              </a:xfrm>
              <a:custGeom>
                <a:avLst/>
                <a:gdLst/>
                <a:ahLst/>
                <a:cxnLst/>
                <a:rect l="l" t="t" r="r" b="b"/>
                <a:pathLst>
                  <a:path w="135186" h="112220" extrusionOk="0">
                    <a:moveTo>
                      <a:pt x="75166" y="4104"/>
                    </a:moveTo>
                    <a:cubicBezTo>
                      <a:pt x="73011" y="4592"/>
                      <a:pt x="70856" y="5116"/>
                      <a:pt x="68701" y="5652"/>
                    </a:cubicBezTo>
                    <a:cubicBezTo>
                      <a:pt x="64939" y="6604"/>
                      <a:pt x="61236" y="7640"/>
                      <a:pt x="57426" y="8438"/>
                    </a:cubicBezTo>
                    <a:lnTo>
                      <a:pt x="56974" y="8521"/>
                    </a:lnTo>
                    <a:cubicBezTo>
                      <a:pt x="59688" y="7616"/>
                      <a:pt x="62379" y="6735"/>
                      <a:pt x="65117" y="5962"/>
                    </a:cubicBezTo>
                    <a:cubicBezTo>
                      <a:pt x="68392" y="5057"/>
                      <a:pt x="71773" y="4283"/>
                      <a:pt x="75166" y="4104"/>
                    </a:cubicBezTo>
                    <a:close/>
                    <a:moveTo>
                      <a:pt x="125030" y="72315"/>
                    </a:moveTo>
                    <a:cubicBezTo>
                      <a:pt x="125387" y="75172"/>
                      <a:pt x="124946" y="78173"/>
                      <a:pt x="124101" y="80971"/>
                    </a:cubicBezTo>
                    <a:cubicBezTo>
                      <a:pt x="124291" y="80137"/>
                      <a:pt x="124458" y="79316"/>
                      <a:pt x="124577" y="78470"/>
                    </a:cubicBezTo>
                    <a:cubicBezTo>
                      <a:pt x="124684" y="77887"/>
                      <a:pt x="124744" y="77316"/>
                      <a:pt x="124792" y="76732"/>
                    </a:cubicBezTo>
                    <a:cubicBezTo>
                      <a:pt x="124911" y="75327"/>
                      <a:pt x="124934" y="73922"/>
                      <a:pt x="124875" y="72494"/>
                    </a:cubicBezTo>
                    <a:cubicBezTo>
                      <a:pt x="124875" y="72458"/>
                      <a:pt x="124863" y="72434"/>
                      <a:pt x="124863" y="72398"/>
                    </a:cubicBezTo>
                    <a:cubicBezTo>
                      <a:pt x="124923" y="72374"/>
                      <a:pt x="124982" y="72339"/>
                      <a:pt x="125030" y="72315"/>
                    </a:cubicBezTo>
                    <a:close/>
                    <a:moveTo>
                      <a:pt x="120636" y="74303"/>
                    </a:moveTo>
                    <a:cubicBezTo>
                      <a:pt x="121113" y="76327"/>
                      <a:pt x="121255" y="78423"/>
                      <a:pt x="121577" y="80483"/>
                    </a:cubicBezTo>
                    <a:cubicBezTo>
                      <a:pt x="121577" y="80625"/>
                      <a:pt x="121577" y="80792"/>
                      <a:pt x="121589" y="80947"/>
                    </a:cubicBezTo>
                    <a:cubicBezTo>
                      <a:pt x="121232" y="81102"/>
                      <a:pt x="120898" y="81316"/>
                      <a:pt x="120517" y="81387"/>
                    </a:cubicBezTo>
                    <a:cubicBezTo>
                      <a:pt x="120112" y="81483"/>
                      <a:pt x="119958" y="81899"/>
                      <a:pt x="120017" y="82257"/>
                    </a:cubicBezTo>
                    <a:cubicBezTo>
                      <a:pt x="120184" y="83173"/>
                      <a:pt x="120315" y="84078"/>
                      <a:pt x="120351" y="85019"/>
                    </a:cubicBezTo>
                    <a:lnTo>
                      <a:pt x="120351" y="85055"/>
                    </a:lnTo>
                    <a:cubicBezTo>
                      <a:pt x="117660" y="86495"/>
                      <a:pt x="114755" y="87579"/>
                      <a:pt x="111873" y="88507"/>
                    </a:cubicBezTo>
                    <a:cubicBezTo>
                      <a:pt x="113159" y="84816"/>
                      <a:pt x="112909" y="80733"/>
                      <a:pt x="113028" y="76863"/>
                    </a:cubicBezTo>
                    <a:cubicBezTo>
                      <a:pt x="115624" y="76184"/>
                      <a:pt x="118160" y="75315"/>
                      <a:pt x="120636" y="74303"/>
                    </a:cubicBezTo>
                    <a:close/>
                    <a:moveTo>
                      <a:pt x="105709" y="2399"/>
                    </a:moveTo>
                    <a:cubicBezTo>
                      <a:pt x="109418" y="2399"/>
                      <a:pt x="113114" y="2709"/>
                      <a:pt x="116695" y="3521"/>
                    </a:cubicBezTo>
                    <a:cubicBezTo>
                      <a:pt x="116433" y="13891"/>
                      <a:pt x="119041" y="24071"/>
                      <a:pt x="121958" y="33953"/>
                    </a:cubicBezTo>
                    <a:cubicBezTo>
                      <a:pt x="124672" y="43133"/>
                      <a:pt x="129459" y="51693"/>
                      <a:pt x="131316" y="61111"/>
                    </a:cubicBezTo>
                    <a:cubicBezTo>
                      <a:pt x="132709" y="68195"/>
                      <a:pt x="131661" y="75422"/>
                      <a:pt x="126435" y="80649"/>
                    </a:cubicBezTo>
                    <a:cubicBezTo>
                      <a:pt x="126077" y="81006"/>
                      <a:pt x="125708" y="81340"/>
                      <a:pt x="125327" y="81673"/>
                    </a:cubicBezTo>
                    <a:cubicBezTo>
                      <a:pt x="126399" y="78244"/>
                      <a:pt x="126875" y="74589"/>
                      <a:pt x="126232" y="71089"/>
                    </a:cubicBezTo>
                    <a:cubicBezTo>
                      <a:pt x="126164" y="70758"/>
                      <a:pt x="125860" y="70590"/>
                      <a:pt x="125554" y="70590"/>
                    </a:cubicBezTo>
                    <a:cubicBezTo>
                      <a:pt x="125430" y="70590"/>
                      <a:pt x="125306" y="70617"/>
                      <a:pt x="125196" y="70672"/>
                    </a:cubicBezTo>
                    <a:cubicBezTo>
                      <a:pt x="121053" y="72803"/>
                      <a:pt x="116660" y="74482"/>
                      <a:pt x="112147" y="75649"/>
                    </a:cubicBezTo>
                    <a:cubicBezTo>
                      <a:pt x="111778" y="75732"/>
                      <a:pt x="111623" y="76042"/>
                      <a:pt x="111659" y="76339"/>
                    </a:cubicBezTo>
                    <a:cubicBezTo>
                      <a:pt x="111647" y="76387"/>
                      <a:pt x="111647" y="76434"/>
                      <a:pt x="111647" y="76494"/>
                    </a:cubicBezTo>
                    <a:cubicBezTo>
                      <a:pt x="111492" y="80614"/>
                      <a:pt x="111957" y="85174"/>
                      <a:pt x="110171" y="89007"/>
                    </a:cubicBezTo>
                    <a:cubicBezTo>
                      <a:pt x="110123" y="89019"/>
                      <a:pt x="110064" y="89043"/>
                      <a:pt x="110004" y="89055"/>
                    </a:cubicBezTo>
                    <a:cubicBezTo>
                      <a:pt x="104575" y="90662"/>
                      <a:pt x="99003" y="91722"/>
                      <a:pt x="93490" y="92877"/>
                    </a:cubicBezTo>
                    <a:cubicBezTo>
                      <a:pt x="86477" y="94353"/>
                      <a:pt x="79631" y="96449"/>
                      <a:pt x="72737" y="98366"/>
                    </a:cubicBezTo>
                    <a:cubicBezTo>
                      <a:pt x="68142" y="99652"/>
                      <a:pt x="63546" y="100902"/>
                      <a:pt x="58926" y="102080"/>
                    </a:cubicBezTo>
                    <a:cubicBezTo>
                      <a:pt x="54890" y="103104"/>
                      <a:pt x="50901" y="104045"/>
                      <a:pt x="46996" y="105450"/>
                    </a:cubicBezTo>
                    <a:cubicBezTo>
                      <a:pt x="42948" y="106902"/>
                      <a:pt x="38281" y="108938"/>
                      <a:pt x="33685" y="109581"/>
                    </a:cubicBezTo>
                    <a:cubicBezTo>
                      <a:pt x="35102" y="108569"/>
                      <a:pt x="36280" y="107176"/>
                      <a:pt x="37054" y="105664"/>
                    </a:cubicBezTo>
                    <a:cubicBezTo>
                      <a:pt x="39840" y="100235"/>
                      <a:pt x="39924" y="93413"/>
                      <a:pt x="39817" y="87436"/>
                    </a:cubicBezTo>
                    <a:cubicBezTo>
                      <a:pt x="39698" y="80530"/>
                      <a:pt x="38888" y="73827"/>
                      <a:pt x="37173" y="67112"/>
                    </a:cubicBezTo>
                    <a:cubicBezTo>
                      <a:pt x="34637" y="57170"/>
                      <a:pt x="30696" y="47669"/>
                      <a:pt x="27422" y="37977"/>
                    </a:cubicBezTo>
                    <a:cubicBezTo>
                      <a:pt x="25672" y="32762"/>
                      <a:pt x="24124" y="27488"/>
                      <a:pt x="23053" y="22083"/>
                    </a:cubicBezTo>
                    <a:cubicBezTo>
                      <a:pt x="23029" y="22023"/>
                      <a:pt x="23017" y="21963"/>
                      <a:pt x="22993" y="21904"/>
                    </a:cubicBezTo>
                    <a:cubicBezTo>
                      <a:pt x="22993" y="21904"/>
                      <a:pt x="23005" y="21904"/>
                      <a:pt x="23005" y="21892"/>
                    </a:cubicBezTo>
                    <a:cubicBezTo>
                      <a:pt x="29637" y="17070"/>
                      <a:pt x="37709" y="14939"/>
                      <a:pt x="45627" y="13236"/>
                    </a:cubicBezTo>
                    <a:cubicBezTo>
                      <a:pt x="49604" y="12391"/>
                      <a:pt x="53592" y="11677"/>
                      <a:pt x="57581" y="10867"/>
                    </a:cubicBezTo>
                    <a:cubicBezTo>
                      <a:pt x="61403" y="10093"/>
                      <a:pt x="65141" y="9069"/>
                      <a:pt x="68916" y="8105"/>
                    </a:cubicBezTo>
                    <a:cubicBezTo>
                      <a:pt x="76988" y="6045"/>
                      <a:pt x="85168" y="4318"/>
                      <a:pt x="93442" y="3283"/>
                    </a:cubicBezTo>
                    <a:cubicBezTo>
                      <a:pt x="97453" y="2781"/>
                      <a:pt x="101589" y="2399"/>
                      <a:pt x="105709" y="2399"/>
                    </a:cubicBezTo>
                    <a:close/>
                    <a:moveTo>
                      <a:pt x="105837" y="0"/>
                    </a:moveTo>
                    <a:cubicBezTo>
                      <a:pt x="101868" y="0"/>
                      <a:pt x="97888" y="336"/>
                      <a:pt x="93990" y="782"/>
                    </a:cubicBezTo>
                    <a:cubicBezTo>
                      <a:pt x="90549" y="1187"/>
                      <a:pt x="87132" y="1723"/>
                      <a:pt x="83727" y="2342"/>
                    </a:cubicBezTo>
                    <a:cubicBezTo>
                      <a:pt x="80524" y="2783"/>
                      <a:pt x="77274" y="2568"/>
                      <a:pt x="74059" y="2759"/>
                    </a:cubicBezTo>
                    <a:cubicBezTo>
                      <a:pt x="70928" y="2961"/>
                      <a:pt x="67773" y="3795"/>
                      <a:pt x="64760" y="4604"/>
                    </a:cubicBezTo>
                    <a:cubicBezTo>
                      <a:pt x="58081" y="6426"/>
                      <a:pt x="51651" y="9033"/>
                      <a:pt x="44936" y="10700"/>
                    </a:cubicBezTo>
                    <a:cubicBezTo>
                      <a:pt x="33804" y="13462"/>
                      <a:pt x="21279" y="13772"/>
                      <a:pt x="11777" y="20951"/>
                    </a:cubicBezTo>
                    <a:cubicBezTo>
                      <a:pt x="11539" y="21130"/>
                      <a:pt x="11349" y="21428"/>
                      <a:pt x="11468" y="21737"/>
                    </a:cubicBezTo>
                    <a:cubicBezTo>
                      <a:pt x="11789" y="22606"/>
                      <a:pt x="12135" y="23476"/>
                      <a:pt x="12492" y="24345"/>
                    </a:cubicBezTo>
                    <a:lnTo>
                      <a:pt x="12361" y="24345"/>
                    </a:lnTo>
                    <a:cubicBezTo>
                      <a:pt x="11218" y="24428"/>
                      <a:pt x="10289" y="24809"/>
                      <a:pt x="9551" y="25714"/>
                    </a:cubicBezTo>
                    <a:cubicBezTo>
                      <a:pt x="9229" y="26083"/>
                      <a:pt x="9313" y="26512"/>
                      <a:pt x="9682" y="26797"/>
                    </a:cubicBezTo>
                    <a:cubicBezTo>
                      <a:pt x="15087" y="30953"/>
                      <a:pt x="16457" y="38394"/>
                      <a:pt x="19409" y="44181"/>
                    </a:cubicBezTo>
                    <a:cubicBezTo>
                      <a:pt x="19535" y="44433"/>
                      <a:pt x="19739" y="44537"/>
                      <a:pt x="19947" y="44537"/>
                    </a:cubicBezTo>
                    <a:cubicBezTo>
                      <a:pt x="20408" y="44537"/>
                      <a:pt x="20894" y="44027"/>
                      <a:pt x="20624" y="43478"/>
                    </a:cubicBezTo>
                    <a:cubicBezTo>
                      <a:pt x="17647" y="37644"/>
                      <a:pt x="16195" y="30596"/>
                      <a:pt x="11099" y="26178"/>
                    </a:cubicBezTo>
                    <a:cubicBezTo>
                      <a:pt x="11456" y="25916"/>
                      <a:pt x="11873" y="25785"/>
                      <a:pt x="12373" y="25738"/>
                    </a:cubicBezTo>
                    <a:cubicBezTo>
                      <a:pt x="12647" y="25714"/>
                      <a:pt x="12837" y="25583"/>
                      <a:pt x="12944" y="25381"/>
                    </a:cubicBezTo>
                    <a:cubicBezTo>
                      <a:pt x="17481" y="35941"/>
                      <a:pt x="24029" y="46157"/>
                      <a:pt x="23505" y="57992"/>
                    </a:cubicBezTo>
                    <a:cubicBezTo>
                      <a:pt x="23481" y="58438"/>
                      <a:pt x="23821" y="58661"/>
                      <a:pt x="24172" y="58661"/>
                    </a:cubicBezTo>
                    <a:cubicBezTo>
                      <a:pt x="24523" y="58661"/>
                      <a:pt x="24886" y="58438"/>
                      <a:pt x="24910" y="57992"/>
                    </a:cubicBezTo>
                    <a:cubicBezTo>
                      <a:pt x="25470" y="44812"/>
                      <a:pt x="17492" y="33655"/>
                      <a:pt x="12980" y="21809"/>
                    </a:cubicBezTo>
                    <a:cubicBezTo>
                      <a:pt x="18314" y="17963"/>
                      <a:pt x="24577" y="16177"/>
                      <a:pt x="31006" y="14867"/>
                    </a:cubicBezTo>
                    <a:lnTo>
                      <a:pt x="31006" y="14867"/>
                    </a:lnTo>
                    <a:cubicBezTo>
                      <a:pt x="27768" y="16141"/>
                      <a:pt x="24648" y="17737"/>
                      <a:pt x="21826" y="19785"/>
                    </a:cubicBezTo>
                    <a:cubicBezTo>
                      <a:pt x="21731" y="19868"/>
                      <a:pt x="21660" y="19939"/>
                      <a:pt x="21588" y="20011"/>
                    </a:cubicBezTo>
                    <a:cubicBezTo>
                      <a:pt x="19743" y="20773"/>
                      <a:pt x="17957" y="21654"/>
                      <a:pt x="16314" y="22809"/>
                    </a:cubicBezTo>
                    <a:cubicBezTo>
                      <a:pt x="15992" y="23047"/>
                      <a:pt x="15885" y="23392"/>
                      <a:pt x="16064" y="23761"/>
                    </a:cubicBezTo>
                    <a:cubicBezTo>
                      <a:pt x="20207" y="32512"/>
                      <a:pt x="23755" y="41490"/>
                      <a:pt x="26279" y="50848"/>
                    </a:cubicBezTo>
                    <a:cubicBezTo>
                      <a:pt x="28125" y="57682"/>
                      <a:pt x="29196" y="64671"/>
                      <a:pt x="30482" y="71624"/>
                    </a:cubicBezTo>
                    <a:cubicBezTo>
                      <a:pt x="31637" y="77768"/>
                      <a:pt x="32661" y="84007"/>
                      <a:pt x="32613" y="90293"/>
                    </a:cubicBezTo>
                    <a:cubicBezTo>
                      <a:pt x="32566" y="94853"/>
                      <a:pt x="31911" y="100687"/>
                      <a:pt x="27946" y="103533"/>
                    </a:cubicBezTo>
                    <a:cubicBezTo>
                      <a:pt x="27922" y="103521"/>
                      <a:pt x="27922" y="103509"/>
                      <a:pt x="27910" y="103509"/>
                    </a:cubicBezTo>
                    <a:cubicBezTo>
                      <a:pt x="28006" y="103426"/>
                      <a:pt x="28077" y="103331"/>
                      <a:pt x="28125" y="103176"/>
                    </a:cubicBezTo>
                    <a:cubicBezTo>
                      <a:pt x="30161" y="96508"/>
                      <a:pt x="30542" y="89353"/>
                      <a:pt x="30387" y="82435"/>
                    </a:cubicBezTo>
                    <a:cubicBezTo>
                      <a:pt x="30220" y="75661"/>
                      <a:pt x="29446" y="68636"/>
                      <a:pt x="27196" y="62207"/>
                    </a:cubicBezTo>
                    <a:cubicBezTo>
                      <a:pt x="27078" y="61872"/>
                      <a:pt x="26798" y="61728"/>
                      <a:pt x="26522" y="61728"/>
                    </a:cubicBezTo>
                    <a:cubicBezTo>
                      <a:pt x="26099" y="61728"/>
                      <a:pt x="25683" y="62065"/>
                      <a:pt x="25863" y="62576"/>
                    </a:cubicBezTo>
                    <a:cubicBezTo>
                      <a:pt x="28077" y="68922"/>
                      <a:pt x="28791" y="75744"/>
                      <a:pt x="28994" y="82435"/>
                    </a:cubicBezTo>
                    <a:cubicBezTo>
                      <a:pt x="29161" y="87995"/>
                      <a:pt x="28911" y="93710"/>
                      <a:pt x="27732" y="99187"/>
                    </a:cubicBezTo>
                    <a:cubicBezTo>
                      <a:pt x="27732" y="98925"/>
                      <a:pt x="27720" y="98663"/>
                      <a:pt x="27708" y="98413"/>
                    </a:cubicBezTo>
                    <a:cubicBezTo>
                      <a:pt x="27613" y="96735"/>
                      <a:pt x="27589" y="95032"/>
                      <a:pt x="27565" y="93353"/>
                    </a:cubicBezTo>
                    <a:cubicBezTo>
                      <a:pt x="27529" y="90174"/>
                      <a:pt x="27553" y="86995"/>
                      <a:pt x="27470" y="83816"/>
                    </a:cubicBezTo>
                    <a:cubicBezTo>
                      <a:pt x="27303" y="78030"/>
                      <a:pt x="26255" y="72529"/>
                      <a:pt x="25148" y="66874"/>
                    </a:cubicBezTo>
                    <a:cubicBezTo>
                      <a:pt x="23326" y="57766"/>
                      <a:pt x="21814" y="47312"/>
                      <a:pt x="15445" y="40085"/>
                    </a:cubicBezTo>
                    <a:cubicBezTo>
                      <a:pt x="15305" y="39929"/>
                      <a:pt x="15144" y="39863"/>
                      <a:pt x="14987" y="39863"/>
                    </a:cubicBezTo>
                    <a:cubicBezTo>
                      <a:pt x="14473" y="39863"/>
                      <a:pt x="14000" y="40562"/>
                      <a:pt x="14456" y="41073"/>
                    </a:cubicBezTo>
                    <a:cubicBezTo>
                      <a:pt x="20838" y="48288"/>
                      <a:pt x="22183" y="59051"/>
                      <a:pt x="23993" y="68160"/>
                    </a:cubicBezTo>
                    <a:cubicBezTo>
                      <a:pt x="25172" y="74018"/>
                      <a:pt x="26017" y="79721"/>
                      <a:pt x="26136" y="85733"/>
                    </a:cubicBezTo>
                    <a:cubicBezTo>
                      <a:pt x="26196" y="88698"/>
                      <a:pt x="26172" y="91663"/>
                      <a:pt x="26220" y="94615"/>
                    </a:cubicBezTo>
                    <a:cubicBezTo>
                      <a:pt x="26244" y="96092"/>
                      <a:pt x="26291" y="97580"/>
                      <a:pt x="26374" y="99056"/>
                    </a:cubicBezTo>
                    <a:cubicBezTo>
                      <a:pt x="26410" y="99723"/>
                      <a:pt x="26410" y="100437"/>
                      <a:pt x="26470" y="101140"/>
                    </a:cubicBezTo>
                    <a:cubicBezTo>
                      <a:pt x="24398" y="97092"/>
                      <a:pt x="24136" y="92151"/>
                      <a:pt x="24053" y="87686"/>
                    </a:cubicBezTo>
                    <a:cubicBezTo>
                      <a:pt x="23958" y="81423"/>
                      <a:pt x="24208" y="75363"/>
                      <a:pt x="23029" y="69160"/>
                    </a:cubicBezTo>
                    <a:cubicBezTo>
                      <a:pt x="21600" y="61611"/>
                      <a:pt x="18933" y="54313"/>
                      <a:pt x="16076" y="47217"/>
                    </a:cubicBezTo>
                    <a:cubicBezTo>
                      <a:pt x="14861" y="44192"/>
                      <a:pt x="13599" y="41133"/>
                      <a:pt x="11968" y="38299"/>
                    </a:cubicBezTo>
                    <a:cubicBezTo>
                      <a:pt x="11230" y="36989"/>
                      <a:pt x="10301" y="35787"/>
                      <a:pt x="9265" y="34703"/>
                    </a:cubicBezTo>
                    <a:cubicBezTo>
                      <a:pt x="9015" y="34453"/>
                      <a:pt x="8753" y="34215"/>
                      <a:pt x="8491" y="33977"/>
                    </a:cubicBezTo>
                    <a:cubicBezTo>
                      <a:pt x="8968" y="33524"/>
                      <a:pt x="9384" y="33036"/>
                      <a:pt x="9825" y="32548"/>
                    </a:cubicBezTo>
                    <a:cubicBezTo>
                      <a:pt x="10396" y="33441"/>
                      <a:pt x="10813" y="34405"/>
                      <a:pt x="11051" y="35418"/>
                    </a:cubicBezTo>
                    <a:cubicBezTo>
                      <a:pt x="11132" y="35768"/>
                      <a:pt x="11393" y="35919"/>
                      <a:pt x="11665" y="35919"/>
                    </a:cubicBezTo>
                    <a:cubicBezTo>
                      <a:pt x="12077" y="35919"/>
                      <a:pt x="12514" y="35572"/>
                      <a:pt x="12385" y="35048"/>
                    </a:cubicBezTo>
                    <a:cubicBezTo>
                      <a:pt x="11777" y="32441"/>
                      <a:pt x="10111" y="30084"/>
                      <a:pt x="7896" y="28595"/>
                    </a:cubicBezTo>
                    <a:cubicBezTo>
                      <a:pt x="7803" y="28531"/>
                      <a:pt x="7679" y="28501"/>
                      <a:pt x="7554" y="28501"/>
                    </a:cubicBezTo>
                    <a:cubicBezTo>
                      <a:pt x="7423" y="28501"/>
                      <a:pt x="7291" y="28534"/>
                      <a:pt x="7194" y="28595"/>
                    </a:cubicBezTo>
                    <a:cubicBezTo>
                      <a:pt x="5836" y="29453"/>
                      <a:pt x="4574" y="30476"/>
                      <a:pt x="3336" y="31488"/>
                    </a:cubicBezTo>
                    <a:cubicBezTo>
                      <a:pt x="2792" y="31930"/>
                      <a:pt x="3290" y="32637"/>
                      <a:pt x="3864" y="32637"/>
                    </a:cubicBezTo>
                    <a:cubicBezTo>
                      <a:pt x="4018" y="32637"/>
                      <a:pt x="4178" y="32586"/>
                      <a:pt x="4324" y="32465"/>
                    </a:cubicBezTo>
                    <a:cubicBezTo>
                      <a:pt x="5360" y="31619"/>
                      <a:pt x="6408" y="30774"/>
                      <a:pt x="7539" y="30024"/>
                    </a:cubicBezTo>
                    <a:cubicBezTo>
                      <a:pt x="8075" y="30429"/>
                      <a:pt x="8563" y="30893"/>
                      <a:pt x="8991" y="31393"/>
                    </a:cubicBezTo>
                    <a:cubicBezTo>
                      <a:pt x="8968" y="31429"/>
                      <a:pt x="8932" y="31441"/>
                      <a:pt x="8908" y="31477"/>
                    </a:cubicBezTo>
                    <a:cubicBezTo>
                      <a:pt x="8503" y="31893"/>
                      <a:pt x="8134" y="32322"/>
                      <a:pt x="7729" y="32739"/>
                    </a:cubicBezTo>
                    <a:cubicBezTo>
                      <a:pt x="7432" y="33048"/>
                      <a:pt x="6836" y="33298"/>
                      <a:pt x="6836" y="33810"/>
                    </a:cubicBezTo>
                    <a:cubicBezTo>
                      <a:pt x="6836" y="34870"/>
                      <a:pt x="8337" y="35679"/>
                      <a:pt x="8991" y="36441"/>
                    </a:cubicBezTo>
                    <a:cubicBezTo>
                      <a:pt x="11456" y="39239"/>
                      <a:pt x="12885" y="43049"/>
                      <a:pt x="14278" y="46443"/>
                    </a:cubicBezTo>
                    <a:cubicBezTo>
                      <a:pt x="17350" y="53896"/>
                      <a:pt x="20112" y="61552"/>
                      <a:pt x="21695" y="69481"/>
                    </a:cubicBezTo>
                    <a:cubicBezTo>
                      <a:pt x="22981" y="76030"/>
                      <a:pt x="22505" y="82507"/>
                      <a:pt x="22707" y="89127"/>
                    </a:cubicBezTo>
                    <a:cubicBezTo>
                      <a:pt x="22850" y="94353"/>
                      <a:pt x="23553" y="99973"/>
                      <a:pt x="26791" y="104200"/>
                    </a:cubicBezTo>
                    <a:cubicBezTo>
                      <a:pt x="26111" y="104550"/>
                      <a:pt x="26545" y="105488"/>
                      <a:pt x="27191" y="105488"/>
                    </a:cubicBezTo>
                    <a:cubicBezTo>
                      <a:pt x="27292" y="105488"/>
                      <a:pt x="27398" y="105466"/>
                      <a:pt x="27506" y="105414"/>
                    </a:cubicBezTo>
                    <a:cubicBezTo>
                      <a:pt x="27589" y="105379"/>
                      <a:pt x="27648" y="105331"/>
                      <a:pt x="27720" y="105307"/>
                    </a:cubicBezTo>
                    <a:cubicBezTo>
                      <a:pt x="27863" y="105457"/>
                      <a:pt x="28025" y="105520"/>
                      <a:pt x="28180" y="105520"/>
                    </a:cubicBezTo>
                    <a:cubicBezTo>
                      <a:pt x="28607" y="105520"/>
                      <a:pt x="28994" y="105049"/>
                      <a:pt x="28863" y="104605"/>
                    </a:cubicBezTo>
                    <a:cubicBezTo>
                      <a:pt x="32673" y="101866"/>
                      <a:pt x="33721" y="96675"/>
                      <a:pt x="33994" y="92174"/>
                    </a:cubicBezTo>
                    <a:cubicBezTo>
                      <a:pt x="34411" y="85662"/>
                      <a:pt x="33316" y="79042"/>
                      <a:pt x="32149" y="72636"/>
                    </a:cubicBezTo>
                    <a:cubicBezTo>
                      <a:pt x="30839" y="65409"/>
                      <a:pt x="29684" y="58123"/>
                      <a:pt x="27827" y="51015"/>
                    </a:cubicBezTo>
                    <a:cubicBezTo>
                      <a:pt x="25362" y="41549"/>
                      <a:pt x="21755" y="32453"/>
                      <a:pt x="17588" y="23618"/>
                    </a:cubicBezTo>
                    <a:cubicBezTo>
                      <a:pt x="18659" y="22904"/>
                      <a:pt x="19790" y="22309"/>
                      <a:pt x="20945" y="21773"/>
                    </a:cubicBezTo>
                    <a:lnTo>
                      <a:pt x="20945" y="21773"/>
                    </a:lnTo>
                    <a:cubicBezTo>
                      <a:pt x="20779" y="22023"/>
                      <a:pt x="20707" y="22321"/>
                      <a:pt x="20779" y="22690"/>
                    </a:cubicBezTo>
                    <a:cubicBezTo>
                      <a:pt x="22779" y="32739"/>
                      <a:pt x="26458" y="42287"/>
                      <a:pt x="29887" y="51908"/>
                    </a:cubicBezTo>
                    <a:cubicBezTo>
                      <a:pt x="33030" y="60706"/>
                      <a:pt x="36316" y="69910"/>
                      <a:pt x="37054" y="79292"/>
                    </a:cubicBezTo>
                    <a:cubicBezTo>
                      <a:pt x="37507" y="85233"/>
                      <a:pt x="37828" y="91270"/>
                      <a:pt x="37007" y="97199"/>
                    </a:cubicBezTo>
                    <a:cubicBezTo>
                      <a:pt x="36390" y="101642"/>
                      <a:pt x="34717" y="108653"/>
                      <a:pt x="29146" y="108653"/>
                    </a:cubicBezTo>
                    <a:cubicBezTo>
                      <a:pt x="29014" y="108653"/>
                      <a:pt x="28880" y="108649"/>
                      <a:pt x="28744" y="108641"/>
                    </a:cubicBezTo>
                    <a:cubicBezTo>
                      <a:pt x="24160" y="108367"/>
                      <a:pt x="22612" y="101438"/>
                      <a:pt x="21874" y="97985"/>
                    </a:cubicBezTo>
                    <a:cubicBezTo>
                      <a:pt x="20719" y="92675"/>
                      <a:pt x="20457" y="87198"/>
                      <a:pt x="20231" y="81780"/>
                    </a:cubicBezTo>
                    <a:cubicBezTo>
                      <a:pt x="19516" y="64909"/>
                      <a:pt x="14873" y="48050"/>
                      <a:pt x="4753" y="34346"/>
                    </a:cubicBezTo>
                    <a:cubicBezTo>
                      <a:pt x="4026" y="33346"/>
                      <a:pt x="3253" y="32393"/>
                      <a:pt x="2479" y="31441"/>
                    </a:cubicBezTo>
                    <a:cubicBezTo>
                      <a:pt x="2240" y="31154"/>
                      <a:pt x="1960" y="31033"/>
                      <a:pt x="1686" y="31033"/>
                    </a:cubicBezTo>
                    <a:cubicBezTo>
                      <a:pt x="813" y="31033"/>
                      <a:pt x="0" y="32252"/>
                      <a:pt x="752" y="33167"/>
                    </a:cubicBezTo>
                    <a:cubicBezTo>
                      <a:pt x="11908" y="46681"/>
                      <a:pt x="17052" y="64231"/>
                      <a:pt x="17790" y="81518"/>
                    </a:cubicBezTo>
                    <a:cubicBezTo>
                      <a:pt x="18016" y="86912"/>
                      <a:pt x="18326" y="92317"/>
                      <a:pt x="19326" y="97628"/>
                    </a:cubicBezTo>
                    <a:cubicBezTo>
                      <a:pt x="20088" y="101640"/>
                      <a:pt x="21338" y="106605"/>
                      <a:pt x="24636" y="109367"/>
                    </a:cubicBezTo>
                    <a:cubicBezTo>
                      <a:pt x="24315" y="109974"/>
                      <a:pt x="24434" y="110927"/>
                      <a:pt x="25291" y="111248"/>
                    </a:cubicBezTo>
                    <a:cubicBezTo>
                      <a:pt x="27113" y="111935"/>
                      <a:pt x="28996" y="112219"/>
                      <a:pt x="30906" y="112219"/>
                    </a:cubicBezTo>
                    <a:cubicBezTo>
                      <a:pt x="37111" y="112219"/>
                      <a:pt x="43595" y="109220"/>
                      <a:pt x="49139" y="107272"/>
                    </a:cubicBezTo>
                    <a:cubicBezTo>
                      <a:pt x="53854" y="105617"/>
                      <a:pt x="58783" y="104640"/>
                      <a:pt x="63617" y="103366"/>
                    </a:cubicBezTo>
                    <a:cubicBezTo>
                      <a:pt x="69106" y="101926"/>
                      <a:pt x="74583" y="100390"/>
                      <a:pt x="80060" y="98830"/>
                    </a:cubicBezTo>
                    <a:cubicBezTo>
                      <a:pt x="86906" y="96877"/>
                      <a:pt x="93740" y="95330"/>
                      <a:pt x="100693" y="93841"/>
                    </a:cubicBezTo>
                    <a:cubicBezTo>
                      <a:pt x="107075" y="92472"/>
                      <a:pt x="113457" y="90912"/>
                      <a:pt x="119410" y="88210"/>
                    </a:cubicBezTo>
                    <a:cubicBezTo>
                      <a:pt x="124291" y="85983"/>
                      <a:pt x="128804" y="82733"/>
                      <a:pt x="131602" y="78066"/>
                    </a:cubicBezTo>
                    <a:cubicBezTo>
                      <a:pt x="135186" y="71982"/>
                      <a:pt x="134733" y="64373"/>
                      <a:pt x="133031" y="57694"/>
                    </a:cubicBezTo>
                    <a:cubicBezTo>
                      <a:pt x="131959" y="53444"/>
                      <a:pt x="130233" y="49372"/>
                      <a:pt x="128566" y="45324"/>
                    </a:cubicBezTo>
                    <a:cubicBezTo>
                      <a:pt x="126863" y="41180"/>
                      <a:pt x="125375" y="37013"/>
                      <a:pt x="124113" y="32703"/>
                    </a:cubicBezTo>
                    <a:cubicBezTo>
                      <a:pt x="121232" y="22928"/>
                      <a:pt x="118719" y="12843"/>
                      <a:pt x="119148" y="2568"/>
                    </a:cubicBezTo>
                    <a:cubicBezTo>
                      <a:pt x="119160" y="2032"/>
                      <a:pt x="118755" y="1532"/>
                      <a:pt x="118255" y="1390"/>
                    </a:cubicBezTo>
                    <a:cubicBezTo>
                      <a:pt x="114202" y="375"/>
                      <a:pt x="110026" y="0"/>
                      <a:pt x="105837" y="0"/>
                    </a:cubicBezTo>
                    <a:close/>
                  </a:path>
                </a:pathLst>
              </a:cu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44"/>
              <p:cNvSpPr/>
              <p:nvPr/>
            </p:nvSpPr>
            <p:spPr>
              <a:xfrm>
                <a:off x="3982025" y="2144950"/>
                <a:ext cx="1458175" cy="325300"/>
              </a:xfrm>
              <a:custGeom>
                <a:avLst/>
                <a:gdLst/>
                <a:ahLst/>
                <a:cxnLst/>
                <a:rect l="l" t="t" r="r" b="b"/>
                <a:pathLst>
                  <a:path w="58327" h="13012" extrusionOk="0">
                    <a:moveTo>
                      <a:pt x="57274" y="1"/>
                    </a:moveTo>
                    <a:cubicBezTo>
                      <a:pt x="57227" y="1"/>
                      <a:pt x="57178" y="5"/>
                      <a:pt x="57128" y="15"/>
                    </a:cubicBezTo>
                    <a:cubicBezTo>
                      <a:pt x="47924" y="1730"/>
                      <a:pt x="38816" y="3825"/>
                      <a:pt x="29636" y="5611"/>
                    </a:cubicBezTo>
                    <a:cubicBezTo>
                      <a:pt x="19980" y="7492"/>
                      <a:pt x="10074" y="8302"/>
                      <a:pt x="752" y="11624"/>
                    </a:cubicBezTo>
                    <a:cubicBezTo>
                      <a:pt x="1" y="11892"/>
                      <a:pt x="217" y="13012"/>
                      <a:pt x="886" y="13012"/>
                    </a:cubicBezTo>
                    <a:cubicBezTo>
                      <a:pt x="959" y="13012"/>
                      <a:pt x="1038" y="12998"/>
                      <a:pt x="1121" y="12969"/>
                    </a:cubicBezTo>
                    <a:cubicBezTo>
                      <a:pt x="10432" y="9659"/>
                      <a:pt x="20350" y="8778"/>
                      <a:pt x="30005" y="6956"/>
                    </a:cubicBezTo>
                    <a:cubicBezTo>
                      <a:pt x="39185" y="5206"/>
                      <a:pt x="48293" y="3063"/>
                      <a:pt x="57497" y="1360"/>
                    </a:cubicBezTo>
                    <a:cubicBezTo>
                      <a:pt x="58327" y="1203"/>
                      <a:pt x="58037" y="1"/>
                      <a:pt x="57274" y="1"/>
                    </a:cubicBezTo>
                    <a:close/>
                  </a:path>
                </a:pathLst>
              </a:cu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44"/>
              <p:cNvSpPr/>
              <p:nvPr/>
            </p:nvSpPr>
            <p:spPr>
              <a:xfrm>
                <a:off x="4079350" y="3240825"/>
                <a:ext cx="842775" cy="284550"/>
              </a:xfrm>
              <a:custGeom>
                <a:avLst/>
                <a:gdLst/>
                <a:ahLst/>
                <a:cxnLst/>
                <a:rect l="l" t="t" r="r" b="b"/>
                <a:pathLst>
                  <a:path w="33711" h="11382" extrusionOk="0">
                    <a:moveTo>
                      <a:pt x="32823" y="0"/>
                    </a:moveTo>
                    <a:cubicBezTo>
                      <a:pt x="32750" y="0"/>
                      <a:pt x="32672" y="13"/>
                      <a:pt x="32589" y="43"/>
                    </a:cubicBezTo>
                    <a:cubicBezTo>
                      <a:pt x="22052" y="3555"/>
                      <a:pt x="11539" y="7198"/>
                      <a:pt x="800" y="10008"/>
                    </a:cubicBezTo>
                    <a:cubicBezTo>
                      <a:pt x="0" y="10216"/>
                      <a:pt x="238" y="11381"/>
                      <a:pt x="968" y="11381"/>
                    </a:cubicBezTo>
                    <a:cubicBezTo>
                      <a:pt x="1031" y="11381"/>
                      <a:pt x="1098" y="11373"/>
                      <a:pt x="1169" y="11353"/>
                    </a:cubicBezTo>
                    <a:cubicBezTo>
                      <a:pt x="11920" y="8520"/>
                      <a:pt x="22422" y="4888"/>
                      <a:pt x="32959" y="1376"/>
                    </a:cubicBezTo>
                    <a:cubicBezTo>
                      <a:pt x="33710" y="1129"/>
                      <a:pt x="33493" y="0"/>
                      <a:pt x="32823" y="0"/>
                    </a:cubicBezTo>
                    <a:close/>
                  </a:path>
                </a:pathLst>
              </a:cu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44"/>
              <p:cNvSpPr/>
              <p:nvPr/>
            </p:nvSpPr>
            <p:spPr>
              <a:xfrm>
                <a:off x="4079950" y="3490250"/>
                <a:ext cx="413775" cy="116375"/>
              </a:xfrm>
              <a:custGeom>
                <a:avLst/>
                <a:gdLst/>
                <a:ahLst/>
                <a:cxnLst/>
                <a:rect l="l" t="t" r="r" b="b"/>
                <a:pathLst>
                  <a:path w="16551" h="4655" extrusionOk="0">
                    <a:moveTo>
                      <a:pt x="15594" y="0"/>
                    </a:moveTo>
                    <a:cubicBezTo>
                      <a:pt x="15528" y="0"/>
                      <a:pt x="15458" y="10"/>
                      <a:pt x="15385" y="31"/>
                    </a:cubicBezTo>
                    <a:cubicBezTo>
                      <a:pt x="10587" y="1424"/>
                      <a:pt x="5526" y="1686"/>
                      <a:pt x="776" y="3281"/>
                    </a:cubicBezTo>
                    <a:cubicBezTo>
                      <a:pt x="1" y="3540"/>
                      <a:pt x="238" y="4655"/>
                      <a:pt x="915" y="4655"/>
                    </a:cubicBezTo>
                    <a:cubicBezTo>
                      <a:pt x="987" y="4655"/>
                      <a:pt x="1064" y="4642"/>
                      <a:pt x="1145" y="4615"/>
                    </a:cubicBezTo>
                    <a:cubicBezTo>
                      <a:pt x="5895" y="3031"/>
                      <a:pt x="10956" y="2758"/>
                      <a:pt x="15766" y="1376"/>
                    </a:cubicBezTo>
                    <a:cubicBezTo>
                      <a:pt x="16551" y="1148"/>
                      <a:pt x="16307" y="0"/>
                      <a:pt x="15594" y="0"/>
                    </a:cubicBezTo>
                    <a:close/>
                  </a:path>
                </a:pathLst>
              </a:cu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44"/>
              <p:cNvSpPr/>
              <p:nvPr/>
            </p:nvSpPr>
            <p:spPr>
              <a:xfrm>
                <a:off x="4092350" y="3647025"/>
                <a:ext cx="360250" cy="140000"/>
              </a:xfrm>
              <a:custGeom>
                <a:avLst/>
                <a:gdLst/>
                <a:ahLst/>
                <a:cxnLst/>
                <a:rect l="l" t="t" r="r" b="b"/>
                <a:pathLst>
                  <a:path w="14410" h="5600" extrusionOk="0">
                    <a:moveTo>
                      <a:pt x="13486" y="1"/>
                    </a:moveTo>
                    <a:cubicBezTo>
                      <a:pt x="13418" y="1"/>
                      <a:pt x="13346" y="12"/>
                      <a:pt x="13270" y="35"/>
                    </a:cubicBezTo>
                    <a:cubicBezTo>
                      <a:pt x="9043" y="1285"/>
                      <a:pt x="4852" y="2618"/>
                      <a:pt x="744" y="4214"/>
                    </a:cubicBezTo>
                    <a:cubicBezTo>
                      <a:pt x="1" y="4490"/>
                      <a:pt x="205" y="5600"/>
                      <a:pt x="857" y="5600"/>
                    </a:cubicBezTo>
                    <a:cubicBezTo>
                      <a:pt x="936" y="5600"/>
                      <a:pt x="1022" y="5583"/>
                      <a:pt x="1113" y="5547"/>
                    </a:cubicBezTo>
                    <a:cubicBezTo>
                      <a:pt x="5221" y="3976"/>
                      <a:pt x="9412" y="2618"/>
                      <a:pt x="13639" y="1368"/>
                    </a:cubicBezTo>
                    <a:cubicBezTo>
                      <a:pt x="14410" y="1140"/>
                      <a:pt x="14190" y="1"/>
                      <a:pt x="13486" y="1"/>
                    </a:cubicBezTo>
                    <a:close/>
                  </a:path>
                </a:pathLst>
              </a:cu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44"/>
              <p:cNvSpPr/>
              <p:nvPr/>
            </p:nvSpPr>
            <p:spPr>
              <a:xfrm>
                <a:off x="4096150" y="3797925"/>
                <a:ext cx="339775" cy="109900"/>
              </a:xfrm>
              <a:custGeom>
                <a:avLst/>
                <a:gdLst/>
                <a:ahLst/>
                <a:cxnLst/>
                <a:rect l="l" t="t" r="r" b="b"/>
                <a:pathLst>
                  <a:path w="13591" h="4396" extrusionOk="0">
                    <a:moveTo>
                      <a:pt x="12600" y="0"/>
                    </a:moveTo>
                    <a:cubicBezTo>
                      <a:pt x="12541" y="0"/>
                      <a:pt x="12480" y="7"/>
                      <a:pt x="12415" y="23"/>
                    </a:cubicBezTo>
                    <a:cubicBezTo>
                      <a:pt x="8534" y="952"/>
                      <a:pt x="4759" y="2297"/>
                      <a:pt x="830" y="3035"/>
                    </a:cubicBezTo>
                    <a:cubicBezTo>
                      <a:pt x="0" y="3192"/>
                      <a:pt x="280" y="4395"/>
                      <a:pt x="1051" y="4395"/>
                    </a:cubicBezTo>
                    <a:cubicBezTo>
                      <a:pt x="1099" y="4395"/>
                      <a:pt x="1148" y="4391"/>
                      <a:pt x="1199" y="4381"/>
                    </a:cubicBezTo>
                    <a:cubicBezTo>
                      <a:pt x="5128" y="3655"/>
                      <a:pt x="8903" y="2309"/>
                      <a:pt x="12796" y="1357"/>
                    </a:cubicBezTo>
                    <a:cubicBezTo>
                      <a:pt x="13590" y="1169"/>
                      <a:pt x="13342" y="0"/>
                      <a:pt x="12600" y="0"/>
                    </a:cubicBezTo>
                    <a:close/>
                  </a:path>
                </a:pathLst>
              </a:cu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44"/>
              <p:cNvSpPr/>
              <p:nvPr/>
            </p:nvSpPr>
            <p:spPr>
              <a:xfrm>
                <a:off x="4063000" y="2307525"/>
                <a:ext cx="1458250" cy="325250"/>
              </a:xfrm>
              <a:custGeom>
                <a:avLst/>
                <a:gdLst/>
                <a:ahLst/>
                <a:cxnLst/>
                <a:rect l="l" t="t" r="r" b="b"/>
                <a:pathLst>
                  <a:path w="58330" h="13010" extrusionOk="0">
                    <a:moveTo>
                      <a:pt x="57267" y="0"/>
                    </a:moveTo>
                    <a:cubicBezTo>
                      <a:pt x="57222" y="0"/>
                      <a:pt x="57176" y="4"/>
                      <a:pt x="57127" y="13"/>
                    </a:cubicBezTo>
                    <a:cubicBezTo>
                      <a:pt x="47936" y="1727"/>
                      <a:pt x="38828" y="3823"/>
                      <a:pt x="29636" y="5609"/>
                    </a:cubicBezTo>
                    <a:cubicBezTo>
                      <a:pt x="19980" y="7490"/>
                      <a:pt x="10086" y="8311"/>
                      <a:pt x="751" y="11621"/>
                    </a:cubicBezTo>
                    <a:cubicBezTo>
                      <a:pt x="0" y="11890"/>
                      <a:pt x="216" y="13009"/>
                      <a:pt x="885" y="13009"/>
                    </a:cubicBezTo>
                    <a:cubicBezTo>
                      <a:pt x="959" y="13009"/>
                      <a:pt x="1037" y="12996"/>
                      <a:pt x="1120" y="12967"/>
                    </a:cubicBezTo>
                    <a:cubicBezTo>
                      <a:pt x="10443" y="9657"/>
                      <a:pt x="20349" y="8788"/>
                      <a:pt x="30017" y="6954"/>
                    </a:cubicBezTo>
                    <a:cubicBezTo>
                      <a:pt x="39197" y="5216"/>
                      <a:pt x="48305" y="3073"/>
                      <a:pt x="57497" y="1358"/>
                    </a:cubicBezTo>
                    <a:cubicBezTo>
                      <a:pt x="58329" y="1201"/>
                      <a:pt x="58045" y="0"/>
                      <a:pt x="57267" y="0"/>
                    </a:cubicBezTo>
                    <a:close/>
                  </a:path>
                </a:pathLst>
              </a:cu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44"/>
              <p:cNvSpPr/>
              <p:nvPr/>
            </p:nvSpPr>
            <p:spPr>
              <a:xfrm>
                <a:off x="2920275" y="1442350"/>
                <a:ext cx="3379650" cy="2805500"/>
              </a:xfrm>
              <a:custGeom>
                <a:avLst/>
                <a:gdLst/>
                <a:ahLst/>
                <a:cxnLst/>
                <a:rect l="l" t="t" r="r" b="b"/>
                <a:pathLst>
                  <a:path w="135186" h="112220" extrusionOk="0">
                    <a:moveTo>
                      <a:pt x="75166" y="4104"/>
                    </a:moveTo>
                    <a:cubicBezTo>
                      <a:pt x="73011" y="4592"/>
                      <a:pt x="70856" y="5116"/>
                      <a:pt x="68701" y="5652"/>
                    </a:cubicBezTo>
                    <a:cubicBezTo>
                      <a:pt x="64939" y="6604"/>
                      <a:pt x="61236" y="7640"/>
                      <a:pt x="57426" y="8438"/>
                    </a:cubicBezTo>
                    <a:lnTo>
                      <a:pt x="56974" y="8521"/>
                    </a:lnTo>
                    <a:cubicBezTo>
                      <a:pt x="59688" y="7616"/>
                      <a:pt x="62379" y="6735"/>
                      <a:pt x="65117" y="5962"/>
                    </a:cubicBezTo>
                    <a:cubicBezTo>
                      <a:pt x="68392" y="5057"/>
                      <a:pt x="71773" y="4283"/>
                      <a:pt x="75166" y="4104"/>
                    </a:cubicBezTo>
                    <a:close/>
                    <a:moveTo>
                      <a:pt x="125030" y="72315"/>
                    </a:moveTo>
                    <a:cubicBezTo>
                      <a:pt x="125387" y="75172"/>
                      <a:pt x="124946" y="78173"/>
                      <a:pt x="124101" y="80971"/>
                    </a:cubicBezTo>
                    <a:cubicBezTo>
                      <a:pt x="124291" y="80137"/>
                      <a:pt x="124458" y="79316"/>
                      <a:pt x="124577" y="78470"/>
                    </a:cubicBezTo>
                    <a:cubicBezTo>
                      <a:pt x="124684" y="77887"/>
                      <a:pt x="124744" y="77316"/>
                      <a:pt x="124792" y="76732"/>
                    </a:cubicBezTo>
                    <a:cubicBezTo>
                      <a:pt x="124911" y="75327"/>
                      <a:pt x="124934" y="73922"/>
                      <a:pt x="124875" y="72494"/>
                    </a:cubicBezTo>
                    <a:cubicBezTo>
                      <a:pt x="124875" y="72458"/>
                      <a:pt x="124863" y="72434"/>
                      <a:pt x="124863" y="72398"/>
                    </a:cubicBezTo>
                    <a:cubicBezTo>
                      <a:pt x="124923" y="72374"/>
                      <a:pt x="124982" y="72339"/>
                      <a:pt x="125030" y="72315"/>
                    </a:cubicBezTo>
                    <a:close/>
                    <a:moveTo>
                      <a:pt x="120636" y="74303"/>
                    </a:moveTo>
                    <a:cubicBezTo>
                      <a:pt x="121113" y="76327"/>
                      <a:pt x="121255" y="78423"/>
                      <a:pt x="121577" y="80483"/>
                    </a:cubicBezTo>
                    <a:cubicBezTo>
                      <a:pt x="121577" y="80625"/>
                      <a:pt x="121577" y="80792"/>
                      <a:pt x="121589" y="80947"/>
                    </a:cubicBezTo>
                    <a:cubicBezTo>
                      <a:pt x="121232" y="81102"/>
                      <a:pt x="120898" y="81316"/>
                      <a:pt x="120517" y="81387"/>
                    </a:cubicBezTo>
                    <a:cubicBezTo>
                      <a:pt x="120112" y="81483"/>
                      <a:pt x="119958" y="81899"/>
                      <a:pt x="120017" y="82257"/>
                    </a:cubicBezTo>
                    <a:cubicBezTo>
                      <a:pt x="120184" y="83173"/>
                      <a:pt x="120315" y="84078"/>
                      <a:pt x="120351" y="85019"/>
                    </a:cubicBezTo>
                    <a:lnTo>
                      <a:pt x="120351" y="85055"/>
                    </a:lnTo>
                    <a:cubicBezTo>
                      <a:pt x="117660" y="86495"/>
                      <a:pt x="114755" y="87579"/>
                      <a:pt x="111873" y="88507"/>
                    </a:cubicBezTo>
                    <a:cubicBezTo>
                      <a:pt x="113159" y="84816"/>
                      <a:pt x="112909" y="80733"/>
                      <a:pt x="113028" y="76863"/>
                    </a:cubicBezTo>
                    <a:cubicBezTo>
                      <a:pt x="115624" y="76184"/>
                      <a:pt x="118160" y="75315"/>
                      <a:pt x="120636" y="74303"/>
                    </a:cubicBezTo>
                    <a:close/>
                    <a:moveTo>
                      <a:pt x="105709" y="2399"/>
                    </a:moveTo>
                    <a:cubicBezTo>
                      <a:pt x="109418" y="2399"/>
                      <a:pt x="113114" y="2709"/>
                      <a:pt x="116695" y="3521"/>
                    </a:cubicBezTo>
                    <a:cubicBezTo>
                      <a:pt x="116433" y="13891"/>
                      <a:pt x="119041" y="24071"/>
                      <a:pt x="121958" y="33953"/>
                    </a:cubicBezTo>
                    <a:cubicBezTo>
                      <a:pt x="124672" y="43133"/>
                      <a:pt x="129459" y="51693"/>
                      <a:pt x="131316" y="61111"/>
                    </a:cubicBezTo>
                    <a:cubicBezTo>
                      <a:pt x="132709" y="68195"/>
                      <a:pt x="131661" y="75422"/>
                      <a:pt x="126435" y="80649"/>
                    </a:cubicBezTo>
                    <a:cubicBezTo>
                      <a:pt x="126077" y="81006"/>
                      <a:pt x="125708" y="81340"/>
                      <a:pt x="125327" y="81673"/>
                    </a:cubicBezTo>
                    <a:cubicBezTo>
                      <a:pt x="126399" y="78244"/>
                      <a:pt x="126875" y="74589"/>
                      <a:pt x="126232" y="71089"/>
                    </a:cubicBezTo>
                    <a:cubicBezTo>
                      <a:pt x="126164" y="70758"/>
                      <a:pt x="125860" y="70590"/>
                      <a:pt x="125554" y="70590"/>
                    </a:cubicBezTo>
                    <a:cubicBezTo>
                      <a:pt x="125430" y="70590"/>
                      <a:pt x="125306" y="70617"/>
                      <a:pt x="125196" y="70672"/>
                    </a:cubicBezTo>
                    <a:cubicBezTo>
                      <a:pt x="121053" y="72803"/>
                      <a:pt x="116660" y="74482"/>
                      <a:pt x="112147" y="75649"/>
                    </a:cubicBezTo>
                    <a:cubicBezTo>
                      <a:pt x="111778" y="75732"/>
                      <a:pt x="111623" y="76042"/>
                      <a:pt x="111659" y="76339"/>
                    </a:cubicBezTo>
                    <a:cubicBezTo>
                      <a:pt x="111647" y="76387"/>
                      <a:pt x="111647" y="76434"/>
                      <a:pt x="111647" y="76494"/>
                    </a:cubicBezTo>
                    <a:cubicBezTo>
                      <a:pt x="111492" y="80614"/>
                      <a:pt x="111957" y="85174"/>
                      <a:pt x="110171" y="89007"/>
                    </a:cubicBezTo>
                    <a:cubicBezTo>
                      <a:pt x="110123" y="89019"/>
                      <a:pt x="110064" y="89043"/>
                      <a:pt x="110004" y="89055"/>
                    </a:cubicBezTo>
                    <a:cubicBezTo>
                      <a:pt x="104575" y="90662"/>
                      <a:pt x="99003" y="91722"/>
                      <a:pt x="93490" y="92877"/>
                    </a:cubicBezTo>
                    <a:cubicBezTo>
                      <a:pt x="86477" y="94353"/>
                      <a:pt x="79631" y="96449"/>
                      <a:pt x="72737" y="98366"/>
                    </a:cubicBezTo>
                    <a:cubicBezTo>
                      <a:pt x="68142" y="99652"/>
                      <a:pt x="63546" y="100902"/>
                      <a:pt x="58926" y="102080"/>
                    </a:cubicBezTo>
                    <a:cubicBezTo>
                      <a:pt x="54890" y="103104"/>
                      <a:pt x="50901" y="104045"/>
                      <a:pt x="46996" y="105450"/>
                    </a:cubicBezTo>
                    <a:cubicBezTo>
                      <a:pt x="42948" y="106902"/>
                      <a:pt x="38281" y="108938"/>
                      <a:pt x="33685" y="109581"/>
                    </a:cubicBezTo>
                    <a:cubicBezTo>
                      <a:pt x="35102" y="108569"/>
                      <a:pt x="36280" y="107176"/>
                      <a:pt x="37054" y="105664"/>
                    </a:cubicBezTo>
                    <a:cubicBezTo>
                      <a:pt x="39840" y="100235"/>
                      <a:pt x="39924" y="93413"/>
                      <a:pt x="39817" y="87436"/>
                    </a:cubicBezTo>
                    <a:cubicBezTo>
                      <a:pt x="39698" y="80530"/>
                      <a:pt x="38888" y="73827"/>
                      <a:pt x="37173" y="67112"/>
                    </a:cubicBezTo>
                    <a:cubicBezTo>
                      <a:pt x="34637" y="57170"/>
                      <a:pt x="30696" y="47669"/>
                      <a:pt x="27422" y="37977"/>
                    </a:cubicBezTo>
                    <a:cubicBezTo>
                      <a:pt x="25672" y="32762"/>
                      <a:pt x="24124" y="27488"/>
                      <a:pt x="23053" y="22083"/>
                    </a:cubicBezTo>
                    <a:cubicBezTo>
                      <a:pt x="23029" y="22023"/>
                      <a:pt x="23017" y="21963"/>
                      <a:pt x="22993" y="21904"/>
                    </a:cubicBezTo>
                    <a:cubicBezTo>
                      <a:pt x="22993" y="21904"/>
                      <a:pt x="23005" y="21904"/>
                      <a:pt x="23005" y="21892"/>
                    </a:cubicBezTo>
                    <a:cubicBezTo>
                      <a:pt x="29637" y="17070"/>
                      <a:pt x="37709" y="14939"/>
                      <a:pt x="45627" y="13236"/>
                    </a:cubicBezTo>
                    <a:cubicBezTo>
                      <a:pt x="49604" y="12391"/>
                      <a:pt x="53592" y="11677"/>
                      <a:pt x="57581" y="10867"/>
                    </a:cubicBezTo>
                    <a:cubicBezTo>
                      <a:pt x="61403" y="10093"/>
                      <a:pt x="65141" y="9069"/>
                      <a:pt x="68916" y="8105"/>
                    </a:cubicBezTo>
                    <a:cubicBezTo>
                      <a:pt x="76988" y="6045"/>
                      <a:pt x="85168" y="4318"/>
                      <a:pt x="93442" y="3283"/>
                    </a:cubicBezTo>
                    <a:cubicBezTo>
                      <a:pt x="97453" y="2781"/>
                      <a:pt x="101589" y="2399"/>
                      <a:pt x="105709" y="2399"/>
                    </a:cubicBezTo>
                    <a:close/>
                    <a:moveTo>
                      <a:pt x="105837" y="0"/>
                    </a:moveTo>
                    <a:cubicBezTo>
                      <a:pt x="101868" y="0"/>
                      <a:pt x="97888" y="336"/>
                      <a:pt x="93990" y="782"/>
                    </a:cubicBezTo>
                    <a:cubicBezTo>
                      <a:pt x="90549" y="1187"/>
                      <a:pt x="87132" y="1723"/>
                      <a:pt x="83727" y="2342"/>
                    </a:cubicBezTo>
                    <a:cubicBezTo>
                      <a:pt x="80524" y="2783"/>
                      <a:pt x="77274" y="2568"/>
                      <a:pt x="74059" y="2759"/>
                    </a:cubicBezTo>
                    <a:cubicBezTo>
                      <a:pt x="70928" y="2961"/>
                      <a:pt x="67773" y="3795"/>
                      <a:pt x="64760" y="4604"/>
                    </a:cubicBezTo>
                    <a:cubicBezTo>
                      <a:pt x="58081" y="6426"/>
                      <a:pt x="51651" y="9033"/>
                      <a:pt x="44936" y="10700"/>
                    </a:cubicBezTo>
                    <a:cubicBezTo>
                      <a:pt x="33804" y="13462"/>
                      <a:pt x="21279" y="13772"/>
                      <a:pt x="11777" y="20951"/>
                    </a:cubicBezTo>
                    <a:cubicBezTo>
                      <a:pt x="11539" y="21130"/>
                      <a:pt x="11349" y="21428"/>
                      <a:pt x="11468" y="21737"/>
                    </a:cubicBezTo>
                    <a:cubicBezTo>
                      <a:pt x="11789" y="22606"/>
                      <a:pt x="12135" y="23476"/>
                      <a:pt x="12492" y="24345"/>
                    </a:cubicBezTo>
                    <a:lnTo>
                      <a:pt x="12361" y="24345"/>
                    </a:lnTo>
                    <a:cubicBezTo>
                      <a:pt x="11218" y="24428"/>
                      <a:pt x="10289" y="24809"/>
                      <a:pt x="9551" y="25714"/>
                    </a:cubicBezTo>
                    <a:cubicBezTo>
                      <a:pt x="9229" y="26083"/>
                      <a:pt x="9313" y="26512"/>
                      <a:pt x="9682" y="26797"/>
                    </a:cubicBezTo>
                    <a:cubicBezTo>
                      <a:pt x="15087" y="30953"/>
                      <a:pt x="16457" y="38394"/>
                      <a:pt x="19409" y="44181"/>
                    </a:cubicBezTo>
                    <a:cubicBezTo>
                      <a:pt x="19535" y="44433"/>
                      <a:pt x="19739" y="44537"/>
                      <a:pt x="19947" y="44537"/>
                    </a:cubicBezTo>
                    <a:cubicBezTo>
                      <a:pt x="20408" y="44537"/>
                      <a:pt x="20894" y="44027"/>
                      <a:pt x="20624" y="43478"/>
                    </a:cubicBezTo>
                    <a:cubicBezTo>
                      <a:pt x="17647" y="37644"/>
                      <a:pt x="16195" y="30596"/>
                      <a:pt x="11099" y="26178"/>
                    </a:cubicBezTo>
                    <a:cubicBezTo>
                      <a:pt x="11456" y="25916"/>
                      <a:pt x="11873" y="25785"/>
                      <a:pt x="12373" y="25738"/>
                    </a:cubicBezTo>
                    <a:cubicBezTo>
                      <a:pt x="12647" y="25714"/>
                      <a:pt x="12837" y="25583"/>
                      <a:pt x="12944" y="25381"/>
                    </a:cubicBezTo>
                    <a:cubicBezTo>
                      <a:pt x="17481" y="35941"/>
                      <a:pt x="24029" y="46157"/>
                      <a:pt x="23505" y="57992"/>
                    </a:cubicBezTo>
                    <a:cubicBezTo>
                      <a:pt x="23481" y="58438"/>
                      <a:pt x="23821" y="58661"/>
                      <a:pt x="24172" y="58661"/>
                    </a:cubicBezTo>
                    <a:cubicBezTo>
                      <a:pt x="24523" y="58661"/>
                      <a:pt x="24886" y="58438"/>
                      <a:pt x="24910" y="57992"/>
                    </a:cubicBezTo>
                    <a:cubicBezTo>
                      <a:pt x="25470" y="44812"/>
                      <a:pt x="17492" y="33655"/>
                      <a:pt x="12980" y="21809"/>
                    </a:cubicBezTo>
                    <a:cubicBezTo>
                      <a:pt x="18314" y="17963"/>
                      <a:pt x="24577" y="16177"/>
                      <a:pt x="31006" y="14867"/>
                    </a:cubicBezTo>
                    <a:lnTo>
                      <a:pt x="31006" y="14867"/>
                    </a:lnTo>
                    <a:cubicBezTo>
                      <a:pt x="27768" y="16141"/>
                      <a:pt x="24648" y="17737"/>
                      <a:pt x="21826" y="19785"/>
                    </a:cubicBezTo>
                    <a:cubicBezTo>
                      <a:pt x="21731" y="19868"/>
                      <a:pt x="21660" y="19939"/>
                      <a:pt x="21588" y="20011"/>
                    </a:cubicBezTo>
                    <a:cubicBezTo>
                      <a:pt x="19743" y="20773"/>
                      <a:pt x="17957" y="21654"/>
                      <a:pt x="16314" y="22809"/>
                    </a:cubicBezTo>
                    <a:cubicBezTo>
                      <a:pt x="15992" y="23047"/>
                      <a:pt x="15885" y="23392"/>
                      <a:pt x="16064" y="23761"/>
                    </a:cubicBezTo>
                    <a:cubicBezTo>
                      <a:pt x="20207" y="32512"/>
                      <a:pt x="23755" y="41490"/>
                      <a:pt x="26279" y="50848"/>
                    </a:cubicBezTo>
                    <a:cubicBezTo>
                      <a:pt x="28125" y="57682"/>
                      <a:pt x="29196" y="64671"/>
                      <a:pt x="30482" y="71624"/>
                    </a:cubicBezTo>
                    <a:cubicBezTo>
                      <a:pt x="31637" y="77768"/>
                      <a:pt x="32661" y="84007"/>
                      <a:pt x="32613" y="90293"/>
                    </a:cubicBezTo>
                    <a:cubicBezTo>
                      <a:pt x="32566" y="94853"/>
                      <a:pt x="31911" y="100687"/>
                      <a:pt x="27946" y="103533"/>
                    </a:cubicBezTo>
                    <a:cubicBezTo>
                      <a:pt x="27922" y="103521"/>
                      <a:pt x="27922" y="103509"/>
                      <a:pt x="27910" y="103509"/>
                    </a:cubicBezTo>
                    <a:cubicBezTo>
                      <a:pt x="28006" y="103426"/>
                      <a:pt x="28077" y="103331"/>
                      <a:pt x="28125" y="103176"/>
                    </a:cubicBezTo>
                    <a:cubicBezTo>
                      <a:pt x="30161" y="96508"/>
                      <a:pt x="30542" y="89353"/>
                      <a:pt x="30387" y="82435"/>
                    </a:cubicBezTo>
                    <a:cubicBezTo>
                      <a:pt x="30220" y="75661"/>
                      <a:pt x="29446" y="68636"/>
                      <a:pt x="27196" y="62207"/>
                    </a:cubicBezTo>
                    <a:cubicBezTo>
                      <a:pt x="27078" y="61872"/>
                      <a:pt x="26798" y="61728"/>
                      <a:pt x="26522" y="61728"/>
                    </a:cubicBezTo>
                    <a:cubicBezTo>
                      <a:pt x="26099" y="61728"/>
                      <a:pt x="25683" y="62065"/>
                      <a:pt x="25863" y="62576"/>
                    </a:cubicBezTo>
                    <a:cubicBezTo>
                      <a:pt x="28077" y="68922"/>
                      <a:pt x="28791" y="75744"/>
                      <a:pt x="28994" y="82435"/>
                    </a:cubicBezTo>
                    <a:cubicBezTo>
                      <a:pt x="29161" y="87995"/>
                      <a:pt x="28911" y="93710"/>
                      <a:pt x="27732" y="99187"/>
                    </a:cubicBezTo>
                    <a:cubicBezTo>
                      <a:pt x="27732" y="98925"/>
                      <a:pt x="27720" y="98663"/>
                      <a:pt x="27708" y="98413"/>
                    </a:cubicBezTo>
                    <a:cubicBezTo>
                      <a:pt x="27613" y="96735"/>
                      <a:pt x="27589" y="95032"/>
                      <a:pt x="27565" y="93353"/>
                    </a:cubicBezTo>
                    <a:cubicBezTo>
                      <a:pt x="27529" y="90174"/>
                      <a:pt x="27553" y="86995"/>
                      <a:pt x="27470" y="83816"/>
                    </a:cubicBezTo>
                    <a:cubicBezTo>
                      <a:pt x="27303" y="78030"/>
                      <a:pt x="26255" y="72529"/>
                      <a:pt x="25148" y="66874"/>
                    </a:cubicBezTo>
                    <a:cubicBezTo>
                      <a:pt x="23326" y="57766"/>
                      <a:pt x="21814" y="47312"/>
                      <a:pt x="15445" y="40085"/>
                    </a:cubicBezTo>
                    <a:cubicBezTo>
                      <a:pt x="15305" y="39929"/>
                      <a:pt x="15144" y="39863"/>
                      <a:pt x="14987" y="39863"/>
                    </a:cubicBezTo>
                    <a:cubicBezTo>
                      <a:pt x="14473" y="39863"/>
                      <a:pt x="14000" y="40562"/>
                      <a:pt x="14456" y="41073"/>
                    </a:cubicBezTo>
                    <a:cubicBezTo>
                      <a:pt x="20838" y="48288"/>
                      <a:pt x="22183" y="59051"/>
                      <a:pt x="23993" y="68160"/>
                    </a:cubicBezTo>
                    <a:cubicBezTo>
                      <a:pt x="25172" y="74018"/>
                      <a:pt x="26017" y="79721"/>
                      <a:pt x="26136" y="85733"/>
                    </a:cubicBezTo>
                    <a:cubicBezTo>
                      <a:pt x="26196" y="88698"/>
                      <a:pt x="26172" y="91663"/>
                      <a:pt x="26220" y="94615"/>
                    </a:cubicBezTo>
                    <a:cubicBezTo>
                      <a:pt x="26244" y="96092"/>
                      <a:pt x="26291" y="97580"/>
                      <a:pt x="26374" y="99056"/>
                    </a:cubicBezTo>
                    <a:cubicBezTo>
                      <a:pt x="26410" y="99723"/>
                      <a:pt x="26410" y="100437"/>
                      <a:pt x="26470" y="101140"/>
                    </a:cubicBezTo>
                    <a:cubicBezTo>
                      <a:pt x="24398" y="97092"/>
                      <a:pt x="24136" y="92151"/>
                      <a:pt x="24053" y="87686"/>
                    </a:cubicBezTo>
                    <a:cubicBezTo>
                      <a:pt x="23958" y="81423"/>
                      <a:pt x="24208" y="75363"/>
                      <a:pt x="23029" y="69160"/>
                    </a:cubicBezTo>
                    <a:cubicBezTo>
                      <a:pt x="21600" y="61611"/>
                      <a:pt x="18933" y="54313"/>
                      <a:pt x="16076" y="47217"/>
                    </a:cubicBezTo>
                    <a:cubicBezTo>
                      <a:pt x="14861" y="44192"/>
                      <a:pt x="13599" y="41133"/>
                      <a:pt x="11968" y="38299"/>
                    </a:cubicBezTo>
                    <a:cubicBezTo>
                      <a:pt x="11230" y="36989"/>
                      <a:pt x="10301" y="35787"/>
                      <a:pt x="9265" y="34703"/>
                    </a:cubicBezTo>
                    <a:cubicBezTo>
                      <a:pt x="9015" y="34453"/>
                      <a:pt x="8753" y="34215"/>
                      <a:pt x="8491" y="33977"/>
                    </a:cubicBezTo>
                    <a:cubicBezTo>
                      <a:pt x="8968" y="33524"/>
                      <a:pt x="9384" y="33036"/>
                      <a:pt x="9825" y="32548"/>
                    </a:cubicBezTo>
                    <a:cubicBezTo>
                      <a:pt x="10396" y="33441"/>
                      <a:pt x="10813" y="34405"/>
                      <a:pt x="11051" y="35418"/>
                    </a:cubicBezTo>
                    <a:cubicBezTo>
                      <a:pt x="11132" y="35768"/>
                      <a:pt x="11393" y="35919"/>
                      <a:pt x="11665" y="35919"/>
                    </a:cubicBezTo>
                    <a:cubicBezTo>
                      <a:pt x="12077" y="35919"/>
                      <a:pt x="12514" y="35572"/>
                      <a:pt x="12385" y="35048"/>
                    </a:cubicBezTo>
                    <a:cubicBezTo>
                      <a:pt x="11777" y="32441"/>
                      <a:pt x="10111" y="30084"/>
                      <a:pt x="7896" y="28595"/>
                    </a:cubicBezTo>
                    <a:cubicBezTo>
                      <a:pt x="7803" y="28531"/>
                      <a:pt x="7679" y="28501"/>
                      <a:pt x="7554" y="28501"/>
                    </a:cubicBezTo>
                    <a:cubicBezTo>
                      <a:pt x="7423" y="28501"/>
                      <a:pt x="7291" y="28534"/>
                      <a:pt x="7194" y="28595"/>
                    </a:cubicBezTo>
                    <a:cubicBezTo>
                      <a:pt x="5836" y="29453"/>
                      <a:pt x="4574" y="30476"/>
                      <a:pt x="3336" y="31488"/>
                    </a:cubicBezTo>
                    <a:cubicBezTo>
                      <a:pt x="2792" y="31930"/>
                      <a:pt x="3290" y="32637"/>
                      <a:pt x="3864" y="32637"/>
                    </a:cubicBezTo>
                    <a:cubicBezTo>
                      <a:pt x="4018" y="32637"/>
                      <a:pt x="4178" y="32586"/>
                      <a:pt x="4324" y="32465"/>
                    </a:cubicBezTo>
                    <a:cubicBezTo>
                      <a:pt x="5360" y="31619"/>
                      <a:pt x="6408" y="30774"/>
                      <a:pt x="7539" y="30024"/>
                    </a:cubicBezTo>
                    <a:cubicBezTo>
                      <a:pt x="8075" y="30429"/>
                      <a:pt x="8563" y="30893"/>
                      <a:pt x="8991" y="31393"/>
                    </a:cubicBezTo>
                    <a:cubicBezTo>
                      <a:pt x="8968" y="31429"/>
                      <a:pt x="8932" y="31441"/>
                      <a:pt x="8908" y="31477"/>
                    </a:cubicBezTo>
                    <a:cubicBezTo>
                      <a:pt x="8503" y="31893"/>
                      <a:pt x="8134" y="32322"/>
                      <a:pt x="7729" y="32739"/>
                    </a:cubicBezTo>
                    <a:cubicBezTo>
                      <a:pt x="7432" y="33048"/>
                      <a:pt x="6836" y="33298"/>
                      <a:pt x="6836" y="33810"/>
                    </a:cubicBezTo>
                    <a:cubicBezTo>
                      <a:pt x="6836" y="34870"/>
                      <a:pt x="8337" y="35679"/>
                      <a:pt x="8991" y="36441"/>
                    </a:cubicBezTo>
                    <a:cubicBezTo>
                      <a:pt x="11456" y="39239"/>
                      <a:pt x="12885" y="43049"/>
                      <a:pt x="14278" y="46443"/>
                    </a:cubicBezTo>
                    <a:cubicBezTo>
                      <a:pt x="17350" y="53896"/>
                      <a:pt x="20112" y="61552"/>
                      <a:pt x="21695" y="69481"/>
                    </a:cubicBezTo>
                    <a:cubicBezTo>
                      <a:pt x="22981" y="76030"/>
                      <a:pt x="22505" y="82507"/>
                      <a:pt x="22707" y="89127"/>
                    </a:cubicBezTo>
                    <a:cubicBezTo>
                      <a:pt x="22850" y="94353"/>
                      <a:pt x="23553" y="99973"/>
                      <a:pt x="26791" y="104200"/>
                    </a:cubicBezTo>
                    <a:cubicBezTo>
                      <a:pt x="26111" y="104550"/>
                      <a:pt x="26545" y="105488"/>
                      <a:pt x="27191" y="105488"/>
                    </a:cubicBezTo>
                    <a:cubicBezTo>
                      <a:pt x="27292" y="105488"/>
                      <a:pt x="27398" y="105466"/>
                      <a:pt x="27506" y="105414"/>
                    </a:cubicBezTo>
                    <a:cubicBezTo>
                      <a:pt x="27589" y="105379"/>
                      <a:pt x="27648" y="105331"/>
                      <a:pt x="27720" y="105307"/>
                    </a:cubicBezTo>
                    <a:cubicBezTo>
                      <a:pt x="27863" y="105457"/>
                      <a:pt x="28025" y="105520"/>
                      <a:pt x="28180" y="105520"/>
                    </a:cubicBezTo>
                    <a:cubicBezTo>
                      <a:pt x="28607" y="105520"/>
                      <a:pt x="28994" y="105049"/>
                      <a:pt x="28863" y="104605"/>
                    </a:cubicBezTo>
                    <a:cubicBezTo>
                      <a:pt x="32673" y="101866"/>
                      <a:pt x="33721" y="96675"/>
                      <a:pt x="33994" y="92174"/>
                    </a:cubicBezTo>
                    <a:cubicBezTo>
                      <a:pt x="34411" y="85662"/>
                      <a:pt x="33316" y="79042"/>
                      <a:pt x="32149" y="72636"/>
                    </a:cubicBezTo>
                    <a:cubicBezTo>
                      <a:pt x="30839" y="65409"/>
                      <a:pt x="29684" y="58123"/>
                      <a:pt x="27827" y="51015"/>
                    </a:cubicBezTo>
                    <a:cubicBezTo>
                      <a:pt x="25362" y="41549"/>
                      <a:pt x="21755" y="32453"/>
                      <a:pt x="17588" y="23618"/>
                    </a:cubicBezTo>
                    <a:cubicBezTo>
                      <a:pt x="18659" y="22904"/>
                      <a:pt x="19790" y="22309"/>
                      <a:pt x="20945" y="21773"/>
                    </a:cubicBezTo>
                    <a:lnTo>
                      <a:pt x="20945" y="21773"/>
                    </a:lnTo>
                    <a:cubicBezTo>
                      <a:pt x="20779" y="22023"/>
                      <a:pt x="20707" y="22321"/>
                      <a:pt x="20779" y="22690"/>
                    </a:cubicBezTo>
                    <a:cubicBezTo>
                      <a:pt x="22779" y="32739"/>
                      <a:pt x="26458" y="42287"/>
                      <a:pt x="29887" y="51908"/>
                    </a:cubicBezTo>
                    <a:cubicBezTo>
                      <a:pt x="33030" y="60706"/>
                      <a:pt x="36316" y="69910"/>
                      <a:pt x="37054" y="79292"/>
                    </a:cubicBezTo>
                    <a:cubicBezTo>
                      <a:pt x="37507" y="85233"/>
                      <a:pt x="37828" y="91270"/>
                      <a:pt x="37007" y="97199"/>
                    </a:cubicBezTo>
                    <a:cubicBezTo>
                      <a:pt x="36390" y="101642"/>
                      <a:pt x="34717" y="108653"/>
                      <a:pt x="29146" y="108653"/>
                    </a:cubicBezTo>
                    <a:cubicBezTo>
                      <a:pt x="29014" y="108653"/>
                      <a:pt x="28880" y="108649"/>
                      <a:pt x="28744" y="108641"/>
                    </a:cubicBezTo>
                    <a:cubicBezTo>
                      <a:pt x="24160" y="108367"/>
                      <a:pt x="22612" y="101438"/>
                      <a:pt x="21874" y="97985"/>
                    </a:cubicBezTo>
                    <a:cubicBezTo>
                      <a:pt x="20719" y="92675"/>
                      <a:pt x="20457" y="87198"/>
                      <a:pt x="20231" y="81780"/>
                    </a:cubicBezTo>
                    <a:cubicBezTo>
                      <a:pt x="19516" y="64909"/>
                      <a:pt x="14873" y="48050"/>
                      <a:pt x="4753" y="34346"/>
                    </a:cubicBezTo>
                    <a:cubicBezTo>
                      <a:pt x="4026" y="33346"/>
                      <a:pt x="3253" y="32393"/>
                      <a:pt x="2479" y="31441"/>
                    </a:cubicBezTo>
                    <a:cubicBezTo>
                      <a:pt x="2240" y="31154"/>
                      <a:pt x="1960" y="31033"/>
                      <a:pt x="1686" y="31033"/>
                    </a:cubicBezTo>
                    <a:cubicBezTo>
                      <a:pt x="813" y="31033"/>
                      <a:pt x="0" y="32252"/>
                      <a:pt x="752" y="33167"/>
                    </a:cubicBezTo>
                    <a:cubicBezTo>
                      <a:pt x="11908" y="46681"/>
                      <a:pt x="17052" y="64231"/>
                      <a:pt x="17790" y="81518"/>
                    </a:cubicBezTo>
                    <a:cubicBezTo>
                      <a:pt x="18016" y="86912"/>
                      <a:pt x="18326" y="92317"/>
                      <a:pt x="19326" y="97628"/>
                    </a:cubicBezTo>
                    <a:cubicBezTo>
                      <a:pt x="20088" y="101640"/>
                      <a:pt x="21338" y="106605"/>
                      <a:pt x="24636" y="109367"/>
                    </a:cubicBezTo>
                    <a:cubicBezTo>
                      <a:pt x="24315" y="109974"/>
                      <a:pt x="24434" y="110927"/>
                      <a:pt x="25291" y="111248"/>
                    </a:cubicBezTo>
                    <a:cubicBezTo>
                      <a:pt x="27113" y="111935"/>
                      <a:pt x="28996" y="112219"/>
                      <a:pt x="30906" y="112219"/>
                    </a:cubicBezTo>
                    <a:cubicBezTo>
                      <a:pt x="37111" y="112219"/>
                      <a:pt x="43595" y="109220"/>
                      <a:pt x="49139" y="107272"/>
                    </a:cubicBezTo>
                    <a:cubicBezTo>
                      <a:pt x="53854" y="105617"/>
                      <a:pt x="58783" y="104640"/>
                      <a:pt x="63617" y="103366"/>
                    </a:cubicBezTo>
                    <a:cubicBezTo>
                      <a:pt x="69106" y="101926"/>
                      <a:pt x="74583" y="100390"/>
                      <a:pt x="80060" y="98830"/>
                    </a:cubicBezTo>
                    <a:cubicBezTo>
                      <a:pt x="86906" y="96877"/>
                      <a:pt x="93740" y="95330"/>
                      <a:pt x="100693" y="93841"/>
                    </a:cubicBezTo>
                    <a:cubicBezTo>
                      <a:pt x="107075" y="92472"/>
                      <a:pt x="113457" y="90912"/>
                      <a:pt x="119410" y="88210"/>
                    </a:cubicBezTo>
                    <a:cubicBezTo>
                      <a:pt x="124291" y="85983"/>
                      <a:pt x="128804" y="82733"/>
                      <a:pt x="131602" y="78066"/>
                    </a:cubicBezTo>
                    <a:cubicBezTo>
                      <a:pt x="135186" y="71982"/>
                      <a:pt x="134733" y="64373"/>
                      <a:pt x="133031" y="57694"/>
                    </a:cubicBezTo>
                    <a:cubicBezTo>
                      <a:pt x="131959" y="53444"/>
                      <a:pt x="130233" y="49372"/>
                      <a:pt x="128566" y="45324"/>
                    </a:cubicBezTo>
                    <a:cubicBezTo>
                      <a:pt x="126863" y="41180"/>
                      <a:pt x="125375" y="37013"/>
                      <a:pt x="124113" y="32703"/>
                    </a:cubicBezTo>
                    <a:cubicBezTo>
                      <a:pt x="121232" y="22928"/>
                      <a:pt x="118719" y="12843"/>
                      <a:pt x="119148" y="2568"/>
                    </a:cubicBezTo>
                    <a:cubicBezTo>
                      <a:pt x="119160" y="2032"/>
                      <a:pt x="118755" y="1532"/>
                      <a:pt x="118255" y="1390"/>
                    </a:cubicBezTo>
                    <a:cubicBezTo>
                      <a:pt x="114202" y="375"/>
                      <a:pt x="110026" y="0"/>
                      <a:pt x="105837" y="0"/>
                    </a:cubicBezTo>
                    <a:close/>
                  </a:path>
                </a:pathLst>
              </a:custGeom>
              <a:noFill/>
              <a:ln w="2857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44"/>
              <p:cNvSpPr/>
              <p:nvPr/>
            </p:nvSpPr>
            <p:spPr>
              <a:xfrm>
                <a:off x="4058225" y="2068750"/>
                <a:ext cx="1458175" cy="325300"/>
              </a:xfrm>
              <a:custGeom>
                <a:avLst/>
                <a:gdLst/>
                <a:ahLst/>
                <a:cxnLst/>
                <a:rect l="l" t="t" r="r" b="b"/>
                <a:pathLst>
                  <a:path w="58327" h="13012" extrusionOk="0">
                    <a:moveTo>
                      <a:pt x="57274" y="1"/>
                    </a:moveTo>
                    <a:cubicBezTo>
                      <a:pt x="57227" y="1"/>
                      <a:pt x="57178" y="5"/>
                      <a:pt x="57128" y="15"/>
                    </a:cubicBezTo>
                    <a:cubicBezTo>
                      <a:pt x="47924" y="1730"/>
                      <a:pt x="38816" y="3825"/>
                      <a:pt x="29636" y="5611"/>
                    </a:cubicBezTo>
                    <a:cubicBezTo>
                      <a:pt x="19980" y="7492"/>
                      <a:pt x="10074" y="8302"/>
                      <a:pt x="752" y="11624"/>
                    </a:cubicBezTo>
                    <a:cubicBezTo>
                      <a:pt x="1" y="11892"/>
                      <a:pt x="217" y="13012"/>
                      <a:pt x="886" y="13012"/>
                    </a:cubicBezTo>
                    <a:cubicBezTo>
                      <a:pt x="959" y="13012"/>
                      <a:pt x="1038" y="12998"/>
                      <a:pt x="1121" y="12969"/>
                    </a:cubicBezTo>
                    <a:cubicBezTo>
                      <a:pt x="10432" y="9659"/>
                      <a:pt x="20350" y="8778"/>
                      <a:pt x="30005" y="6956"/>
                    </a:cubicBezTo>
                    <a:cubicBezTo>
                      <a:pt x="39185" y="5206"/>
                      <a:pt x="48293" y="3063"/>
                      <a:pt x="57497" y="1360"/>
                    </a:cubicBezTo>
                    <a:cubicBezTo>
                      <a:pt x="58327" y="1203"/>
                      <a:pt x="58037" y="1"/>
                      <a:pt x="57274" y="1"/>
                    </a:cubicBezTo>
                    <a:close/>
                  </a:path>
                </a:pathLst>
              </a:custGeom>
              <a:noFill/>
              <a:ln w="2857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44"/>
              <p:cNvSpPr/>
              <p:nvPr/>
            </p:nvSpPr>
            <p:spPr>
              <a:xfrm>
                <a:off x="4155550" y="3164625"/>
                <a:ext cx="842775" cy="284550"/>
              </a:xfrm>
              <a:custGeom>
                <a:avLst/>
                <a:gdLst/>
                <a:ahLst/>
                <a:cxnLst/>
                <a:rect l="l" t="t" r="r" b="b"/>
                <a:pathLst>
                  <a:path w="33711" h="11382" extrusionOk="0">
                    <a:moveTo>
                      <a:pt x="32823" y="0"/>
                    </a:moveTo>
                    <a:cubicBezTo>
                      <a:pt x="32750" y="0"/>
                      <a:pt x="32672" y="13"/>
                      <a:pt x="32589" y="43"/>
                    </a:cubicBezTo>
                    <a:cubicBezTo>
                      <a:pt x="22052" y="3555"/>
                      <a:pt x="11539" y="7198"/>
                      <a:pt x="800" y="10008"/>
                    </a:cubicBezTo>
                    <a:cubicBezTo>
                      <a:pt x="0" y="10216"/>
                      <a:pt x="238" y="11381"/>
                      <a:pt x="968" y="11381"/>
                    </a:cubicBezTo>
                    <a:cubicBezTo>
                      <a:pt x="1031" y="11381"/>
                      <a:pt x="1098" y="11373"/>
                      <a:pt x="1169" y="11353"/>
                    </a:cubicBezTo>
                    <a:cubicBezTo>
                      <a:pt x="11920" y="8520"/>
                      <a:pt x="22422" y="4888"/>
                      <a:pt x="32959" y="1376"/>
                    </a:cubicBezTo>
                    <a:cubicBezTo>
                      <a:pt x="33710" y="1129"/>
                      <a:pt x="33493" y="0"/>
                      <a:pt x="32823" y="0"/>
                    </a:cubicBezTo>
                    <a:close/>
                  </a:path>
                </a:pathLst>
              </a:custGeom>
              <a:noFill/>
              <a:ln w="2857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44"/>
              <p:cNvSpPr/>
              <p:nvPr/>
            </p:nvSpPr>
            <p:spPr>
              <a:xfrm>
                <a:off x="4156150" y="3414050"/>
                <a:ext cx="413775" cy="116375"/>
              </a:xfrm>
              <a:custGeom>
                <a:avLst/>
                <a:gdLst/>
                <a:ahLst/>
                <a:cxnLst/>
                <a:rect l="l" t="t" r="r" b="b"/>
                <a:pathLst>
                  <a:path w="16551" h="4655" extrusionOk="0">
                    <a:moveTo>
                      <a:pt x="15594" y="0"/>
                    </a:moveTo>
                    <a:cubicBezTo>
                      <a:pt x="15528" y="0"/>
                      <a:pt x="15458" y="10"/>
                      <a:pt x="15385" y="31"/>
                    </a:cubicBezTo>
                    <a:cubicBezTo>
                      <a:pt x="10587" y="1424"/>
                      <a:pt x="5526" y="1686"/>
                      <a:pt x="776" y="3281"/>
                    </a:cubicBezTo>
                    <a:cubicBezTo>
                      <a:pt x="1" y="3540"/>
                      <a:pt x="238" y="4655"/>
                      <a:pt x="915" y="4655"/>
                    </a:cubicBezTo>
                    <a:cubicBezTo>
                      <a:pt x="987" y="4655"/>
                      <a:pt x="1064" y="4642"/>
                      <a:pt x="1145" y="4615"/>
                    </a:cubicBezTo>
                    <a:cubicBezTo>
                      <a:pt x="5895" y="3031"/>
                      <a:pt x="10956" y="2758"/>
                      <a:pt x="15766" y="1376"/>
                    </a:cubicBezTo>
                    <a:cubicBezTo>
                      <a:pt x="16551" y="1148"/>
                      <a:pt x="16307" y="0"/>
                      <a:pt x="15594" y="0"/>
                    </a:cubicBezTo>
                    <a:close/>
                  </a:path>
                </a:pathLst>
              </a:custGeom>
              <a:noFill/>
              <a:ln w="2857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44"/>
              <p:cNvSpPr/>
              <p:nvPr/>
            </p:nvSpPr>
            <p:spPr>
              <a:xfrm>
                <a:off x="4168550" y="3570825"/>
                <a:ext cx="360250" cy="140000"/>
              </a:xfrm>
              <a:custGeom>
                <a:avLst/>
                <a:gdLst/>
                <a:ahLst/>
                <a:cxnLst/>
                <a:rect l="l" t="t" r="r" b="b"/>
                <a:pathLst>
                  <a:path w="14410" h="5600" extrusionOk="0">
                    <a:moveTo>
                      <a:pt x="13486" y="1"/>
                    </a:moveTo>
                    <a:cubicBezTo>
                      <a:pt x="13418" y="1"/>
                      <a:pt x="13346" y="12"/>
                      <a:pt x="13270" y="35"/>
                    </a:cubicBezTo>
                    <a:cubicBezTo>
                      <a:pt x="9043" y="1285"/>
                      <a:pt x="4852" y="2618"/>
                      <a:pt x="744" y="4214"/>
                    </a:cubicBezTo>
                    <a:cubicBezTo>
                      <a:pt x="1" y="4490"/>
                      <a:pt x="205" y="5600"/>
                      <a:pt x="857" y="5600"/>
                    </a:cubicBezTo>
                    <a:cubicBezTo>
                      <a:pt x="936" y="5600"/>
                      <a:pt x="1022" y="5583"/>
                      <a:pt x="1113" y="5547"/>
                    </a:cubicBezTo>
                    <a:cubicBezTo>
                      <a:pt x="5221" y="3976"/>
                      <a:pt x="9412" y="2618"/>
                      <a:pt x="13639" y="1368"/>
                    </a:cubicBezTo>
                    <a:cubicBezTo>
                      <a:pt x="14410" y="1140"/>
                      <a:pt x="14190" y="1"/>
                      <a:pt x="13486" y="1"/>
                    </a:cubicBezTo>
                    <a:close/>
                  </a:path>
                </a:pathLst>
              </a:custGeom>
              <a:noFill/>
              <a:ln w="2857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44"/>
              <p:cNvSpPr/>
              <p:nvPr/>
            </p:nvSpPr>
            <p:spPr>
              <a:xfrm>
                <a:off x="4172350" y="3721725"/>
                <a:ext cx="339775" cy="109900"/>
              </a:xfrm>
              <a:custGeom>
                <a:avLst/>
                <a:gdLst/>
                <a:ahLst/>
                <a:cxnLst/>
                <a:rect l="l" t="t" r="r" b="b"/>
                <a:pathLst>
                  <a:path w="13591" h="4396" extrusionOk="0">
                    <a:moveTo>
                      <a:pt x="12600" y="0"/>
                    </a:moveTo>
                    <a:cubicBezTo>
                      <a:pt x="12541" y="0"/>
                      <a:pt x="12480" y="7"/>
                      <a:pt x="12415" y="23"/>
                    </a:cubicBezTo>
                    <a:cubicBezTo>
                      <a:pt x="8534" y="952"/>
                      <a:pt x="4759" y="2297"/>
                      <a:pt x="830" y="3035"/>
                    </a:cubicBezTo>
                    <a:cubicBezTo>
                      <a:pt x="0" y="3192"/>
                      <a:pt x="280" y="4395"/>
                      <a:pt x="1051" y="4395"/>
                    </a:cubicBezTo>
                    <a:cubicBezTo>
                      <a:pt x="1099" y="4395"/>
                      <a:pt x="1148" y="4391"/>
                      <a:pt x="1199" y="4381"/>
                    </a:cubicBezTo>
                    <a:cubicBezTo>
                      <a:pt x="5128" y="3655"/>
                      <a:pt x="8903" y="2309"/>
                      <a:pt x="12796" y="1357"/>
                    </a:cubicBezTo>
                    <a:cubicBezTo>
                      <a:pt x="13590" y="1169"/>
                      <a:pt x="13342" y="0"/>
                      <a:pt x="12600" y="0"/>
                    </a:cubicBezTo>
                    <a:close/>
                  </a:path>
                </a:pathLst>
              </a:custGeom>
              <a:noFill/>
              <a:ln w="2857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44"/>
              <p:cNvSpPr/>
              <p:nvPr/>
            </p:nvSpPr>
            <p:spPr>
              <a:xfrm>
                <a:off x="4139200" y="2231325"/>
                <a:ext cx="1458250" cy="325250"/>
              </a:xfrm>
              <a:custGeom>
                <a:avLst/>
                <a:gdLst/>
                <a:ahLst/>
                <a:cxnLst/>
                <a:rect l="l" t="t" r="r" b="b"/>
                <a:pathLst>
                  <a:path w="58330" h="13010" extrusionOk="0">
                    <a:moveTo>
                      <a:pt x="57267" y="0"/>
                    </a:moveTo>
                    <a:cubicBezTo>
                      <a:pt x="57222" y="0"/>
                      <a:pt x="57176" y="4"/>
                      <a:pt x="57127" y="13"/>
                    </a:cubicBezTo>
                    <a:cubicBezTo>
                      <a:pt x="47936" y="1727"/>
                      <a:pt x="38828" y="3823"/>
                      <a:pt x="29636" y="5609"/>
                    </a:cubicBezTo>
                    <a:cubicBezTo>
                      <a:pt x="19980" y="7490"/>
                      <a:pt x="10086" y="8311"/>
                      <a:pt x="751" y="11621"/>
                    </a:cubicBezTo>
                    <a:cubicBezTo>
                      <a:pt x="0" y="11890"/>
                      <a:pt x="216" y="13009"/>
                      <a:pt x="885" y="13009"/>
                    </a:cubicBezTo>
                    <a:cubicBezTo>
                      <a:pt x="959" y="13009"/>
                      <a:pt x="1037" y="12996"/>
                      <a:pt x="1120" y="12967"/>
                    </a:cubicBezTo>
                    <a:cubicBezTo>
                      <a:pt x="10443" y="9657"/>
                      <a:pt x="20349" y="8788"/>
                      <a:pt x="30017" y="6954"/>
                    </a:cubicBezTo>
                    <a:cubicBezTo>
                      <a:pt x="39197" y="5216"/>
                      <a:pt x="48305" y="3073"/>
                      <a:pt x="57497" y="1358"/>
                    </a:cubicBezTo>
                    <a:cubicBezTo>
                      <a:pt x="58329" y="1201"/>
                      <a:pt x="58045" y="0"/>
                      <a:pt x="57267" y="0"/>
                    </a:cubicBezTo>
                    <a:close/>
                  </a:path>
                </a:pathLst>
              </a:custGeom>
              <a:noFill/>
              <a:ln w="28575"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401;p44"/>
            <p:cNvGrpSpPr/>
            <p:nvPr/>
          </p:nvGrpSpPr>
          <p:grpSpPr>
            <a:xfrm>
              <a:off x="3585782" y="1599236"/>
              <a:ext cx="465774" cy="453779"/>
              <a:chOff x="-1205276" y="975161"/>
              <a:chExt cx="782420" cy="762269"/>
            </a:xfrm>
          </p:grpSpPr>
          <p:sp>
            <p:nvSpPr>
              <p:cNvPr id="5402" name="Google Shape;5402;p44"/>
              <p:cNvSpPr/>
              <p:nvPr/>
            </p:nvSpPr>
            <p:spPr>
              <a:xfrm>
                <a:off x="-1205276" y="975161"/>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44"/>
              <p:cNvSpPr/>
              <p:nvPr/>
            </p:nvSpPr>
            <p:spPr>
              <a:xfrm>
                <a:off x="-1122772" y="1056631"/>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b="1">
                  <a:solidFill>
                    <a:schemeClr val="dk2"/>
                  </a:solidFill>
                  <a:latin typeface="Merriweather"/>
                  <a:ea typeface="Merriweather"/>
                  <a:cs typeface="Merriweather"/>
                  <a:sym typeface="Merriweather"/>
                </a:endParaRPr>
              </a:p>
            </p:txBody>
          </p:sp>
        </p:grpSp>
        <p:grpSp>
          <p:nvGrpSpPr>
            <p:cNvPr id="9" name="Google Shape;5404;p44"/>
            <p:cNvGrpSpPr/>
            <p:nvPr/>
          </p:nvGrpSpPr>
          <p:grpSpPr>
            <a:xfrm>
              <a:off x="5072107" y="1867060"/>
              <a:ext cx="465774" cy="453779"/>
              <a:chOff x="-1205276" y="1849215"/>
              <a:chExt cx="782420" cy="762269"/>
            </a:xfrm>
          </p:grpSpPr>
          <p:sp>
            <p:nvSpPr>
              <p:cNvPr id="5405" name="Google Shape;5405;p44"/>
              <p:cNvSpPr/>
              <p:nvPr/>
            </p:nvSpPr>
            <p:spPr>
              <a:xfrm>
                <a:off x="-1205276" y="1849215"/>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44"/>
              <p:cNvSpPr/>
              <p:nvPr/>
            </p:nvSpPr>
            <p:spPr>
              <a:xfrm>
                <a:off x="-1122772" y="1930684"/>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lt2"/>
                  </a:solidFill>
                </a:endParaRPr>
              </a:p>
            </p:txBody>
          </p:sp>
        </p:grpSp>
        <p:grpSp>
          <p:nvGrpSpPr>
            <p:cNvPr id="10" name="Google Shape;5407;p44"/>
            <p:cNvGrpSpPr/>
            <p:nvPr/>
          </p:nvGrpSpPr>
          <p:grpSpPr>
            <a:xfrm>
              <a:off x="4106282" y="3115297"/>
              <a:ext cx="465774" cy="453779"/>
              <a:chOff x="-1205276" y="2723268"/>
              <a:chExt cx="782420" cy="762269"/>
            </a:xfrm>
          </p:grpSpPr>
          <p:sp>
            <p:nvSpPr>
              <p:cNvPr id="5408" name="Google Shape;5408;p44"/>
              <p:cNvSpPr/>
              <p:nvPr/>
            </p:nvSpPr>
            <p:spPr>
              <a:xfrm>
                <a:off x="-1205276" y="2723268"/>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44"/>
              <p:cNvSpPr/>
              <p:nvPr/>
            </p:nvSpPr>
            <p:spPr>
              <a:xfrm>
                <a:off x="-1122772" y="2804738"/>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accent1"/>
                  </a:solidFill>
                </a:endParaRPr>
              </a:p>
            </p:txBody>
          </p:sp>
        </p:grpSp>
        <p:grpSp>
          <p:nvGrpSpPr>
            <p:cNvPr id="11" name="Google Shape;5410;p44"/>
            <p:cNvGrpSpPr/>
            <p:nvPr/>
          </p:nvGrpSpPr>
          <p:grpSpPr>
            <a:xfrm>
              <a:off x="5623607" y="2988833"/>
              <a:ext cx="465774" cy="453779"/>
              <a:chOff x="-1205276" y="3597322"/>
              <a:chExt cx="782420" cy="762269"/>
            </a:xfrm>
          </p:grpSpPr>
          <p:sp>
            <p:nvSpPr>
              <p:cNvPr id="5411" name="Google Shape;5411;p44"/>
              <p:cNvSpPr/>
              <p:nvPr/>
            </p:nvSpPr>
            <p:spPr>
              <a:xfrm>
                <a:off x="-1205276" y="3597322"/>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44"/>
              <p:cNvSpPr/>
              <p:nvPr/>
            </p:nvSpPr>
            <p:spPr>
              <a:xfrm>
                <a:off x="-1122772" y="3678791"/>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accent2"/>
                  </a:solidFill>
                </a:endParaRPr>
              </a:p>
            </p:txBody>
          </p:sp>
        </p:gr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19"/>
          <p:cNvSpPr txBox="1">
            <a:spLocks noGrp="1"/>
          </p:cNvSpPr>
          <p:nvPr>
            <p:ph type="title"/>
          </p:nvPr>
        </p:nvSpPr>
        <p:spPr>
          <a:xfrm>
            <a:off x="538575" y="538575"/>
            <a:ext cx="80670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t> </a:t>
            </a:r>
            <a:endParaRPr b="1"/>
          </a:p>
        </p:txBody>
      </p:sp>
      <p:sp>
        <p:nvSpPr>
          <p:cNvPr id="35" name="Rectangle 34"/>
          <p:cNvSpPr/>
          <p:nvPr/>
        </p:nvSpPr>
        <p:spPr>
          <a:xfrm>
            <a:off x="2143108" y="1928808"/>
            <a:ext cx="5104282" cy="1015663"/>
          </a:xfrm>
          <a:prstGeom prst="rect">
            <a:avLst/>
          </a:prstGeom>
        </p:spPr>
        <p:txBody>
          <a:bodyPr wrap="none">
            <a:spAutoFit/>
          </a:bodyPr>
          <a:lstStyle/>
          <a:p>
            <a:pPr lvl="0" algn="ctr"/>
            <a:r>
              <a:rPr lang="en-IN" sz="6000" b="1" dirty="0" smtClean="0">
                <a:solidFill>
                  <a:schemeClr val="dk2"/>
                </a:solidFill>
                <a:latin typeface="Merriweather"/>
                <a:ea typeface="Merriweather"/>
                <a:cs typeface="Merriweather"/>
                <a:sym typeface="Merriweather"/>
              </a:rPr>
              <a:t>THANK  </a:t>
            </a:r>
            <a:r>
              <a:rPr lang="en-IN" sz="6000" b="1" dirty="0" smtClean="0">
                <a:solidFill>
                  <a:schemeClr val="tx2"/>
                </a:solidFill>
                <a:latin typeface="Merriweather"/>
                <a:ea typeface="Merriweather"/>
                <a:cs typeface="Merriweather"/>
                <a:sym typeface="Merriweather"/>
              </a:rPr>
              <a:t>YOU</a:t>
            </a:r>
            <a:endParaRPr lang="en-IN" sz="6000" b="1" dirty="0">
              <a:solidFill>
                <a:schemeClr val="tx2"/>
              </a:solidFill>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txBox="1">
            <a:spLocks noGrp="1"/>
          </p:cNvSpPr>
          <p:nvPr>
            <p:ph type="title"/>
          </p:nvPr>
        </p:nvSpPr>
        <p:spPr>
          <a:xfrm>
            <a:off x="538575" y="538575"/>
            <a:ext cx="80670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latin typeface="Merriweather"/>
                <a:sym typeface="Merriweather"/>
              </a:rPr>
              <a:t>Thematic C</a:t>
            </a:r>
            <a:r>
              <a:rPr lang="en-IN" sz="2400" b="1" dirty="0" smtClean="0">
                <a:latin typeface="Merriweather"/>
                <a:sym typeface="Merriweather"/>
              </a:rPr>
              <a:t>o</a:t>
            </a:r>
            <a:r>
              <a:rPr lang="en" sz="2400" b="1" dirty="0" smtClean="0">
                <a:latin typeface="Merriweather"/>
                <a:sym typeface="Merriweather"/>
              </a:rPr>
              <a:t>ncerns </a:t>
            </a:r>
            <a:endParaRPr b="1"/>
          </a:p>
        </p:txBody>
      </p:sp>
      <p:grpSp>
        <p:nvGrpSpPr>
          <p:cNvPr id="123" name="Google Shape;123;p16"/>
          <p:cNvGrpSpPr/>
          <p:nvPr/>
        </p:nvGrpSpPr>
        <p:grpSpPr>
          <a:xfrm>
            <a:off x="2530974" y="2106457"/>
            <a:ext cx="4209458" cy="1540187"/>
            <a:chOff x="2048150" y="1951500"/>
            <a:chExt cx="3702575" cy="1354725"/>
          </a:xfrm>
        </p:grpSpPr>
        <p:sp>
          <p:nvSpPr>
            <p:cNvPr id="124" name="Google Shape;124;p16"/>
            <p:cNvSpPr/>
            <p:nvPr/>
          </p:nvSpPr>
          <p:spPr>
            <a:xfrm>
              <a:off x="2486300" y="2263500"/>
              <a:ext cx="2933425" cy="909675"/>
            </a:xfrm>
            <a:custGeom>
              <a:avLst/>
              <a:gdLst/>
              <a:ahLst/>
              <a:cxnLst/>
              <a:rect l="l" t="t" r="r" b="b"/>
              <a:pathLst>
                <a:path w="117337" h="36387" extrusionOk="0">
                  <a:moveTo>
                    <a:pt x="18849" y="1"/>
                  </a:moveTo>
                  <a:cubicBezTo>
                    <a:pt x="17991" y="1"/>
                    <a:pt x="17205" y="477"/>
                    <a:pt x="16789" y="1239"/>
                  </a:cubicBezTo>
                  <a:lnTo>
                    <a:pt x="430" y="31445"/>
                  </a:lnTo>
                  <a:cubicBezTo>
                    <a:pt x="1" y="32267"/>
                    <a:pt x="13" y="33231"/>
                    <a:pt x="489" y="34029"/>
                  </a:cubicBezTo>
                  <a:cubicBezTo>
                    <a:pt x="965" y="34814"/>
                    <a:pt x="1799" y="35291"/>
                    <a:pt x="2716" y="35291"/>
                  </a:cubicBezTo>
                  <a:lnTo>
                    <a:pt x="48519" y="35291"/>
                  </a:lnTo>
                  <a:lnTo>
                    <a:pt x="49388" y="36267"/>
                  </a:lnTo>
                  <a:cubicBezTo>
                    <a:pt x="49448" y="36350"/>
                    <a:pt x="49543" y="36386"/>
                    <a:pt x="49650" y="36386"/>
                  </a:cubicBezTo>
                  <a:lnTo>
                    <a:pt x="68343" y="36386"/>
                  </a:lnTo>
                  <a:cubicBezTo>
                    <a:pt x="68426" y="36386"/>
                    <a:pt x="68498" y="36362"/>
                    <a:pt x="68557" y="36303"/>
                  </a:cubicBezTo>
                  <a:lnTo>
                    <a:pt x="69772" y="35267"/>
                  </a:lnTo>
                  <a:lnTo>
                    <a:pt x="114884" y="35267"/>
                  </a:lnTo>
                  <a:cubicBezTo>
                    <a:pt x="115718" y="35267"/>
                    <a:pt x="116480" y="34838"/>
                    <a:pt x="116896" y="34124"/>
                  </a:cubicBezTo>
                  <a:cubicBezTo>
                    <a:pt x="117337" y="33409"/>
                    <a:pt x="117337" y="32552"/>
                    <a:pt x="116932" y="31814"/>
                  </a:cubicBezTo>
                  <a:lnTo>
                    <a:pt x="99668" y="846"/>
                  </a:lnTo>
                  <a:cubicBezTo>
                    <a:pt x="99382" y="322"/>
                    <a:pt x="98811" y="1"/>
                    <a:pt x="98216" y="1"/>
                  </a:cubicBezTo>
                  <a:lnTo>
                    <a:pt x="95894" y="1"/>
                  </a:lnTo>
                  <a:cubicBezTo>
                    <a:pt x="95703" y="1"/>
                    <a:pt x="95560" y="144"/>
                    <a:pt x="95560" y="346"/>
                  </a:cubicBezTo>
                  <a:cubicBezTo>
                    <a:pt x="95560" y="536"/>
                    <a:pt x="95703" y="679"/>
                    <a:pt x="95894" y="679"/>
                  </a:cubicBezTo>
                  <a:lnTo>
                    <a:pt x="98216" y="679"/>
                  </a:lnTo>
                  <a:cubicBezTo>
                    <a:pt x="98573" y="679"/>
                    <a:pt x="98894" y="882"/>
                    <a:pt x="99073" y="1191"/>
                  </a:cubicBezTo>
                  <a:lnTo>
                    <a:pt x="116337" y="32159"/>
                  </a:lnTo>
                  <a:cubicBezTo>
                    <a:pt x="116635" y="32683"/>
                    <a:pt x="116623" y="33290"/>
                    <a:pt x="116325" y="33802"/>
                  </a:cubicBezTo>
                  <a:cubicBezTo>
                    <a:pt x="116027" y="34314"/>
                    <a:pt x="115503" y="34612"/>
                    <a:pt x="114908" y="34612"/>
                  </a:cubicBezTo>
                  <a:lnTo>
                    <a:pt x="69664" y="34612"/>
                  </a:lnTo>
                  <a:cubicBezTo>
                    <a:pt x="69569" y="34612"/>
                    <a:pt x="69498" y="34636"/>
                    <a:pt x="69438" y="34695"/>
                  </a:cubicBezTo>
                  <a:lnTo>
                    <a:pt x="68236" y="35719"/>
                  </a:lnTo>
                  <a:lnTo>
                    <a:pt x="49805" y="35719"/>
                  </a:lnTo>
                  <a:lnTo>
                    <a:pt x="48936" y="34731"/>
                  </a:lnTo>
                  <a:cubicBezTo>
                    <a:pt x="48864" y="34660"/>
                    <a:pt x="48781" y="34612"/>
                    <a:pt x="48674" y="34612"/>
                  </a:cubicBezTo>
                  <a:lnTo>
                    <a:pt x="2739" y="34612"/>
                  </a:lnTo>
                  <a:cubicBezTo>
                    <a:pt x="2049" y="34612"/>
                    <a:pt x="1442" y="34255"/>
                    <a:pt x="1084" y="33683"/>
                  </a:cubicBezTo>
                  <a:cubicBezTo>
                    <a:pt x="727" y="33088"/>
                    <a:pt x="715" y="32374"/>
                    <a:pt x="1037" y="31778"/>
                  </a:cubicBezTo>
                  <a:lnTo>
                    <a:pt x="17396" y="1560"/>
                  </a:lnTo>
                  <a:cubicBezTo>
                    <a:pt x="17694" y="1025"/>
                    <a:pt x="18253" y="691"/>
                    <a:pt x="18872" y="691"/>
                  </a:cubicBezTo>
                  <a:lnTo>
                    <a:pt x="19646" y="691"/>
                  </a:lnTo>
                  <a:cubicBezTo>
                    <a:pt x="19837" y="691"/>
                    <a:pt x="19980" y="536"/>
                    <a:pt x="19980" y="346"/>
                  </a:cubicBezTo>
                  <a:cubicBezTo>
                    <a:pt x="19980" y="155"/>
                    <a:pt x="19837" y="1"/>
                    <a:pt x="1964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a:off x="2559525" y="2126950"/>
              <a:ext cx="2800975" cy="980425"/>
            </a:xfrm>
            <a:custGeom>
              <a:avLst/>
              <a:gdLst/>
              <a:ahLst/>
              <a:cxnLst/>
              <a:rect l="l" t="t" r="r" b="b"/>
              <a:pathLst>
                <a:path w="112039" h="39217" extrusionOk="0">
                  <a:moveTo>
                    <a:pt x="22639" y="0"/>
                  </a:moveTo>
                  <a:cubicBezTo>
                    <a:pt x="22555" y="0"/>
                    <a:pt x="22471" y="30"/>
                    <a:pt x="22408" y="93"/>
                  </a:cubicBezTo>
                  <a:lnTo>
                    <a:pt x="15717" y="6272"/>
                  </a:lnTo>
                  <a:cubicBezTo>
                    <a:pt x="15681" y="6296"/>
                    <a:pt x="15658" y="6332"/>
                    <a:pt x="15634" y="6368"/>
                  </a:cubicBezTo>
                  <a:lnTo>
                    <a:pt x="37" y="37895"/>
                  </a:lnTo>
                  <a:cubicBezTo>
                    <a:pt x="1" y="38002"/>
                    <a:pt x="1" y="38121"/>
                    <a:pt x="37" y="38205"/>
                  </a:cubicBezTo>
                  <a:cubicBezTo>
                    <a:pt x="96" y="38300"/>
                    <a:pt x="191" y="38371"/>
                    <a:pt x="299" y="38383"/>
                  </a:cubicBezTo>
                  <a:cubicBezTo>
                    <a:pt x="2672" y="38751"/>
                    <a:pt x="5148" y="38899"/>
                    <a:pt x="7682" y="38899"/>
                  </a:cubicBezTo>
                  <a:cubicBezTo>
                    <a:pt x="12941" y="38899"/>
                    <a:pt x="18454" y="38264"/>
                    <a:pt x="23837" y="37645"/>
                  </a:cubicBezTo>
                  <a:cubicBezTo>
                    <a:pt x="27016" y="37264"/>
                    <a:pt x="30005" y="36931"/>
                    <a:pt x="32874" y="36716"/>
                  </a:cubicBezTo>
                  <a:cubicBezTo>
                    <a:pt x="33891" y="36642"/>
                    <a:pt x="34859" y="36608"/>
                    <a:pt x="35776" y="36608"/>
                  </a:cubicBezTo>
                  <a:cubicBezTo>
                    <a:pt x="43751" y="36608"/>
                    <a:pt x="47940" y="39148"/>
                    <a:pt x="47983" y="39169"/>
                  </a:cubicBezTo>
                  <a:cubicBezTo>
                    <a:pt x="48043" y="39205"/>
                    <a:pt x="48102" y="39217"/>
                    <a:pt x="48162" y="39217"/>
                  </a:cubicBezTo>
                  <a:cubicBezTo>
                    <a:pt x="48233" y="39217"/>
                    <a:pt x="48328" y="39193"/>
                    <a:pt x="48376" y="39110"/>
                  </a:cubicBezTo>
                  <a:cubicBezTo>
                    <a:pt x="48416" y="39069"/>
                    <a:pt x="51350" y="36576"/>
                    <a:pt x="56270" y="36576"/>
                  </a:cubicBezTo>
                  <a:cubicBezTo>
                    <a:pt x="58581" y="36576"/>
                    <a:pt x="61331" y="37127"/>
                    <a:pt x="64426" y="38741"/>
                  </a:cubicBezTo>
                  <a:cubicBezTo>
                    <a:pt x="64472" y="38766"/>
                    <a:pt x="64525" y="38779"/>
                    <a:pt x="64579" y="38779"/>
                  </a:cubicBezTo>
                  <a:cubicBezTo>
                    <a:pt x="64650" y="38779"/>
                    <a:pt x="64722" y="38757"/>
                    <a:pt x="64783" y="38717"/>
                  </a:cubicBezTo>
                  <a:cubicBezTo>
                    <a:pt x="64795" y="38717"/>
                    <a:pt x="66223" y="37657"/>
                    <a:pt x="68998" y="36836"/>
                  </a:cubicBezTo>
                  <a:cubicBezTo>
                    <a:pt x="70682" y="36329"/>
                    <a:pt x="73129" y="35844"/>
                    <a:pt x="76270" y="35844"/>
                  </a:cubicBezTo>
                  <a:cubicBezTo>
                    <a:pt x="77858" y="35844"/>
                    <a:pt x="79624" y="35968"/>
                    <a:pt x="81559" y="36276"/>
                  </a:cubicBezTo>
                  <a:cubicBezTo>
                    <a:pt x="88379" y="37346"/>
                    <a:pt x="96490" y="38435"/>
                    <a:pt x="103670" y="38435"/>
                  </a:cubicBezTo>
                  <a:cubicBezTo>
                    <a:pt x="106555" y="38435"/>
                    <a:pt x="109289" y="38259"/>
                    <a:pt x="111729" y="37836"/>
                  </a:cubicBezTo>
                  <a:cubicBezTo>
                    <a:pt x="111848" y="37824"/>
                    <a:pt x="111932" y="37764"/>
                    <a:pt x="111979" y="37657"/>
                  </a:cubicBezTo>
                  <a:cubicBezTo>
                    <a:pt x="112039" y="37550"/>
                    <a:pt x="112027" y="37431"/>
                    <a:pt x="111979" y="37348"/>
                  </a:cubicBezTo>
                  <a:lnTo>
                    <a:pt x="95537" y="6356"/>
                  </a:lnTo>
                  <a:cubicBezTo>
                    <a:pt x="95477" y="6248"/>
                    <a:pt x="95358" y="6177"/>
                    <a:pt x="95239" y="6177"/>
                  </a:cubicBezTo>
                  <a:lnTo>
                    <a:pt x="93155" y="6177"/>
                  </a:lnTo>
                  <a:cubicBezTo>
                    <a:pt x="92953" y="6177"/>
                    <a:pt x="92810" y="6320"/>
                    <a:pt x="92810" y="6522"/>
                  </a:cubicBezTo>
                  <a:cubicBezTo>
                    <a:pt x="92810" y="6713"/>
                    <a:pt x="92953" y="6856"/>
                    <a:pt x="93155" y="6856"/>
                  </a:cubicBezTo>
                  <a:lnTo>
                    <a:pt x="95025" y="6856"/>
                  </a:lnTo>
                  <a:lnTo>
                    <a:pt x="111146" y="37252"/>
                  </a:lnTo>
                  <a:cubicBezTo>
                    <a:pt x="108869" y="37611"/>
                    <a:pt x="106345" y="37762"/>
                    <a:pt x="103690" y="37762"/>
                  </a:cubicBezTo>
                  <a:cubicBezTo>
                    <a:pt x="96558" y="37762"/>
                    <a:pt x="88477" y="36673"/>
                    <a:pt x="81666" y="35597"/>
                  </a:cubicBezTo>
                  <a:cubicBezTo>
                    <a:pt x="79693" y="35289"/>
                    <a:pt x="77890" y="35161"/>
                    <a:pt x="76256" y="35161"/>
                  </a:cubicBezTo>
                  <a:cubicBezTo>
                    <a:pt x="69311" y="35161"/>
                    <a:pt x="65424" y="37472"/>
                    <a:pt x="64557" y="38050"/>
                  </a:cubicBezTo>
                  <a:cubicBezTo>
                    <a:pt x="61442" y="36458"/>
                    <a:pt x="58658" y="35909"/>
                    <a:pt x="56299" y="35909"/>
                  </a:cubicBezTo>
                  <a:cubicBezTo>
                    <a:pt x="51831" y="35909"/>
                    <a:pt x="48890" y="37878"/>
                    <a:pt x="48126" y="38455"/>
                  </a:cubicBezTo>
                  <a:cubicBezTo>
                    <a:pt x="47166" y="37927"/>
                    <a:pt x="43040" y="35906"/>
                    <a:pt x="35788" y="35906"/>
                  </a:cubicBezTo>
                  <a:cubicBezTo>
                    <a:pt x="34853" y="35906"/>
                    <a:pt x="33866" y="35939"/>
                    <a:pt x="32826" y="36014"/>
                  </a:cubicBezTo>
                  <a:cubicBezTo>
                    <a:pt x="29945" y="36228"/>
                    <a:pt x="26957" y="36562"/>
                    <a:pt x="23766" y="36943"/>
                  </a:cubicBezTo>
                  <a:cubicBezTo>
                    <a:pt x="18406" y="37559"/>
                    <a:pt x="12915" y="38193"/>
                    <a:pt x="7690" y="38193"/>
                  </a:cubicBezTo>
                  <a:cubicBezTo>
                    <a:pt x="5347" y="38193"/>
                    <a:pt x="3058" y="38066"/>
                    <a:pt x="858" y="37752"/>
                  </a:cubicBezTo>
                  <a:lnTo>
                    <a:pt x="16241" y="6713"/>
                  </a:lnTo>
                  <a:lnTo>
                    <a:pt x="22873" y="581"/>
                  </a:lnTo>
                  <a:cubicBezTo>
                    <a:pt x="23004" y="462"/>
                    <a:pt x="23016" y="236"/>
                    <a:pt x="22885" y="105"/>
                  </a:cubicBezTo>
                  <a:cubicBezTo>
                    <a:pt x="22822" y="36"/>
                    <a:pt x="22731" y="0"/>
                    <a:pt x="2263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a:off x="2941125" y="1951500"/>
              <a:ext cx="1021875" cy="1061525"/>
            </a:xfrm>
            <a:custGeom>
              <a:avLst/>
              <a:gdLst/>
              <a:ahLst/>
              <a:cxnLst/>
              <a:rect l="l" t="t" r="r" b="b"/>
              <a:pathLst>
                <a:path w="40875" h="42461" extrusionOk="0">
                  <a:moveTo>
                    <a:pt x="12026" y="920"/>
                  </a:moveTo>
                  <a:cubicBezTo>
                    <a:pt x="13972" y="2497"/>
                    <a:pt x="16162" y="2926"/>
                    <a:pt x="18689" y="2926"/>
                  </a:cubicBezTo>
                  <a:cubicBezTo>
                    <a:pt x="20073" y="2926"/>
                    <a:pt x="21557" y="2797"/>
                    <a:pt x="23158" y="2658"/>
                  </a:cubicBezTo>
                  <a:cubicBezTo>
                    <a:pt x="24934" y="2503"/>
                    <a:pt x="26899" y="2332"/>
                    <a:pt x="29003" y="2332"/>
                  </a:cubicBezTo>
                  <a:cubicBezTo>
                    <a:pt x="29481" y="2332"/>
                    <a:pt x="29966" y="2341"/>
                    <a:pt x="30457" y="2360"/>
                  </a:cubicBezTo>
                  <a:cubicBezTo>
                    <a:pt x="34576" y="2515"/>
                    <a:pt x="36993" y="4075"/>
                    <a:pt x="38279" y="5337"/>
                  </a:cubicBezTo>
                  <a:cubicBezTo>
                    <a:pt x="39553" y="6575"/>
                    <a:pt x="40041" y="7790"/>
                    <a:pt x="40125" y="8052"/>
                  </a:cubicBezTo>
                  <a:lnTo>
                    <a:pt x="40172" y="40698"/>
                  </a:lnTo>
                  <a:cubicBezTo>
                    <a:pt x="36517" y="34436"/>
                    <a:pt x="28326" y="33709"/>
                    <a:pt x="21253" y="33709"/>
                  </a:cubicBezTo>
                  <a:cubicBezTo>
                    <a:pt x="20146" y="33709"/>
                    <a:pt x="19051" y="33721"/>
                    <a:pt x="18003" y="33745"/>
                  </a:cubicBezTo>
                  <a:cubicBezTo>
                    <a:pt x="17074" y="33764"/>
                    <a:pt x="16175" y="33780"/>
                    <a:pt x="15337" y="33780"/>
                  </a:cubicBezTo>
                  <a:cubicBezTo>
                    <a:pt x="14585" y="33780"/>
                    <a:pt x="13883" y="33767"/>
                    <a:pt x="13252" y="33733"/>
                  </a:cubicBezTo>
                  <a:cubicBezTo>
                    <a:pt x="7002" y="33364"/>
                    <a:pt x="1906" y="30340"/>
                    <a:pt x="798" y="29638"/>
                  </a:cubicBezTo>
                  <a:lnTo>
                    <a:pt x="12026" y="920"/>
                  </a:lnTo>
                  <a:close/>
                  <a:moveTo>
                    <a:pt x="11911" y="1"/>
                  </a:moveTo>
                  <a:cubicBezTo>
                    <a:pt x="11882" y="1"/>
                    <a:pt x="11852" y="5"/>
                    <a:pt x="11824" y="15"/>
                  </a:cubicBezTo>
                  <a:cubicBezTo>
                    <a:pt x="11716" y="39"/>
                    <a:pt x="11633" y="110"/>
                    <a:pt x="11585" y="217"/>
                  </a:cubicBezTo>
                  <a:lnTo>
                    <a:pt x="60" y="29638"/>
                  </a:lnTo>
                  <a:cubicBezTo>
                    <a:pt x="1" y="29792"/>
                    <a:pt x="48" y="29959"/>
                    <a:pt x="179" y="30042"/>
                  </a:cubicBezTo>
                  <a:cubicBezTo>
                    <a:pt x="239" y="30078"/>
                    <a:pt x="5978" y="33971"/>
                    <a:pt x="13217" y="34388"/>
                  </a:cubicBezTo>
                  <a:cubicBezTo>
                    <a:pt x="13864" y="34422"/>
                    <a:pt x="14578" y="34434"/>
                    <a:pt x="15338" y="34434"/>
                  </a:cubicBezTo>
                  <a:cubicBezTo>
                    <a:pt x="16186" y="34434"/>
                    <a:pt x="17091" y="34419"/>
                    <a:pt x="18027" y="34400"/>
                  </a:cubicBezTo>
                  <a:cubicBezTo>
                    <a:pt x="19021" y="34385"/>
                    <a:pt x="20061" y="34369"/>
                    <a:pt x="21128" y="34369"/>
                  </a:cubicBezTo>
                  <a:cubicBezTo>
                    <a:pt x="28493" y="34369"/>
                    <a:pt x="37098" y="35133"/>
                    <a:pt x="40208" y="42246"/>
                  </a:cubicBezTo>
                  <a:cubicBezTo>
                    <a:pt x="40268" y="42377"/>
                    <a:pt x="40387" y="42461"/>
                    <a:pt x="40518" y="42461"/>
                  </a:cubicBezTo>
                  <a:lnTo>
                    <a:pt x="40601" y="42461"/>
                  </a:lnTo>
                  <a:cubicBezTo>
                    <a:pt x="40756" y="42425"/>
                    <a:pt x="40875" y="42294"/>
                    <a:pt x="40875" y="42127"/>
                  </a:cubicBezTo>
                  <a:lnTo>
                    <a:pt x="40827" y="7992"/>
                  </a:lnTo>
                  <a:cubicBezTo>
                    <a:pt x="40827" y="7956"/>
                    <a:pt x="40827" y="7909"/>
                    <a:pt x="40815" y="7885"/>
                  </a:cubicBezTo>
                  <a:cubicBezTo>
                    <a:pt x="40780" y="7825"/>
                    <a:pt x="40327" y="6361"/>
                    <a:pt x="38803" y="4873"/>
                  </a:cubicBezTo>
                  <a:cubicBezTo>
                    <a:pt x="37422" y="3503"/>
                    <a:pt x="34850" y="1836"/>
                    <a:pt x="30504" y="1682"/>
                  </a:cubicBezTo>
                  <a:cubicBezTo>
                    <a:pt x="29987" y="1661"/>
                    <a:pt x="29477" y="1652"/>
                    <a:pt x="28976" y="1652"/>
                  </a:cubicBezTo>
                  <a:cubicBezTo>
                    <a:pt x="26856" y="1652"/>
                    <a:pt x="24884" y="1816"/>
                    <a:pt x="23123" y="1979"/>
                  </a:cubicBezTo>
                  <a:cubicBezTo>
                    <a:pt x="21563" y="2110"/>
                    <a:pt x="20116" y="2232"/>
                    <a:pt x="18773" y="2232"/>
                  </a:cubicBezTo>
                  <a:cubicBezTo>
                    <a:pt x="16201" y="2232"/>
                    <a:pt x="14010" y="1784"/>
                    <a:pt x="12133" y="86"/>
                  </a:cubicBezTo>
                  <a:cubicBezTo>
                    <a:pt x="12072" y="34"/>
                    <a:pt x="11992" y="1"/>
                    <a:pt x="1191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2797950" y="1979225"/>
              <a:ext cx="2263400" cy="1033800"/>
            </a:xfrm>
            <a:custGeom>
              <a:avLst/>
              <a:gdLst/>
              <a:ahLst/>
              <a:cxnLst/>
              <a:rect l="l" t="t" r="r" b="b"/>
              <a:pathLst>
                <a:path w="90536" h="41352" extrusionOk="0">
                  <a:moveTo>
                    <a:pt x="57256" y="0"/>
                  </a:moveTo>
                  <a:cubicBezTo>
                    <a:pt x="52615" y="0"/>
                    <a:pt x="48389" y="1624"/>
                    <a:pt x="45864" y="6681"/>
                  </a:cubicBezTo>
                  <a:cubicBezTo>
                    <a:pt x="45780" y="6859"/>
                    <a:pt x="45852" y="7050"/>
                    <a:pt x="46018" y="7145"/>
                  </a:cubicBezTo>
                  <a:cubicBezTo>
                    <a:pt x="46071" y="7173"/>
                    <a:pt x="46124" y="7185"/>
                    <a:pt x="46175" y="7185"/>
                  </a:cubicBezTo>
                  <a:cubicBezTo>
                    <a:pt x="46300" y="7185"/>
                    <a:pt x="46415" y="7112"/>
                    <a:pt x="46483" y="7002"/>
                  </a:cubicBezTo>
                  <a:cubicBezTo>
                    <a:pt x="48855" y="2237"/>
                    <a:pt x="52878" y="701"/>
                    <a:pt x="57317" y="701"/>
                  </a:cubicBezTo>
                  <a:cubicBezTo>
                    <a:pt x="60742" y="701"/>
                    <a:pt x="64416" y="1615"/>
                    <a:pt x="67771" y="2668"/>
                  </a:cubicBezTo>
                  <a:cubicBezTo>
                    <a:pt x="71386" y="3803"/>
                    <a:pt x="73615" y="4096"/>
                    <a:pt x="74949" y="4096"/>
                  </a:cubicBezTo>
                  <a:cubicBezTo>
                    <a:pt x="75658" y="4096"/>
                    <a:pt x="76114" y="4013"/>
                    <a:pt x="76391" y="3930"/>
                  </a:cubicBezTo>
                  <a:lnTo>
                    <a:pt x="89679" y="31326"/>
                  </a:lnTo>
                  <a:cubicBezTo>
                    <a:pt x="87702" y="31753"/>
                    <a:pt x="85948" y="31924"/>
                    <a:pt x="84331" y="31924"/>
                  </a:cubicBezTo>
                  <a:cubicBezTo>
                    <a:pt x="81117" y="31924"/>
                    <a:pt x="78450" y="31246"/>
                    <a:pt x="75677" y="30541"/>
                  </a:cubicBezTo>
                  <a:cubicBezTo>
                    <a:pt x="72625" y="29759"/>
                    <a:pt x="69483" y="28964"/>
                    <a:pt x="65378" y="28964"/>
                  </a:cubicBezTo>
                  <a:cubicBezTo>
                    <a:pt x="64103" y="28964"/>
                    <a:pt x="62734" y="29041"/>
                    <a:pt x="61247" y="29219"/>
                  </a:cubicBezTo>
                  <a:cubicBezTo>
                    <a:pt x="50281" y="30529"/>
                    <a:pt x="46923" y="37815"/>
                    <a:pt x="46126" y="40185"/>
                  </a:cubicBezTo>
                  <a:cubicBezTo>
                    <a:pt x="44959" y="38577"/>
                    <a:pt x="41113" y="34529"/>
                    <a:pt x="31481" y="33755"/>
                  </a:cubicBezTo>
                  <a:cubicBezTo>
                    <a:pt x="30239" y="33656"/>
                    <a:pt x="28811" y="33613"/>
                    <a:pt x="27262" y="33613"/>
                  </a:cubicBezTo>
                  <a:cubicBezTo>
                    <a:pt x="17819" y="33613"/>
                    <a:pt x="3921" y="35219"/>
                    <a:pt x="894" y="35577"/>
                  </a:cubicBezTo>
                  <a:lnTo>
                    <a:pt x="14086" y="5371"/>
                  </a:lnTo>
                  <a:lnTo>
                    <a:pt x="15348" y="5371"/>
                  </a:lnTo>
                  <a:cubicBezTo>
                    <a:pt x="15538" y="5371"/>
                    <a:pt x="15693" y="5228"/>
                    <a:pt x="15693" y="5038"/>
                  </a:cubicBezTo>
                  <a:cubicBezTo>
                    <a:pt x="15693" y="4835"/>
                    <a:pt x="15538" y="4692"/>
                    <a:pt x="15348" y="4692"/>
                  </a:cubicBezTo>
                  <a:lnTo>
                    <a:pt x="13860" y="4692"/>
                  </a:lnTo>
                  <a:cubicBezTo>
                    <a:pt x="13729" y="4692"/>
                    <a:pt x="13610" y="4776"/>
                    <a:pt x="13550" y="4895"/>
                  </a:cubicBezTo>
                  <a:lnTo>
                    <a:pt x="48" y="35839"/>
                  </a:lnTo>
                  <a:cubicBezTo>
                    <a:pt x="1" y="35958"/>
                    <a:pt x="13" y="36077"/>
                    <a:pt x="96" y="36184"/>
                  </a:cubicBezTo>
                  <a:cubicBezTo>
                    <a:pt x="159" y="36278"/>
                    <a:pt x="258" y="36317"/>
                    <a:pt x="362" y="36317"/>
                  </a:cubicBezTo>
                  <a:cubicBezTo>
                    <a:pt x="377" y="36317"/>
                    <a:pt x="391" y="36317"/>
                    <a:pt x="406" y="36315"/>
                  </a:cubicBezTo>
                  <a:cubicBezTo>
                    <a:pt x="582" y="36294"/>
                    <a:pt x="16715" y="34280"/>
                    <a:pt x="27241" y="34280"/>
                  </a:cubicBezTo>
                  <a:cubicBezTo>
                    <a:pt x="28781" y="34280"/>
                    <a:pt x="30201" y="34323"/>
                    <a:pt x="31433" y="34422"/>
                  </a:cubicBezTo>
                  <a:cubicBezTo>
                    <a:pt x="42851" y="35339"/>
                    <a:pt x="45911" y="41090"/>
                    <a:pt x="45947" y="41149"/>
                  </a:cubicBezTo>
                  <a:cubicBezTo>
                    <a:pt x="45995" y="41268"/>
                    <a:pt x="46114" y="41352"/>
                    <a:pt x="46245" y="41352"/>
                  </a:cubicBezTo>
                  <a:cubicBezTo>
                    <a:pt x="46257" y="41352"/>
                    <a:pt x="46268" y="41352"/>
                    <a:pt x="46292" y="41304"/>
                  </a:cubicBezTo>
                  <a:cubicBezTo>
                    <a:pt x="46423" y="41280"/>
                    <a:pt x="46542" y="41161"/>
                    <a:pt x="46566" y="41030"/>
                  </a:cubicBezTo>
                  <a:cubicBezTo>
                    <a:pt x="46590" y="40947"/>
                    <a:pt x="48745" y="31374"/>
                    <a:pt x="61318" y="29874"/>
                  </a:cubicBezTo>
                  <a:cubicBezTo>
                    <a:pt x="62756" y="29704"/>
                    <a:pt x="64081" y="29630"/>
                    <a:pt x="65317" y="29630"/>
                  </a:cubicBezTo>
                  <a:cubicBezTo>
                    <a:pt x="69366" y="29630"/>
                    <a:pt x="72470" y="30418"/>
                    <a:pt x="75498" y="31184"/>
                  </a:cubicBezTo>
                  <a:cubicBezTo>
                    <a:pt x="78326" y="31896"/>
                    <a:pt x="81048" y="32589"/>
                    <a:pt x="84343" y="32589"/>
                  </a:cubicBezTo>
                  <a:cubicBezTo>
                    <a:pt x="86112" y="32589"/>
                    <a:pt x="88046" y="32389"/>
                    <a:pt x="90250" y="31886"/>
                  </a:cubicBezTo>
                  <a:cubicBezTo>
                    <a:pt x="90357" y="31862"/>
                    <a:pt x="90441" y="31791"/>
                    <a:pt x="90488" y="31707"/>
                  </a:cubicBezTo>
                  <a:cubicBezTo>
                    <a:pt x="90536" y="31612"/>
                    <a:pt x="90536" y="31493"/>
                    <a:pt x="90488" y="31410"/>
                  </a:cubicBezTo>
                  <a:lnTo>
                    <a:pt x="76868" y="3335"/>
                  </a:lnTo>
                  <a:cubicBezTo>
                    <a:pt x="76820" y="3252"/>
                    <a:pt x="76748" y="3180"/>
                    <a:pt x="76665" y="3156"/>
                  </a:cubicBezTo>
                  <a:cubicBezTo>
                    <a:pt x="76632" y="3144"/>
                    <a:pt x="76600" y="3139"/>
                    <a:pt x="76569" y="3139"/>
                  </a:cubicBezTo>
                  <a:cubicBezTo>
                    <a:pt x="76510" y="3139"/>
                    <a:pt x="76453" y="3157"/>
                    <a:pt x="76391" y="3180"/>
                  </a:cubicBezTo>
                  <a:cubicBezTo>
                    <a:pt x="76380" y="3191"/>
                    <a:pt x="75995" y="3391"/>
                    <a:pt x="74918" y="3391"/>
                  </a:cubicBezTo>
                  <a:cubicBezTo>
                    <a:pt x="73679" y="3391"/>
                    <a:pt x="71526" y="3127"/>
                    <a:pt x="67974" y="2013"/>
                  </a:cubicBezTo>
                  <a:cubicBezTo>
                    <a:pt x="64537" y="935"/>
                    <a:pt x="60777" y="0"/>
                    <a:pt x="5725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a:off x="4127000" y="2162600"/>
              <a:ext cx="1021275" cy="706050"/>
            </a:xfrm>
            <a:custGeom>
              <a:avLst/>
              <a:gdLst/>
              <a:ahLst/>
              <a:cxnLst/>
              <a:rect l="l" t="t" r="r" b="b"/>
              <a:pathLst>
                <a:path w="40851" h="28242" extrusionOk="0">
                  <a:moveTo>
                    <a:pt x="25432" y="0"/>
                  </a:moveTo>
                  <a:cubicBezTo>
                    <a:pt x="25241" y="0"/>
                    <a:pt x="25099" y="155"/>
                    <a:pt x="25099" y="346"/>
                  </a:cubicBezTo>
                  <a:cubicBezTo>
                    <a:pt x="25099" y="536"/>
                    <a:pt x="25241" y="691"/>
                    <a:pt x="25432" y="691"/>
                  </a:cubicBezTo>
                  <a:lnTo>
                    <a:pt x="26551" y="691"/>
                  </a:lnTo>
                  <a:lnTo>
                    <a:pt x="39874" y="27444"/>
                  </a:lnTo>
                  <a:cubicBezTo>
                    <a:pt x="37493" y="27004"/>
                    <a:pt x="29278" y="25468"/>
                    <a:pt x="23360" y="24325"/>
                  </a:cubicBezTo>
                  <a:lnTo>
                    <a:pt x="22908" y="24230"/>
                  </a:lnTo>
                  <a:cubicBezTo>
                    <a:pt x="20016" y="23666"/>
                    <a:pt x="15930" y="22873"/>
                    <a:pt x="11603" y="22873"/>
                  </a:cubicBezTo>
                  <a:cubicBezTo>
                    <a:pt x="7698" y="22873"/>
                    <a:pt x="3598" y="23519"/>
                    <a:pt x="0" y="25563"/>
                  </a:cubicBezTo>
                  <a:cubicBezTo>
                    <a:pt x="107" y="25527"/>
                    <a:pt x="203" y="25515"/>
                    <a:pt x="310" y="25480"/>
                  </a:cubicBezTo>
                  <a:cubicBezTo>
                    <a:pt x="1536" y="25063"/>
                    <a:pt x="2798" y="24765"/>
                    <a:pt x="4048" y="24575"/>
                  </a:cubicBezTo>
                  <a:cubicBezTo>
                    <a:pt x="6513" y="23827"/>
                    <a:pt x="9094" y="23555"/>
                    <a:pt x="11598" y="23555"/>
                  </a:cubicBezTo>
                  <a:cubicBezTo>
                    <a:pt x="15868" y="23555"/>
                    <a:pt x="19913" y="24345"/>
                    <a:pt x="22765" y="24908"/>
                  </a:cubicBezTo>
                  <a:lnTo>
                    <a:pt x="23229" y="24992"/>
                  </a:lnTo>
                  <a:cubicBezTo>
                    <a:pt x="30171" y="26337"/>
                    <a:pt x="40303" y="28218"/>
                    <a:pt x="40410" y="28242"/>
                  </a:cubicBezTo>
                  <a:lnTo>
                    <a:pt x="40470" y="28242"/>
                  </a:lnTo>
                  <a:cubicBezTo>
                    <a:pt x="40565" y="28242"/>
                    <a:pt x="40672" y="28194"/>
                    <a:pt x="40731" y="28099"/>
                  </a:cubicBezTo>
                  <a:cubicBezTo>
                    <a:pt x="40839" y="28016"/>
                    <a:pt x="40851" y="27885"/>
                    <a:pt x="40791" y="27766"/>
                  </a:cubicBezTo>
                  <a:lnTo>
                    <a:pt x="27075" y="203"/>
                  </a:lnTo>
                  <a:cubicBezTo>
                    <a:pt x="27015" y="84"/>
                    <a:pt x="26896" y="0"/>
                    <a:pt x="26765"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a:off x="4095150" y="2218250"/>
              <a:ext cx="1139450" cy="753400"/>
            </a:xfrm>
            <a:custGeom>
              <a:avLst/>
              <a:gdLst/>
              <a:ahLst/>
              <a:cxnLst/>
              <a:rect l="l" t="t" r="r" b="b"/>
              <a:pathLst>
                <a:path w="45578" h="30136" extrusionOk="0">
                  <a:moveTo>
                    <a:pt x="29147" y="1"/>
                  </a:moveTo>
                  <a:cubicBezTo>
                    <a:pt x="28956" y="1"/>
                    <a:pt x="28813" y="144"/>
                    <a:pt x="28813" y="334"/>
                  </a:cubicBezTo>
                  <a:cubicBezTo>
                    <a:pt x="28813" y="537"/>
                    <a:pt x="28956" y="680"/>
                    <a:pt x="29147" y="680"/>
                  </a:cubicBezTo>
                  <a:lnTo>
                    <a:pt x="30254" y="680"/>
                  </a:lnTo>
                  <a:lnTo>
                    <a:pt x="44684" y="29362"/>
                  </a:lnTo>
                  <a:cubicBezTo>
                    <a:pt x="44523" y="29369"/>
                    <a:pt x="44357" y="29372"/>
                    <a:pt x="44185" y="29372"/>
                  </a:cubicBezTo>
                  <a:cubicBezTo>
                    <a:pt x="42307" y="29372"/>
                    <a:pt x="39697" y="28959"/>
                    <a:pt x="34909" y="28207"/>
                  </a:cubicBezTo>
                  <a:cubicBezTo>
                    <a:pt x="31528" y="27671"/>
                    <a:pt x="26908" y="26945"/>
                    <a:pt x="20681" y="26087"/>
                  </a:cubicBezTo>
                  <a:cubicBezTo>
                    <a:pt x="18588" y="25794"/>
                    <a:pt x="16667" y="25666"/>
                    <a:pt x="14906" y="25666"/>
                  </a:cubicBezTo>
                  <a:cubicBezTo>
                    <a:pt x="7012" y="25666"/>
                    <a:pt x="2356" y="28247"/>
                    <a:pt x="0" y="30136"/>
                  </a:cubicBezTo>
                  <a:cubicBezTo>
                    <a:pt x="1215" y="29505"/>
                    <a:pt x="2501" y="29016"/>
                    <a:pt x="3822" y="28612"/>
                  </a:cubicBezTo>
                  <a:cubicBezTo>
                    <a:pt x="6405" y="27382"/>
                    <a:pt x="10054" y="26349"/>
                    <a:pt x="14987" y="26349"/>
                  </a:cubicBezTo>
                  <a:cubicBezTo>
                    <a:pt x="16693" y="26349"/>
                    <a:pt x="18552" y="26473"/>
                    <a:pt x="20574" y="26754"/>
                  </a:cubicBezTo>
                  <a:cubicBezTo>
                    <a:pt x="26801" y="27611"/>
                    <a:pt x="31433" y="28350"/>
                    <a:pt x="34790" y="28885"/>
                  </a:cubicBezTo>
                  <a:cubicBezTo>
                    <a:pt x="39555" y="29634"/>
                    <a:pt x="42179" y="30048"/>
                    <a:pt x="44116" y="30048"/>
                  </a:cubicBezTo>
                  <a:cubicBezTo>
                    <a:pt x="44521" y="30048"/>
                    <a:pt x="44897" y="30030"/>
                    <a:pt x="45256" y="29993"/>
                  </a:cubicBezTo>
                  <a:cubicBezTo>
                    <a:pt x="45375" y="29981"/>
                    <a:pt x="45458" y="29921"/>
                    <a:pt x="45518" y="29814"/>
                  </a:cubicBezTo>
                  <a:cubicBezTo>
                    <a:pt x="45565" y="29731"/>
                    <a:pt x="45577" y="29612"/>
                    <a:pt x="45518" y="29505"/>
                  </a:cubicBezTo>
                  <a:lnTo>
                    <a:pt x="30754" y="191"/>
                  </a:lnTo>
                  <a:cubicBezTo>
                    <a:pt x="30695" y="72"/>
                    <a:pt x="30575" y="1"/>
                    <a:pt x="3045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3949300" y="2994550"/>
              <a:ext cx="12525" cy="33950"/>
            </a:xfrm>
            <a:custGeom>
              <a:avLst/>
              <a:gdLst/>
              <a:ahLst/>
              <a:cxnLst/>
              <a:rect l="l" t="t" r="r" b="b"/>
              <a:pathLst>
                <a:path w="501" h="1358" extrusionOk="0">
                  <a:moveTo>
                    <a:pt x="155" y="0"/>
                  </a:moveTo>
                  <a:cubicBezTo>
                    <a:pt x="155" y="0"/>
                    <a:pt x="0" y="334"/>
                    <a:pt x="12" y="691"/>
                  </a:cubicBezTo>
                  <a:cubicBezTo>
                    <a:pt x="36" y="1048"/>
                    <a:pt x="250" y="1358"/>
                    <a:pt x="250" y="1358"/>
                  </a:cubicBezTo>
                  <a:cubicBezTo>
                    <a:pt x="250" y="1358"/>
                    <a:pt x="500" y="1060"/>
                    <a:pt x="453" y="667"/>
                  </a:cubicBezTo>
                  <a:cubicBezTo>
                    <a:pt x="441" y="274"/>
                    <a:pt x="155" y="0"/>
                    <a:pt x="155"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3959125" y="2793625"/>
              <a:ext cx="388150" cy="234575"/>
            </a:xfrm>
            <a:custGeom>
              <a:avLst/>
              <a:gdLst/>
              <a:ahLst/>
              <a:cxnLst/>
              <a:rect l="l" t="t" r="r" b="b"/>
              <a:pathLst>
                <a:path w="15526" h="9383" extrusionOk="0">
                  <a:moveTo>
                    <a:pt x="15526" y="1"/>
                  </a:moveTo>
                  <a:cubicBezTo>
                    <a:pt x="15526" y="1"/>
                    <a:pt x="15252" y="36"/>
                    <a:pt x="14811" y="108"/>
                  </a:cubicBezTo>
                  <a:cubicBezTo>
                    <a:pt x="14335" y="179"/>
                    <a:pt x="13657" y="286"/>
                    <a:pt x="12823" y="465"/>
                  </a:cubicBezTo>
                  <a:cubicBezTo>
                    <a:pt x="11156" y="822"/>
                    <a:pt x="8811" y="1417"/>
                    <a:pt x="6477" y="2644"/>
                  </a:cubicBezTo>
                  <a:cubicBezTo>
                    <a:pt x="4143" y="3870"/>
                    <a:pt x="2357" y="5561"/>
                    <a:pt x="1357" y="6954"/>
                  </a:cubicBezTo>
                  <a:cubicBezTo>
                    <a:pt x="857" y="7656"/>
                    <a:pt x="512" y="8264"/>
                    <a:pt x="298" y="8692"/>
                  </a:cubicBezTo>
                  <a:cubicBezTo>
                    <a:pt x="202" y="8918"/>
                    <a:pt x="143" y="9085"/>
                    <a:pt x="83" y="9204"/>
                  </a:cubicBezTo>
                  <a:cubicBezTo>
                    <a:pt x="36" y="9323"/>
                    <a:pt x="0" y="9383"/>
                    <a:pt x="0" y="9383"/>
                  </a:cubicBezTo>
                  <a:cubicBezTo>
                    <a:pt x="0" y="9383"/>
                    <a:pt x="36" y="9323"/>
                    <a:pt x="95" y="9216"/>
                  </a:cubicBezTo>
                  <a:cubicBezTo>
                    <a:pt x="155" y="9109"/>
                    <a:pt x="226" y="8930"/>
                    <a:pt x="357" y="8740"/>
                  </a:cubicBezTo>
                  <a:cubicBezTo>
                    <a:pt x="619" y="8323"/>
                    <a:pt x="1000" y="7763"/>
                    <a:pt x="1536" y="7109"/>
                  </a:cubicBezTo>
                  <a:cubicBezTo>
                    <a:pt x="2608" y="5787"/>
                    <a:pt x="4405" y="4239"/>
                    <a:pt x="6691" y="3049"/>
                  </a:cubicBezTo>
                  <a:cubicBezTo>
                    <a:pt x="8965" y="1858"/>
                    <a:pt x="11228" y="1167"/>
                    <a:pt x="12859" y="703"/>
                  </a:cubicBezTo>
                  <a:cubicBezTo>
                    <a:pt x="13680" y="465"/>
                    <a:pt x="14347" y="298"/>
                    <a:pt x="14811" y="179"/>
                  </a:cubicBezTo>
                  <a:cubicBezTo>
                    <a:pt x="15276" y="60"/>
                    <a:pt x="15526" y="1"/>
                    <a:pt x="1552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a:off x="3967150" y="2821900"/>
              <a:ext cx="398000" cy="204525"/>
            </a:xfrm>
            <a:custGeom>
              <a:avLst/>
              <a:gdLst/>
              <a:ahLst/>
              <a:cxnLst/>
              <a:rect l="l" t="t" r="r" b="b"/>
              <a:pathLst>
                <a:path w="15920" h="8181" extrusionOk="0">
                  <a:moveTo>
                    <a:pt x="15919" y="1"/>
                  </a:moveTo>
                  <a:cubicBezTo>
                    <a:pt x="15919" y="1"/>
                    <a:pt x="15669" y="25"/>
                    <a:pt x="15193" y="48"/>
                  </a:cubicBezTo>
                  <a:cubicBezTo>
                    <a:pt x="14955" y="60"/>
                    <a:pt x="14669" y="84"/>
                    <a:pt x="14348" y="120"/>
                  </a:cubicBezTo>
                  <a:cubicBezTo>
                    <a:pt x="14014" y="167"/>
                    <a:pt x="13633" y="215"/>
                    <a:pt x="13228" y="286"/>
                  </a:cubicBezTo>
                  <a:cubicBezTo>
                    <a:pt x="12812" y="346"/>
                    <a:pt x="12359" y="441"/>
                    <a:pt x="11883" y="560"/>
                  </a:cubicBezTo>
                  <a:cubicBezTo>
                    <a:pt x="11395" y="656"/>
                    <a:pt x="10907" y="810"/>
                    <a:pt x="10371" y="977"/>
                  </a:cubicBezTo>
                  <a:cubicBezTo>
                    <a:pt x="9323" y="1310"/>
                    <a:pt x="8192" y="1763"/>
                    <a:pt x="7049" y="2346"/>
                  </a:cubicBezTo>
                  <a:cubicBezTo>
                    <a:pt x="5918" y="2918"/>
                    <a:pt x="4894" y="3596"/>
                    <a:pt x="4001" y="4251"/>
                  </a:cubicBezTo>
                  <a:cubicBezTo>
                    <a:pt x="3572" y="4573"/>
                    <a:pt x="3132" y="4906"/>
                    <a:pt x="2775" y="5228"/>
                  </a:cubicBezTo>
                  <a:cubicBezTo>
                    <a:pt x="2406" y="5537"/>
                    <a:pt x="2084" y="5859"/>
                    <a:pt x="1786" y="6156"/>
                  </a:cubicBezTo>
                  <a:cubicBezTo>
                    <a:pt x="1489" y="6454"/>
                    <a:pt x="1227" y="6728"/>
                    <a:pt x="1013" y="6966"/>
                  </a:cubicBezTo>
                  <a:cubicBezTo>
                    <a:pt x="786" y="7204"/>
                    <a:pt x="608" y="7430"/>
                    <a:pt x="453" y="7609"/>
                  </a:cubicBezTo>
                  <a:cubicBezTo>
                    <a:pt x="155" y="7978"/>
                    <a:pt x="1" y="8180"/>
                    <a:pt x="1" y="8180"/>
                  </a:cubicBezTo>
                  <a:lnTo>
                    <a:pt x="501" y="7668"/>
                  </a:lnTo>
                  <a:cubicBezTo>
                    <a:pt x="667" y="7502"/>
                    <a:pt x="870" y="7311"/>
                    <a:pt x="1108" y="7085"/>
                  </a:cubicBezTo>
                  <a:cubicBezTo>
                    <a:pt x="1370" y="6871"/>
                    <a:pt x="1620" y="6609"/>
                    <a:pt x="1941" y="6347"/>
                  </a:cubicBezTo>
                  <a:cubicBezTo>
                    <a:pt x="2263" y="6073"/>
                    <a:pt x="2596" y="5799"/>
                    <a:pt x="2989" y="5501"/>
                  </a:cubicBezTo>
                  <a:cubicBezTo>
                    <a:pt x="3370" y="5180"/>
                    <a:pt x="3787" y="4882"/>
                    <a:pt x="4239" y="4573"/>
                  </a:cubicBezTo>
                  <a:cubicBezTo>
                    <a:pt x="5144" y="3965"/>
                    <a:pt x="6156" y="3334"/>
                    <a:pt x="7275" y="2763"/>
                  </a:cubicBezTo>
                  <a:cubicBezTo>
                    <a:pt x="8394" y="2180"/>
                    <a:pt x="9490" y="1715"/>
                    <a:pt x="10514" y="1346"/>
                  </a:cubicBezTo>
                  <a:cubicBezTo>
                    <a:pt x="11038" y="1168"/>
                    <a:pt x="11526" y="1001"/>
                    <a:pt x="11990" y="870"/>
                  </a:cubicBezTo>
                  <a:cubicBezTo>
                    <a:pt x="12454" y="715"/>
                    <a:pt x="12883" y="620"/>
                    <a:pt x="13288" y="513"/>
                  </a:cubicBezTo>
                  <a:cubicBezTo>
                    <a:pt x="13693" y="406"/>
                    <a:pt x="14050" y="346"/>
                    <a:pt x="14371" y="275"/>
                  </a:cubicBezTo>
                  <a:cubicBezTo>
                    <a:pt x="14705" y="191"/>
                    <a:pt x="14979" y="155"/>
                    <a:pt x="15205" y="120"/>
                  </a:cubicBezTo>
                  <a:cubicBezTo>
                    <a:pt x="15669" y="48"/>
                    <a:pt x="15919" y="1"/>
                    <a:pt x="1591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a:off x="3994525" y="2964775"/>
              <a:ext cx="104225" cy="68800"/>
            </a:xfrm>
            <a:custGeom>
              <a:avLst/>
              <a:gdLst/>
              <a:ahLst/>
              <a:cxnLst/>
              <a:rect l="l" t="t" r="r" b="b"/>
              <a:pathLst>
                <a:path w="4169" h="2752" extrusionOk="0">
                  <a:moveTo>
                    <a:pt x="4168" y="1"/>
                  </a:moveTo>
                  <a:cubicBezTo>
                    <a:pt x="4168" y="1"/>
                    <a:pt x="3882" y="1"/>
                    <a:pt x="3406" y="120"/>
                  </a:cubicBezTo>
                  <a:cubicBezTo>
                    <a:pt x="2966" y="227"/>
                    <a:pt x="2335" y="453"/>
                    <a:pt x="1727" y="858"/>
                  </a:cubicBezTo>
                  <a:cubicBezTo>
                    <a:pt x="1132" y="1251"/>
                    <a:pt x="668" y="1727"/>
                    <a:pt x="406" y="2120"/>
                  </a:cubicBezTo>
                  <a:cubicBezTo>
                    <a:pt x="120" y="2489"/>
                    <a:pt x="1" y="2751"/>
                    <a:pt x="1" y="2751"/>
                  </a:cubicBezTo>
                  <a:cubicBezTo>
                    <a:pt x="1" y="2751"/>
                    <a:pt x="203" y="2561"/>
                    <a:pt x="560" y="2263"/>
                  </a:cubicBezTo>
                  <a:cubicBezTo>
                    <a:pt x="918" y="1989"/>
                    <a:pt x="1418" y="1596"/>
                    <a:pt x="1977" y="1227"/>
                  </a:cubicBezTo>
                  <a:cubicBezTo>
                    <a:pt x="2549" y="858"/>
                    <a:pt x="3097" y="536"/>
                    <a:pt x="3501" y="334"/>
                  </a:cubicBezTo>
                  <a:cubicBezTo>
                    <a:pt x="3906" y="120"/>
                    <a:pt x="4168" y="1"/>
                    <a:pt x="416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a:off x="4028775" y="2989475"/>
              <a:ext cx="75325" cy="42000"/>
            </a:xfrm>
            <a:custGeom>
              <a:avLst/>
              <a:gdLst/>
              <a:ahLst/>
              <a:cxnLst/>
              <a:rect l="l" t="t" r="r" b="b"/>
              <a:pathLst>
                <a:path w="3013" h="1680" extrusionOk="0">
                  <a:moveTo>
                    <a:pt x="3012" y="1"/>
                  </a:moveTo>
                  <a:cubicBezTo>
                    <a:pt x="3012" y="1"/>
                    <a:pt x="2810" y="13"/>
                    <a:pt x="2512" y="72"/>
                  </a:cubicBezTo>
                  <a:cubicBezTo>
                    <a:pt x="2191" y="132"/>
                    <a:pt x="1750" y="263"/>
                    <a:pt x="1322" y="501"/>
                  </a:cubicBezTo>
                  <a:cubicBezTo>
                    <a:pt x="893" y="739"/>
                    <a:pt x="548" y="1037"/>
                    <a:pt x="322" y="1275"/>
                  </a:cubicBezTo>
                  <a:cubicBezTo>
                    <a:pt x="107" y="1513"/>
                    <a:pt x="0" y="1680"/>
                    <a:pt x="0" y="1680"/>
                  </a:cubicBezTo>
                  <a:cubicBezTo>
                    <a:pt x="0" y="1680"/>
                    <a:pt x="179" y="1584"/>
                    <a:pt x="464" y="1453"/>
                  </a:cubicBezTo>
                  <a:cubicBezTo>
                    <a:pt x="750" y="1311"/>
                    <a:pt x="1131" y="1120"/>
                    <a:pt x="1536" y="894"/>
                  </a:cubicBezTo>
                  <a:cubicBezTo>
                    <a:pt x="1941" y="668"/>
                    <a:pt x="2310" y="441"/>
                    <a:pt x="2572" y="275"/>
                  </a:cubicBezTo>
                  <a:cubicBezTo>
                    <a:pt x="2846" y="120"/>
                    <a:pt x="3012" y="1"/>
                    <a:pt x="301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a:off x="4084125" y="2918350"/>
              <a:ext cx="545625" cy="124750"/>
            </a:xfrm>
            <a:custGeom>
              <a:avLst/>
              <a:gdLst/>
              <a:ahLst/>
              <a:cxnLst/>
              <a:rect l="l" t="t" r="r" b="b"/>
              <a:pathLst>
                <a:path w="21825" h="4990" extrusionOk="0">
                  <a:moveTo>
                    <a:pt x="14943" y="0"/>
                  </a:moveTo>
                  <a:cubicBezTo>
                    <a:pt x="13562" y="0"/>
                    <a:pt x="12038" y="107"/>
                    <a:pt x="10466" y="369"/>
                  </a:cubicBezTo>
                  <a:cubicBezTo>
                    <a:pt x="8883" y="655"/>
                    <a:pt x="7430" y="1084"/>
                    <a:pt x="6132" y="1560"/>
                  </a:cubicBezTo>
                  <a:cubicBezTo>
                    <a:pt x="5489" y="1834"/>
                    <a:pt x="4882" y="2048"/>
                    <a:pt x="4335" y="2334"/>
                  </a:cubicBezTo>
                  <a:cubicBezTo>
                    <a:pt x="4049" y="2465"/>
                    <a:pt x="3787" y="2584"/>
                    <a:pt x="3525" y="2727"/>
                  </a:cubicBezTo>
                  <a:cubicBezTo>
                    <a:pt x="3275" y="2870"/>
                    <a:pt x="3037" y="3013"/>
                    <a:pt x="2811" y="3120"/>
                  </a:cubicBezTo>
                  <a:cubicBezTo>
                    <a:pt x="2358" y="3370"/>
                    <a:pt x="1965" y="3632"/>
                    <a:pt x="1608" y="3858"/>
                  </a:cubicBezTo>
                  <a:cubicBezTo>
                    <a:pt x="1251" y="4060"/>
                    <a:pt x="965" y="4275"/>
                    <a:pt x="727" y="4453"/>
                  </a:cubicBezTo>
                  <a:cubicBezTo>
                    <a:pt x="251" y="4799"/>
                    <a:pt x="1" y="4989"/>
                    <a:pt x="1" y="4989"/>
                  </a:cubicBezTo>
                  <a:cubicBezTo>
                    <a:pt x="1" y="4989"/>
                    <a:pt x="275" y="4810"/>
                    <a:pt x="763" y="4513"/>
                  </a:cubicBezTo>
                  <a:cubicBezTo>
                    <a:pt x="1001" y="4346"/>
                    <a:pt x="1310" y="4168"/>
                    <a:pt x="1668" y="3977"/>
                  </a:cubicBezTo>
                  <a:cubicBezTo>
                    <a:pt x="2025" y="3775"/>
                    <a:pt x="2430" y="3525"/>
                    <a:pt x="2906" y="3322"/>
                  </a:cubicBezTo>
                  <a:cubicBezTo>
                    <a:pt x="3144" y="3203"/>
                    <a:pt x="3382" y="3084"/>
                    <a:pt x="3632" y="2965"/>
                  </a:cubicBezTo>
                  <a:cubicBezTo>
                    <a:pt x="3882" y="2846"/>
                    <a:pt x="4156" y="2739"/>
                    <a:pt x="4442" y="2620"/>
                  </a:cubicBezTo>
                  <a:cubicBezTo>
                    <a:pt x="4989" y="2382"/>
                    <a:pt x="5597" y="2179"/>
                    <a:pt x="6240" y="1929"/>
                  </a:cubicBezTo>
                  <a:cubicBezTo>
                    <a:pt x="7514" y="1501"/>
                    <a:pt x="8966" y="1120"/>
                    <a:pt x="10514" y="834"/>
                  </a:cubicBezTo>
                  <a:cubicBezTo>
                    <a:pt x="12038" y="572"/>
                    <a:pt x="13550" y="441"/>
                    <a:pt x="14895" y="405"/>
                  </a:cubicBezTo>
                  <a:cubicBezTo>
                    <a:pt x="15172" y="405"/>
                    <a:pt x="15440" y="403"/>
                    <a:pt x="15702" y="403"/>
                  </a:cubicBezTo>
                  <a:cubicBezTo>
                    <a:pt x="16095" y="403"/>
                    <a:pt x="16472" y="408"/>
                    <a:pt x="16836" y="429"/>
                  </a:cubicBezTo>
                  <a:cubicBezTo>
                    <a:pt x="17134" y="441"/>
                    <a:pt x="17431" y="441"/>
                    <a:pt x="17717" y="477"/>
                  </a:cubicBezTo>
                  <a:cubicBezTo>
                    <a:pt x="17991" y="488"/>
                    <a:pt x="18265" y="524"/>
                    <a:pt x="18515" y="548"/>
                  </a:cubicBezTo>
                  <a:cubicBezTo>
                    <a:pt x="19039" y="596"/>
                    <a:pt x="19503" y="691"/>
                    <a:pt x="19896" y="739"/>
                  </a:cubicBezTo>
                  <a:cubicBezTo>
                    <a:pt x="20313" y="798"/>
                    <a:pt x="20658" y="881"/>
                    <a:pt x="20944" y="941"/>
                  </a:cubicBezTo>
                  <a:cubicBezTo>
                    <a:pt x="21515" y="1060"/>
                    <a:pt x="21825" y="1120"/>
                    <a:pt x="21825" y="1120"/>
                  </a:cubicBezTo>
                  <a:cubicBezTo>
                    <a:pt x="21825" y="1120"/>
                    <a:pt x="21515" y="1024"/>
                    <a:pt x="20991" y="834"/>
                  </a:cubicBezTo>
                  <a:cubicBezTo>
                    <a:pt x="20706" y="762"/>
                    <a:pt x="20360" y="655"/>
                    <a:pt x="19956" y="584"/>
                  </a:cubicBezTo>
                  <a:cubicBezTo>
                    <a:pt x="19539" y="488"/>
                    <a:pt x="19098" y="381"/>
                    <a:pt x="18574" y="310"/>
                  </a:cubicBezTo>
                  <a:cubicBezTo>
                    <a:pt x="18324" y="286"/>
                    <a:pt x="18051" y="238"/>
                    <a:pt x="17777" y="191"/>
                  </a:cubicBezTo>
                  <a:cubicBezTo>
                    <a:pt x="17491" y="143"/>
                    <a:pt x="17193" y="131"/>
                    <a:pt x="16896" y="107"/>
                  </a:cubicBezTo>
                  <a:cubicBezTo>
                    <a:pt x="16288" y="24"/>
                    <a:pt x="15634" y="12"/>
                    <a:pt x="1494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a:off x="4123125" y="2961400"/>
              <a:ext cx="359900" cy="95675"/>
            </a:xfrm>
            <a:custGeom>
              <a:avLst/>
              <a:gdLst/>
              <a:ahLst/>
              <a:cxnLst/>
              <a:rect l="l" t="t" r="r" b="b"/>
              <a:pathLst>
                <a:path w="14396" h="3827" extrusionOk="0">
                  <a:moveTo>
                    <a:pt x="10580" y="0"/>
                  </a:moveTo>
                  <a:cubicBezTo>
                    <a:pt x="10315" y="0"/>
                    <a:pt x="10039" y="6"/>
                    <a:pt x="9752" y="17"/>
                  </a:cubicBezTo>
                  <a:cubicBezTo>
                    <a:pt x="8835" y="64"/>
                    <a:pt x="7823" y="195"/>
                    <a:pt x="6787" y="433"/>
                  </a:cubicBezTo>
                  <a:cubicBezTo>
                    <a:pt x="5763" y="695"/>
                    <a:pt x="4811" y="1029"/>
                    <a:pt x="3965" y="1386"/>
                  </a:cubicBezTo>
                  <a:cubicBezTo>
                    <a:pt x="3120" y="1767"/>
                    <a:pt x="2382" y="2148"/>
                    <a:pt x="1810" y="2517"/>
                  </a:cubicBezTo>
                  <a:cubicBezTo>
                    <a:pt x="1512" y="2696"/>
                    <a:pt x="1251" y="2898"/>
                    <a:pt x="1036" y="3041"/>
                  </a:cubicBezTo>
                  <a:cubicBezTo>
                    <a:pt x="810" y="3196"/>
                    <a:pt x="620" y="3338"/>
                    <a:pt x="465" y="3458"/>
                  </a:cubicBezTo>
                  <a:cubicBezTo>
                    <a:pt x="167" y="3696"/>
                    <a:pt x="0" y="3827"/>
                    <a:pt x="0" y="3827"/>
                  </a:cubicBezTo>
                  <a:cubicBezTo>
                    <a:pt x="0" y="3827"/>
                    <a:pt x="179" y="3731"/>
                    <a:pt x="512" y="3517"/>
                  </a:cubicBezTo>
                  <a:cubicBezTo>
                    <a:pt x="679" y="3410"/>
                    <a:pt x="870" y="3291"/>
                    <a:pt x="1108" y="3160"/>
                  </a:cubicBezTo>
                  <a:cubicBezTo>
                    <a:pt x="1346" y="3029"/>
                    <a:pt x="1596" y="2862"/>
                    <a:pt x="1917" y="2719"/>
                  </a:cubicBezTo>
                  <a:cubicBezTo>
                    <a:pt x="2525" y="2386"/>
                    <a:pt x="3263" y="2065"/>
                    <a:pt x="4096" y="1731"/>
                  </a:cubicBezTo>
                  <a:cubicBezTo>
                    <a:pt x="4953" y="1422"/>
                    <a:pt x="5882" y="1112"/>
                    <a:pt x="6894" y="874"/>
                  </a:cubicBezTo>
                  <a:cubicBezTo>
                    <a:pt x="7906" y="648"/>
                    <a:pt x="8894" y="481"/>
                    <a:pt x="9787" y="398"/>
                  </a:cubicBezTo>
                  <a:cubicBezTo>
                    <a:pt x="10542" y="317"/>
                    <a:pt x="11246" y="288"/>
                    <a:pt x="11856" y="288"/>
                  </a:cubicBezTo>
                  <a:cubicBezTo>
                    <a:pt x="11967" y="288"/>
                    <a:pt x="12075" y="289"/>
                    <a:pt x="12180" y="290"/>
                  </a:cubicBezTo>
                  <a:cubicBezTo>
                    <a:pt x="12246" y="288"/>
                    <a:pt x="12311" y="287"/>
                    <a:pt x="12374" y="287"/>
                  </a:cubicBezTo>
                  <a:cubicBezTo>
                    <a:pt x="12643" y="287"/>
                    <a:pt x="12888" y="305"/>
                    <a:pt x="13109" y="314"/>
                  </a:cubicBezTo>
                  <a:cubicBezTo>
                    <a:pt x="13371" y="314"/>
                    <a:pt x="13609" y="350"/>
                    <a:pt x="13800" y="362"/>
                  </a:cubicBezTo>
                  <a:cubicBezTo>
                    <a:pt x="14193" y="410"/>
                    <a:pt x="14395" y="421"/>
                    <a:pt x="14395" y="421"/>
                  </a:cubicBezTo>
                  <a:cubicBezTo>
                    <a:pt x="14395" y="421"/>
                    <a:pt x="14193" y="374"/>
                    <a:pt x="13788" y="314"/>
                  </a:cubicBezTo>
                  <a:cubicBezTo>
                    <a:pt x="13609" y="279"/>
                    <a:pt x="13371" y="231"/>
                    <a:pt x="13097" y="195"/>
                  </a:cubicBezTo>
                  <a:cubicBezTo>
                    <a:pt x="12835" y="160"/>
                    <a:pt x="12526" y="112"/>
                    <a:pt x="12180" y="76"/>
                  </a:cubicBezTo>
                  <a:cubicBezTo>
                    <a:pt x="11704" y="27"/>
                    <a:pt x="11170" y="0"/>
                    <a:pt x="1058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4615450" y="2986200"/>
              <a:ext cx="654575" cy="48625"/>
            </a:xfrm>
            <a:custGeom>
              <a:avLst/>
              <a:gdLst/>
              <a:ahLst/>
              <a:cxnLst/>
              <a:rect l="l" t="t" r="r" b="b"/>
              <a:pathLst>
                <a:path w="26183" h="1945" extrusionOk="0">
                  <a:moveTo>
                    <a:pt x="26182" y="1144"/>
                  </a:moveTo>
                  <a:cubicBezTo>
                    <a:pt x="26182" y="1144"/>
                    <a:pt x="26109" y="1152"/>
                    <a:pt x="26003" y="1195"/>
                  </a:cubicBezTo>
                  <a:lnTo>
                    <a:pt x="26003" y="1195"/>
                  </a:lnTo>
                  <a:cubicBezTo>
                    <a:pt x="26123" y="1161"/>
                    <a:pt x="26182" y="1144"/>
                    <a:pt x="26182" y="1144"/>
                  </a:cubicBezTo>
                  <a:close/>
                  <a:moveTo>
                    <a:pt x="26003" y="1195"/>
                  </a:moveTo>
                  <a:cubicBezTo>
                    <a:pt x="25982" y="1201"/>
                    <a:pt x="25958" y="1208"/>
                    <a:pt x="25932" y="1215"/>
                  </a:cubicBezTo>
                  <a:cubicBezTo>
                    <a:pt x="25887" y="1228"/>
                    <a:pt x="25837" y="1243"/>
                    <a:pt x="25780" y="1261"/>
                  </a:cubicBezTo>
                  <a:lnTo>
                    <a:pt x="25780" y="1261"/>
                  </a:lnTo>
                  <a:cubicBezTo>
                    <a:pt x="25837" y="1248"/>
                    <a:pt x="25887" y="1237"/>
                    <a:pt x="25932" y="1227"/>
                  </a:cubicBezTo>
                  <a:cubicBezTo>
                    <a:pt x="25957" y="1215"/>
                    <a:pt x="25981" y="1204"/>
                    <a:pt x="26003" y="1195"/>
                  </a:cubicBezTo>
                  <a:close/>
                  <a:moveTo>
                    <a:pt x="0" y="1"/>
                  </a:moveTo>
                  <a:cubicBezTo>
                    <a:pt x="0" y="1"/>
                    <a:pt x="1477" y="144"/>
                    <a:pt x="3846" y="382"/>
                  </a:cubicBezTo>
                  <a:cubicBezTo>
                    <a:pt x="6215" y="620"/>
                    <a:pt x="9466" y="965"/>
                    <a:pt x="13085" y="1346"/>
                  </a:cubicBezTo>
                  <a:cubicBezTo>
                    <a:pt x="14883" y="1549"/>
                    <a:pt x="16610" y="1751"/>
                    <a:pt x="18193" y="1858"/>
                  </a:cubicBezTo>
                  <a:cubicBezTo>
                    <a:pt x="19022" y="1915"/>
                    <a:pt x="19812" y="1945"/>
                    <a:pt x="20548" y="1945"/>
                  </a:cubicBezTo>
                  <a:cubicBezTo>
                    <a:pt x="21206" y="1945"/>
                    <a:pt x="21822" y="1921"/>
                    <a:pt x="22384" y="1870"/>
                  </a:cubicBezTo>
                  <a:cubicBezTo>
                    <a:pt x="23599" y="1787"/>
                    <a:pt x="24551" y="1584"/>
                    <a:pt x="25182" y="1430"/>
                  </a:cubicBezTo>
                  <a:cubicBezTo>
                    <a:pt x="25426" y="1369"/>
                    <a:pt x="25625" y="1308"/>
                    <a:pt x="25780" y="1261"/>
                  </a:cubicBezTo>
                  <a:lnTo>
                    <a:pt x="25780" y="1261"/>
                  </a:lnTo>
                  <a:cubicBezTo>
                    <a:pt x="25625" y="1295"/>
                    <a:pt x="25426" y="1338"/>
                    <a:pt x="25182" y="1382"/>
                  </a:cubicBezTo>
                  <a:cubicBezTo>
                    <a:pt x="24527" y="1501"/>
                    <a:pt x="23575" y="1632"/>
                    <a:pt x="22384" y="1668"/>
                  </a:cubicBezTo>
                  <a:cubicBezTo>
                    <a:pt x="22184" y="1674"/>
                    <a:pt x="21976" y="1677"/>
                    <a:pt x="21762" y="1677"/>
                  </a:cubicBezTo>
                  <a:cubicBezTo>
                    <a:pt x="20727" y="1677"/>
                    <a:pt x="19533" y="1608"/>
                    <a:pt x="18241" y="1489"/>
                  </a:cubicBezTo>
                  <a:cubicBezTo>
                    <a:pt x="16669" y="1334"/>
                    <a:pt x="14966" y="1096"/>
                    <a:pt x="13145" y="906"/>
                  </a:cubicBezTo>
                  <a:cubicBezTo>
                    <a:pt x="9525" y="513"/>
                    <a:pt x="6239" y="299"/>
                    <a:pt x="3858" y="156"/>
                  </a:cubicBezTo>
                  <a:cubicBezTo>
                    <a:pt x="1477" y="25"/>
                    <a:pt x="1"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4455900" y="2820725"/>
              <a:ext cx="672725" cy="91700"/>
            </a:xfrm>
            <a:custGeom>
              <a:avLst/>
              <a:gdLst/>
              <a:ahLst/>
              <a:cxnLst/>
              <a:rect l="l" t="t" r="r" b="b"/>
              <a:pathLst>
                <a:path w="26909" h="3668" extrusionOk="0">
                  <a:moveTo>
                    <a:pt x="3567" y="1"/>
                  </a:moveTo>
                  <a:cubicBezTo>
                    <a:pt x="3109" y="1"/>
                    <a:pt x="2688" y="38"/>
                    <a:pt x="2310" y="48"/>
                  </a:cubicBezTo>
                  <a:cubicBezTo>
                    <a:pt x="2060" y="72"/>
                    <a:pt x="1834" y="83"/>
                    <a:pt x="1620" y="95"/>
                  </a:cubicBezTo>
                  <a:cubicBezTo>
                    <a:pt x="1417" y="131"/>
                    <a:pt x="1239" y="143"/>
                    <a:pt x="1060" y="167"/>
                  </a:cubicBezTo>
                  <a:cubicBezTo>
                    <a:pt x="370" y="274"/>
                    <a:pt x="1" y="322"/>
                    <a:pt x="1" y="322"/>
                  </a:cubicBezTo>
                  <a:cubicBezTo>
                    <a:pt x="1" y="322"/>
                    <a:pt x="393" y="286"/>
                    <a:pt x="1072" y="250"/>
                  </a:cubicBezTo>
                  <a:cubicBezTo>
                    <a:pt x="1239" y="226"/>
                    <a:pt x="1429" y="214"/>
                    <a:pt x="1644" y="202"/>
                  </a:cubicBezTo>
                  <a:lnTo>
                    <a:pt x="2322" y="202"/>
                  </a:lnTo>
                  <a:cubicBezTo>
                    <a:pt x="2462" y="202"/>
                    <a:pt x="2607" y="202"/>
                    <a:pt x="2758" y="202"/>
                  </a:cubicBezTo>
                  <a:cubicBezTo>
                    <a:pt x="3134" y="202"/>
                    <a:pt x="3544" y="208"/>
                    <a:pt x="3977" y="250"/>
                  </a:cubicBezTo>
                  <a:cubicBezTo>
                    <a:pt x="4287" y="262"/>
                    <a:pt x="4608" y="286"/>
                    <a:pt x="4942" y="310"/>
                  </a:cubicBezTo>
                  <a:cubicBezTo>
                    <a:pt x="5287" y="333"/>
                    <a:pt x="5620" y="381"/>
                    <a:pt x="5989" y="429"/>
                  </a:cubicBezTo>
                  <a:cubicBezTo>
                    <a:pt x="6692" y="500"/>
                    <a:pt x="7454" y="631"/>
                    <a:pt x="8264" y="762"/>
                  </a:cubicBezTo>
                  <a:cubicBezTo>
                    <a:pt x="9859" y="1060"/>
                    <a:pt x="11597" y="1453"/>
                    <a:pt x="13431" y="1881"/>
                  </a:cubicBezTo>
                  <a:cubicBezTo>
                    <a:pt x="15252" y="2310"/>
                    <a:pt x="17003" y="2715"/>
                    <a:pt x="18598" y="3012"/>
                  </a:cubicBezTo>
                  <a:cubicBezTo>
                    <a:pt x="19408" y="3143"/>
                    <a:pt x="20170" y="3286"/>
                    <a:pt x="20896" y="3370"/>
                  </a:cubicBezTo>
                  <a:cubicBezTo>
                    <a:pt x="21253" y="3417"/>
                    <a:pt x="21599" y="3477"/>
                    <a:pt x="21944" y="3501"/>
                  </a:cubicBezTo>
                  <a:cubicBezTo>
                    <a:pt x="22277" y="3536"/>
                    <a:pt x="22599" y="3548"/>
                    <a:pt x="22908" y="3584"/>
                  </a:cubicBezTo>
                  <a:cubicBezTo>
                    <a:pt x="23515" y="3655"/>
                    <a:pt x="24087" y="3643"/>
                    <a:pt x="24575" y="3655"/>
                  </a:cubicBezTo>
                  <a:cubicBezTo>
                    <a:pt x="24825" y="3667"/>
                    <a:pt x="25051" y="3667"/>
                    <a:pt x="25254" y="3667"/>
                  </a:cubicBezTo>
                  <a:cubicBezTo>
                    <a:pt x="25480" y="3655"/>
                    <a:pt x="25659" y="3655"/>
                    <a:pt x="25837" y="3643"/>
                  </a:cubicBezTo>
                  <a:cubicBezTo>
                    <a:pt x="26528" y="3596"/>
                    <a:pt x="26909" y="3584"/>
                    <a:pt x="26909" y="3584"/>
                  </a:cubicBezTo>
                  <a:cubicBezTo>
                    <a:pt x="26909" y="3584"/>
                    <a:pt x="26528" y="3584"/>
                    <a:pt x="25801" y="3536"/>
                  </a:cubicBezTo>
                  <a:lnTo>
                    <a:pt x="25242" y="3536"/>
                  </a:lnTo>
                  <a:cubicBezTo>
                    <a:pt x="25039" y="3536"/>
                    <a:pt x="24789" y="3501"/>
                    <a:pt x="24551" y="3489"/>
                  </a:cubicBezTo>
                  <a:cubicBezTo>
                    <a:pt x="24063" y="3441"/>
                    <a:pt x="23515" y="3429"/>
                    <a:pt x="22908" y="3346"/>
                  </a:cubicBezTo>
                  <a:cubicBezTo>
                    <a:pt x="22611" y="3298"/>
                    <a:pt x="22277" y="3262"/>
                    <a:pt x="21956" y="3227"/>
                  </a:cubicBezTo>
                  <a:cubicBezTo>
                    <a:pt x="21622" y="3179"/>
                    <a:pt x="21277" y="3120"/>
                    <a:pt x="20920" y="3060"/>
                  </a:cubicBezTo>
                  <a:cubicBezTo>
                    <a:pt x="20205" y="2953"/>
                    <a:pt x="19455" y="2786"/>
                    <a:pt x="18658" y="2631"/>
                  </a:cubicBezTo>
                  <a:cubicBezTo>
                    <a:pt x="17086" y="2286"/>
                    <a:pt x="15348" y="1869"/>
                    <a:pt x="13514" y="1441"/>
                  </a:cubicBezTo>
                  <a:cubicBezTo>
                    <a:pt x="11681" y="1000"/>
                    <a:pt x="9907" y="631"/>
                    <a:pt x="8299" y="381"/>
                  </a:cubicBezTo>
                  <a:cubicBezTo>
                    <a:pt x="7490" y="262"/>
                    <a:pt x="6728" y="143"/>
                    <a:pt x="6001" y="95"/>
                  </a:cubicBezTo>
                  <a:cubicBezTo>
                    <a:pt x="5620" y="83"/>
                    <a:pt x="5287" y="36"/>
                    <a:pt x="4942" y="24"/>
                  </a:cubicBezTo>
                  <a:cubicBezTo>
                    <a:pt x="4608" y="24"/>
                    <a:pt x="4287" y="12"/>
                    <a:pt x="3977" y="12"/>
                  </a:cubicBezTo>
                  <a:cubicBezTo>
                    <a:pt x="3838" y="4"/>
                    <a:pt x="3701" y="1"/>
                    <a:pt x="356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4495800" y="2796300"/>
              <a:ext cx="401850" cy="70875"/>
            </a:xfrm>
            <a:custGeom>
              <a:avLst/>
              <a:gdLst/>
              <a:ahLst/>
              <a:cxnLst/>
              <a:rect l="l" t="t" r="r" b="b"/>
              <a:pathLst>
                <a:path w="16074" h="2835" extrusionOk="0">
                  <a:moveTo>
                    <a:pt x="0" y="1"/>
                  </a:moveTo>
                  <a:cubicBezTo>
                    <a:pt x="0" y="1"/>
                    <a:pt x="214" y="13"/>
                    <a:pt x="631" y="60"/>
                  </a:cubicBezTo>
                  <a:cubicBezTo>
                    <a:pt x="1048" y="108"/>
                    <a:pt x="1643" y="167"/>
                    <a:pt x="2381" y="251"/>
                  </a:cubicBezTo>
                  <a:cubicBezTo>
                    <a:pt x="3846" y="417"/>
                    <a:pt x="5870" y="703"/>
                    <a:pt x="8096" y="1084"/>
                  </a:cubicBezTo>
                  <a:cubicBezTo>
                    <a:pt x="10311" y="1477"/>
                    <a:pt x="12299" y="1906"/>
                    <a:pt x="13752" y="2251"/>
                  </a:cubicBezTo>
                  <a:cubicBezTo>
                    <a:pt x="14466" y="2406"/>
                    <a:pt x="15038" y="2561"/>
                    <a:pt x="15442" y="2668"/>
                  </a:cubicBezTo>
                  <a:cubicBezTo>
                    <a:pt x="15847" y="2775"/>
                    <a:pt x="16073" y="2834"/>
                    <a:pt x="16073" y="2834"/>
                  </a:cubicBezTo>
                  <a:lnTo>
                    <a:pt x="15478" y="2596"/>
                  </a:lnTo>
                  <a:cubicBezTo>
                    <a:pt x="15085" y="2442"/>
                    <a:pt x="14526" y="2251"/>
                    <a:pt x="13811" y="2025"/>
                  </a:cubicBezTo>
                  <a:cubicBezTo>
                    <a:pt x="12394" y="1584"/>
                    <a:pt x="10394" y="1025"/>
                    <a:pt x="8168" y="644"/>
                  </a:cubicBezTo>
                  <a:cubicBezTo>
                    <a:pt x="5929" y="251"/>
                    <a:pt x="3881" y="96"/>
                    <a:pt x="2393" y="36"/>
                  </a:cubicBezTo>
                  <a:cubicBezTo>
                    <a:pt x="1643" y="1"/>
                    <a:pt x="1048" y="1"/>
                    <a:pt x="63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2594350" y="2880150"/>
              <a:ext cx="218225" cy="179900"/>
            </a:xfrm>
            <a:custGeom>
              <a:avLst/>
              <a:gdLst/>
              <a:ahLst/>
              <a:cxnLst/>
              <a:rect l="l" t="t" r="r" b="b"/>
              <a:pathLst>
                <a:path w="8729" h="7196" extrusionOk="0">
                  <a:moveTo>
                    <a:pt x="8180" y="1"/>
                  </a:moveTo>
                  <a:cubicBezTo>
                    <a:pt x="8037" y="1"/>
                    <a:pt x="7864" y="33"/>
                    <a:pt x="7716" y="171"/>
                  </a:cubicBezTo>
                  <a:cubicBezTo>
                    <a:pt x="7621" y="242"/>
                    <a:pt x="7538" y="362"/>
                    <a:pt x="7514" y="516"/>
                  </a:cubicBezTo>
                  <a:cubicBezTo>
                    <a:pt x="7514" y="659"/>
                    <a:pt x="7549" y="778"/>
                    <a:pt x="7502" y="838"/>
                  </a:cubicBezTo>
                  <a:cubicBezTo>
                    <a:pt x="7454" y="921"/>
                    <a:pt x="7359" y="945"/>
                    <a:pt x="7216" y="981"/>
                  </a:cubicBezTo>
                  <a:cubicBezTo>
                    <a:pt x="7085" y="1004"/>
                    <a:pt x="6942" y="1028"/>
                    <a:pt x="6764" y="1076"/>
                  </a:cubicBezTo>
                  <a:cubicBezTo>
                    <a:pt x="6668" y="1112"/>
                    <a:pt x="6561" y="1171"/>
                    <a:pt x="6490" y="1278"/>
                  </a:cubicBezTo>
                  <a:cubicBezTo>
                    <a:pt x="6418" y="1374"/>
                    <a:pt x="6406" y="1528"/>
                    <a:pt x="6406" y="1600"/>
                  </a:cubicBezTo>
                  <a:cubicBezTo>
                    <a:pt x="6406" y="1755"/>
                    <a:pt x="6359" y="1874"/>
                    <a:pt x="6264" y="1993"/>
                  </a:cubicBezTo>
                  <a:cubicBezTo>
                    <a:pt x="6097" y="2231"/>
                    <a:pt x="5799" y="2409"/>
                    <a:pt x="5466" y="2624"/>
                  </a:cubicBezTo>
                  <a:cubicBezTo>
                    <a:pt x="5132" y="2838"/>
                    <a:pt x="4811" y="3076"/>
                    <a:pt x="4478" y="3314"/>
                  </a:cubicBezTo>
                  <a:cubicBezTo>
                    <a:pt x="3144" y="4267"/>
                    <a:pt x="2025" y="5243"/>
                    <a:pt x="1239" y="5981"/>
                  </a:cubicBezTo>
                  <a:cubicBezTo>
                    <a:pt x="453" y="6708"/>
                    <a:pt x="1" y="7196"/>
                    <a:pt x="1" y="7196"/>
                  </a:cubicBezTo>
                  <a:cubicBezTo>
                    <a:pt x="1" y="7196"/>
                    <a:pt x="537" y="6803"/>
                    <a:pt x="1370" y="6124"/>
                  </a:cubicBezTo>
                  <a:cubicBezTo>
                    <a:pt x="2239" y="5481"/>
                    <a:pt x="3418" y="4612"/>
                    <a:pt x="4740" y="3660"/>
                  </a:cubicBezTo>
                  <a:cubicBezTo>
                    <a:pt x="5061" y="3421"/>
                    <a:pt x="5394" y="3183"/>
                    <a:pt x="5704" y="2957"/>
                  </a:cubicBezTo>
                  <a:cubicBezTo>
                    <a:pt x="6002" y="2731"/>
                    <a:pt x="6359" y="2528"/>
                    <a:pt x="6585" y="2171"/>
                  </a:cubicBezTo>
                  <a:cubicBezTo>
                    <a:pt x="6704" y="1993"/>
                    <a:pt x="6764" y="1766"/>
                    <a:pt x="6740" y="1576"/>
                  </a:cubicBezTo>
                  <a:cubicBezTo>
                    <a:pt x="6728" y="1481"/>
                    <a:pt x="6740" y="1457"/>
                    <a:pt x="6764" y="1421"/>
                  </a:cubicBezTo>
                  <a:cubicBezTo>
                    <a:pt x="6787" y="1397"/>
                    <a:pt x="6823" y="1362"/>
                    <a:pt x="6883" y="1338"/>
                  </a:cubicBezTo>
                  <a:cubicBezTo>
                    <a:pt x="7002" y="1290"/>
                    <a:pt x="7145" y="1254"/>
                    <a:pt x="7299" y="1219"/>
                  </a:cubicBezTo>
                  <a:cubicBezTo>
                    <a:pt x="7430" y="1171"/>
                    <a:pt x="7621" y="1112"/>
                    <a:pt x="7716" y="933"/>
                  </a:cubicBezTo>
                  <a:cubicBezTo>
                    <a:pt x="7752" y="838"/>
                    <a:pt x="7752" y="754"/>
                    <a:pt x="7740" y="683"/>
                  </a:cubicBezTo>
                  <a:cubicBezTo>
                    <a:pt x="7728" y="623"/>
                    <a:pt x="7716" y="564"/>
                    <a:pt x="7716" y="516"/>
                  </a:cubicBezTo>
                  <a:cubicBezTo>
                    <a:pt x="7716" y="421"/>
                    <a:pt x="7752" y="338"/>
                    <a:pt x="7811" y="266"/>
                  </a:cubicBezTo>
                  <a:cubicBezTo>
                    <a:pt x="7930" y="111"/>
                    <a:pt x="8109" y="88"/>
                    <a:pt x="8264" y="64"/>
                  </a:cubicBezTo>
                  <a:cubicBezTo>
                    <a:pt x="8302" y="61"/>
                    <a:pt x="8339" y="59"/>
                    <a:pt x="8373" y="59"/>
                  </a:cubicBezTo>
                  <a:cubicBezTo>
                    <a:pt x="8468" y="59"/>
                    <a:pt x="8548" y="70"/>
                    <a:pt x="8609" y="88"/>
                  </a:cubicBezTo>
                  <a:cubicBezTo>
                    <a:pt x="8681" y="100"/>
                    <a:pt x="8728" y="100"/>
                    <a:pt x="8728" y="100"/>
                  </a:cubicBezTo>
                  <a:cubicBezTo>
                    <a:pt x="8728" y="100"/>
                    <a:pt x="8681" y="88"/>
                    <a:pt x="8609" y="64"/>
                  </a:cubicBezTo>
                  <a:cubicBezTo>
                    <a:pt x="8526" y="52"/>
                    <a:pt x="8407" y="28"/>
                    <a:pt x="8264" y="4"/>
                  </a:cubicBezTo>
                  <a:cubicBezTo>
                    <a:pt x="8237" y="2"/>
                    <a:pt x="8209" y="1"/>
                    <a:pt x="818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a:off x="2647050" y="2995725"/>
              <a:ext cx="509300" cy="34925"/>
            </a:xfrm>
            <a:custGeom>
              <a:avLst/>
              <a:gdLst/>
              <a:ahLst/>
              <a:cxnLst/>
              <a:rect l="l" t="t" r="r" b="b"/>
              <a:pathLst>
                <a:path w="20372" h="1397" extrusionOk="0">
                  <a:moveTo>
                    <a:pt x="20372" y="1"/>
                  </a:moveTo>
                  <a:cubicBezTo>
                    <a:pt x="20372" y="1"/>
                    <a:pt x="20086" y="49"/>
                    <a:pt x="19586" y="108"/>
                  </a:cubicBezTo>
                  <a:cubicBezTo>
                    <a:pt x="19074" y="180"/>
                    <a:pt x="18336" y="287"/>
                    <a:pt x="17407" y="394"/>
                  </a:cubicBezTo>
                  <a:cubicBezTo>
                    <a:pt x="15562" y="596"/>
                    <a:pt x="13014" y="822"/>
                    <a:pt x="10204" y="906"/>
                  </a:cubicBezTo>
                  <a:cubicBezTo>
                    <a:pt x="9220" y="939"/>
                    <a:pt x="8267" y="954"/>
                    <a:pt x="7364" y="954"/>
                  </a:cubicBezTo>
                  <a:cubicBezTo>
                    <a:pt x="5689" y="954"/>
                    <a:pt x="4188" y="904"/>
                    <a:pt x="2989" y="834"/>
                  </a:cubicBezTo>
                  <a:cubicBezTo>
                    <a:pt x="2060" y="787"/>
                    <a:pt x="1322" y="751"/>
                    <a:pt x="798" y="703"/>
                  </a:cubicBezTo>
                  <a:cubicBezTo>
                    <a:pt x="274" y="656"/>
                    <a:pt x="0" y="644"/>
                    <a:pt x="0" y="644"/>
                  </a:cubicBezTo>
                  <a:lnTo>
                    <a:pt x="0" y="644"/>
                  </a:lnTo>
                  <a:cubicBezTo>
                    <a:pt x="0" y="644"/>
                    <a:pt x="274" y="692"/>
                    <a:pt x="786" y="775"/>
                  </a:cubicBezTo>
                  <a:cubicBezTo>
                    <a:pt x="1286" y="870"/>
                    <a:pt x="2036" y="965"/>
                    <a:pt x="2953" y="1073"/>
                  </a:cubicBezTo>
                  <a:cubicBezTo>
                    <a:pt x="4449" y="1246"/>
                    <a:pt x="6414" y="1396"/>
                    <a:pt x="8620" y="1396"/>
                  </a:cubicBezTo>
                  <a:cubicBezTo>
                    <a:pt x="9136" y="1396"/>
                    <a:pt x="9665" y="1388"/>
                    <a:pt x="10204" y="1370"/>
                  </a:cubicBezTo>
                  <a:cubicBezTo>
                    <a:pt x="13050" y="1287"/>
                    <a:pt x="15597" y="942"/>
                    <a:pt x="17419" y="608"/>
                  </a:cubicBezTo>
                  <a:cubicBezTo>
                    <a:pt x="18348" y="453"/>
                    <a:pt x="19074" y="299"/>
                    <a:pt x="19586" y="180"/>
                  </a:cubicBezTo>
                  <a:cubicBezTo>
                    <a:pt x="20086" y="61"/>
                    <a:pt x="20372" y="1"/>
                    <a:pt x="2037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a:off x="2698550" y="2967150"/>
              <a:ext cx="191400" cy="17800"/>
            </a:xfrm>
            <a:custGeom>
              <a:avLst/>
              <a:gdLst/>
              <a:ahLst/>
              <a:cxnLst/>
              <a:rect l="l" t="t" r="r" b="b"/>
              <a:pathLst>
                <a:path w="7656" h="712" extrusionOk="0">
                  <a:moveTo>
                    <a:pt x="7656" y="1"/>
                  </a:moveTo>
                  <a:lnTo>
                    <a:pt x="7656" y="1"/>
                  </a:lnTo>
                  <a:cubicBezTo>
                    <a:pt x="7656" y="1"/>
                    <a:pt x="7227" y="25"/>
                    <a:pt x="6525" y="108"/>
                  </a:cubicBezTo>
                  <a:cubicBezTo>
                    <a:pt x="5834" y="144"/>
                    <a:pt x="4882" y="203"/>
                    <a:pt x="3834" y="251"/>
                  </a:cubicBezTo>
                  <a:cubicBezTo>
                    <a:pt x="2786" y="299"/>
                    <a:pt x="1834" y="311"/>
                    <a:pt x="1131" y="311"/>
                  </a:cubicBezTo>
                  <a:lnTo>
                    <a:pt x="0" y="311"/>
                  </a:lnTo>
                  <a:cubicBezTo>
                    <a:pt x="0" y="311"/>
                    <a:pt x="417" y="418"/>
                    <a:pt x="1119" y="537"/>
                  </a:cubicBezTo>
                  <a:cubicBezTo>
                    <a:pt x="1719" y="628"/>
                    <a:pt x="2510" y="711"/>
                    <a:pt x="3395" y="711"/>
                  </a:cubicBezTo>
                  <a:cubicBezTo>
                    <a:pt x="3547" y="711"/>
                    <a:pt x="3701" y="709"/>
                    <a:pt x="3858" y="703"/>
                  </a:cubicBezTo>
                  <a:cubicBezTo>
                    <a:pt x="4929" y="656"/>
                    <a:pt x="5882" y="477"/>
                    <a:pt x="6572" y="311"/>
                  </a:cubicBezTo>
                  <a:cubicBezTo>
                    <a:pt x="7251" y="144"/>
                    <a:pt x="7656" y="1"/>
                    <a:pt x="765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2862550" y="2897875"/>
              <a:ext cx="950150" cy="82400"/>
            </a:xfrm>
            <a:custGeom>
              <a:avLst/>
              <a:gdLst/>
              <a:ahLst/>
              <a:cxnLst/>
              <a:rect l="l" t="t" r="r" b="b"/>
              <a:pathLst>
                <a:path w="38006" h="3296" extrusionOk="0">
                  <a:moveTo>
                    <a:pt x="22933" y="1"/>
                  </a:moveTo>
                  <a:cubicBezTo>
                    <a:pt x="21699" y="1"/>
                    <a:pt x="20427" y="66"/>
                    <a:pt x="19134" y="188"/>
                  </a:cubicBezTo>
                  <a:cubicBezTo>
                    <a:pt x="16479" y="450"/>
                    <a:pt x="13978" y="819"/>
                    <a:pt x="11704" y="1046"/>
                  </a:cubicBezTo>
                  <a:cubicBezTo>
                    <a:pt x="9430" y="1260"/>
                    <a:pt x="7358" y="1319"/>
                    <a:pt x="5620" y="1319"/>
                  </a:cubicBezTo>
                  <a:cubicBezTo>
                    <a:pt x="3894" y="1319"/>
                    <a:pt x="2477" y="1260"/>
                    <a:pt x="1513" y="1224"/>
                  </a:cubicBezTo>
                  <a:cubicBezTo>
                    <a:pt x="536" y="1177"/>
                    <a:pt x="1" y="1141"/>
                    <a:pt x="0" y="1141"/>
                  </a:cubicBezTo>
                  <a:lnTo>
                    <a:pt x="0" y="1141"/>
                  </a:lnTo>
                  <a:cubicBezTo>
                    <a:pt x="1" y="1141"/>
                    <a:pt x="536" y="1200"/>
                    <a:pt x="1513" y="1296"/>
                  </a:cubicBezTo>
                  <a:cubicBezTo>
                    <a:pt x="2489" y="1379"/>
                    <a:pt x="3894" y="1486"/>
                    <a:pt x="5632" y="1546"/>
                  </a:cubicBezTo>
                  <a:cubicBezTo>
                    <a:pt x="6255" y="1567"/>
                    <a:pt x="6922" y="1581"/>
                    <a:pt x="7626" y="1581"/>
                  </a:cubicBezTo>
                  <a:cubicBezTo>
                    <a:pt x="8887" y="1581"/>
                    <a:pt x="10270" y="1537"/>
                    <a:pt x="11752" y="1415"/>
                  </a:cubicBezTo>
                  <a:cubicBezTo>
                    <a:pt x="14062" y="1236"/>
                    <a:pt x="16550" y="891"/>
                    <a:pt x="19193" y="641"/>
                  </a:cubicBezTo>
                  <a:cubicBezTo>
                    <a:pt x="20633" y="504"/>
                    <a:pt x="22037" y="428"/>
                    <a:pt x="23388" y="428"/>
                  </a:cubicBezTo>
                  <a:cubicBezTo>
                    <a:pt x="24506" y="428"/>
                    <a:pt x="25588" y="480"/>
                    <a:pt x="26623" y="593"/>
                  </a:cubicBezTo>
                  <a:cubicBezTo>
                    <a:pt x="28897" y="831"/>
                    <a:pt x="30921" y="1260"/>
                    <a:pt x="32600" y="1700"/>
                  </a:cubicBezTo>
                  <a:cubicBezTo>
                    <a:pt x="34279" y="2129"/>
                    <a:pt x="35636" y="2546"/>
                    <a:pt x="36565" y="2831"/>
                  </a:cubicBezTo>
                  <a:cubicBezTo>
                    <a:pt x="37493" y="3129"/>
                    <a:pt x="38005" y="3296"/>
                    <a:pt x="38005" y="3296"/>
                  </a:cubicBezTo>
                  <a:cubicBezTo>
                    <a:pt x="38005" y="3296"/>
                    <a:pt x="37493" y="3093"/>
                    <a:pt x="36576" y="2772"/>
                  </a:cubicBezTo>
                  <a:cubicBezTo>
                    <a:pt x="35648" y="2439"/>
                    <a:pt x="34326" y="1962"/>
                    <a:pt x="32647" y="1486"/>
                  </a:cubicBezTo>
                  <a:cubicBezTo>
                    <a:pt x="30957" y="1010"/>
                    <a:pt x="28933" y="510"/>
                    <a:pt x="26647" y="224"/>
                  </a:cubicBezTo>
                  <a:cubicBezTo>
                    <a:pt x="25467" y="72"/>
                    <a:pt x="24221" y="1"/>
                    <a:pt x="2293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3315875" y="2930175"/>
              <a:ext cx="382525" cy="50100"/>
            </a:xfrm>
            <a:custGeom>
              <a:avLst/>
              <a:gdLst/>
              <a:ahLst/>
              <a:cxnLst/>
              <a:rect l="l" t="t" r="r" b="b"/>
              <a:pathLst>
                <a:path w="15301" h="2004" extrusionOk="0">
                  <a:moveTo>
                    <a:pt x="5642" y="1"/>
                  </a:moveTo>
                  <a:cubicBezTo>
                    <a:pt x="4334" y="1"/>
                    <a:pt x="3168" y="108"/>
                    <a:pt x="2251" y="242"/>
                  </a:cubicBezTo>
                  <a:cubicBezTo>
                    <a:pt x="1548" y="349"/>
                    <a:pt x="989" y="456"/>
                    <a:pt x="596" y="539"/>
                  </a:cubicBezTo>
                  <a:cubicBezTo>
                    <a:pt x="203" y="635"/>
                    <a:pt x="1" y="670"/>
                    <a:pt x="1" y="670"/>
                  </a:cubicBezTo>
                  <a:cubicBezTo>
                    <a:pt x="1" y="670"/>
                    <a:pt x="227" y="658"/>
                    <a:pt x="608" y="611"/>
                  </a:cubicBezTo>
                  <a:cubicBezTo>
                    <a:pt x="1001" y="575"/>
                    <a:pt x="1560" y="527"/>
                    <a:pt x="2263" y="480"/>
                  </a:cubicBezTo>
                  <a:cubicBezTo>
                    <a:pt x="2900" y="442"/>
                    <a:pt x="3642" y="416"/>
                    <a:pt x="4462" y="416"/>
                  </a:cubicBezTo>
                  <a:cubicBezTo>
                    <a:pt x="5450" y="416"/>
                    <a:pt x="6551" y="454"/>
                    <a:pt x="7716" y="551"/>
                  </a:cubicBezTo>
                  <a:cubicBezTo>
                    <a:pt x="9835" y="754"/>
                    <a:pt x="11728" y="1087"/>
                    <a:pt x="13098" y="1420"/>
                  </a:cubicBezTo>
                  <a:cubicBezTo>
                    <a:pt x="13788" y="1575"/>
                    <a:pt x="14336" y="1730"/>
                    <a:pt x="14705" y="1837"/>
                  </a:cubicBezTo>
                  <a:cubicBezTo>
                    <a:pt x="15098" y="1944"/>
                    <a:pt x="15300" y="2004"/>
                    <a:pt x="15300" y="2004"/>
                  </a:cubicBezTo>
                  <a:cubicBezTo>
                    <a:pt x="15300" y="2004"/>
                    <a:pt x="15098" y="1909"/>
                    <a:pt x="14752" y="1742"/>
                  </a:cubicBezTo>
                  <a:cubicBezTo>
                    <a:pt x="14383" y="1599"/>
                    <a:pt x="13848" y="1409"/>
                    <a:pt x="13169" y="1182"/>
                  </a:cubicBezTo>
                  <a:cubicBezTo>
                    <a:pt x="11835" y="754"/>
                    <a:pt x="9930" y="289"/>
                    <a:pt x="7775" y="99"/>
                  </a:cubicBezTo>
                  <a:cubicBezTo>
                    <a:pt x="7036" y="30"/>
                    <a:pt x="6320" y="1"/>
                    <a:pt x="564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3478100" y="2965425"/>
              <a:ext cx="132475" cy="15200"/>
            </a:xfrm>
            <a:custGeom>
              <a:avLst/>
              <a:gdLst/>
              <a:ahLst/>
              <a:cxnLst/>
              <a:rect l="l" t="t" r="r" b="b"/>
              <a:pathLst>
                <a:path w="5299" h="608" extrusionOk="0">
                  <a:moveTo>
                    <a:pt x="1616" y="0"/>
                  </a:moveTo>
                  <a:cubicBezTo>
                    <a:pt x="667" y="0"/>
                    <a:pt x="1" y="106"/>
                    <a:pt x="1" y="106"/>
                  </a:cubicBezTo>
                  <a:cubicBezTo>
                    <a:pt x="1" y="106"/>
                    <a:pt x="1179" y="368"/>
                    <a:pt x="2632" y="499"/>
                  </a:cubicBezTo>
                  <a:cubicBezTo>
                    <a:pt x="3706" y="595"/>
                    <a:pt x="4639" y="607"/>
                    <a:pt x="5060" y="607"/>
                  </a:cubicBezTo>
                  <a:cubicBezTo>
                    <a:pt x="5213" y="607"/>
                    <a:pt x="5299" y="606"/>
                    <a:pt x="5299" y="606"/>
                  </a:cubicBezTo>
                  <a:cubicBezTo>
                    <a:pt x="5299" y="606"/>
                    <a:pt x="4156" y="177"/>
                    <a:pt x="2679" y="46"/>
                  </a:cubicBezTo>
                  <a:cubicBezTo>
                    <a:pt x="2302" y="13"/>
                    <a:pt x="1942" y="0"/>
                    <a:pt x="161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a:off x="3505200" y="2876350"/>
              <a:ext cx="306000" cy="62250"/>
            </a:xfrm>
            <a:custGeom>
              <a:avLst/>
              <a:gdLst/>
              <a:ahLst/>
              <a:cxnLst/>
              <a:rect l="l" t="t" r="r" b="b"/>
              <a:pathLst>
                <a:path w="12240" h="2490" extrusionOk="0">
                  <a:moveTo>
                    <a:pt x="702" y="1"/>
                  </a:moveTo>
                  <a:cubicBezTo>
                    <a:pt x="253" y="1"/>
                    <a:pt x="0" y="13"/>
                    <a:pt x="0" y="13"/>
                  </a:cubicBezTo>
                  <a:cubicBezTo>
                    <a:pt x="0" y="13"/>
                    <a:pt x="691" y="97"/>
                    <a:pt x="1822" y="252"/>
                  </a:cubicBezTo>
                  <a:cubicBezTo>
                    <a:pt x="2941" y="418"/>
                    <a:pt x="4489" y="668"/>
                    <a:pt x="6167" y="1014"/>
                  </a:cubicBezTo>
                  <a:cubicBezTo>
                    <a:pt x="7846" y="1359"/>
                    <a:pt x="9370" y="1728"/>
                    <a:pt x="10466" y="2014"/>
                  </a:cubicBezTo>
                  <a:cubicBezTo>
                    <a:pt x="11549" y="2311"/>
                    <a:pt x="12240" y="2490"/>
                    <a:pt x="12240" y="2490"/>
                  </a:cubicBezTo>
                  <a:cubicBezTo>
                    <a:pt x="12240" y="2490"/>
                    <a:pt x="11597" y="2192"/>
                    <a:pt x="10549" y="1787"/>
                  </a:cubicBezTo>
                  <a:cubicBezTo>
                    <a:pt x="9489" y="1383"/>
                    <a:pt x="7977" y="906"/>
                    <a:pt x="6275" y="561"/>
                  </a:cubicBezTo>
                  <a:cubicBezTo>
                    <a:pt x="4560" y="216"/>
                    <a:pt x="2977" y="73"/>
                    <a:pt x="1845" y="25"/>
                  </a:cubicBezTo>
                  <a:cubicBezTo>
                    <a:pt x="1388" y="6"/>
                    <a:pt x="1002" y="1"/>
                    <a:pt x="70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3798075" y="2921325"/>
              <a:ext cx="146175" cy="109850"/>
            </a:xfrm>
            <a:custGeom>
              <a:avLst/>
              <a:gdLst/>
              <a:ahLst/>
              <a:cxnLst/>
              <a:rect l="l" t="t" r="r" b="b"/>
              <a:pathLst>
                <a:path w="5847" h="4394" extrusionOk="0">
                  <a:moveTo>
                    <a:pt x="1" y="0"/>
                  </a:moveTo>
                  <a:lnTo>
                    <a:pt x="1" y="0"/>
                  </a:lnTo>
                  <a:cubicBezTo>
                    <a:pt x="1" y="0"/>
                    <a:pt x="406" y="179"/>
                    <a:pt x="1001" y="465"/>
                  </a:cubicBezTo>
                  <a:cubicBezTo>
                    <a:pt x="1596" y="774"/>
                    <a:pt x="2394" y="1239"/>
                    <a:pt x="3239" y="1810"/>
                  </a:cubicBezTo>
                  <a:cubicBezTo>
                    <a:pt x="4097" y="2382"/>
                    <a:pt x="4787" y="2977"/>
                    <a:pt x="5228" y="3501"/>
                  </a:cubicBezTo>
                  <a:cubicBezTo>
                    <a:pt x="5442" y="3751"/>
                    <a:pt x="5597" y="3977"/>
                    <a:pt x="5704" y="4132"/>
                  </a:cubicBezTo>
                  <a:cubicBezTo>
                    <a:pt x="5787" y="4299"/>
                    <a:pt x="5847" y="4394"/>
                    <a:pt x="5847" y="4394"/>
                  </a:cubicBezTo>
                  <a:cubicBezTo>
                    <a:pt x="5847" y="4394"/>
                    <a:pt x="5823" y="4287"/>
                    <a:pt x="5763" y="4108"/>
                  </a:cubicBezTo>
                  <a:cubicBezTo>
                    <a:pt x="5704" y="3929"/>
                    <a:pt x="5585" y="3656"/>
                    <a:pt x="5406" y="3358"/>
                  </a:cubicBezTo>
                  <a:cubicBezTo>
                    <a:pt x="5049" y="2763"/>
                    <a:pt x="4382" y="2036"/>
                    <a:pt x="3501" y="1441"/>
                  </a:cubicBezTo>
                  <a:cubicBezTo>
                    <a:pt x="2620" y="846"/>
                    <a:pt x="1727" y="477"/>
                    <a:pt x="1072" y="274"/>
                  </a:cubicBezTo>
                  <a:cubicBezTo>
                    <a:pt x="418" y="60"/>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3826650" y="2973700"/>
              <a:ext cx="92900" cy="57175"/>
            </a:xfrm>
            <a:custGeom>
              <a:avLst/>
              <a:gdLst/>
              <a:ahLst/>
              <a:cxnLst/>
              <a:rect l="l" t="t" r="r" b="b"/>
              <a:pathLst>
                <a:path w="3716" h="2287" extrusionOk="0">
                  <a:moveTo>
                    <a:pt x="1" y="1"/>
                  </a:moveTo>
                  <a:cubicBezTo>
                    <a:pt x="1" y="1"/>
                    <a:pt x="215" y="120"/>
                    <a:pt x="560" y="346"/>
                  </a:cubicBezTo>
                  <a:cubicBezTo>
                    <a:pt x="894" y="537"/>
                    <a:pt x="1358" y="822"/>
                    <a:pt x="1858" y="1132"/>
                  </a:cubicBezTo>
                  <a:cubicBezTo>
                    <a:pt x="2370" y="1453"/>
                    <a:pt x="2834" y="1727"/>
                    <a:pt x="3156" y="1942"/>
                  </a:cubicBezTo>
                  <a:cubicBezTo>
                    <a:pt x="3501" y="2144"/>
                    <a:pt x="3716" y="2287"/>
                    <a:pt x="3716" y="2287"/>
                  </a:cubicBezTo>
                  <a:cubicBezTo>
                    <a:pt x="3716" y="2287"/>
                    <a:pt x="3573" y="2073"/>
                    <a:pt x="3311" y="1763"/>
                  </a:cubicBezTo>
                  <a:cubicBezTo>
                    <a:pt x="3037" y="1453"/>
                    <a:pt x="2644" y="1061"/>
                    <a:pt x="2096" y="739"/>
                  </a:cubicBezTo>
                  <a:cubicBezTo>
                    <a:pt x="1572" y="406"/>
                    <a:pt x="1037" y="227"/>
                    <a:pt x="644" y="120"/>
                  </a:cubicBezTo>
                  <a:cubicBezTo>
                    <a:pt x="263" y="25"/>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a:off x="3798075" y="2993050"/>
              <a:ext cx="73550" cy="48550"/>
            </a:xfrm>
            <a:custGeom>
              <a:avLst/>
              <a:gdLst/>
              <a:ahLst/>
              <a:cxnLst/>
              <a:rect l="l" t="t" r="r" b="b"/>
              <a:pathLst>
                <a:path w="2942" h="1942" extrusionOk="0">
                  <a:moveTo>
                    <a:pt x="1" y="1"/>
                  </a:moveTo>
                  <a:lnTo>
                    <a:pt x="1" y="1"/>
                  </a:lnTo>
                  <a:cubicBezTo>
                    <a:pt x="1" y="1"/>
                    <a:pt x="167" y="120"/>
                    <a:pt x="417" y="346"/>
                  </a:cubicBezTo>
                  <a:cubicBezTo>
                    <a:pt x="679" y="525"/>
                    <a:pt x="1025" y="787"/>
                    <a:pt x="1430" y="1049"/>
                  </a:cubicBezTo>
                  <a:cubicBezTo>
                    <a:pt x="1834" y="1299"/>
                    <a:pt x="2203" y="1525"/>
                    <a:pt x="2489" y="1680"/>
                  </a:cubicBezTo>
                  <a:cubicBezTo>
                    <a:pt x="2763" y="1846"/>
                    <a:pt x="2942" y="1942"/>
                    <a:pt x="2942" y="1942"/>
                  </a:cubicBezTo>
                  <a:cubicBezTo>
                    <a:pt x="2942" y="1942"/>
                    <a:pt x="2846" y="1763"/>
                    <a:pt x="2632" y="1513"/>
                  </a:cubicBezTo>
                  <a:cubicBezTo>
                    <a:pt x="2430" y="1251"/>
                    <a:pt x="2096" y="929"/>
                    <a:pt x="1680" y="656"/>
                  </a:cubicBezTo>
                  <a:cubicBezTo>
                    <a:pt x="1263" y="382"/>
                    <a:pt x="834" y="215"/>
                    <a:pt x="525" y="120"/>
                  </a:cubicBezTo>
                  <a:cubicBezTo>
                    <a:pt x="215" y="37"/>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3646275" y="3014500"/>
              <a:ext cx="141425" cy="65800"/>
            </a:xfrm>
            <a:custGeom>
              <a:avLst/>
              <a:gdLst/>
              <a:ahLst/>
              <a:cxnLst/>
              <a:rect l="l" t="t" r="r" b="b"/>
              <a:pathLst>
                <a:path w="5657" h="2632" extrusionOk="0">
                  <a:moveTo>
                    <a:pt x="1" y="0"/>
                  </a:moveTo>
                  <a:cubicBezTo>
                    <a:pt x="1" y="0"/>
                    <a:pt x="346" y="119"/>
                    <a:pt x="882" y="286"/>
                  </a:cubicBezTo>
                  <a:cubicBezTo>
                    <a:pt x="1417" y="488"/>
                    <a:pt x="2132" y="786"/>
                    <a:pt x="2906" y="1143"/>
                  </a:cubicBezTo>
                  <a:cubicBezTo>
                    <a:pt x="3680" y="1512"/>
                    <a:pt x="4358" y="1869"/>
                    <a:pt x="4858" y="2155"/>
                  </a:cubicBezTo>
                  <a:cubicBezTo>
                    <a:pt x="5346" y="2453"/>
                    <a:pt x="5656" y="2631"/>
                    <a:pt x="5656" y="2631"/>
                  </a:cubicBezTo>
                  <a:cubicBezTo>
                    <a:pt x="5656" y="2631"/>
                    <a:pt x="5418" y="2357"/>
                    <a:pt x="4989" y="1976"/>
                  </a:cubicBezTo>
                  <a:cubicBezTo>
                    <a:pt x="4549" y="1584"/>
                    <a:pt x="3906" y="1107"/>
                    <a:pt x="3096" y="738"/>
                  </a:cubicBezTo>
                  <a:cubicBezTo>
                    <a:pt x="2298" y="369"/>
                    <a:pt x="1501" y="179"/>
                    <a:pt x="941" y="83"/>
                  </a:cubicBezTo>
                  <a:cubicBezTo>
                    <a:pt x="358" y="0"/>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2907500" y="2169450"/>
              <a:ext cx="176225" cy="400375"/>
            </a:xfrm>
            <a:custGeom>
              <a:avLst/>
              <a:gdLst/>
              <a:ahLst/>
              <a:cxnLst/>
              <a:rect l="l" t="t" r="r" b="b"/>
              <a:pathLst>
                <a:path w="7049" h="16015" extrusionOk="0">
                  <a:moveTo>
                    <a:pt x="7049" y="0"/>
                  </a:moveTo>
                  <a:cubicBezTo>
                    <a:pt x="7048" y="1"/>
                    <a:pt x="5263" y="3501"/>
                    <a:pt x="3310" y="7918"/>
                  </a:cubicBezTo>
                  <a:cubicBezTo>
                    <a:pt x="1369" y="12335"/>
                    <a:pt x="0" y="16014"/>
                    <a:pt x="0" y="16014"/>
                  </a:cubicBezTo>
                  <a:cubicBezTo>
                    <a:pt x="0" y="16014"/>
                    <a:pt x="1798" y="12514"/>
                    <a:pt x="3727" y="8096"/>
                  </a:cubicBezTo>
                  <a:cubicBezTo>
                    <a:pt x="5679" y="3680"/>
                    <a:pt x="7049" y="1"/>
                    <a:pt x="704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a:off x="2784850" y="2298325"/>
              <a:ext cx="212275" cy="456325"/>
            </a:xfrm>
            <a:custGeom>
              <a:avLst/>
              <a:gdLst/>
              <a:ahLst/>
              <a:cxnLst/>
              <a:rect l="l" t="t" r="r" b="b"/>
              <a:pathLst>
                <a:path w="8491" h="18253" extrusionOk="0">
                  <a:moveTo>
                    <a:pt x="8490" y="1"/>
                  </a:moveTo>
                  <a:cubicBezTo>
                    <a:pt x="8490" y="1"/>
                    <a:pt x="6287" y="3942"/>
                    <a:pt x="3930" y="8978"/>
                  </a:cubicBezTo>
                  <a:cubicBezTo>
                    <a:pt x="1596" y="14026"/>
                    <a:pt x="1" y="18253"/>
                    <a:pt x="1" y="18253"/>
                  </a:cubicBezTo>
                  <a:cubicBezTo>
                    <a:pt x="1" y="18253"/>
                    <a:pt x="2013" y="14205"/>
                    <a:pt x="4347" y="9168"/>
                  </a:cubicBezTo>
                  <a:cubicBezTo>
                    <a:pt x="6692" y="4144"/>
                    <a:pt x="8490" y="1"/>
                    <a:pt x="849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p:nvPr/>
          </p:nvSpPr>
          <p:spPr>
            <a:xfrm>
              <a:off x="2934875" y="2266475"/>
              <a:ext cx="56875" cy="120275"/>
            </a:xfrm>
            <a:custGeom>
              <a:avLst/>
              <a:gdLst/>
              <a:ahLst/>
              <a:cxnLst/>
              <a:rect l="l" t="t" r="r" b="b"/>
              <a:pathLst>
                <a:path w="2275" h="4811" extrusionOk="0">
                  <a:moveTo>
                    <a:pt x="2275" y="1"/>
                  </a:moveTo>
                  <a:cubicBezTo>
                    <a:pt x="2275" y="1"/>
                    <a:pt x="1560" y="989"/>
                    <a:pt x="941" y="2311"/>
                  </a:cubicBezTo>
                  <a:cubicBezTo>
                    <a:pt x="298" y="3632"/>
                    <a:pt x="1" y="4811"/>
                    <a:pt x="1" y="4811"/>
                  </a:cubicBezTo>
                  <a:cubicBezTo>
                    <a:pt x="1" y="4811"/>
                    <a:pt x="715" y="3846"/>
                    <a:pt x="1346" y="2501"/>
                  </a:cubicBezTo>
                  <a:cubicBezTo>
                    <a:pt x="1977" y="1180"/>
                    <a:pt x="2275" y="1"/>
                    <a:pt x="227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a:off x="2625625" y="2781125"/>
              <a:ext cx="121750" cy="253325"/>
            </a:xfrm>
            <a:custGeom>
              <a:avLst/>
              <a:gdLst/>
              <a:ahLst/>
              <a:cxnLst/>
              <a:rect l="l" t="t" r="r" b="b"/>
              <a:pathLst>
                <a:path w="4870" h="10133" extrusionOk="0">
                  <a:moveTo>
                    <a:pt x="4870" y="1"/>
                  </a:moveTo>
                  <a:cubicBezTo>
                    <a:pt x="4870" y="1"/>
                    <a:pt x="4584" y="572"/>
                    <a:pt x="4155" y="1501"/>
                  </a:cubicBezTo>
                  <a:cubicBezTo>
                    <a:pt x="3739" y="2441"/>
                    <a:pt x="3179" y="3715"/>
                    <a:pt x="2536" y="5132"/>
                  </a:cubicBezTo>
                  <a:cubicBezTo>
                    <a:pt x="1893" y="6525"/>
                    <a:pt x="1286" y="7799"/>
                    <a:pt x="810" y="8692"/>
                  </a:cubicBezTo>
                  <a:cubicBezTo>
                    <a:pt x="572" y="9133"/>
                    <a:pt x="381" y="9490"/>
                    <a:pt x="226" y="9752"/>
                  </a:cubicBezTo>
                  <a:cubicBezTo>
                    <a:pt x="83" y="10002"/>
                    <a:pt x="0" y="10133"/>
                    <a:pt x="0" y="10133"/>
                  </a:cubicBezTo>
                  <a:cubicBezTo>
                    <a:pt x="0" y="10133"/>
                    <a:pt x="107" y="10014"/>
                    <a:pt x="286" y="9787"/>
                  </a:cubicBezTo>
                  <a:cubicBezTo>
                    <a:pt x="464" y="9573"/>
                    <a:pt x="703" y="9228"/>
                    <a:pt x="1000" y="8811"/>
                  </a:cubicBezTo>
                  <a:cubicBezTo>
                    <a:pt x="1584" y="7966"/>
                    <a:pt x="2310" y="6739"/>
                    <a:pt x="2953" y="5311"/>
                  </a:cubicBezTo>
                  <a:cubicBezTo>
                    <a:pt x="3608" y="3882"/>
                    <a:pt x="4072" y="2548"/>
                    <a:pt x="4382" y="1572"/>
                  </a:cubicBezTo>
                  <a:cubicBezTo>
                    <a:pt x="4703" y="608"/>
                    <a:pt x="4870" y="1"/>
                    <a:pt x="487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a:off x="2705375" y="2802850"/>
              <a:ext cx="58675" cy="146175"/>
            </a:xfrm>
            <a:custGeom>
              <a:avLst/>
              <a:gdLst/>
              <a:ahLst/>
              <a:cxnLst/>
              <a:rect l="l" t="t" r="r" b="b"/>
              <a:pathLst>
                <a:path w="2347" h="5847" extrusionOk="0">
                  <a:moveTo>
                    <a:pt x="2346" y="1"/>
                  </a:moveTo>
                  <a:cubicBezTo>
                    <a:pt x="2346" y="1"/>
                    <a:pt x="2204" y="334"/>
                    <a:pt x="1965" y="858"/>
                  </a:cubicBezTo>
                  <a:cubicBezTo>
                    <a:pt x="1751" y="1394"/>
                    <a:pt x="1453" y="2108"/>
                    <a:pt x="1132" y="2906"/>
                  </a:cubicBezTo>
                  <a:cubicBezTo>
                    <a:pt x="822" y="3727"/>
                    <a:pt x="537" y="4442"/>
                    <a:pt x="322" y="4978"/>
                  </a:cubicBezTo>
                  <a:cubicBezTo>
                    <a:pt x="120" y="5513"/>
                    <a:pt x="1" y="5847"/>
                    <a:pt x="1" y="5847"/>
                  </a:cubicBezTo>
                  <a:cubicBezTo>
                    <a:pt x="1" y="5847"/>
                    <a:pt x="227" y="5573"/>
                    <a:pt x="537" y="5085"/>
                  </a:cubicBezTo>
                  <a:cubicBezTo>
                    <a:pt x="846" y="4608"/>
                    <a:pt x="1239" y="3906"/>
                    <a:pt x="1561" y="3084"/>
                  </a:cubicBezTo>
                  <a:cubicBezTo>
                    <a:pt x="1894" y="2275"/>
                    <a:pt x="2096" y="1489"/>
                    <a:pt x="2204" y="929"/>
                  </a:cubicBezTo>
                  <a:cubicBezTo>
                    <a:pt x="2323" y="358"/>
                    <a:pt x="2346" y="1"/>
                    <a:pt x="234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2766100" y="2592425"/>
              <a:ext cx="130400" cy="279500"/>
            </a:xfrm>
            <a:custGeom>
              <a:avLst/>
              <a:gdLst/>
              <a:ahLst/>
              <a:cxnLst/>
              <a:rect l="l" t="t" r="r" b="b"/>
              <a:pathLst>
                <a:path w="5216" h="11180" extrusionOk="0">
                  <a:moveTo>
                    <a:pt x="5216" y="0"/>
                  </a:moveTo>
                  <a:lnTo>
                    <a:pt x="5216" y="0"/>
                  </a:lnTo>
                  <a:cubicBezTo>
                    <a:pt x="5215" y="0"/>
                    <a:pt x="3846" y="2393"/>
                    <a:pt x="2406" y="5489"/>
                  </a:cubicBezTo>
                  <a:cubicBezTo>
                    <a:pt x="965" y="8572"/>
                    <a:pt x="1" y="11180"/>
                    <a:pt x="1" y="11180"/>
                  </a:cubicBezTo>
                  <a:cubicBezTo>
                    <a:pt x="1" y="11180"/>
                    <a:pt x="1370" y="8763"/>
                    <a:pt x="2811" y="5691"/>
                  </a:cubicBezTo>
                  <a:cubicBezTo>
                    <a:pt x="4251" y="2608"/>
                    <a:pt x="5216" y="0"/>
                    <a:pt x="521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2966425" y="2863275"/>
              <a:ext cx="463475" cy="37925"/>
            </a:xfrm>
            <a:custGeom>
              <a:avLst/>
              <a:gdLst/>
              <a:ahLst/>
              <a:cxnLst/>
              <a:rect l="l" t="t" r="r" b="b"/>
              <a:pathLst>
                <a:path w="18539" h="1517" extrusionOk="0">
                  <a:moveTo>
                    <a:pt x="18539" y="1"/>
                  </a:moveTo>
                  <a:lnTo>
                    <a:pt x="18539" y="1"/>
                  </a:lnTo>
                  <a:cubicBezTo>
                    <a:pt x="18538" y="1"/>
                    <a:pt x="14371" y="132"/>
                    <a:pt x="9240" y="584"/>
                  </a:cubicBezTo>
                  <a:cubicBezTo>
                    <a:pt x="6680" y="810"/>
                    <a:pt x="4358" y="1060"/>
                    <a:pt x="2692" y="1263"/>
                  </a:cubicBezTo>
                  <a:cubicBezTo>
                    <a:pt x="2075" y="1343"/>
                    <a:pt x="1533" y="1383"/>
                    <a:pt x="1104" y="1383"/>
                  </a:cubicBezTo>
                  <a:cubicBezTo>
                    <a:pt x="961" y="1383"/>
                    <a:pt x="831" y="1379"/>
                    <a:pt x="715" y="1370"/>
                  </a:cubicBezTo>
                  <a:cubicBezTo>
                    <a:pt x="263" y="1346"/>
                    <a:pt x="1" y="1263"/>
                    <a:pt x="1" y="1263"/>
                  </a:cubicBezTo>
                  <a:lnTo>
                    <a:pt x="1" y="1263"/>
                  </a:lnTo>
                  <a:cubicBezTo>
                    <a:pt x="1" y="1263"/>
                    <a:pt x="239" y="1370"/>
                    <a:pt x="715" y="1441"/>
                  </a:cubicBezTo>
                  <a:cubicBezTo>
                    <a:pt x="1008" y="1493"/>
                    <a:pt x="1382" y="1517"/>
                    <a:pt x="1823" y="1517"/>
                  </a:cubicBezTo>
                  <a:cubicBezTo>
                    <a:pt x="2099" y="1517"/>
                    <a:pt x="2402" y="1507"/>
                    <a:pt x="2727" y="1489"/>
                  </a:cubicBezTo>
                  <a:cubicBezTo>
                    <a:pt x="4406" y="1406"/>
                    <a:pt x="6728" y="1251"/>
                    <a:pt x="9288" y="1025"/>
                  </a:cubicBezTo>
                  <a:cubicBezTo>
                    <a:pt x="14407" y="584"/>
                    <a:pt x="18539" y="1"/>
                    <a:pt x="1853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3469475" y="2849575"/>
              <a:ext cx="89325" cy="11050"/>
            </a:xfrm>
            <a:custGeom>
              <a:avLst/>
              <a:gdLst/>
              <a:ahLst/>
              <a:cxnLst/>
              <a:rect l="l" t="t" r="r" b="b"/>
              <a:pathLst>
                <a:path w="3573" h="442" extrusionOk="0">
                  <a:moveTo>
                    <a:pt x="1786" y="1"/>
                  </a:moveTo>
                  <a:cubicBezTo>
                    <a:pt x="810" y="1"/>
                    <a:pt x="0" y="215"/>
                    <a:pt x="0" y="215"/>
                  </a:cubicBezTo>
                  <a:cubicBezTo>
                    <a:pt x="0" y="215"/>
                    <a:pt x="810" y="442"/>
                    <a:pt x="1786" y="442"/>
                  </a:cubicBezTo>
                  <a:cubicBezTo>
                    <a:pt x="2774" y="442"/>
                    <a:pt x="3572" y="215"/>
                    <a:pt x="3572" y="215"/>
                  </a:cubicBezTo>
                  <a:cubicBezTo>
                    <a:pt x="3572" y="215"/>
                    <a:pt x="2774" y="1"/>
                    <a:pt x="178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3572750" y="2855225"/>
              <a:ext cx="87850" cy="12250"/>
            </a:xfrm>
            <a:custGeom>
              <a:avLst/>
              <a:gdLst/>
              <a:ahLst/>
              <a:cxnLst/>
              <a:rect l="l" t="t" r="r" b="b"/>
              <a:pathLst>
                <a:path w="3514" h="490" extrusionOk="0">
                  <a:moveTo>
                    <a:pt x="1362" y="1"/>
                  </a:moveTo>
                  <a:cubicBezTo>
                    <a:pt x="587" y="1"/>
                    <a:pt x="1" y="132"/>
                    <a:pt x="1" y="132"/>
                  </a:cubicBezTo>
                  <a:cubicBezTo>
                    <a:pt x="1" y="132"/>
                    <a:pt x="775" y="418"/>
                    <a:pt x="1739" y="477"/>
                  </a:cubicBezTo>
                  <a:cubicBezTo>
                    <a:pt x="1877" y="486"/>
                    <a:pt x="2011" y="490"/>
                    <a:pt x="2141" y="490"/>
                  </a:cubicBezTo>
                  <a:cubicBezTo>
                    <a:pt x="2918" y="490"/>
                    <a:pt x="3513" y="358"/>
                    <a:pt x="3513" y="358"/>
                  </a:cubicBezTo>
                  <a:cubicBezTo>
                    <a:pt x="3513" y="358"/>
                    <a:pt x="2751" y="85"/>
                    <a:pt x="1763" y="13"/>
                  </a:cubicBezTo>
                  <a:cubicBezTo>
                    <a:pt x="1625" y="5"/>
                    <a:pt x="1491" y="1"/>
                    <a:pt x="136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4790775" y="2957350"/>
              <a:ext cx="477150" cy="47650"/>
            </a:xfrm>
            <a:custGeom>
              <a:avLst/>
              <a:gdLst/>
              <a:ahLst/>
              <a:cxnLst/>
              <a:rect l="l" t="t" r="r" b="b"/>
              <a:pathLst>
                <a:path w="19086" h="1906" extrusionOk="0">
                  <a:moveTo>
                    <a:pt x="0" y="0"/>
                  </a:moveTo>
                  <a:cubicBezTo>
                    <a:pt x="0" y="0"/>
                    <a:pt x="1072" y="155"/>
                    <a:pt x="2786" y="476"/>
                  </a:cubicBezTo>
                  <a:cubicBezTo>
                    <a:pt x="4501" y="798"/>
                    <a:pt x="6846" y="1345"/>
                    <a:pt x="9513" y="1691"/>
                  </a:cubicBezTo>
                  <a:cubicBezTo>
                    <a:pt x="10677" y="1838"/>
                    <a:pt x="11808" y="1906"/>
                    <a:pt x="12858" y="1906"/>
                  </a:cubicBezTo>
                  <a:cubicBezTo>
                    <a:pt x="14192" y="1906"/>
                    <a:pt x="15393" y="1795"/>
                    <a:pt x="16359" y="1595"/>
                  </a:cubicBezTo>
                  <a:cubicBezTo>
                    <a:pt x="17217" y="1429"/>
                    <a:pt x="17907" y="1226"/>
                    <a:pt x="18371" y="1060"/>
                  </a:cubicBezTo>
                  <a:cubicBezTo>
                    <a:pt x="18824" y="893"/>
                    <a:pt x="19086" y="798"/>
                    <a:pt x="19086" y="798"/>
                  </a:cubicBezTo>
                  <a:lnTo>
                    <a:pt x="19086" y="798"/>
                  </a:lnTo>
                  <a:cubicBezTo>
                    <a:pt x="19086" y="798"/>
                    <a:pt x="18812" y="881"/>
                    <a:pt x="18371" y="988"/>
                  </a:cubicBezTo>
                  <a:cubicBezTo>
                    <a:pt x="17895" y="1119"/>
                    <a:pt x="17205" y="1262"/>
                    <a:pt x="16347" y="1369"/>
                  </a:cubicBezTo>
                  <a:cubicBezTo>
                    <a:pt x="15599" y="1472"/>
                    <a:pt x="14724" y="1526"/>
                    <a:pt x="13758" y="1526"/>
                  </a:cubicBezTo>
                  <a:cubicBezTo>
                    <a:pt x="12495" y="1526"/>
                    <a:pt x="11076" y="1434"/>
                    <a:pt x="9585" y="1238"/>
                  </a:cubicBezTo>
                  <a:cubicBezTo>
                    <a:pt x="6953" y="893"/>
                    <a:pt x="4572" y="464"/>
                    <a:pt x="2822" y="262"/>
                  </a:cubicBezTo>
                  <a:cubicBezTo>
                    <a:pt x="1084" y="48"/>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6"/>
            <p:cNvSpPr/>
            <p:nvPr/>
          </p:nvSpPr>
          <p:spPr>
            <a:xfrm>
              <a:off x="5201525" y="2869525"/>
              <a:ext cx="64925" cy="107175"/>
            </a:xfrm>
            <a:custGeom>
              <a:avLst/>
              <a:gdLst/>
              <a:ahLst/>
              <a:cxnLst/>
              <a:rect l="l" t="t" r="r" b="b"/>
              <a:pathLst>
                <a:path w="2597" h="4287" extrusionOk="0">
                  <a:moveTo>
                    <a:pt x="1" y="1"/>
                  </a:moveTo>
                  <a:cubicBezTo>
                    <a:pt x="1" y="1"/>
                    <a:pt x="477" y="1049"/>
                    <a:pt x="1179" y="2227"/>
                  </a:cubicBezTo>
                  <a:cubicBezTo>
                    <a:pt x="1894" y="3394"/>
                    <a:pt x="2596" y="4287"/>
                    <a:pt x="2596" y="4287"/>
                  </a:cubicBezTo>
                  <a:cubicBezTo>
                    <a:pt x="2596" y="4287"/>
                    <a:pt x="2275" y="3180"/>
                    <a:pt x="1560" y="1989"/>
                  </a:cubicBezTo>
                  <a:cubicBezTo>
                    <a:pt x="834" y="799"/>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p:nvPr/>
          </p:nvSpPr>
          <p:spPr>
            <a:xfrm>
              <a:off x="5239025" y="2963875"/>
              <a:ext cx="83075" cy="80400"/>
            </a:xfrm>
            <a:custGeom>
              <a:avLst/>
              <a:gdLst/>
              <a:ahLst/>
              <a:cxnLst/>
              <a:rect l="l" t="t" r="r" b="b"/>
              <a:pathLst>
                <a:path w="3323" h="3216" extrusionOk="0">
                  <a:moveTo>
                    <a:pt x="1632" y="1454"/>
                  </a:moveTo>
                  <a:lnTo>
                    <a:pt x="1632" y="1454"/>
                  </a:lnTo>
                  <a:cubicBezTo>
                    <a:pt x="1632" y="1454"/>
                    <a:pt x="1624" y="1462"/>
                    <a:pt x="1614" y="1471"/>
                  </a:cubicBezTo>
                  <a:lnTo>
                    <a:pt x="1614" y="1471"/>
                  </a:lnTo>
                  <a:cubicBezTo>
                    <a:pt x="1621" y="1459"/>
                    <a:pt x="1632" y="1454"/>
                    <a:pt x="1632" y="1454"/>
                  </a:cubicBezTo>
                  <a:close/>
                  <a:moveTo>
                    <a:pt x="25" y="1"/>
                  </a:moveTo>
                  <a:cubicBezTo>
                    <a:pt x="25" y="1"/>
                    <a:pt x="1" y="25"/>
                    <a:pt x="49" y="156"/>
                  </a:cubicBezTo>
                  <a:cubicBezTo>
                    <a:pt x="84" y="215"/>
                    <a:pt x="144" y="311"/>
                    <a:pt x="239" y="382"/>
                  </a:cubicBezTo>
                  <a:cubicBezTo>
                    <a:pt x="299" y="430"/>
                    <a:pt x="358" y="453"/>
                    <a:pt x="453" y="477"/>
                  </a:cubicBezTo>
                  <a:cubicBezTo>
                    <a:pt x="501" y="489"/>
                    <a:pt x="537" y="489"/>
                    <a:pt x="584" y="489"/>
                  </a:cubicBezTo>
                  <a:cubicBezTo>
                    <a:pt x="620" y="477"/>
                    <a:pt x="656" y="477"/>
                    <a:pt x="691" y="453"/>
                  </a:cubicBezTo>
                  <a:lnTo>
                    <a:pt x="691" y="453"/>
                  </a:lnTo>
                  <a:cubicBezTo>
                    <a:pt x="656" y="501"/>
                    <a:pt x="691" y="453"/>
                    <a:pt x="703" y="549"/>
                  </a:cubicBezTo>
                  <a:lnTo>
                    <a:pt x="703" y="692"/>
                  </a:lnTo>
                  <a:cubicBezTo>
                    <a:pt x="703" y="727"/>
                    <a:pt x="691" y="787"/>
                    <a:pt x="680" y="834"/>
                  </a:cubicBezTo>
                  <a:cubicBezTo>
                    <a:pt x="656" y="870"/>
                    <a:pt x="632" y="918"/>
                    <a:pt x="620" y="965"/>
                  </a:cubicBezTo>
                  <a:cubicBezTo>
                    <a:pt x="584" y="1025"/>
                    <a:pt x="584" y="1084"/>
                    <a:pt x="584" y="1144"/>
                  </a:cubicBezTo>
                  <a:cubicBezTo>
                    <a:pt x="582" y="1142"/>
                    <a:pt x="581" y="1141"/>
                    <a:pt x="579" y="1141"/>
                  </a:cubicBezTo>
                  <a:cubicBezTo>
                    <a:pt x="570" y="1141"/>
                    <a:pt x="564" y="1171"/>
                    <a:pt x="584" y="1251"/>
                  </a:cubicBezTo>
                  <a:cubicBezTo>
                    <a:pt x="620" y="1334"/>
                    <a:pt x="715" y="1442"/>
                    <a:pt x="918" y="1442"/>
                  </a:cubicBezTo>
                  <a:cubicBezTo>
                    <a:pt x="953" y="1442"/>
                    <a:pt x="1001" y="1442"/>
                    <a:pt x="1061" y="1430"/>
                  </a:cubicBezTo>
                  <a:cubicBezTo>
                    <a:pt x="1096" y="1406"/>
                    <a:pt x="1120" y="1406"/>
                    <a:pt x="1156" y="1394"/>
                  </a:cubicBezTo>
                  <a:lnTo>
                    <a:pt x="1192" y="1382"/>
                  </a:lnTo>
                  <a:lnTo>
                    <a:pt x="1192" y="1382"/>
                  </a:lnTo>
                  <a:lnTo>
                    <a:pt x="1168" y="1394"/>
                  </a:lnTo>
                  <a:lnTo>
                    <a:pt x="1168" y="1406"/>
                  </a:lnTo>
                  <a:lnTo>
                    <a:pt x="1168" y="1442"/>
                  </a:lnTo>
                  <a:lnTo>
                    <a:pt x="1168" y="1489"/>
                  </a:lnTo>
                  <a:cubicBezTo>
                    <a:pt x="1168" y="1513"/>
                    <a:pt x="1168" y="1561"/>
                    <a:pt x="1180" y="1608"/>
                  </a:cubicBezTo>
                  <a:cubicBezTo>
                    <a:pt x="1239" y="1763"/>
                    <a:pt x="1346" y="1846"/>
                    <a:pt x="1453" y="1882"/>
                  </a:cubicBezTo>
                  <a:cubicBezTo>
                    <a:pt x="1486" y="1898"/>
                    <a:pt x="1525" y="1906"/>
                    <a:pt x="1564" y="1907"/>
                  </a:cubicBezTo>
                  <a:lnTo>
                    <a:pt x="1564" y="1907"/>
                  </a:lnTo>
                  <a:cubicBezTo>
                    <a:pt x="1966" y="2499"/>
                    <a:pt x="2457" y="2766"/>
                    <a:pt x="2775" y="2942"/>
                  </a:cubicBezTo>
                  <a:cubicBezTo>
                    <a:pt x="3132" y="3132"/>
                    <a:pt x="3323" y="3216"/>
                    <a:pt x="3323" y="3216"/>
                  </a:cubicBezTo>
                  <a:cubicBezTo>
                    <a:pt x="3323" y="3216"/>
                    <a:pt x="3156" y="3073"/>
                    <a:pt x="2942" y="2775"/>
                  </a:cubicBezTo>
                  <a:cubicBezTo>
                    <a:pt x="2656" y="2513"/>
                    <a:pt x="2192" y="2144"/>
                    <a:pt x="1894" y="1525"/>
                  </a:cubicBezTo>
                  <a:lnTo>
                    <a:pt x="1608" y="1549"/>
                  </a:lnTo>
                  <a:lnTo>
                    <a:pt x="1608" y="1561"/>
                  </a:lnTo>
                  <a:cubicBezTo>
                    <a:pt x="1608" y="1563"/>
                    <a:pt x="1608" y="1564"/>
                    <a:pt x="1607" y="1564"/>
                  </a:cubicBezTo>
                  <a:cubicBezTo>
                    <a:pt x="1605" y="1564"/>
                    <a:pt x="1599" y="1540"/>
                    <a:pt x="1608" y="1493"/>
                  </a:cubicBezTo>
                  <a:lnTo>
                    <a:pt x="1608" y="1493"/>
                  </a:lnTo>
                  <a:cubicBezTo>
                    <a:pt x="1620" y="1492"/>
                    <a:pt x="1636" y="1491"/>
                    <a:pt x="1656" y="1489"/>
                  </a:cubicBezTo>
                  <a:lnTo>
                    <a:pt x="1656" y="1465"/>
                  </a:lnTo>
                  <a:lnTo>
                    <a:pt x="1656" y="1454"/>
                  </a:lnTo>
                  <a:cubicBezTo>
                    <a:pt x="1704" y="1382"/>
                    <a:pt x="1775" y="1299"/>
                    <a:pt x="1846" y="1215"/>
                  </a:cubicBezTo>
                  <a:lnTo>
                    <a:pt x="1787" y="1096"/>
                  </a:lnTo>
                  <a:lnTo>
                    <a:pt x="1775" y="1061"/>
                  </a:lnTo>
                  <a:cubicBezTo>
                    <a:pt x="1763" y="1037"/>
                    <a:pt x="1751" y="1001"/>
                    <a:pt x="1727" y="989"/>
                  </a:cubicBezTo>
                  <a:cubicBezTo>
                    <a:pt x="1656" y="906"/>
                    <a:pt x="1549" y="858"/>
                    <a:pt x="1453" y="858"/>
                  </a:cubicBezTo>
                  <a:cubicBezTo>
                    <a:pt x="1346" y="858"/>
                    <a:pt x="1215" y="894"/>
                    <a:pt x="1108" y="953"/>
                  </a:cubicBezTo>
                  <a:lnTo>
                    <a:pt x="1049" y="977"/>
                  </a:lnTo>
                  <a:lnTo>
                    <a:pt x="1037" y="989"/>
                  </a:lnTo>
                  <a:cubicBezTo>
                    <a:pt x="1023" y="1003"/>
                    <a:pt x="1007" y="1006"/>
                    <a:pt x="993" y="1006"/>
                  </a:cubicBezTo>
                  <a:cubicBezTo>
                    <a:pt x="981" y="1006"/>
                    <a:pt x="969" y="1004"/>
                    <a:pt x="960" y="1004"/>
                  </a:cubicBezTo>
                  <a:cubicBezTo>
                    <a:pt x="952" y="1004"/>
                    <a:pt x="945" y="1006"/>
                    <a:pt x="942" y="1013"/>
                  </a:cubicBezTo>
                  <a:cubicBezTo>
                    <a:pt x="930" y="989"/>
                    <a:pt x="942" y="977"/>
                    <a:pt x="942" y="965"/>
                  </a:cubicBezTo>
                  <a:cubicBezTo>
                    <a:pt x="942" y="953"/>
                    <a:pt x="953" y="918"/>
                    <a:pt x="953" y="906"/>
                  </a:cubicBezTo>
                  <a:cubicBezTo>
                    <a:pt x="977" y="811"/>
                    <a:pt x="977" y="739"/>
                    <a:pt x="977" y="680"/>
                  </a:cubicBezTo>
                  <a:cubicBezTo>
                    <a:pt x="977" y="549"/>
                    <a:pt x="918" y="430"/>
                    <a:pt x="882" y="370"/>
                  </a:cubicBezTo>
                  <a:cubicBezTo>
                    <a:pt x="850" y="301"/>
                    <a:pt x="820" y="282"/>
                    <a:pt x="798" y="282"/>
                  </a:cubicBezTo>
                  <a:cubicBezTo>
                    <a:pt x="772" y="282"/>
                    <a:pt x="756" y="311"/>
                    <a:pt x="763" y="311"/>
                  </a:cubicBezTo>
                  <a:cubicBezTo>
                    <a:pt x="703" y="358"/>
                    <a:pt x="632" y="370"/>
                    <a:pt x="584" y="382"/>
                  </a:cubicBezTo>
                  <a:lnTo>
                    <a:pt x="465" y="382"/>
                  </a:lnTo>
                  <a:cubicBezTo>
                    <a:pt x="394" y="370"/>
                    <a:pt x="322" y="358"/>
                    <a:pt x="275" y="322"/>
                  </a:cubicBezTo>
                  <a:cubicBezTo>
                    <a:pt x="168" y="263"/>
                    <a:pt x="108" y="203"/>
                    <a:pt x="84" y="144"/>
                  </a:cubicBezTo>
                  <a:cubicBezTo>
                    <a:pt x="25" y="37"/>
                    <a:pt x="25" y="1"/>
                    <a:pt x="2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p:cNvSpPr/>
            <p:nvPr/>
          </p:nvSpPr>
          <p:spPr>
            <a:xfrm>
              <a:off x="4916975" y="2278100"/>
              <a:ext cx="94975" cy="186650"/>
            </a:xfrm>
            <a:custGeom>
              <a:avLst/>
              <a:gdLst/>
              <a:ahLst/>
              <a:cxnLst/>
              <a:rect l="l" t="t" r="r" b="b"/>
              <a:pathLst>
                <a:path w="3799" h="7466" extrusionOk="0">
                  <a:moveTo>
                    <a:pt x="0" y="0"/>
                  </a:moveTo>
                  <a:cubicBezTo>
                    <a:pt x="0" y="0"/>
                    <a:pt x="655" y="1774"/>
                    <a:pt x="1691" y="3834"/>
                  </a:cubicBezTo>
                  <a:cubicBezTo>
                    <a:pt x="2739" y="5906"/>
                    <a:pt x="3798" y="7465"/>
                    <a:pt x="3798" y="7465"/>
                  </a:cubicBezTo>
                  <a:cubicBezTo>
                    <a:pt x="3798" y="7465"/>
                    <a:pt x="3156" y="5679"/>
                    <a:pt x="2096" y="3631"/>
                  </a:cubicBezTo>
                  <a:cubicBezTo>
                    <a:pt x="1048" y="1572"/>
                    <a:pt x="1"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
            <p:cNvSpPr/>
            <p:nvPr/>
          </p:nvSpPr>
          <p:spPr>
            <a:xfrm>
              <a:off x="5015500" y="2480800"/>
              <a:ext cx="23525" cy="41975"/>
            </a:xfrm>
            <a:custGeom>
              <a:avLst/>
              <a:gdLst/>
              <a:ahLst/>
              <a:cxnLst/>
              <a:rect l="l" t="t" r="r" b="b"/>
              <a:pathLst>
                <a:path w="941" h="1679" extrusionOk="0">
                  <a:moveTo>
                    <a:pt x="0" y="0"/>
                  </a:moveTo>
                  <a:lnTo>
                    <a:pt x="0" y="0"/>
                  </a:lnTo>
                  <a:cubicBezTo>
                    <a:pt x="0" y="0"/>
                    <a:pt x="12" y="488"/>
                    <a:pt x="274" y="953"/>
                  </a:cubicBezTo>
                  <a:cubicBezTo>
                    <a:pt x="524" y="1417"/>
                    <a:pt x="941" y="1679"/>
                    <a:pt x="941" y="1679"/>
                  </a:cubicBezTo>
                  <a:cubicBezTo>
                    <a:pt x="941" y="1679"/>
                    <a:pt x="929" y="1191"/>
                    <a:pt x="667" y="726"/>
                  </a:cubicBezTo>
                  <a:cubicBezTo>
                    <a:pt x="417" y="274"/>
                    <a:pt x="0" y="0"/>
                    <a:pt x="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6"/>
            <p:cNvSpPr/>
            <p:nvPr/>
          </p:nvSpPr>
          <p:spPr>
            <a:xfrm>
              <a:off x="5043475" y="2540625"/>
              <a:ext cx="18175" cy="25025"/>
            </a:xfrm>
            <a:custGeom>
              <a:avLst/>
              <a:gdLst/>
              <a:ahLst/>
              <a:cxnLst/>
              <a:rect l="l" t="t" r="r" b="b"/>
              <a:pathLst>
                <a:path w="727" h="1001" extrusionOk="0">
                  <a:moveTo>
                    <a:pt x="36" y="0"/>
                  </a:moveTo>
                  <a:cubicBezTo>
                    <a:pt x="36" y="0"/>
                    <a:pt x="1" y="346"/>
                    <a:pt x="179" y="631"/>
                  </a:cubicBezTo>
                  <a:cubicBezTo>
                    <a:pt x="346" y="893"/>
                    <a:pt x="679" y="1000"/>
                    <a:pt x="679" y="1000"/>
                  </a:cubicBezTo>
                  <a:cubicBezTo>
                    <a:pt x="679" y="1000"/>
                    <a:pt x="727" y="643"/>
                    <a:pt x="548" y="381"/>
                  </a:cubicBezTo>
                  <a:cubicBezTo>
                    <a:pt x="382" y="108"/>
                    <a:pt x="36" y="0"/>
                    <a:pt x="3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6"/>
            <p:cNvSpPr/>
            <p:nvPr/>
          </p:nvSpPr>
          <p:spPr>
            <a:xfrm>
              <a:off x="3961800" y="2745100"/>
              <a:ext cx="180100" cy="208700"/>
            </a:xfrm>
            <a:custGeom>
              <a:avLst/>
              <a:gdLst/>
              <a:ahLst/>
              <a:cxnLst/>
              <a:rect l="l" t="t" r="r" b="b"/>
              <a:pathLst>
                <a:path w="7204" h="8348" extrusionOk="0">
                  <a:moveTo>
                    <a:pt x="7203" y="1"/>
                  </a:moveTo>
                  <a:cubicBezTo>
                    <a:pt x="7203" y="1"/>
                    <a:pt x="6620" y="263"/>
                    <a:pt x="5715" y="751"/>
                  </a:cubicBezTo>
                  <a:cubicBezTo>
                    <a:pt x="4810" y="1263"/>
                    <a:pt x="3524" y="2001"/>
                    <a:pt x="2370" y="3132"/>
                  </a:cubicBezTo>
                  <a:cubicBezTo>
                    <a:pt x="1203" y="4287"/>
                    <a:pt x="488" y="5621"/>
                    <a:pt x="226" y="6645"/>
                  </a:cubicBezTo>
                  <a:cubicBezTo>
                    <a:pt x="95" y="7168"/>
                    <a:pt x="36" y="7585"/>
                    <a:pt x="12" y="7883"/>
                  </a:cubicBezTo>
                  <a:cubicBezTo>
                    <a:pt x="0" y="8180"/>
                    <a:pt x="0" y="8347"/>
                    <a:pt x="0" y="8347"/>
                  </a:cubicBezTo>
                  <a:cubicBezTo>
                    <a:pt x="0" y="8347"/>
                    <a:pt x="12" y="8180"/>
                    <a:pt x="72" y="7895"/>
                  </a:cubicBezTo>
                  <a:cubicBezTo>
                    <a:pt x="131" y="7621"/>
                    <a:pt x="238" y="7216"/>
                    <a:pt x="429" y="6740"/>
                  </a:cubicBezTo>
                  <a:cubicBezTo>
                    <a:pt x="786" y="5787"/>
                    <a:pt x="1560" y="4561"/>
                    <a:pt x="2679" y="3478"/>
                  </a:cubicBezTo>
                  <a:cubicBezTo>
                    <a:pt x="3798" y="2382"/>
                    <a:pt x="4977" y="1561"/>
                    <a:pt x="5822" y="965"/>
                  </a:cubicBezTo>
                  <a:cubicBezTo>
                    <a:pt x="6668" y="370"/>
                    <a:pt x="7203" y="1"/>
                    <a:pt x="720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p:nvPr/>
          </p:nvSpPr>
          <p:spPr>
            <a:xfrm>
              <a:off x="3951675" y="2765350"/>
              <a:ext cx="96750" cy="141400"/>
            </a:xfrm>
            <a:custGeom>
              <a:avLst/>
              <a:gdLst/>
              <a:ahLst/>
              <a:cxnLst/>
              <a:rect l="l" t="t" r="r" b="b"/>
              <a:pathLst>
                <a:path w="3870" h="5656" extrusionOk="0">
                  <a:moveTo>
                    <a:pt x="3870" y="1"/>
                  </a:moveTo>
                  <a:cubicBezTo>
                    <a:pt x="3870" y="1"/>
                    <a:pt x="3548" y="227"/>
                    <a:pt x="3036" y="620"/>
                  </a:cubicBezTo>
                  <a:cubicBezTo>
                    <a:pt x="2560" y="1036"/>
                    <a:pt x="1941" y="1655"/>
                    <a:pt x="1382" y="2465"/>
                  </a:cubicBezTo>
                  <a:cubicBezTo>
                    <a:pt x="846" y="3263"/>
                    <a:pt x="489" y="4084"/>
                    <a:pt x="286" y="4680"/>
                  </a:cubicBezTo>
                  <a:cubicBezTo>
                    <a:pt x="72" y="5275"/>
                    <a:pt x="0" y="5656"/>
                    <a:pt x="0" y="5656"/>
                  </a:cubicBezTo>
                  <a:cubicBezTo>
                    <a:pt x="0" y="5656"/>
                    <a:pt x="191" y="5323"/>
                    <a:pt x="489" y="4763"/>
                  </a:cubicBezTo>
                  <a:cubicBezTo>
                    <a:pt x="810" y="4215"/>
                    <a:pt x="1251" y="3489"/>
                    <a:pt x="1774" y="2715"/>
                  </a:cubicBezTo>
                  <a:cubicBezTo>
                    <a:pt x="2310" y="1941"/>
                    <a:pt x="2834" y="1251"/>
                    <a:pt x="3215" y="774"/>
                  </a:cubicBezTo>
                  <a:cubicBezTo>
                    <a:pt x="3620" y="298"/>
                    <a:pt x="3870" y="1"/>
                    <a:pt x="387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p:nvPr/>
          </p:nvSpPr>
          <p:spPr>
            <a:xfrm>
              <a:off x="3953750" y="2776950"/>
              <a:ext cx="50625" cy="74450"/>
            </a:xfrm>
            <a:custGeom>
              <a:avLst/>
              <a:gdLst/>
              <a:ahLst/>
              <a:cxnLst/>
              <a:rect l="l" t="t" r="r" b="b"/>
              <a:pathLst>
                <a:path w="2025" h="2978" extrusionOk="0">
                  <a:moveTo>
                    <a:pt x="2025" y="1"/>
                  </a:moveTo>
                  <a:cubicBezTo>
                    <a:pt x="2025" y="1"/>
                    <a:pt x="1822" y="96"/>
                    <a:pt x="1549" y="287"/>
                  </a:cubicBezTo>
                  <a:cubicBezTo>
                    <a:pt x="1263" y="489"/>
                    <a:pt x="918" y="799"/>
                    <a:pt x="620" y="1239"/>
                  </a:cubicBezTo>
                  <a:cubicBezTo>
                    <a:pt x="334" y="1668"/>
                    <a:pt x="179" y="2108"/>
                    <a:pt x="84" y="2442"/>
                  </a:cubicBezTo>
                  <a:cubicBezTo>
                    <a:pt x="13" y="2775"/>
                    <a:pt x="1" y="2977"/>
                    <a:pt x="1" y="2977"/>
                  </a:cubicBezTo>
                  <a:cubicBezTo>
                    <a:pt x="1" y="2977"/>
                    <a:pt x="441" y="2311"/>
                    <a:pt x="1013" y="1489"/>
                  </a:cubicBezTo>
                  <a:cubicBezTo>
                    <a:pt x="1560" y="668"/>
                    <a:pt x="2025" y="1"/>
                    <a:pt x="202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3960300" y="2769225"/>
              <a:ext cx="20875" cy="33650"/>
            </a:xfrm>
            <a:custGeom>
              <a:avLst/>
              <a:gdLst/>
              <a:ahLst/>
              <a:cxnLst/>
              <a:rect l="l" t="t" r="r" b="b"/>
              <a:pathLst>
                <a:path w="835" h="1346" extrusionOk="0">
                  <a:moveTo>
                    <a:pt x="810" y="0"/>
                  </a:moveTo>
                  <a:lnTo>
                    <a:pt x="810" y="0"/>
                  </a:lnTo>
                  <a:cubicBezTo>
                    <a:pt x="810" y="0"/>
                    <a:pt x="429" y="191"/>
                    <a:pt x="227" y="560"/>
                  </a:cubicBezTo>
                  <a:cubicBezTo>
                    <a:pt x="1" y="941"/>
                    <a:pt x="36" y="1346"/>
                    <a:pt x="36" y="1346"/>
                  </a:cubicBezTo>
                  <a:cubicBezTo>
                    <a:pt x="36" y="1346"/>
                    <a:pt x="405" y="1155"/>
                    <a:pt x="608" y="786"/>
                  </a:cubicBezTo>
                  <a:cubicBezTo>
                    <a:pt x="834" y="417"/>
                    <a:pt x="810" y="0"/>
                    <a:pt x="81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a:off x="3959125" y="2012575"/>
              <a:ext cx="207475" cy="176550"/>
            </a:xfrm>
            <a:custGeom>
              <a:avLst/>
              <a:gdLst/>
              <a:ahLst/>
              <a:cxnLst/>
              <a:rect l="l" t="t" r="r" b="b"/>
              <a:pathLst>
                <a:path w="8299" h="7062" extrusionOk="0">
                  <a:moveTo>
                    <a:pt x="8299" y="1"/>
                  </a:moveTo>
                  <a:cubicBezTo>
                    <a:pt x="8299" y="1"/>
                    <a:pt x="8144" y="36"/>
                    <a:pt x="7846" y="108"/>
                  </a:cubicBezTo>
                  <a:cubicBezTo>
                    <a:pt x="7561" y="167"/>
                    <a:pt x="7168" y="275"/>
                    <a:pt x="6691" y="453"/>
                  </a:cubicBezTo>
                  <a:cubicBezTo>
                    <a:pt x="6215" y="620"/>
                    <a:pt x="5644" y="870"/>
                    <a:pt x="5048" y="1191"/>
                  </a:cubicBezTo>
                  <a:cubicBezTo>
                    <a:pt x="4465" y="1537"/>
                    <a:pt x="3846" y="1953"/>
                    <a:pt x="3239" y="2465"/>
                  </a:cubicBezTo>
                  <a:cubicBezTo>
                    <a:pt x="2643" y="2965"/>
                    <a:pt x="2131" y="3513"/>
                    <a:pt x="1703" y="4061"/>
                  </a:cubicBezTo>
                  <a:cubicBezTo>
                    <a:pt x="1286" y="4596"/>
                    <a:pt x="953" y="5108"/>
                    <a:pt x="703" y="5561"/>
                  </a:cubicBezTo>
                  <a:cubicBezTo>
                    <a:pt x="452" y="6001"/>
                    <a:pt x="274" y="6382"/>
                    <a:pt x="167" y="6644"/>
                  </a:cubicBezTo>
                  <a:cubicBezTo>
                    <a:pt x="60" y="6918"/>
                    <a:pt x="0" y="7061"/>
                    <a:pt x="0" y="7061"/>
                  </a:cubicBezTo>
                  <a:cubicBezTo>
                    <a:pt x="0" y="7061"/>
                    <a:pt x="83" y="6930"/>
                    <a:pt x="226" y="6692"/>
                  </a:cubicBezTo>
                  <a:cubicBezTo>
                    <a:pt x="357" y="6454"/>
                    <a:pt x="583" y="6109"/>
                    <a:pt x="881" y="5692"/>
                  </a:cubicBezTo>
                  <a:cubicBezTo>
                    <a:pt x="1167" y="5287"/>
                    <a:pt x="1536" y="4811"/>
                    <a:pt x="1988" y="4323"/>
                  </a:cubicBezTo>
                  <a:cubicBezTo>
                    <a:pt x="2441" y="3834"/>
                    <a:pt x="2953" y="3311"/>
                    <a:pt x="3536" y="2822"/>
                  </a:cubicBezTo>
                  <a:cubicBezTo>
                    <a:pt x="4108" y="2334"/>
                    <a:pt x="4703" y="1894"/>
                    <a:pt x="5263" y="1537"/>
                  </a:cubicBezTo>
                  <a:cubicBezTo>
                    <a:pt x="5822" y="1179"/>
                    <a:pt x="6346" y="882"/>
                    <a:pt x="6787" y="667"/>
                  </a:cubicBezTo>
                  <a:cubicBezTo>
                    <a:pt x="7239" y="441"/>
                    <a:pt x="7608" y="275"/>
                    <a:pt x="7882" y="167"/>
                  </a:cubicBezTo>
                  <a:cubicBezTo>
                    <a:pt x="8144" y="60"/>
                    <a:pt x="8299" y="1"/>
                    <a:pt x="829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a:off x="3962100" y="2081925"/>
              <a:ext cx="147650" cy="145000"/>
            </a:xfrm>
            <a:custGeom>
              <a:avLst/>
              <a:gdLst/>
              <a:ahLst/>
              <a:cxnLst/>
              <a:rect l="l" t="t" r="r" b="b"/>
              <a:pathLst>
                <a:path w="5906" h="5800" extrusionOk="0">
                  <a:moveTo>
                    <a:pt x="5906" y="1"/>
                  </a:moveTo>
                  <a:lnTo>
                    <a:pt x="5906" y="1"/>
                  </a:lnTo>
                  <a:cubicBezTo>
                    <a:pt x="5906" y="1"/>
                    <a:pt x="5798" y="48"/>
                    <a:pt x="5596" y="132"/>
                  </a:cubicBezTo>
                  <a:cubicBezTo>
                    <a:pt x="5406" y="215"/>
                    <a:pt x="5108" y="322"/>
                    <a:pt x="4763" y="489"/>
                  </a:cubicBezTo>
                  <a:cubicBezTo>
                    <a:pt x="4084" y="834"/>
                    <a:pt x="3155" y="1394"/>
                    <a:pt x="2322" y="2263"/>
                  </a:cubicBezTo>
                  <a:cubicBezTo>
                    <a:pt x="1476" y="3108"/>
                    <a:pt x="941" y="4061"/>
                    <a:pt x="607" y="4751"/>
                  </a:cubicBezTo>
                  <a:cubicBezTo>
                    <a:pt x="453" y="5085"/>
                    <a:pt x="310" y="5359"/>
                    <a:pt x="203" y="5537"/>
                  </a:cubicBezTo>
                  <a:cubicBezTo>
                    <a:pt x="83" y="5716"/>
                    <a:pt x="0" y="5799"/>
                    <a:pt x="0" y="5799"/>
                  </a:cubicBezTo>
                  <a:cubicBezTo>
                    <a:pt x="0" y="5799"/>
                    <a:pt x="95" y="5752"/>
                    <a:pt x="238" y="5585"/>
                  </a:cubicBezTo>
                  <a:cubicBezTo>
                    <a:pt x="405" y="5418"/>
                    <a:pt x="595" y="5168"/>
                    <a:pt x="810" y="4859"/>
                  </a:cubicBezTo>
                  <a:cubicBezTo>
                    <a:pt x="1226" y="4216"/>
                    <a:pt x="1834" y="3382"/>
                    <a:pt x="2631" y="2561"/>
                  </a:cubicBezTo>
                  <a:cubicBezTo>
                    <a:pt x="3429" y="1739"/>
                    <a:pt x="4239" y="1108"/>
                    <a:pt x="4870" y="668"/>
                  </a:cubicBezTo>
                  <a:cubicBezTo>
                    <a:pt x="5179" y="465"/>
                    <a:pt x="5453" y="287"/>
                    <a:pt x="5632" y="179"/>
                  </a:cubicBezTo>
                  <a:cubicBezTo>
                    <a:pt x="5810" y="60"/>
                    <a:pt x="5906" y="1"/>
                    <a:pt x="590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a:off x="3957025" y="2150100"/>
              <a:ext cx="96475" cy="110450"/>
            </a:xfrm>
            <a:custGeom>
              <a:avLst/>
              <a:gdLst/>
              <a:ahLst/>
              <a:cxnLst/>
              <a:rect l="l" t="t" r="r" b="b"/>
              <a:pathLst>
                <a:path w="3859" h="4418" extrusionOk="0">
                  <a:moveTo>
                    <a:pt x="3858" y="0"/>
                  </a:moveTo>
                  <a:cubicBezTo>
                    <a:pt x="3858" y="0"/>
                    <a:pt x="3561" y="131"/>
                    <a:pt x="3096" y="417"/>
                  </a:cubicBezTo>
                  <a:cubicBezTo>
                    <a:pt x="2632" y="715"/>
                    <a:pt x="2037" y="1191"/>
                    <a:pt x="1489" y="1810"/>
                  </a:cubicBezTo>
                  <a:cubicBezTo>
                    <a:pt x="941" y="2453"/>
                    <a:pt x="548" y="3108"/>
                    <a:pt x="322" y="3596"/>
                  </a:cubicBezTo>
                  <a:cubicBezTo>
                    <a:pt x="84" y="4096"/>
                    <a:pt x="1" y="4418"/>
                    <a:pt x="1" y="4418"/>
                  </a:cubicBezTo>
                  <a:cubicBezTo>
                    <a:pt x="1" y="4418"/>
                    <a:pt x="191" y="4156"/>
                    <a:pt x="525" y="3715"/>
                  </a:cubicBezTo>
                  <a:cubicBezTo>
                    <a:pt x="846" y="3298"/>
                    <a:pt x="1310" y="2739"/>
                    <a:pt x="1834" y="2132"/>
                  </a:cubicBezTo>
                  <a:cubicBezTo>
                    <a:pt x="2346" y="1512"/>
                    <a:pt x="2858" y="977"/>
                    <a:pt x="3227" y="608"/>
                  </a:cubicBezTo>
                  <a:cubicBezTo>
                    <a:pt x="3620" y="239"/>
                    <a:pt x="3858" y="0"/>
                    <a:pt x="385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a:off x="3958525" y="2201000"/>
              <a:ext cx="77700" cy="87225"/>
            </a:xfrm>
            <a:custGeom>
              <a:avLst/>
              <a:gdLst/>
              <a:ahLst/>
              <a:cxnLst/>
              <a:rect l="l" t="t" r="r" b="b"/>
              <a:pathLst>
                <a:path w="3108" h="3489" extrusionOk="0">
                  <a:moveTo>
                    <a:pt x="3108" y="0"/>
                  </a:moveTo>
                  <a:cubicBezTo>
                    <a:pt x="3108" y="0"/>
                    <a:pt x="2870" y="119"/>
                    <a:pt x="2501" y="358"/>
                  </a:cubicBezTo>
                  <a:cubicBezTo>
                    <a:pt x="2143" y="584"/>
                    <a:pt x="1667" y="953"/>
                    <a:pt x="1215" y="1441"/>
                  </a:cubicBezTo>
                  <a:cubicBezTo>
                    <a:pt x="786" y="1929"/>
                    <a:pt x="476" y="2453"/>
                    <a:pt x="286" y="2846"/>
                  </a:cubicBezTo>
                  <a:cubicBezTo>
                    <a:pt x="84" y="3227"/>
                    <a:pt x="0" y="3489"/>
                    <a:pt x="0" y="3489"/>
                  </a:cubicBezTo>
                  <a:cubicBezTo>
                    <a:pt x="0" y="3489"/>
                    <a:pt x="703" y="2691"/>
                    <a:pt x="1560" y="1739"/>
                  </a:cubicBezTo>
                  <a:cubicBezTo>
                    <a:pt x="2405" y="774"/>
                    <a:pt x="3108" y="0"/>
                    <a:pt x="310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p:nvPr/>
          </p:nvSpPr>
          <p:spPr>
            <a:xfrm>
              <a:off x="3969225" y="2252800"/>
              <a:ext cx="44075" cy="52700"/>
            </a:xfrm>
            <a:custGeom>
              <a:avLst/>
              <a:gdLst/>
              <a:ahLst/>
              <a:cxnLst/>
              <a:rect l="l" t="t" r="r" b="b"/>
              <a:pathLst>
                <a:path w="1763" h="2108" extrusionOk="0">
                  <a:moveTo>
                    <a:pt x="1763" y="0"/>
                  </a:moveTo>
                  <a:cubicBezTo>
                    <a:pt x="1763" y="0"/>
                    <a:pt x="1596" y="60"/>
                    <a:pt x="1382" y="191"/>
                  </a:cubicBezTo>
                  <a:cubicBezTo>
                    <a:pt x="1168" y="321"/>
                    <a:pt x="882" y="548"/>
                    <a:pt x="632" y="845"/>
                  </a:cubicBezTo>
                  <a:cubicBezTo>
                    <a:pt x="370" y="1143"/>
                    <a:pt x="215" y="1464"/>
                    <a:pt x="120" y="1703"/>
                  </a:cubicBezTo>
                  <a:cubicBezTo>
                    <a:pt x="37" y="1941"/>
                    <a:pt x="1" y="2107"/>
                    <a:pt x="1" y="2107"/>
                  </a:cubicBezTo>
                  <a:cubicBezTo>
                    <a:pt x="1" y="2107"/>
                    <a:pt x="132" y="2000"/>
                    <a:pt x="310" y="1822"/>
                  </a:cubicBezTo>
                  <a:cubicBezTo>
                    <a:pt x="513" y="1643"/>
                    <a:pt x="751" y="1405"/>
                    <a:pt x="989" y="1131"/>
                  </a:cubicBezTo>
                  <a:cubicBezTo>
                    <a:pt x="1227" y="845"/>
                    <a:pt x="1418" y="560"/>
                    <a:pt x="1549" y="357"/>
                  </a:cubicBezTo>
                  <a:cubicBezTo>
                    <a:pt x="1680" y="143"/>
                    <a:pt x="1763" y="0"/>
                    <a:pt x="176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a:off x="4234450" y="2011325"/>
              <a:ext cx="372675" cy="76300"/>
            </a:xfrm>
            <a:custGeom>
              <a:avLst/>
              <a:gdLst/>
              <a:ahLst/>
              <a:cxnLst/>
              <a:rect l="l" t="t" r="r" b="b"/>
              <a:pathLst>
                <a:path w="14907" h="3052" extrusionOk="0">
                  <a:moveTo>
                    <a:pt x="2439" y="1"/>
                  </a:moveTo>
                  <a:cubicBezTo>
                    <a:pt x="2371" y="1"/>
                    <a:pt x="2304" y="1"/>
                    <a:pt x="2239" y="3"/>
                  </a:cubicBezTo>
                  <a:cubicBezTo>
                    <a:pt x="1536" y="3"/>
                    <a:pt x="989" y="51"/>
                    <a:pt x="596" y="134"/>
                  </a:cubicBezTo>
                  <a:cubicBezTo>
                    <a:pt x="215" y="194"/>
                    <a:pt x="0" y="253"/>
                    <a:pt x="0" y="253"/>
                  </a:cubicBezTo>
                  <a:cubicBezTo>
                    <a:pt x="0" y="253"/>
                    <a:pt x="215" y="217"/>
                    <a:pt x="596" y="194"/>
                  </a:cubicBezTo>
                  <a:cubicBezTo>
                    <a:pt x="778" y="177"/>
                    <a:pt x="994" y="168"/>
                    <a:pt x="1242" y="168"/>
                  </a:cubicBezTo>
                  <a:cubicBezTo>
                    <a:pt x="1528" y="168"/>
                    <a:pt x="1857" y="180"/>
                    <a:pt x="2227" y="205"/>
                  </a:cubicBezTo>
                  <a:cubicBezTo>
                    <a:pt x="3608" y="301"/>
                    <a:pt x="5453" y="741"/>
                    <a:pt x="7442" y="1384"/>
                  </a:cubicBezTo>
                  <a:cubicBezTo>
                    <a:pt x="9454" y="2039"/>
                    <a:pt x="11287" y="2599"/>
                    <a:pt x="12669" y="2825"/>
                  </a:cubicBezTo>
                  <a:cubicBezTo>
                    <a:pt x="13359" y="2944"/>
                    <a:pt x="13919" y="3003"/>
                    <a:pt x="14312" y="3015"/>
                  </a:cubicBezTo>
                  <a:cubicBezTo>
                    <a:pt x="14693" y="3051"/>
                    <a:pt x="14907" y="3051"/>
                    <a:pt x="14907" y="3051"/>
                  </a:cubicBezTo>
                  <a:cubicBezTo>
                    <a:pt x="14907" y="3051"/>
                    <a:pt x="14681" y="3003"/>
                    <a:pt x="14312" y="2980"/>
                  </a:cubicBezTo>
                  <a:cubicBezTo>
                    <a:pt x="13931" y="2896"/>
                    <a:pt x="13383" y="2801"/>
                    <a:pt x="12716" y="2622"/>
                  </a:cubicBezTo>
                  <a:cubicBezTo>
                    <a:pt x="11371" y="2289"/>
                    <a:pt x="9585" y="1622"/>
                    <a:pt x="7585" y="967"/>
                  </a:cubicBezTo>
                  <a:cubicBezTo>
                    <a:pt x="5667" y="343"/>
                    <a:pt x="3815" y="1"/>
                    <a:pt x="243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a:off x="4323750" y="2032700"/>
              <a:ext cx="186650" cy="45975"/>
            </a:xfrm>
            <a:custGeom>
              <a:avLst/>
              <a:gdLst/>
              <a:ahLst/>
              <a:cxnLst/>
              <a:rect l="l" t="t" r="r" b="b"/>
              <a:pathLst>
                <a:path w="7466" h="1839" extrusionOk="0">
                  <a:moveTo>
                    <a:pt x="489" y="0"/>
                  </a:moveTo>
                  <a:cubicBezTo>
                    <a:pt x="418" y="0"/>
                    <a:pt x="354" y="2"/>
                    <a:pt x="298" y="5"/>
                  </a:cubicBezTo>
                  <a:cubicBezTo>
                    <a:pt x="107" y="17"/>
                    <a:pt x="0" y="17"/>
                    <a:pt x="0" y="17"/>
                  </a:cubicBezTo>
                  <a:cubicBezTo>
                    <a:pt x="0" y="17"/>
                    <a:pt x="107" y="41"/>
                    <a:pt x="298" y="77"/>
                  </a:cubicBezTo>
                  <a:cubicBezTo>
                    <a:pt x="500" y="124"/>
                    <a:pt x="762" y="184"/>
                    <a:pt x="1107" y="255"/>
                  </a:cubicBezTo>
                  <a:cubicBezTo>
                    <a:pt x="1786" y="410"/>
                    <a:pt x="2703" y="672"/>
                    <a:pt x="3715" y="970"/>
                  </a:cubicBezTo>
                  <a:cubicBezTo>
                    <a:pt x="4727" y="1267"/>
                    <a:pt x="5656" y="1505"/>
                    <a:pt x="6346" y="1648"/>
                  </a:cubicBezTo>
                  <a:cubicBezTo>
                    <a:pt x="7025" y="1791"/>
                    <a:pt x="7465" y="1839"/>
                    <a:pt x="7465" y="1839"/>
                  </a:cubicBezTo>
                  <a:cubicBezTo>
                    <a:pt x="7465" y="1839"/>
                    <a:pt x="7061" y="1672"/>
                    <a:pt x="6406" y="1422"/>
                  </a:cubicBezTo>
                  <a:cubicBezTo>
                    <a:pt x="5751" y="1172"/>
                    <a:pt x="4858" y="827"/>
                    <a:pt x="3822" y="529"/>
                  </a:cubicBezTo>
                  <a:cubicBezTo>
                    <a:pt x="2798" y="232"/>
                    <a:pt x="1834" y="65"/>
                    <a:pt x="1131" y="17"/>
                  </a:cubicBezTo>
                  <a:cubicBezTo>
                    <a:pt x="879" y="9"/>
                    <a:pt x="662" y="0"/>
                    <a:pt x="48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a:off x="4432975" y="2078975"/>
              <a:ext cx="53900" cy="15825"/>
            </a:xfrm>
            <a:custGeom>
              <a:avLst/>
              <a:gdLst/>
              <a:ahLst/>
              <a:cxnLst/>
              <a:rect l="l" t="t" r="r" b="b"/>
              <a:pathLst>
                <a:path w="2156" h="633" extrusionOk="0">
                  <a:moveTo>
                    <a:pt x="264" y="0"/>
                  </a:moveTo>
                  <a:cubicBezTo>
                    <a:pt x="102" y="0"/>
                    <a:pt x="1" y="12"/>
                    <a:pt x="1" y="12"/>
                  </a:cubicBezTo>
                  <a:cubicBezTo>
                    <a:pt x="1" y="12"/>
                    <a:pt x="394" y="393"/>
                    <a:pt x="1013" y="547"/>
                  </a:cubicBezTo>
                  <a:cubicBezTo>
                    <a:pt x="1249" y="612"/>
                    <a:pt x="1474" y="632"/>
                    <a:pt x="1662" y="632"/>
                  </a:cubicBezTo>
                  <a:cubicBezTo>
                    <a:pt x="1956" y="632"/>
                    <a:pt x="2156" y="583"/>
                    <a:pt x="2156" y="583"/>
                  </a:cubicBezTo>
                  <a:cubicBezTo>
                    <a:pt x="2156" y="583"/>
                    <a:pt x="1703" y="274"/>
                    <a:pt x="1108" y="107"/>
                  </a:cubicBezTo>
                  <a:cubicBezTo>
                    <a:pt x="785" y="19"/>
                    <a:pt x="473" y="0"/>
                    <a:pt x="26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a:off x="4279100" y="2676175"/>
              <a:ext cx="474475" cy="52000"/>
            </a:xfrm>
            <a:custGeom>
              <a:avLst/>
              <a:gdLst/>
              <a:ahLst/>
              <a:cxnLst/>
              <a:rect l="l" t="t" r="r" b="b"/>
              <a:pathLst>
                <a:path w="18979" h="2080" extrusionOk="0">
                  <a:moveTo>
                    <a:pt x="6526" y="0"/>
                  </a:moveTo>
                  <a:cubicBezTo>
                    <a:pt x="5097" y="0"/>
                    <a:pt x="3820" y="74"/>
                    <a:pt x="2786" y="174"/>
                  </a:cubicBezTo>
                  <a:cubicBezTo>
                    <a:pt x="1929" y="270"/>
                    <a:pt x="1227" y="353"/>
                    <a:pt x="750" y="436"/>
                  </a:cubicBezTo>
                  <a:cubicBezTo>
                    <a:pt x="274" y="508"/>
                    <a:pt x="0" y="555"/>
                    <a:pt x="0" y="555"/>
                  </a:cubicBezTo>
                  <a:cubicBezTo>
                    <a:pt x="0" y="555"/>
                    <a:pt x="274" y="531"/>
                    <a:pt x="762" y="508"/>
                  </a:cubicBezTo>
                  <a:cubicBezTo>
                    <a:pt x="1250" y="472"/>
                    <a:pt x="1953" y="448"/>
                    <a:pt x="2810" y="412"/>
                  </a:cubicBezTo>
                  <a:cubicBezTo>
                    <a:pt x="3287" y="399"/>
                    <a:pt x="3815" y="392"/>
                    <a:pt x="4386" y="392"/>
                  </a:cubicBezTo>
                  <a:cubicBezTo>
                    <a:pt x="5881" y="392"/>
                    <a:pt x="7665" y="444"/>
                    <a:pt x="9561" y="591"/>
                  </a:cubicBezTo>
                  <a:cubicBezTo>
                    <a:pt x="12180" y="817"/>
                    <a:pt x="14538" y="1174"/>
                    <a:pt x="16240" y="1496"/>
                  </a:cubicBezTo>
                  <a:cubicBezTo>
                    <a:pt x="17086" y="1663"/>
                    <a:pt x="17776" y="1817"/>
                    <a:pt x="18253" y="1924"/>
                  </a:cubicBezTo>
                  <a:cubicBezTo>
                    <a:pt x="18717" y="2020"/>
                    <a:pt x="18979" y="2079"/>
                    <a:pt x="18979" y="2079"/>
                  </a:cubicBezTo>
                  <a:cubicBezTo>
                    <a:pt x="18979" y="2079"/>
                    <a:pt x="18729" y="2008"/>
                    <a:pt x="18253" y="1817"/>
                  </a:cubicBezTo>
                  <a:cubicBezTo>
                    <a:pt x="17788" y="1663"/>
                    <a:pt x="17121" y="1472"/>
                    <a:pt x="16264" y="1246"/>
                  </a:cubicBezTo>
                  <a:cubicBezTo>
                    <a:pt x="14585" y="817"/>
                    <a:pt x="12216" y="329"/>
                    <a:pt x="9573" y="115"/>
                  </a:cubicBezTo>
                  <a:cubicBezTo>
                    <a:pt x="8508" y="34"/>
                    <a:pt x="7483" y="0"/>
                    <a:pt x="652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4762200" y="2729025"/>
              <a:ext cx="98250" cy="20475"/>
            </a:xfrm>
            <a:custGeom>
              <a:avLst/>
              <a:gdLst/>
              <a:ahLst/>
              <a:cxnLst/>
              <a:rect l="l" t="t" r="r" b="b"/>
              <a:pathLst>
                <a:path w="3930" h="819" extrusionOk="0">
                  <a:moveTo>
                    <a:pt x="0" y="1"/>
                  </a:moveTo>
                  <a:lnTo>
                    <a:pt x="0" y="1"/>
                  </a:lnTo>
                  <a:cubicBezTo>
                    <a:pt x="0" y="1"/>
                    <a:pt x="191" y="132"/>
                    <a:pt x="512" y="299"/>
                  </a:cubicBezTo>
                  <a:cubicBezTo>
                    <a:pt x="845" y="465"/>
                    <a:pt x="1322" y="644"/>
                    <a:pt x="1881" y="739"/>
                  </a:cubicBezTo>
                  <a:cubicBezTo>
                    <a:pt x="2209" y="795"/>
                    <a:pt x="2525" y="818"/>
                    <a:pt x="2804" y="818"/>
                  </a:cubicBezTo>
                  <a:cubicBezTo>
                    <a:pt x="3002" y="818"/>
                    <a:pt x="3181" y="807"/>
                    <a:pt x="3334" y="787"/>
                  </a:cubicBezTo>
                  <a:cubicBezTo>
                    <a:pt x="3703" y="739"/>
                    <a:pt x="3929" y="680"/>
                    <a:pt x="3929" y="680"/>
                  </a:cubicBezTo>
                  <a:cubicBezTo>
                    <a:pt x="3929" y="680"/>
                    <a:pt x="3703" y="620"/>
                    <a:pt x="3358" y="561"/>
                  </a:cubicBezTo>
                  <a:cubicBezTo>
                    <a:pt x="3000" y="489"/>
                    <a:pt x="2512" y="382"/>
                    <a:pt x="1977" y="299"/>
                  </a:cubicBezTo>
                  <a:cubicBezTo>
                    <a:pt x="1441" y="191"/>
                    <a:pt x="953" y="132"/>
                    <a:pt x="595" y="72"/>
                  </a:cubicBezTo>
                  <a:lnTo>
                    <a:pt x="0"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a:off x="4370175" y="2643900"/>
              <a:ext cx="264650" cy="42000"/>
            </a:xfrm>
            <a:custGeom>
              <a:avLst/>
              <a:gdLst/>
              <a:ahLst/>
              <a:cxnLst/>
              <a:rect l="l" t="t" r="r" b="b"/>
              <a:pathLst>
                <a:path w="10586" h="1680" extrusionOk="0">
                  <a:moveTo>
                    <a:pt x="3299" y="1"/>
                  </a:moveTo>
                  <a:cubicBezTo>
                    <a:pt x="2644" y="1"/>
                    <a:pt x="2060" y="25"/>
                    <a:pt x="1572" y="84"/>
                  </a:cubicBezTo>
                  <a:cubicBezTo>
                    <a:pt x="1084" y="144"/>
                    <a:pt x="691" y="215"/>
                    <a:pt x="417" y="298"/>
                  </a:cubicBezTo>
                  <a:cubicBezTo>
                    <a:pt x="155" y="370"/>
                    <a:pt x="1" y="394"/>
                    <a:pt x="1" y="394"/>
                  </a:cubicBezTo>
                  <a:cubicBezTo>
                    <a:pt x="1" y="394"/>
                    <a:pt x="155" y="382"/>
                    <a:pt x="417" y="370"/>
                  </a:cubicBezTo>
                  <a:cubicBezTo>
                    <a:pt x="691" y="334"/>
                    <a:pt x="1096" y="322"/>
                    <a:pt x="1572" y="322"/>
                  </a:cubicBezTo>
                  <a:cubicBezTo>
                    <a:pt x="2060" y="322"/>
                    <a:pt x="2632" y="358"/>
                    <a:pt x="3263" y="394"/>
                  </a:cubicBezTo>
                  <a:cubicBezTo>
                    <a:pt x="3894" y="453"/>
                    <a:pt x="4584" y="537"/>
                    <a:pt x="5323" y="656"/>
                  </a:cubicBezTo>
                  <a:cubicBezTo>
                    <a:pt x="6775" y="894"/>
                    <a:pt x="8085" y="1168"/>
                    <a:pt x="9037" y="1370"/>
                  </a:cubicBezTo>
                  <a:cubicBezTo>
                    <a:pt x="9990" y="1572"/>
                    <a:pt x="10585" y="1680"/>
                    <a:pt x="10585" y="1680"/>
                  </a:cubicBezTo>
                  <a:cubicBezTo>
                    <a:pt x="10585" y="1680"/>
                    <a:pt x="10026" y="1453"/>
                    <a:pt x="9121" y="1132"/>
                  </a:cubicBezTo>
                  <a:cubicBezTo>
                    <a:pt x="8192" y="834"/>
                    <a:pt x="6894" y="429"/>
                    <a:pt x="5406" y="191"/>
                  </a:cubicBezTo>
                  <a:cubicBezTo>
                    <a:pt x="4668" y="72"/>
                    <a:pt x="3953" y="13"/>
                    <a:pt x="329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a:off x="4420475" y="2612175"/>
              <a:ext cx="151825" cy="18650"/>
            </a:xfrm>
            <a:custGeom>
              <a:avLst/>
              <a:gdLst/>
              <a:ahLst/>
              <a:cxnLst/>
              <a:rect l="l" t="t" r="r" b="b"/>
              <a:pathLst>
                <a:path w="6073" h="746" extrusionOk="0">
                  <a:moveTo>
                    <a:pt x="1926" y="0"/>
                  </a:moveTo>
                  <a:cubicBezTo>
                    <a:pt x="1537" y="0"/>
                    <a:pt x="1186" y="19"/>
                    <a:pt x="894" y="43"/>
                  </a:cubicBezTo>
                  <a:cubicBezTo>
                    <a:pt x="346" y="91"/>
                    <a:pt x="1" y="151"/>
                    <a:pt x="1" y="151"/>
                  </a:cubicBezTo>
                  <a:cubicBezTo>
                    <a:pt x="1" y="151"/>
                    <a:pt x="346" y="198"/>
                    <a:pt x="894" y="270"/>
                  </a:cubicBezTo>
                  <a:cubicBezTo>
                    <a:pt x="1453" y="329"/>
                    <a:pt x="2203" y="436"/>
                    <a:pt x="3037" y="508"/>
                  </a:cubicBezTo>
                  <a:cubicBezTo>
                    <a:pt x="3870" y="591"/>
                    <a:pt x="4632" y="639"/>
                    <a:pt x="5180" y="686"/>
                  </a:cubicBezTo>
                  <a:cubicBezTo>
                    <a:pt x="5740" y="734"/>
                    <a:pt x="6073" y="746"/>
                    <a:pt x="6073" y="746"/>
                  </a:cubicBezTo>
                  <a:cubicBezTo>
                    <a:pt x="6073" y="746"/>
                    <a:pt x="5751" y="615"/>
                    <a:pt x="5216" y="460"/>
                  </a:cubicBezTo>
                  <a:cubicBezTo>
                    <a:pt x="4680" y="317"/>
                    <a:pt x="3918" y="151"/>
                    <a:pt x="3073" y="55"/>
                  </a:cubicBezTo>
                  <a:cubicBezTo>
                    <a:pt x="2669" y="16"/>
                    <a:pt x="2281" y="0"/>
                    <a:pt x="192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4445475" y="2584150"/>
              <a:ext cx="108975" cy="19600"/>
            </a:xfrm>
            <a:custGeom>
              <a:avLst/>
              <a:gdLst/>
              <a:ahLst/>
              <a:cxnLst/>
              <a:rect l="l" t="t" r="r" b="b"/>
              <a:pathLst>
                <a:path w="4359" h="784" extrusionOk="0">
                  <a:moveTo>
                    <a:pt x="1158" y="0"/>
                  </a:moveTo>
                  <a:cubicBezTo>
                    <a:pt x="973" y="0"/>
                    <a:pt x="804" y="8"/>
                    <a:pt x="656" y="21"/>
                  </a:cubicBezTo>
                  <a:cubicBezTo>
                    <a:pt x="251" y="45"/>
                    <a:pt x="1" y="93"/>
                    <a:pt x="1" y="93"/>
                  </a:cubicBezTo>
                  <a:cubicBezTo>
                    <a:pt x="1" y="93"/>
                    <a:pt x="965" y="343"/>
                    <a:pt x="2156" y="545"/>
                  </a:cubicBezTo>
                  <a:cubicBezTo>
                    <a:pt x="3347" y="736"/>
                    <a:pt x="4359" y="783"/>
                    <a:pt x="4359" y="783"/>
                  </a:cubicBezTo>
                  <a:cubicBezTo>
                    <a:pt x="4359" y="783"/>
                    <a:pt x="4132" y="664"/>
                    <a:pt x="3751" y="510"/>
                  </a:cubicBezTo>
                  <a:cubicBezTo>
                    <a:pt x="3382" y="367"/>
                    <a:pt x="2846" y="188"/>
                    <a:pt x="2239" y="93"/>
                  </a:cubicBezTo>
                  <a:cubicBezTo>
                    <a:pt x="1847" y="25"/>
                    <a:pt x="1478" y="0"/>
                    <a:pt x="115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a:off x="4450850" y="2560800"/>
              <a:ext cx="92875" cy="13175"/>
            </a:xfrm>
            <a:custGeom>
              <a:avLst/>
              <a:gdLst/>
              <a:ahLst/>
              <a:cxnLst/>
              <a:rect l="l" t="t" r="r" b="b"/>
              <a:pathLst>
                <a:path w="3715" h="527" extrusionOk="0">
                  <a:moveTo>
                    <a:pt x="1288" y="0"/>
                  </a:moveTo>
                  <a:cubicBezTo>
                    <a:pt x="541" y="0"/>
                    <a:pt x="0" y="122"/>
                    <a:pt x="0" y="122"/>
                  </a:cubicBezTo>
                  <a:cubicBezTo>
                    <a:pt x="0" y="122"/>
                    <a:pt x="834" y="372"/>
                    <a:pt x="1846" y="479"/>
                  </a:cubicBezTo>
                  <a:cubicBezTo>
                    <a:pt x="2183" y="515"/>
                    <a:pt x="2503" y="527"/>
                    <a:pt x="2780" y="527"/>
                  </a:cubicBezTo>
                  <a:cubicBezTo>
                    <a:pt x="3334" y="527"/>
                    <a:pt x="3715" y="479"/>
                    <a:pt x="3715" y="479"/>
                  </a:cubicBezTo>
                  <a:cubicBezTo>
                    <a:pt x="3715" y="479"/>
                    <a:pt x="2929" y="122"/>
                    <a:pt x="1881" y="27"/>
                  </a:cubicBezTo>
                  <a:cubicBezTo>
                    <a:pt x="1674" y="8"/>
                    <a:pt x="1475" y="0"/>
                    <a:pt x="128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a:off x="4136525" y="2379650"/>
              <a:ext cx="511100" cy="68125"/>
            </a:xfrm>
            <a:custGeom>
              <a:avLst/>
              <a:gdLst/>
              <a:ahLst/>
              <a:cxnLst/>
              <a:rect l="l" t="t" r="r" b="b"/>
              <a:pathLst>
                <a:path w="20444" h="2725" extrusionOk="0">
                  <a:moveTo>
                    <a:pt x="8596" y="1"/>
                  </a:moveTo>
                  <a:cubicBezTo>
                    <a:pt x="6305" y="1"/>
                    <a:pt x="4247" y="409"/>
                    <a:pt x="2786" y="951"/>
                  </a:cubicBezTo>
                  <a:cubicBezTo>
                    <a:pt x="1881" y="1284"/>
                    <a:pt x="1179" y="1617"/>
                    <a:pt x="715" y="1891"/>
                  </a:cubicBezTo>
                  <a:cubicBezTo>
                    <a:pt x="476" y="2010"/>
                    <a:pt x="298" y="2129"/>
                    <a:pt x="179" y="2201"/>
                  </a:cubicBezTo>
                  <a:cubicBezTo>
                    <a:pt x="60" y="2272"/>
                    <a:pt x="0" y="2320"/>
                    <a:pt x="0" y="2320"/>
                  </a:cubicBezTo>
                  <a:cubicBezTo>
                    <a:pt x="0" y="2320"/>
                    <a:pt x="84" y="2296"/>
                    <a:pt x="203" y="2236"/>
                  </a:cubicBezTo>
                  <a:cubicBezTo>
                    <a:pt x="322" y="2177"/>
                    <a:pt x="512" y="2070"/>
                    <a:pt x="750" y="1963"/>
                  </a:cubicBezTo>
                  <a:cubicBezTo>
                    <a:pt x="1238" y="1724"/>
                    <a:pt x="1953" y="1439"/>
                    <a:pt x="2858" y="1177"/>
                  </a:cubicBezTo>
                  <a:cubicBezTo>
                    <a:pt x="4271" y="752"/>
                    <a:pt x="6172" y="456"/>
                    <a:pt x="8294" y="456"/>
                  </a:cubicBezTo>
                  <a:cubicBezTo>
                    <a:pt x="8906" y="456"/>
                    <a:pt x="9537" y="480"/>
                    <a:pt x="10180" y="534"/>
                  </a:cubicBezTo>
                  <a:cubicBezTo>
                    <a:pt x="13061" y="772"/>
                    <a:pt x="15621" y="1427"/>
                    <a:pt x="17467" y="1903"/>
                  </a:cubicBezTo>
                  <a:cubicBezTo>
                    <a:pt x="18372" y="2153"/>
                    <a:pt x="19110" y="2367"/>
                    <a:pt x="19634" y="2498"/>
                  </a:cubicBezTo>
                  <a:cubicBezTo>
                    <a:pt x="20157" y="2653"/>
                    <a:pt x="20443" y="2725"/>
                    <a:pt x="20443" y="2725"/>
                  </a:cubicBezTo>
                  <a:cubicBezTo>
                    <a:pt x="20443" y="2725"/>
                    <a:pt x="20157" y="2617"/>
                    <a:pt x="19669" y="2415"/>
                  </a:cubicBezTo>
                  <a:cubicBezTo>
                    <a:pt x="19157" y="2236"/>
                    <a:pt x="18431" y="1963"/>
                    <a:pt x="17526" y="1665"/>
                  </a:cubicBezTo>
                  <a:cubicBezTo>
                    <a:pt x="15705" y="1082"/>
                    <a:pt x="13145" y="308"/>
                    <a:pt x="10216" y="69"/>
                  </a:cubicBezTo>
                  <a:cubicBezTo>
                    <a:pt x="9666" y="23"/>
                    <a:pt x="9125" y="1"/>
                    <a:pt x="859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a:off x="4200800" y="2346525"/>
              <a:ext cx="294725" cy="22675"/>
            </a:xfrm>
            <a:custGeom>
              <a:avLst/>
              <a:gdLst/>
              <a:ahLst/>
              <a:cxnLst/>
              <a:rect l="l" t="t" r="r" b="b"/>
              <a:pathLst>
                <a:path w="11789" h="907" extrusionOk="0">
                  <a:moveTo>
                    <a:pt x="6033" y="1"/>
                  </a:moveTo>
                  <a:cubicBezTo>
                    <a:pt x="5987" y="1"/>
                    <a:pt x="5941" y="1"/>
                    <a:pt x="5895" y="1"/>
                  </a:cubicBezTo>
                  <a:cubicBezTo>
                    <a:pt x="4240" y="13"/>
                    <a:pt x="2751" y="240"/>
                    <a:pt x="1692" y="466"/>
                  </a:cubicBezTo>
                  <a:cubicBezTo>
                    <a:pt x="1156" y="585"/>
                    <a:pt x="727" y="680"/>
                    <a:pt x="441" y="775"/>
                  </a:cubicBezTo>
                  <a:cubicBezTo>
                    <a:pt x="156" y="859"/>
                    <a:pt x="1" y="906"/>
                    <a:pt x="1" y="906"/>
                  </a:cubicBezTo>
                  <a:cubicBezTo>
                    <a:pt x="1" y="906"/>
                    <a:pt x="156" y="894"/>
                    <a:pt x="453" y="847"/>
                  </a:cubicBezTo>
                  <a:cubicBezTo>
                    <a:pt x="751" y="799"/>
                    <a:pt x="1192" y="763"/>
                    <a:pt x="1727" y="704"/>
                  </a:cubicBezTo>
                  <a:cubicBezTo>
                    <a:pt x="2775" y="597"/>
                    <a:pt x="4263" y="490"/>
                    <a:pt x="5895" y="478"/>
                  </a:cubicBezTo>
                  <a:cubicBezTo>
                    <a:pt x="7514" y="478"/>
                    <a:pt x="8990" y="549"/>
                    <a:pt x="10062" y="656"/>
                  </a:cubicBezTo>
                  <a:cubicBezTo>
                    <a:pt x="10597" y="704"/>
                    <a:pt x="11026" y="740"/>
                    <a:pt x="11324" y="787"/>
                  </a:cubicBezTo>
                  <a:cubicBezTo>
                    <a:pt x="11621" y="835"/>
                    <a:pt x="11788" y="847"/>
                    <a:pt x="11788" y="847"/>
                  </a:cubicBezTo>
                  <a:cubicBezTo>
                    <a:pt x="11788" y="847"/>
                    <a:pt x="11621" y="799"/>
                    <a:pt x="11348" y="704"/>
                  </a:cubicBezTo>
                  <a:cubicBezTo>
                    <a:pt x="11050" y="609"/>
                    <a:pt x="10633" y="502"/>
                    <a:pt x="10097" y="406"/>
                  </a:cubicBezTo>
                  <a:cubicBezTo>
                    <a:pt x="9079" y="198"/>
                    <a:pt x="7622" y="1"/>
                    <a:pt x="603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a:off x="4289500" y="2309725"/>
              <a:ext cx="125350" cy="12300"/>
            </a:xfrm>
            <a:custGeom>
              <a:avLst/>
              <a:gdLst/>
              <a:ahLst/>
              <a:cxnLst/>
              <a:rect l="l" t="t" r="r" b="b"/>
              <a:pathLst>
                <a:path w="5014" h="492" extrusionOk="0">
                  <a:moveTo>
                    <a:pt x="2121" y="1"/>
                  </a:moveTo>
                  <a:cubicBezTo>
                    <a:pt x="911" y="1"/>
                    <a:pt x="1" y="223"/>
                    <a:pt x="1" y="223"/>
                  </a:cubicBezTo>
                  <a:cubicBezTo>
                    <a:pt x="1" y="223"/>
                    <a:pt x="1132" y="414"/>
                    <a:pt x="2501" y="473"/>
                  </a:cubicBezTo>
                  <a:cubicBezTo>
                    <a:pt x="2804" y="486"/>
                    <a:pt x="3094" y="491"/>
                    <a:pt x="3362" y="491"/>
                  </a:cubicBezTo>
                  <a:cubicBezTo>
                    <a:pt x="4328" y="491"/>
                    <a:pt x="5014" y="426"/>
                    <a:pt x="5014" y="426"/>
                  </a:cubicBezTo>
                  <a:cubicBezTo>
                    <a:pt x="5014" y="426"/>
                    <a:pt x="3930" y="69"/>
                    <a:pt x="2525" y="9"/>
                  </a:cubicBezTo>
                  <a:cubicBezTo>
                    <a:pt x="2387" y="3"/>
                    <a:pt x="2252" y="1"/>
                    <a:pt x="212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p:nvPr/>
          </p:nvSpPr>
          <p:spPr>
            <a:xfrm>
              <a:off x="4305875" y="2279300"/>
              <a:ext cx="73550" cy="12400"/>
            </a:xfrm>
            <a:custGeom>
              <a:avLst/>
              <a:gdLst/>
              <a:ahLst/>
              <a:cxnLst/>
              <a:rect l="l" t="t" r="r" b="b"/>
              <a:pathLst>
                <a:path w="2942" h="496" extrusionOk="0">
                  <a:moveTo>
                    <a:pt x="1234" y="1"/>
                  </a:moveTo>
                  <a:cubicBezTo>
                    <a:pt x="922" y="1"/>
                    <a:pt x="648" y="48"/>
                    <a:pt x="441" y="95"/>
                  </a:cubicBezTo>
                  <a:cubicBezTo>
                    <a:pt x="168" y="154"/>
                    <a:pt x="1" y="238"/>
                    <a:pt x="1" y="238"/>
                  </a:cubicBezTo>
                  <a:cubicBezTo>
                    <a:pt x="1" y="238"/>
                    <a:pt x="679" y="416"/>
                    <a:pt x="1465" y="476"/>
                  </a:cubicBezTo>
                  <a:cubicBezTo>
                    <a:pt x="1652" y="490"/>
                    <a:pt x="1834" y="495"/>
                    <a:pt x="2002" y="495"/>
                  </a:cubicBezTo>
                  <a:cubicBezTo>
                    <a:pt x="2541" y="495"/>
                    <a:pt x="2942" y="440"/>
                    <a:pt x="2942" y="440"/>
                  </a:cubicBezTo>
                  <a:cubicBezTo>
                    <a:pt x="2942" y="440"/>
                    <a:pt x="2787" y="357"/>
                    <a:pt x="2537" y="250"/>
                  </a:cubicBezTo>
                  <a:cubicBezTo>
                    <a:pt x="2263" y="143"/>
                    <a:pt x="1906" y="35"/>
                    <a:pt x="1489" y="12"/>
                  </a:cubicBezTo>
                  <a:cubicBezTo>
                    <a:pt x="1402" y="4"/>
                    <a:pt x="1317" y="1"/>
                    <a:pt x="123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4321950" y="2252750"/>
              <a:ext cx="82175" cy="14300"/>
            </a:xfrm>
            <a:custGeom>
              <a:avLst/>
              <a:gdLst/>
              <a:ahLst/>
              <a:cxnLst/>
              <a:rect l="l" t="t" r="r" b="b"/>
              <a:pathLst>
                <a:path w="3287" h="572" extrusionOk="0">
                  <a:moveTo>
                    <a:pt x="1030" y="1"/>
                  </a:moveTo>
                  <a:cubicBezTo>
                    <a:pt x="429" y="1"/>
                    <a:pt x="1" y="121"/>
                    <a:pt x="1" y="121"/>
                  </a:cubicBezTo>
                  <a:cubicBezTo>
                    <a:pt x="1" y="121"/>
                    <a:pt x="727" y="371"/>
                    <a:pt x="1620" y="490"/>
                  </a:cubicBezTo>
                  <a:cubicBezTo>
                    <a:pt x="2116" y="556"/>
                    <a:pt x="2575" y="571"/>
                    <a:pt x="2886" y="571"/>
                  </a:cubicBezTo>
                  <a:cubicBezTo>
                    <a:pt x="3134" y="571"/>
                    <a:pt x="3287" y="562"/>
                    <a:pt x="3287" y="562"/>
                  </a:cubicBezTo>
                  <a:cubicBezTo>
                    <a:pt x="3287" y="562"/>
                    <a:pt x="2620" y="181"/>
                    <a:pt x="1680" y="50"/>
                  </a:cubicBezTo>
                  <a:cubicBezTo>
                    <a:pt x="1450" y="14"/>
                    <a:pt x="1231" y="1"/>
                    <a:pt x="103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p:nvPr/>
          </p:nvSpPr>
          <p:spPr>
            <a:xfrm>
              <a:off x="3583775" y="2767900"/>
              <a:ext cx="367325" cy="163875"/>
            </a:xfrm>
            <a:custGeom>
              <a:avLst/>
              <a:gdLst/>
              <a:ahLst/>
              <a:cxnLst/>
              <a:rect l="l" t="t" r="r" b="b"/>
              <a:pathLst>
                <a:path w="14693" h="6555" extrusionOk="0">
                  <a:moveTo>
                    <a:pt x="1172" y="1"/>
                  </a:moveTo>
                  <a:cubicBezTo>
                    <a:pt x="976" y="1"/>
                    <a:pt x="807" y="9"/>
                    <a:pt x="655" y="18"/>
                  </a:cubicBezTo>
                  <a:cubicBezTo>
                    <a:pt x="238" y="53"/>
                    <a:pt x="0" y="65"/>
                    <a:pt x="0" y="65"/>
                  </a:cubicBezTo>
                  <a:cubicBezTo>
                    <a:pt x="0" y="65"/>
                    <a:pt x="238" y="77"/>
                    <a:pt x="667" y="125"/>
                  </a:cubicBezTo>
                  <a:cubicBezTo>
                    <a:pt x="881" y="125"/>
                    <a:pt x="1131" y="137"/>
                    <a:pt x="1429" y="172"/>
                  </a:cubicBezTo>
                  <a:cubicBezTo>
                    <a:pt x="1727" y="208"/>
                    <a:pt x="2048" y="232"/>
                    <a:pt x="2429" y="291"/>
                  </a:cubicBezTo>
                  <a:cubicBezTo>
                    <a:pt x="2798" y="351"/>
                    <a:pt x="3203" y="410"/>
                    <a:pt x="3632" y="494"/>
                  </a:cubicBezTo>
                  <a:cubicBezTo>
                    <a:pt x="4060" y="565"/>
                    <a:pt x="4513" y="684"/>
                    <a:pt x="4989" y="803"/>
                  </a:cubicBezTo>
                  <a:cubicBezTo>
                    <a:pt x="5918" y="1065"/>
                    <a:pt x="6954" y="1423"/>
                    <a:pt x="7989" y="1863"/>
                  </a:cubicBezTo>
                  <a:cubicBezTo>
                    <a:pt x="9013" y="2327"/>
                    <a:pt x="9966" y="2851"/>
                    <a:pt x="10799" y="3363"/>
                  </a:cubicBezTo>
                  <a:cubicBezTo>
                    <a:pt x="11204" y="3637"/>
                    <a:pt x="11609" y="3887"/>
                    <a:pt x="11954" y="4161"/>
                  </a:cubicBezTo>
                  <a:cubicBezTo>
                    <a:pt x="12323" y="4411"/>
                    <a:pt x="12633" y="4661"/>
                    <a:pt x="12919" y="4899"/>
                  </a:cubicBezTo>
                  <a:cubicBezTo>
                    <a:pt x="13216" y="5137"/>
                    <a:pt x="13454" y="5375"/>
                    <a:pt x="13681" y="5566"/>
                  </a:cubicBezTo>
                  <a:cubicBezTo>
                    <a:pt x="13895" y="5768"/>
                    <a:pt x="14085" y="5947"/>
                    <a:pt x="14228" y="6090"/>
                  </a:cubicBezTo>
                  <a:lnTo>
                    <a:pt x="14693" y="6554"/>
                  </a:lnTo>
                  <a:cubicBezTo>
                    <a:pt x="14693" y="6554"/>
                    <a:pt x="14550" y="6376"/>
                    <a:pt x="14288" y="6042"/>
                  </a:cubicBezTo>
                  <a:cubicBezTo>
                    <a:pt x="14157" y="5887"/>
                    <a:pt x="13990" y="5685"/>
                    <a:pt x="13788" y="5471"/>
                  </a:cubicBezTo>
                  <a:cubicBezTo>
                    <a:pt x="13573" y="5256"/>
                    <a:pt x="13347" y="4994"/>
                    <a:pt x="13073" y="4732"/>
                  </a:cubicBezTo>
                  <a:cubicBezTo>
                    <a:pt x="12799" y="4471"/>
                    <a:pt x="12490" y="4185"/>
                    <a:pt x="12145" y="3899"/>
                  </a:cubicBezTo>
                  <a:cubicBezTo>
                    <a:pt x="11799" y="3601"/>
                    <a:pt x="11418" y="3339"/>
                    <a:pt x="11014" y="3042"/>
                  </a:cubicBezTo>
                  <a:cubicBezTo>
                    <a:pt x="10180" y="2482"/>
                    <a:pt x="9228" y="1911"/>
                    <a:pt x="8168" y="1434"/>
                  </a:cubicBezTo>
                  <a:cubicBezTo>
                    <a:pt x="7120" y="958"/>
                    <a:pt x="6061" y="637"/>
                    <a:pt x="5072" y="410"/>
                  </a:cubicBezTo>
                  <a:cubicBezTo>
                    <a:pt x="4584" y="303"/>
                    <a:pt x="4120" y="196"/>
                    <a:pt x="3679" y="160"/>
                  </a:cubicBezTo>
                  <a:cubicBezTo>
                    <a:pt x="3227" y="101"/>
                    <a:pt x="2810" y="65"/>
                    <a:pt x="2441" y="41"/>
                  </a:cubicBezTo>
                  <a:cubicBezTo>
                    <a:pt x="2072" y="6"/>
                    <a:pt x="1727" y="6"/>
                    <a:pt x="1429" y="6"/>
                  </a:cubicBezTo>
                  <a:cubicBezTo>
                    <a:pt x="1338" y="2"/>
                    <a:pt x="1253" y="1"/>
                    <a:pt x="117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a:off x="3687350" y="2738550"/>
              <a:ext cx="259575" cy="143500"/>
            </a:xfrm>
            <a:custGeom>
              <a:avLst/>
              <a:gdLst/>
              <a:ahLst/>
              <a:cxnLst/>
              <a:rect l="l" t="t" r="r" b="b"/>
              <a:pathLst>
                <a:path w="10383" h="5740" extrusionOk="0">
                  <a:moveTo>
                    <a:pt x="1" y="1"/>
                  </a:moveTo>
                  <a:lnTo>
                    <a:pt x="1" y="1"/>
                  </a:lnTo>
                  <a:cubicBezTo>
                    <a:pt x="1" y="1"/>
                    <a:pt x="179" y="37"/>
                    <a:pt x="477" y="96"/>
                  </a:cubicBezTo>
                  <a:cubicBezTo>
                    <a:pt x="620" y="120"/>
                    <a:pt x="810" y="156"/>
                    <a:pt x="1025" y="203"/>
                  </a:cubicBezTo>
                  <a:cubicBezTo>
                    <a:pt x="1251" y="239"/>
                    <a:pt x="1489" y="287"/>
                    <a:pt x="1751" y="358"/>
                  </a:cubicBezTo>
                  <a:cubicBezTo>
                    <a:pt x="2287" y="501"/>
                    <a:pt x="2906" y="692"/>
                    <a:pt x="3584" y="942"/>
                  </a:cubicBezTo>
                  <a:cubicBezTo>
                    <a:pt x="4251" y="1215"/>
                    <a:pt x="4977" y="1537"/>
                    <a:pt x="5704" y="1942"/>
                  </a:cubicBezTo>
                  <a:cubicBezTo>
                    <a:pt x="6430" y="2346"/>
                    <a:pt x="7097" y="2775"/>
                    <a:pt x="7668" y="3204"/>
                  </a:cubicBezTo>
                  <a:cubicBezTo>
                    <a:pt x="8252" y="3632"/>
                    <a:pt x="8740" y="4049"/>
                    <a:pt x="9145" y="4442"/>
                  </a:cubicBezTo>
                  <a:cubicBezTo>
                    <a:pt x="9335" y="4621"/>
                    <a:pt x="9514" y="4811"/>
                    <a:pt x="9669" y="4966"/>
                  </a:cubicBezTo>
                  <a:cubicBezTo>
                    <a:pt x="9835" y="5121"/>
                    <a:pt x="9954" y="5264"/>
                    <a:pt x="10050" y="5383"/>
                  </a:cubicBezTo>
                  <a:cubicBezTo>
                    <a:pt x="10264" y="5597"/>
                    <a:pt x="10383" y="5740"/>
                    <a:pt x="10383" y="5740"/>
                  </a:cubicBezTo>
                  <a:cubicBezTo>
                    <a:pt x="10383" y="5740"/>
                    <a:pt x="10276" y="5585"/>
                    <a:pt x="10121" y="5335"/>
                  </a:cubicBezTo>
                  <a:cubicBezTo>
                    <a:pt x="10026" y="5204"/>
                    <a:pt x="9919" y="5049"/>
                    <a:pt x="9788" y="4871"/>
                  </a:cubicBezTo>
                  <a:cubicBezTo>
                    <a:pt x="9657" y="4704"/>
                    <a:pt x="9502" y="4502"/>
                    <a:pt x="9311" y="4287"/>
                  </a:cubicBezTo>
                  <a:cubicBezTo>
                    <a:pt x="8954" y="3859"/>
                    <a:pt x="8478" y="3382"/>
                    <a:pt x="7918" y="2906"/>
                  </a:cubicBezTo>
                  <a:cubicBezTo>
                    <a:pt x="7335" y="2430"/>
                    <a:pt x="6668" y="1954"/>
                    <a:pt x="5918" y="1537"/>
                  </a:cubicBezTo>
                  <a:cubicBezTo>
                    <a:pt x="5156" y="1120"/>
                    <a:pt x="4406" y="822"/>
                    <a:pt x="3703" y="584"/>
                  </a:cubicBezTo>
                  <a:cubicBezTo>
                    <a:pt x="2989" y="358"/>
                    <a:pt x="2334" y="215"/>
                    <a:pt x="1787" y="144"/>
                  </a:cubicBezTo>
                  <a:cubicBezTo>
                    <a:pt x="1513" y="84"/>
                    <a:pt x="1263" y="60"/>
                    <a:pt x="1036" y="49"/>
                  </a:cubicBezTo>
                  <a:cubicBezTo>
                    <a:pt x="810" y="37"/>
                    <a:pt x="620" y="25"/>
                    <a:pt x="477" y="25"/>
                  </a:cubicBezTo>
                  <a:cubicBezTo>
                    <a:pt x="179" y="1"/>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a:off x="3817725" y="2742725"/>
              <a:ext cx="131600" cy="98550"/>
            </a:xfrm>
            <a:custGeom>
              <a:avLst/>
              <a:gdLst/>
              <a:ahLst/>
              <a:cxnLst/>
              <a:rect l="l" t="t" r="r" b="b"/>
              <a:pathLst>
                <a:path w="5264" h="3942" extrusionOk="0">
                  <a:moveTo>
                    <a:pt x="1" y="1"/>
                  </a:moveTo>
                  <a:cubicBezTo>
                    <a:pt x="1" y="1"/>
                    <a:pt x="96" y="36"/>
                    <a:pt x="239" y="96"/>
                  </a:cubicBezTo>
                  <a:cubicBezTo>
                    <a:pt x="405" y="155"/>
                    <a:pt x="632" y="251"/>
                    <a:pt x="917" y="370"/>
                  </a:cubicBezTo>
                  <a:cubicBezTo>
                    <a:pt x="1465" y="632"/>
                    <a:pt x="2191" y="1025"/>
                    <a:pt x="2918" y="1584"/>
                  </a:cubicBezTo>
                  <a:cubicBezTo>
                    <a:pt x="3644" y="2132"/>
                    <a:pt x="4227" y="2715"/>
                    <a:pt x="4632" y="3168"/>
                  </a:cubicBezTo>
                  <a:cubicBezTo>
                    <a:pt x="4835" y="3406"/>
                    <a:pt x="4989" y="3608"/>
                    <a:pt x="5096" y="3739"/>
                  </a:cubicBezTo>
                  <a:cubicBezTo>
                    <a:pt x="5204" y="3870"/>
                    <a:pt x="5263" y="3942"/>
                    <a:pt x="5263" y="3942"/>
                  </a:cubicBezTo>
                  <a:cubicBezTo>
                    <a:pt x="5263" y="3942"/>
                    <a:pt x="5216" y="3858"/>
                    <a:pt x="5156" y="3692"/>
                  </a:cubicBezTo>
                  <a:cubicBezTo>
                    <a:pt x="5096" y="3525"/>
                    <a:pt x="4989" y="3299"/>
                    <a:pt x="4823" y="3037"/>
                  </a:cubicBezTo>
                  <a:cubicBezTo>
                    <a:pt x="4525" y="2501"/>
                    <a:pt x="3977" y="1798"/>
                    <a:pt x="3203" y="1215"/>
                  </a:cubicBezTo>
                  <a:cubicBezTo>
                    <a:pt x="2429" y="644"/>
                    <a:pt x="1608" y="310"/>
                    <a:pt x="1001" y="167"/>
                  </a:cubicBezTo>
                  <a:cubicBezTo>
                    <a:pt x="691" y="96"/>
                    <a:pt x="453" y="48"/>
                    <a:pt x="274" y="36"/>
                  </a:cubicBezTo>
                  <a:cubicBezTo>
                    <a:pt x="96" y="13"/>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3859100" y="2723375"/>
              <a:ext cx="94675" cy="71475"/>
            </a:xfrm>
            <a:custGeom>
              <a:avLst/>
              <a:gdLst/>
              <a:ahLst/>
              <a:cxnLst/>
              <a:rect l="l" t="t" r="r" b="b"/>
              <a:pathLst>
                <a:path w="3787" h="2859" extrusionOk="0">
                  <a:moveTo>
                    <a:pt x="1" y="1"/>
                  </a:moveTo>
                  <a:cubicBezTo>
                    <a:pt x="1" y="1"/>
                    <a:pt x="239" y="120"/>
                    <a:pt x="608" y="358"/>
                  </a:cubicBezTo>
                  <a:cubicBezTo>
                    <a:pt x="989" y="584"/>
                    <a:pt x="1477" y="906"/>
                    <a:pt x="2001" y="1299"/>
                  </a:cubicBezTo>
                  <a:cubicBezTo>
                    <a:pt x="2513" y="1680"/>
                    <a:pt x="2965" y="2072"/>
                    <a:pt x="3275" y="2370"/>
                  </a:cubicBezTo>
                  <a:cubicBezTo>
                    <a:pt x="3584" y="2668"/>
                    <a:pt x="3787" y="2858"/>
                    <a:pt x="3787" y="2858"/>
                  </a:cubicBezTo>
                  <a:cubicBezTo>
                    <a:pt x="3787" y="2858"/>
                    <a:pt x="3680" y="2584"/>
                    <a:pt x="3441" y="2215"/>
                  </a:cubicBezTo>
                  <a:cubicBezTo>
                    <a:pt x="3203" y="1846"/>
                    <a:pt x="2810" y="1358"/>
                    <a:pt x="2263" y="941"/>
                  </a:cubicBezTo>
                  <a:cubicBezTo>
                    <a:pt x="1715" y="525"/>
                    <a:pt x="1132" y="275"/>
                    <a:pt x="703" y="156"/>
                  </a:cubicBezTo>
                  <a:cubicBezTo>
                    <a:pt x="286" y="36"/>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3880825" y="2702850"/>
              <a:ext cx="72350" cy="46550"/>
            </a:xfrm>
            <a:custGeom>
              <a:avLst/>
              <a:gdLst/>
              <a:ahLst/>
              <a:cxnLst/>
              <a:rect l="l" t="t" r="r" b="b"/>
              <a:pathLst>
                <a:path w="2894" h="1862" extrusionOk="0">
                  <a:moveTo>
                    <a:pt x="1" y="0"/>
                  </a:moveTo>
                  <a:cubicBezTo>
                    <a:pt x="1" y="0"/>
                    <a:pt x="513" y="631"/>
                    <a:pt x="1310" y="1155"/>
                  </a:cubicBezTo>
                  <a:cubicBezTo>
                    <a:pt x="1703" y="1405"/>
                    <a:pt x="2096" y="1596"/>
                    <a:pt x="2394" y="1727"/>
                  </a:cubicBezTo>
                  <a:cubicBezTo>
                    <a:pt x="2537" y="1786"/>
                    <a:pt x="2656" y="1858"/>
                    <a:pt x="2763" y="1858"/>
                  </a:cubicBezTo>
                  <a:cubicBezTo>
                    <a:pt x="2776" y="1861"/>
                    <a:pt x="2788" y="1862"/>
                    <a:pt x="2799" y="1862"/>
                  </a:cubicBezTo>
                  <a:cubicBezTo>
                    <a:pt x="2876" y="1862"/>
                    <a:pt x="2894" y="1798"/>
                    <a:pt x="2894" y="1798"/>
                  </a:cubicBezTo>
                  <a:lnTo>
                    <a:pt x="2894" y="1798"/>
                  </a:lnTo>
                  <a:cubicBezTo>
                    <a:pt x="2894" y="1798"/>
                    <a:pt x="2878" y="1819"/>
                    <a:pt x="2843" y="1819"/>
                  </a:cubicBezTo>
                  <a:cubicBezTo>
                    <a:pt x="2825" y="1819"/>
                    <a:pt x="2803" y="1814"/>
                    <a:pt x="2775" y="1798"/>
                  </a:cubicBezTo>
                  <a:cubicBezTo>
                    <a:pt x="2703" y="1762"/>
                    <a:pt x="2632" y="1655"/>
                    <a:pt x="2513" y="1548"/>
                  </a:cubicBezTo>
                  <a:cubicBezTo>
                    <a:pt x="2287" y="1322"/>
                    <a:pt x="1965" y="1048"/>
                    <a:pt x="1560" y="774"/>
                  </a:cubicBezTo>
                  <a:cubicBezTo>
                    <a:pt x="775" y="238"/>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a:off x="3900475" y="2684975"/>
              <a:ext cx="44375" cy="26225"/>
            </a:xfrm>
            <a:custGeom>
              <a:avLst/>
              <a:gdLst/>
              <a:ahLst/>
              <a:cxnLst/>
              <a:rect l="l" t="t" r="r" b="b"/>
              <a:pathLst>
                <a:path w="1775" h="1049" extrusionOk="0">
                  <a:moveTo>
                    <a:pt x="1" y="1"/>
                  </a:moveTo>
                  <a:lnTo>
                    <a:pt x="1" y="1"/>
                  </a:lnTo>
                  <a:cubicBezTo>
                    <a:pt x="1" y="1"/>
                    <a:pt x="286" y="441"/>
                    <a:pt x="774" y="715"/>
                  </a:cubicBezTo>
                  <a:cubicBezTo>
                    <a:pt x="1263" y="1013"/>
                    <a:pt x="1775" y="1049"/>
                    <a:pt x="1775" y="1049"/>
                  </a:cubicBezTo>
                  <a:cubicBezTo>
                    <a:pt x="1775" y="1049"/>
                    <a:pt x="1489" y="620"/>
                    <a:pt x="1001" y="334"/>
                  </a:cubicBezTo>
                  <a:cubicBezTo>
                    <a:pt x="501" y="37"/>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3894825" y="2666600"/>
              <a:ext cx="46150" cy="19300"/>
            </a:xfrm>
            <a:custGeom>
              <a:avLst/>
              <a:gdLst/>
              <a:ahLst/>
              <a:cxnLst/>
              <a:rect l="l" t="t" r="r" b="b"/>
              <a:pathLst>
                <a:path w="1846" h="772" extrusionOk="0">
                  <a:moveTo>
                    <a:pt x="287" y="0"/>
                  </a:moveTo>
                  <a:cubicBezTo>
                    <a:pt x="114" y="0"/>
                    <a:pt x="0" y="21"/>
                    <a:pt x="0" y="21"/>
                  </a:cubicBezTo>
                  <a:cubicBezTo>
                    <a:pt x="0" y="21"/>
                    <a:pt x="369" y="355"/>
                    <a:pt x="858" y="557"/>
                  </a:cubicBezTo>
                  <a:cubicBezTo>
                    <a:pt x="1358" y="760"/>
                    <a:pt x="1846" y="772"/>
                    <a:pt x="1846" y="772"/>
                  </a:cubicBezTo>
                  <a:cubicBezTo>
                    <a:pt x="1846" y="772"/>
                    <a:pt x="1548" y="355"/>
                    <a:pt x="1024" y="141"/>
                  </a:cubicBezTo>
                  <a:cubicBezTo>
                    <a:pt x="753" y="27"/>
                    <a:pt x="482" y="0"/>
                    <a:pt x="28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3632575" y="2067200"/>
              <a:ext cx="242925" cy="79650"/>
            </a:xfrm>
            <a:custGeom>
              <a:avLst/>
              <a:gdLst/>
              <a:ahLst/>
              <a:cxnLst/>
              <a:rect l="l" t="t" r="r" b="b"/>
              <a:pathLst>
                <a:path w="9717" h="3186" extrusionOk="0">
                  <a:moveTo>
                    <a:pt x="2445" y="1"/>
                  </a:moveTo>
                  <a:cubicBezTo>
                    <a:pt x="2104" y="1"/>
                    <a:pt x="1790" y="19"/>
                    <a:pt x="1513" y="54"/>
                  </a:cubicBezTo>
                  <a:cubicBezTo>
                    <a:pt x="1275" y="66"/>
                    <a:pt x="1072" y="114"/>
                    <a:pt x="882" y="149"/>
                  </a:cubicBezTo>
                  <a:cubicBezTo>
                    <a:pt x="680" y="173"/>
                    <a:pt x="537" y="221"/>
                    <a:pt x="406" y="245"/>
                  </a:cubicBezTo>
                  <a:cubicBezTo>
                    <a:pt x="144" y="328"/>
                    <a:pt x="1" y="352"/>
                    <a:pt x="1" y="352"/>
                  </a:cubicBezTo>
                  <a:cubicBezTo>
                    <a:pt x="1" y="352"/>
                    <a:pt x="144" y="340"/>
                    <a:pt x="418" y="328"/>
                  </a:cubicBezTo>
                  <a:cubicBezTo>
                    <a:pt x="537" y="304"/>
                    <a:pt x="703" y="292"/>
                    <a:pt x="894" y="292"/>
                  </a:cubicBezTo>
                  <a:cubicBezTo>
                    <a:pt x="1021" y="292"/>
                    <a:pt x="1153" y="287"/>
                    <a:pt x="1298" y="287"/>
                  </a:cubicBezTo>
                  <a:cubicBezTo>
                    <a:pt x="1370" y="287"/>
                    <a:pt x="1446" y="288"/>
                    <a:pt x="1525" y="292"/>
                  </a:cubicBezTo>
                  <a:cubicBezTo>
                    <a:pt x="1989" y="292"/>
                    <a:pt x="2561" y="340"/>
                    <a:pt x="3168" y="411"/>
                  </a:cubicBezTo>
                  <a:cubicBezTo>
                    <a:pt x="3775" y="506"/>
                    <a:pt x="4454" y="637"/>
                    <a:pt x="5132" y="828"/>
                  </a:cubicBezTo>
                  <a:cubicBezTo>
                    <a:pt x="5799" y="1042"/>
                    <a:pt x="6442" y="1280"/>
                    <a:pt x="7014" y="1530"/>
                  </a:cubicBezTo>
                  <a:cubicBezTo>
                    <a:pt x="7573" y="1780"/>
                    <a:pt x="8061" y="2054"/>
                    <a:pt x="8466" y="2304"/>
                  </a:cubicBezTo>
                  <a:cubicBezTo>
                    <a:pt x="8669" y="2411"/>
                    <a:pt x="8835" y="2542"/>
                    <a:pt x="9002" y="2650"/>
                  </a:cubicBezTo>
                  <a:cubicBezTo>
                    <a:pt x="9157" y="2745"/>
                    <a:pt x="9288" y="2852"/>
                    <a:pt x="9395" y="2923"/>
                  </a:cubicBezTo>
                  <a:cubicBezTo>
                    <a:pt x="9597" y="3090"/>
                    <a:pt x="9716" y="3185"/>
                    <a:pt x="9716" y="3185"/>
                  </a:cubicBezTo>
                  <a:cubicBezTo>
                    <a:pt x="9716" y="3185"/>
                    <a:pt x="9609" y="3078"/>
                    <a:pt x="9443" y="2864"/>
                  </a:cubicBezTo>
                  <a:cubicBezTo>
                    <a:pt x="9347" y="2769"/>
                    <a:pt x="9240" y="2650"/>
                    <a:pt x="9085" y="2531"/>
                  </a:cubicBezTo>
                  <a:cubicBezTo>
                    <a:pt x="8954" y="2411"/>
                    <a:pt x="8788" y="2257"/>
                    <a:pt x="8597" y="2114"/>
                  </a:cubicBezTo>
                  <a:cubicBezTo>
                    <a:pt x="8228" y="1792"/>
                    <a:pt x="7752" y="1483"/>
                    <a:pt x="7180" y="1173"/>
                  </a:cubicBezTo>
                  <a:cubicBezTo>
                    <a:pt x="6621" y="876"/>
                    <a:pt x="5978" y="590"/>
                    <a:pt x="5263" y="387"/>
                  </a:cubicBezTo>
                  <a:cubicBezTo>
                    <a:pt x="4549" y="185"/>
                    <a:pt x="3859" y="66"/>
                    <a:pt x="3216" y="30"/>
                  </a:cubicBezTo>
                  <a:cubicBezTo>
                    <a:pt x="2947" y="10"/>
                    <a:pt x="2689" y="1"/>
                    <a:pt x="244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6"/>
            <p:cNvSpPr/>
            <p:nvPr/>
          </p:nvSpPr>
          <p:spPr>
            <a:xfrm>
              <a:off x="3648075" y="2114950"/>
              <a:ext cx="232775" cy="71475"/>
            </a:xfrm>
            <a:custGeom>
              <a:avLst/>
              <a:gdLst/>
              <a:ahLst/>
              <a:cxnLst/>
              <a:rect l="l" t="t" r="r" b="b"/>
              <a:pathLst>
                <a:path w="9311" h="2859" extrusionOk="0">
                  <a:moveTo>
                    <a:pt x="2469" y="1"/>
                  </a:moveTo>
                  <a:cubicBezTo>
                    <a:pt x="2080" y="1"/>
                    <a:pt x="1724" y="32"/>
                    <a:pt x="1417" y="85"/>
                  </a:cubicBezTo>
                  <a:cubicBezTo>
                    <a:pt x="976" y="156"/>
                    <a:pt x="619" y="240"/>
                    <a:pt x="381" y="335"/>
                  </a:cubicBezTo>
                  <a:cubicBezTo>
                    <a:pt x="143" y="406"/>
                    <a:pt x="0" y="466"/>
                    <a:pt x="0" y="466"/>
                  </a:cubicBezTo>
                  <a:cubicBezTo>
                    <a:pt x="0" y="466"/>
                    <a:pt x="143" y="442"/>
                    <a:pt x="393" y="394"/>
                  </a:cubicBezTo>
                  <a:cubicBezTo>
                    <a:pt x="643" y="359"/>
                    <a:pt x="1000" y="323"/>
                    <a:pt x="1453" y="299"/>
                  </a:cubicBezTo>
                  <a:cubicBezTo>
                    <a:pt x="1515" y="297"/>
                    <a:pt x="1579" y="297"/>
                    <a:pt x="1645" y="297"/>
                  </a:cubicBezTo>
                  <a:cubicBezTo>
                    <a:pt x="2516" y="297"/>
                    <a:pt x="3650" y="446"/>
                    <a:pt x="4846" y="823"/>
                  </a:cubicBezTo>
                  <a:cubicBezTo>
                    <a:pt x="6120" y="1228"/>
                    <a:pt x="7227" y="1764"/>
                    <a:pt x="8025" y="2180"/>
                  </a:cubicBezTo>
                  <a:cubicBezTo>
                    <a:pt x="8811" y="2597"/>
                    <a:pt x="9311" y="2859"/>
                    <a:pt x="9311" y="2859"/>
                  </a:cubicBezTo>
                  <a:cubicBezTo>
                    <a:pt x="9311" y="2859"/>
                    <a:pt x="8870" y="2490"/>
                    <a:pt x="8132" y="1990"/>
                  </a:cubicBezTo>
                  <a:cubicBezTo>
                    <a:pt x="7382" y="1478"/>
                    <a:pt x="6298" y="811"/>
                    <a:pt x="4965" y="394"/>
                  </a:cubicBezTo>
                  <a:cubicBezTo>
                    <a:pt x="4082" y="113"/>
                    <a:pt x="3214" y="1"/>
                    <a:pt x="246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6"/>
            <p:cNvSpPr/>
            <p:nvPr/>
          </p:nvSpPr>
          <p:spPr>
            <a:xfrm>
              <a:off x="3719500" y="2151850"/>
              <a:ext cx="113125" cy="39650"/>
            </a:xfrm>
            <a:custGeom>
              <a:avLst/>
              <a:gdLst/>
              <a:ahLst/>
              <a:cxnLst/>
              <a:rect l="l" t="t" r="r" b="b"/>
              <a:pathLst>
                <a:path w="4525" h="1586" extrusionOk="0">
                  <a:moveTo>
                    <a:pt x="825" y="0"/>
                  </a:moveTo>
                  <a:cubicBezTo>
                    <a:pt x="788" y="0"/>
                    <a:pt x="751" y="1"/>
                    <a:pt x="715" y="2"/>
                  </a:cubicBezTo>
                  <a:cubicBezTo>
                    <a:pt x="274" y="2"/>
                    <a:pt x="1" y="61"/>
                    <a:pt x="1" y="61"/>
                  </a:cubicBezTo>
                  <a:cubicBezTo>
                    <a:pt x="1" y="61"/>
                    <a:pt x="274" y="121"/>
                    <a:pt x="703" y="228"/>
                  </a:cubicBezTo>
                  <a:cubicBezTo>
                    <a:pt x="1120" y="335"/>
                    <a:pt x="1703" y="490"/>
                    <a:pt x="2310" y="704"/>
                  </a:cubicBezTo>
                  <a:cubicBezTo>
                    <a:pt x="2918" y="907"/>
                    <a:pt x="3477" y="1121"/>
                    <a:pt x="3870" y="1300"/>
                  </a:cubicBezTo>
                  <a:cubicBezTo>
                    <a:pt x="4275" y="1478"/>
                    <a:pt x="4525" y="1585"/>
                    <a:pt x="4525" y="1585"/>
                  </a:cubicBezTo>
                  <a:cubicBezTo>
                    <a:pt x="4525" y="1585"/>
                    <a:pt x="4346" y="1371"/>
                    <a:pt x="3977" y="1109"/>
                  </a:cubicBezTo>
                  <a:cubicBezTo>
                    <a:pt x="3632" y="823"/>
                    <a:pt x="3096" y="490"/>
                    <a:pt x="2441" y="276"/>
                  </a:cubicBezTo>
                  <a:cubicBezTo>
                    <a:pt x="1838" y="67"/>
                    <a:pt x="1266" y="0"/>
                    <a:pt x="825"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a:off x="3756400" y="2206375"/>
              <a:ext cx="75925" cy="33650"/>
            </a:xfrm>
            <a:custGeom>
              <a:avLst/>
              <a:gdLst/>
              <a:ahLst/>
              <a:cxnLst/>
              <a:rect l="l" t="t" r="r" b="b"/>
              <a:pathLst>
                <a:path w="3037" h="1346" extrusionOk="0">
                  <a:moveTo>
                    <a:pt x="671" y="0"/>
                  </a:moveTo>
                  <a:cubicBezTo>
                    <a:pt x="597" y="0"/>
                    <a:pt x="528" y="4"/>
                    <a:pt x="465" y="12"/>
                  </a:cubicBezTo>
                  <a:cubicBezTo>
                    <a:pt x="370" y="23"/>
                    <a:pt x="310" y="23"/>
                    <a:pt x="239" y="35"/>
                  </a:cubicBezTo>
                  <a:cubicBezTo>
                    <a:pt x="168" y="59"/>
                    <a:pt x="120" y="95"/>
                    <a:pt x="72" y="131"/>
                  </a:cubicBezTo>
                  <a:cubicBezTo>
                    <a:pt x="1" y="214"/>
                    <a:pt x="49" y="273"/>
                    <a:pt x="49" y="273"/>
                  </a:cubicBezTo>
                  <a:cubicBezTo>
                    <a:pt x="49" y="273"/>
                    <a:pt x="49" y="214"/>
                    <a:pt x="120" y="190"/>
                  </a:cubicBezTo>
                  <a:cubicBezTo>
                    <a:pt x="132" y="188"/>
                    <a:pt x="146" y="187"/>
                    <a:pt x="160" y="187"/>
                  </a:cubicBezTo>
                  <a:cubicBezTo>
                    <a:pt x="230" y="187"/>
                    <a:pt x="325" y="210"/>
                    <a:pt x="453" y="250"/>
                  </a:cubicBezTo>
                  <a:cubicBezTo>
                    <a:pt x="727" y="321"/>
                    <a:pt x="1120" y="476"/>
                    <a:pt x="1537" y="631"/>
                  </a:cubicBezTo>
                  <a:cubicBezTo>
                    <a:pt x="1954" y="797"/>
                    <a:pt x="2323" y="964"/>
                    <a:pt x="2596" y="1107"/>
                  </a:cubicBezTo>
                  <a:cubicBezTo>
                    <a:pt x="2870" y="1262"/>
                    <a:pt x="3037" y="1345"/>
                    <a:pt x="3037" y="1345"/>
                  </a:cubicBezTo>
                  <a:cubicBezTo>
                    <a:pt x="3037" y="1345"/>
                    <a:pt x="2954" y="1166"/>
                    <a:pt x="2727" y="928"/>
                  </a:cubicBezTo>
                  <a:cubicBezTo>
                    <a:pt x="2513" y="678"/>
                    <a:pt x="2156" y="393"/>
                    <a:pt x="1703" y="202"/>
                  </a:cubicBezTo>
                  <a:cubicBezTo>
                    <a:pt x="1333" y="60"/>
                    <a:pt x="963" y="0"/>
                    <a:pt x="67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6"/>
            <p:cNvSpPr/>
            <p:nvPr/>
          </p:nvSpPr>
          <p:spPr>
            <a:xfrm>
              <a:off x="3764150" y="2249050"/>
              <a:ext cx="51825" cy="17750"/>
            </a:xfrm>
            <a:custGeom>
              <a:avLst/>
              <a:gdLst/>
              <a:ahLst/>
              <a:cxnLst/>
              <a:rect l="l" t="t" r="r" b="b"/>
              <a:pathLst>
                <a:path w="2073" h="710" extrusionOk="0">
                  <a:moveTo>
                    <a:pt x="561" y="1"/>
                  </a:moveTo>
                  <a:cubicBezTo>
                    <a:pt x="478" y="1"/>
                    <a:pt x="401" y="7"/>
                    <a:pt x="334" y="19"/>
                  </a:cubicBezTo>
                  <a:cubicBezTo>
                    <a:pt x="131" y="43"/>
                    <a:pt x="0" y="90"/>
                    <a:pt x="0" y="90"/>
                  </a:cubicBezTo>
                  <a:cubicBezTo>
                    <a:pt x="0" y="90"/>
                    <a:pt x="120" y="162"/>
                    <a:pt x="298" y="257"/>
                  </a:cubicBezTo>
                  <a:cubicBezTo>
                    <a:pt x="477" y="341"/>
                    <a:pt x="715" y="448"/>
                    <a:pt x="1001" y="531"/>
                  </a:cubicBezTo>
                  <a:cubicBezTo>
                    <a:pt x="1286" y="614"/>
                    <a:pt x="1548" y="650"/>
                    <a:pt x="1751" y="686"/>
                  </a:cubicBezTo>
                  <a:cubicBezTo>
                    <a:pt x="1941" y="710"/>
                    <a:pt x="2072" y="710"/>
                    <a:pt x="2072" y="710"/>
                  </a:cubicBezTo>
                  <a:cubicBezTo>
                    <a:pt x="2072" y="710"/>
                    <a:pt x="2001" y="614"/>
                    <a:pt x="1822" y="471"/>
                  </a:cubicBezTo>
                  <a:cubicBezTo>
                    <a:pt x="1655" y="341"/>
                    <a:pt x="1417" y="174"/>
                    <a:pt x="1120" y="90"/>
                  </a:cubicBezTo>
                  <a:cubicBezTo>
                    <a:pt x="921" y="27"/>
                    <a:pt x="728" y="1"/>
                    <a:pt x="56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6"/>
            <p:cNvSpPr/>
            <p:nvPr/>
          </p:nvSpPr>
          <p:spPr>
            <a:xfrm>
              <a:off x="3493875" y="2528200"/>
              <a:ext cx="383100" cy="74650"/>
            </a:xfrm>
            <a:custGeom>
              <a:avLst/>
              <a:gdLst/>
              <a:ahLst/>
              <a:cxnLst/>
              <a:rect l="l" t="t" r="r" b="b"/>
              <a:pathLst>
                <a:path w="15324" h="2986" extrusionOk="0">
                  <a:moveTo>
                    <a:pt x="4082" y="0"/>
                  </a:moveTo>
                  <a:cubicBezTo>
                    <a:pt x="3418" y="0"/>
                    <a:pt x="2816" y="25"/>
                    <a:pt x="2287" y="69"/>
                  </a:cubicBezTo>
                  <a:cubicBezTo>
                    <a:pt x="1572" y="128"/>
                    <a:pt x="989" y="188"/>
                    <a:pt x="608" y="259"/>
                  </a:cubicBezTo>
                  <a:cubicBezTo>
                    <a:pt x="215" y="343"/>
                    <a:pt x="1" y="366"/>
                    <a:pt x="1" y="366"/>
                  </a:cubicBezTo>
                  <a:cubicBezTo>
                    <a:pt x="1" y="366"/>
                    <a:pt x="215" y="354"/>
                    <a:pt x="620" y="343"/>
                  </a:cubicBezTo>
                  <a:cubicBezTo>
                    <a:pt x="1013" y="307"/>
                    <a:pt x="1584" y="295"/>
                    <a:pt x="2298" y="295"/>
                  </a:cubicBezTo>
                  <a:cubicBezTo>
                    <a:pt x="3013" y="295"/>
                    <a:pt x="3846" y="319"/>
                    <a:pt x="4787" y="402"/>
                  </a:cubicBezTo>
                  <a:cubicBezTo>
                    <a:pt x="5727" y="474"/>
                    <a:pt x="6740" y="593"/>
                    <a:pt x="7811" y="771"/>
                  </a:cubicBezTo>
                  <a:cubicBezTo>
                    <a:pt x="8883" y="962"/>
                    <a:pt x="9883" y="1188"/>
                    <a:pt x="10788" y="1426"/>
                  </a:cubicBezTo>
                  <a:cubicBezTo>
                    <a:pt x="11693" y="1664"/>
                    <a:pt x="12502" y="1914"/>
                    <a:pt x="13169" y="2152"/>
                  </a:cubicBezTo>
                  <a:cubicBezTo>
                    <a:pt x="13836" y="2390"/>
                    <a:pt x="14371" y="2605"/>
                    <a:pt x="14741" y="2748"/>
                  </a:cubicBezTo>
                  <a:cubicBezTo>
                    <a:pt x="15122" y="2902"/>
                    <a:pt x="15324" y="2986"/>
                    <a:pt x="15324" y="2986"/>
                  </a:cubicBezTo>
                  <a:cubicBezTo>
                    <a:pt x="15324" y="2986"/>
                    <a:pt x="15133" y="2879"/>
                    <a:pt x="14764" y="2688"/>
                  </a:cubicBezTo>
                  <a:cubicBezTo>
                    <a:pt x="14419" y="2498"/>
                    <a:pt x="13895" y="2248"/>
                    <a:pt x="13240" y="1950"/>
                  </a:cubicBezTo>
                  <a:cubicBezTo>
                    <a:pt x="12585" y="1652"/>
                    <a:pt x="11800" y="1355"/>
                    <a:pt x="10895" y="1057"/>
                  </a:cubicBezTo>
                  <a:cubicBezTo>
                    <a:pt x="9978" y="771"/>
                    <a:pt x="8966" y="521"/>
                    <a:pt x="7883" y="319"/>
                  </a:cubicBezTo>
                  <a:cubicBezTo>
                    <a:pt x="6799" y="140"/>
                    <a:pt x="5751" y="45"/>
                    <a:pt x="4799" y="9"/>
                  </a:cubicBezTo>
                  <a:cubicBezTo>
                    <a:pt x="4553" y="3"/>
                    <a:pt x="4314" y="0"/>
                    <a:pt x="408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6"/>
            <p:cNvSpPr/>
            <p:nvPr/>
          </p:nvSpPr>
          <p:spPr>
            <a:xfrm>
              <a:off x="3660850" y="2501325"/>
              <a:ext cx="133975" cy="30400"/>
            </a:xfrm>
            <a:custGeom>
              <a:avLst/>
              <a:gdLst/>
              <a:ahLst/>
              <a:cxnLst/>
              <a:rect l="l" t="t" r="r" b="b"/>
              <a:pathLst>
                <a:path w="5359" h="1216" extrusionOk="0">
                  <a:moveTo>
                    <a:pt x="823" y="1"/>
                  </a:moveTo>
                  <a:cubicBezTo>
                    <a:pt x="311" y="1"/>
                    <a:pt x="1" y="48"/>
                    <a:pt x="1" y="48"/>
                  </a:cubicBezTo>
                  <a:lnTo>
                    <a:pt x="2680" y="644"/>
                  </a:lnTo>
                  <a:cubicBezTo>
                    <a:pt x="4156" y="953"/>
                    <a:pt x="5359" y="1215"/>
                    <a:pt x="5359" y="1215"/>
                  </a:cubicBezTo>
                  <a:cubicBezTo>
                    <a:pt x="5359" y="1215"/>
                    <a:pt x="5085" y="1037"/>
                    <a:pt x="4644" y="834"/>
                  </a:cubicBezTo>
                  <a:cubicBezTo>
                    <a:pt x="4192" y="608"/>
                    <a:pt x="3537" y="358"/>
                    <a:pt x="2787" y="191"/>
                  </a:cubicBezTo>
                  <a:cubicBezTo>
                    <a:pt x="2025" y="25"/>
                    <a:pt x="1323" y="1"/>
                    <a:pt x="82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6"/>
            <p:cNvSpPr/>
            <p:nvPr/>
          </p:nvSpPr>
          <p:spPr>
            <a:xfrm>
              <a:off x="3723375" y="2480900"/>
              <a:ext cx="66100" cy="18850"/>
            </a:xfrm>
            <a:custGeom>
              <a:avLst/>
              <a:gdLst/>
              <a:ahLst/>
              <a:cxnLst/>
              <a:rect l="l" t="t" r="r" b="b"/>
              <a:pathLst>
                <a:path w="2644" h="754" extrusionOk="0">
                  <a:moveTo>
                    <a:pt x="224" y="0"/>
                  </a:moveTo>
                  <a:cubicBezTo>
                    <a:pt x="84" y="0"/>
                    <a:pt x="0" y="8"/>
                    <a:pt x="0" y="8"/>
                  </a:cubicBezTo>
                  <a:cubicBezTo>
                    <a:pt x="0" y="8"/>
                    <a:pt x="536" y="401"/>
                    <a:pt x="1262" y="591"/>
                  </a:cubicBezTo>
                  <a:cubicBezTo>
                    <a:pt x="1729" y="729"/>
                    <a:pt x="2167" y="754"/>
                    <a:pt x="2419" y="754"/>
                  </a:cubicBezTo>
                  <a:cubicBezTo>
                    <a:pt x="2560" y="754"/>
                    <a:pt x="2643" y="746"/>
                    <a:pt x="2643" y="746"/>
                  </a:cubicBezTo>
                  <a:cubicBezTo>
                    <a:pt x="2643" y="746"/>
                    <a:pt x="2108" y="353"/>
                    <a:pt x="1381" y="163"/>
                  </a:cubicBezTo>
                  <a:cubicBezTo>
                    <a:pt x="915" y="25"/>
                    <a:pt x="477" y="0"/>
                    <a:pt x="22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6"/>
            <p:cNvSpPr/>
            <p:nvPr/>
          </p:nvSpPr>
          <p:spPr>
            <a:xfrm>
              <a:off x="3730225" y="2454850"/>
              <a:ext cx="58950" cy="13650"/>
            </a:xfrm>
            <a:custGeom>
              <a:avLst/>
              <a:gdLst/>
              <a:ahLst/>
              <a:cxnLst/>
              <a:rect l="l" t="t" r="r" b="b"/>
              <a:pathLst>
                <a:path w="2358" h="546" extrusionOk="0">
                  <a:moveTo>
                    <a:pt x="794" y="1"/>
                  </a:moveTo>
                  <a:cubicBezTo>
                    <a:pt x="334" y="1"/>
                    <a:pt x="0" y="121"/>
                    <a:pt x="0" y="121"/>
                  </a:cubicBezTo>
                  <a:cubicBezTo>
                    <a:pt x="0" y="121"/>
                    <a:pt x="512" y="383"/>
                    <a:pt x="1155" y="490"/>
                  </a:cubicBezTo>
                  <a:cubicBezTo>
                    <a:pt x="1407" y="532"/>
                    <a:pt x="1645" y="545"/>
                    <a:pt x="1843" y="545"/>
                  </a:cubicBezTo>
                  <a:cubicBezTo>
                    <a:pt x="2150" y="545"/>
                    <a:pt x="2358" y="514"/>
                    <a:pt x="2358" y="514"/>
                  </a:cubicBezTo>
                  <a:cubicBezTo>
                    <a:pt x="2358" y="514"/>
                    <a:pt x="1893" y="157"/>
                    <a:pt x="1226" y="38"/>
                  </a:cubicBezTo>
                  <a:cubicBezTo>
                    <a:pt x="1075" y="11"/>
                    <a:pt x="929" y="1"/>
                    <a:pt x="79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6"/>
            <p:cNvSpPr/>
            <p:nvPr/>
          </p:nvSpPr>
          <p:spPr>
            <a:xfrm>
              <a:off x="3750150" y="2434850"/>
              <a:ext cx="37550" cy="11625"/>
            </a:xfrm>
            <a:custGeom>
              <a:avLst/>
              <a:gdLst/>
              <a:ahLst/>
              <a:cxnLst/>
              <a:rect l="l" t="t" r="r" b="b"/>
              <a:pathLst>
                <a:path w="1502" h="465" extrusionOk="0">
                  <a:moveTo>
                    <a:pt x="669" y="0"/>
                  </a:moveTo>
                  <a:cubicBezTo>
                    <a:pt x="299" y="0"/>
                    <a:pt x="1" y="159"/>
                    <a:pt x="1" y="159"/>
                  </a:cubicBezTo>
                  <a:cubicBezTo>
                    <a:pt x="1" y="159"/>
                    <a:pt x="310" y="409"/>
                    <a:pt x="727" y="457"/>
                  </a:cubicBezTo>
                  <a:cubicBezTo>
                    <a:pt x="771" y="462"/>
                    <a:pt x="814" y="464"/>
                    <a:pt x="856" y="464"/>
                  </a:cubicBezTo>
                  <a:cubicBezTo>
                    <a:pt x="1215" y="464"/>
                    <a:pt x="1501" y="302"/>
                    <a:pt x="1501" y="302"/>
                  </a:cubicBezTo>
                  <a:cubicBezTo>
                    <a:pt x="1501" y="302"/>
                    <a:pt x="1180" y="52"/>
                    <a:pt x="775" y="5"/>
                  </a:cubicBezTo>
                  <a:cubicBezTo>
                    <a:pt x="739" y="2"/>
                    <a:pt x="704" y="0"/>
                    <a:pt x="66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6"/>
            <p:cNvSpPr/>
            <p:nvPr/>
          </p:nvSpPr>
          <p:spPr>
            <a:xfrm>
              <a:off x="3751650" y="2409650"/>
              <a:ext cx="39300" cy="11350"/>
            </a:xfrm>
            <a:custGeom>
              <a:avLst/>
              <a:gdLst/>
              <a:ahLst/>
              <a:cxnLst/>
              <a:rect l="l" t="t" r="r" b="b"/>
              <a:pathLst>
                <a:path w="1572" h="454" extrusionOk="0">
                  <a:moveTo>
                    <a:pt x="786" y="1"/>
                  </a:moveTo>
                  <a:cubicBezTo>
                    <a:pt x="358" y="1"/>
                    <a:pt x="0" y="227"/>
                    <a:pt x="0" y="227"/>
                  </a:cubicBezTo>
                  <a:cubicBezTo>
                    <a:pt x="0" y="227"/>
                    <a:pt x="358" y="453"/>
                    <a:pt x="786" y="453"/>
                  </a:cubicBezTo>
                  <a:cubicBezTo>
                    <a:pt x="1215" y="453"/>
                    <a:pt x="1572" y="227"/>
                    <a:pt x="1572" y="227"/>
                  </a:cubicBezTo>
                  <a:cubicBezTo>
                    <a:pt x="1572" y="227"/>
                    <a:pt x="1239" y="1"/>
                    <a:pt x="78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6"/>
            <p:cNvSpPr/>
            <p:nvPr/>
          </p:nvSpPr>
          <p:spPr>
            <a:xfrm>
              <a:off x="3755225" y="2382375"/>
              <a:ext cx="41400" cy="11650"/>
            </a:xfrm>
            <a:custGeom>
              <a:avLst/>
              <a:gdLst/>
              <a:ahLst/>
              <a:cxnLst/>
              <a:rect l="l" t="t" r="r" b="b"/>
              <a:pathLst>
                <a:path w="1656" h="466" extrusionOk="0">
                  <a:moveTo>
                    <a:pt x="714" y="1"/>
                  </a:moveTo>
                  <a:cubicBezTo>
                    <a:pt x="315" y="1"/>
                    <a:pt x="0" y="163"/>
                    <a:pt x="0" y="163"/>
                  </a:cubicBezTo>
                  <a:cubicBezTo>
                    <a:pt x="0" y="163"/>
                    <a:pt x="346" y="413"/>
                    <a:pt x="810" y="461"/>
                  </a:cubicBezTo>
                  <a:cubicBezTo>
                    <a:pt x="850" y="464"/>
                    <a:pt x="889" y="465"/>
                    <a:pt x="927" y="465"/>
                  </a:cubicBezTo>
                  <a:cubicBezTo>
                    <a:pt x="1337" y="465"/>
                    <a:pt x="1655" y="306"/>
                    <a:pt x="1655" y="306"/>
                  </a:cubicBezTo>
                  <a:cubicBezTo>
                    <a:pt x="1655" y="306"/>
                    <a:pt x="1298" y="56"/>
                    <a:pt x="858" y="8"/>
                  </a:cubicBezTo>
                  <a:cubicBezTo>
                    <a:pt x="809" y="3"/>
                    <a:pt x="761" y="1"/>
                    <a:pt x="71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3771600" y="2357625"/>
              <a:ext cx="25025" cy="12075"/>
            </a:xfrm>
            <a:custGeom>
              <a:avLst/>
              <a:gdLst/>
              <a:ahLst/>
              <a:cxnLst/>
              <a:rect l="l" t="t" r="r" b="b"/>
              <a:pathLst>
                <a:path w="1001" h="483" extrusionOk="0">
                  <a:moveTo>
                    <a:pt x="383" y="0"/>
                  </a:moveTo>
                  <a:cubicBezTo>
                    <a:pt x="311" y="0"/>
                    <a:pt x="241" y="13"/>
                    <a:pt x="179" y="34"/>
                  </a:cubicBezTo>
                  <a:cubicBezTo>
                    <a:pt x="83" y="58"/>
                    <a:pt x="0" y="93"/>
                    <a:pt x="0" y="93"/>
                  </a:cubicBezTo>
                  <a:cubicBezTo>
                    <a:pt x="0" y="93"/>
                    <a:pt x="36" y="165"/>
                    <a:pt x="107" y="260"/>
                  </a:cubicBezTo>
                  <a:cubicBezTo>
                    <a:pt x="179" y="343"/>
                    <a:pt x="298" y="439"/>
                    <a:pt x="453" y="462"/>
                  </a:cubicBezTo>
                  <a:cubicBezTo>
                    <a:pt x="494" y="476"/>
                    <a:pt x="535" y="482"/>
                    <a:pt x="575" y="482"/>
                  </a:cubicBezTo>
                  <a:cubicBezTo>
                    <a:pt x="670" y="482"/>
                    <a:pt x="758" y="448"/>
                    <a:pt x="834" y="415"/>
                  </a:cubicBezTo>
                  <a:cubicBezTo>
                    <a:pt x="941" y="379"/>
                    <a:pt x="1000" y="319"/>
                    <a:pt x="1000" y="319"/>
                  </a:cubicBezTo>
                  <a:cubicBezTo>
                    <a:pt x="1000" y="319"/>
                    <a:pt x="941" y="236"/>
                    <a:pt x="869" y="177"/>
                  </a:cubicBezTo>
                  <a:cubicBezTo>
                    <a:pt x="774" y="117"/>
                    <a:pt x="679" y="46"/>
                    <a:pt x="536" y="22"/>
                  </a:cubicBezTo>
                  <a:cubicBezTo>
                    <a:pt x="486" y="7"/>
                    <a:pt x="434" y="0"/>
                    <a:pt x="38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3217350" y="1987875"/>
              <a:ext cx="155400" cy="66700"/>
            </a:xfrm>
            <a:custGeom>
              <a:avLst/>
              <a:gdLst/>
              <a:ahLst/>
              <a:cxnLst/>
              <a:rect l="l" t="t" r="r" b="b"/>
              <a:pathLst>
                <a:path w="6216" h="2668" extrusionOk="0">
                  <a:moveTo>
                    <a:pt x="1" y="0"/>
                  </a:moveTo>
                  <a:cubicBezTo>
                    <a:pt x="1" y="1"/>
                    <a:pt x="275" y="251"/>
                    <a:pt x="786" y="620"/>
                  </a:cubicBezTo>
                  <a:cubicBezTo>
                    <a:pt x="1298" y="1001"/>
                    <a:pt x="2025" y="1453"/>
                    <a:pt x="2906" y="1834"/>
                  </a:cubicBezTo>
                  <a:cubicBezTo>
                    <a:pt x="3775" y="2203"/>
                    <a:pt x="4608" y="2406"/>
                    <a:pt x="5228" y="2525"/>
                  </a:cubicBezTo>
                  <a:cubicBezTo>
                    <a:pt x="5835" y="2632"/>
                    <a:pt x="6216" y="2667"/>
                    <a:pt x="6216" y="2667"/>
                  </a:cubicBezTo>
                  <a:cubicBezTo>
                    <a:pt x="6216" y="2667"/>
                    <a:pt x="5859" y="2525"/>
                    <a:pt x="5287" y="2322"/>
                  </a:cubicBezTo>
                  <a:cubicBezTo>
                    <a:pt x="4716" y="2096"/>
                    <a:pt x="3930" y="1786"/>
                    <a:pt x="3084" y="1417"/>
                  </a:cubicBezTo>
                  <a:cubicBezTo>
                    <a:pt x="2227" y="1036"/>
                    <a:pt x="1453" y="703"/>
                    <a:pt x="906" y="429"/>
                  </a:cubicBezTo>
                  <a:cubicBezTo>
                    <a:pt x="334" y="167"/>
                    <a:pt x="1" y="1"/>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3218850" y="2012575"/>
              <a:ext cx="69975" cy="42000"/>
            </a:xfrm>
            <a:custGeom>
              <a:avLst/>
              <a:gdLst/>
              <a:ahLst/>
              <a:cxnLst/>
              <a:rect l="l" t="t" r="r" b="b"/>
              <a:pathLst>
                <a:path w="2799" h="1680" extrusionOk="0">
                  <a:moveTo>
                    <a:pt x="0" y="1"/>
                  </a:moveTo>
                  <a:lnTo>
                    <a:pt x="0" y="1"/>
                  </a:lnTo>
                  <a:cubicBezTo>
                    <a:pt x="0" y="1"/>
                    <a:pt x="107" y="167"/>
                    <a:pt x="310" y="394"/>
                  </a:cubicBezTo>
                  <a:cubicBezTo>
                    <a:pt x="524" y="620"/>
                    <a:pt x="834" y="894"/>
                    <a:pt x="1215" y="1144"/>
                  </a:cubicBezTo>
                  <a:cubicBezTo>
                    <a:pt x="1619" y="1382"/>
                    <a:pt x="2012" y="1513"/>
                    <a:pt x="2310" y="1584"/>
                  </a:cubicBezTo>
                  <a:cubicBezTo>
                    <a:pt x="2608" y="1656"/>
                    <a:pt x="2798" y="1679"/>
                    <a:pt x="2798" y="1679"/>
                  </a:cubicBezTo>
                  <a:cubicBezTo>
                    <a:pt x="2798" y="1679"/>
                    <a:pt x="2643" y="1560"/>
                    <a:pt x="2393" y="1370"/>
                  </a:cubicBezTo>
                  <a:cubicBezTo>
                    <a:pt x="2143" y="1215"/>
                    <a:pt x="1810" y="977"/>
                    <a:pt x="1441" y="751"/>
                  </a:cubicBezTo>
                  <a:cubicBezTo>
                    <a:pt x="1072" y="525"/>
                    <a:pt x="715" y="346"/>
                    <a:pt x="441" y="215"/>
                  </a:cubicBezTo>
                  <a:cubicBezTo>
                    <a:pt x="179" y="84"/>
                    <a:pt x="0" y="1"/>
                    <a:pt x="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6"/>
            <p:cNvSpPr/>
            <p:nvPr/>
          </p:nvSpPr>
          <p:spPr>
            <a:xfrm>
              <a:off x="3172700" y="2106925"/>
              <a:ext cx="73250" cy="22950"/>
            </a:xfrm>
            <a:custGeom>
              <a:avLst/>
              <a:gdLst/>
              <a:ahLst/>
              <a:cxnLst/>
              <a:rect l="l" t="t" r="r" b="b"/>
              <a:pathLst>
                <a:path w="2930" h="918" extrusionOk="0">
                  <a:moveTo>
                    <a:pt x="1" y="1"/>
                  </a:moveTo>
                  <a:cubicBezTo>
                    <a:pt x="1" y="1"/>
                    <a:pt x="132" y="120"/>
                    <a:pt x="370" y="287"/>
                  </a:cubicBezTo>
                  <a:cubicBezTo>
                    <a:pt x="608" y="441"/>
                    <a:pt x="953" y="620"/>
                    <a:pt x="1370" y="751"/>
                  </a:cubicBezTo>
                  <a:cubicBezTo>
                    <a:pt x="1787" y="882"/>
                    <a:pt x="2191" y="918"/>
                    <a:pt x="2465" y="918"/>
                  </a:cubicBezTo>
                  <a:cubicBezTo>
                    <a:pt x="2751" y="918"/>
                    <a:pt x="2930" y="894"/>
                    <a:pt x="2930" y="894"/>
                  </a:cubicBezTo>
                  <a:cubicBezTo>
                    <a:pt x="2930" y="894"/>
                    <a:pt x="2287" y="549"/>
                    <a:pt x="1501" y="322"/>
                  </a:cubicBezTo>
                  <a:cubicBezTo>
                    <a:pt x="715" y="72"/>
                    <a:pt x="1" y="1"/>
                    <a:pt x="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6"/>
            <p:cNvSpPr/>
            <p:nvPr/>
          </p:nvSpPr>
          <p:spPr>
            <a:xfrm>
              <a:off x="2975950" y="2639750"/>
              <a:ext cx="235775" cy="52800"/>
            </a:xfrm>
            <a:custGeom>
              <a:avLst/>
              <a:gdLst/>
              <a:ahLst/>
              <a:cxnLst/>
              <a:rect l="l" t="t" r="r" b="b"/>
              <a:pathLst>
                <a:path w="9431" h="2112" extrusionOk="0">
                  <a:moveTo>
                    <a:pt x="1" y="0"/>
                  </a:moveTo>
                  <a:cubicBezTo>
                    <a:pt x="1" y="0"/>
                    <a:pt x="477" y="250"/>
                    <a:pt x="1287" y="595"/>
                  </a:cubicBezTo>
                  <a:cubicBezTo>
                    <a:pt x="2108" y="953"/>
                    <a:pt x="3251" y="1357"/>
                    <a:pt x="4585" y="1655"/>
                  </a:cubicBezTo>
                  <a:cubicBezTo>
                    <a:pt x="5906" y="1953"/>
                    <a:pt x="7121" y="2072"/>
                    <a:pt x="8002" y="2096"/>
                  </a:cubicBezTo>
                  <a:cubicBezTo>
                    <a:pt x="8295" y="2108"/>
                    <a:pt x="8552" y="2111"/>
                    <a:pt x="8764" y="2111"/>
                  </a:cubicBezTo>
                  <a:cubicBezTo>
                    <a:pt x="9187" y="2111"/>
                    <a:pt x="9430" y="2096"/>
                    <a:pt x="9430" y="2096"/>
                  </a:cubicBezTo>
                  <a:cubicBezTo>
                    <a:pt x="9430" y="2096"/>
                    <a:pt x="8895" y="2012"/>
                    <a:pt x="8014" y="1857"/>
                  </a:cubicBezTo>
                  <a:cubicBezTo>
                    <a:pt x="7156" y="1715"/>
                    <a:pt x="5966" y="1488"/>
                    <a:pt x="4668" y="1203"/>
                  </a:cubicBezTo>
                  <a:cubicBezTo>
                    <a:pt x="3370" y="917"/>
                    <a:pt x="2215" y="619"/>
                    <a:pt x="1370" y="381"/>
                  </a:cubicBezTo>
                  <a:cubicBezTo>
                    <a:pt x="513" y="143"/>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p:nvPr/>
          </p:nvSpPr>
          <p:spPr>
            <a:xfrm>
              <a:off x="2991725" y="2597975"/>
              <a:ext cx="61050" cy="16575"/>
            </a:xfrm>
            <a:custGeom>
              <a:avLst/>
              <a:gdLst/>
              <a:ahLst/>
              <a:cxnLst/>
              <a:rect l="l" t="t" r="r" b="b"/>
              <a:pathLst>
                <a:path w="2442" h="663" extrusionOk="0">
                  <a:moveTo>
                    <a:pt x="332" y="1"/>
                  </a:moveTo>
                  <a:cubicBezTo>
                    <a:pt x="128" y="1"/>
                    <a:pt x="1" y="16"/>
                    <a:pt x="1" y="16"/>
                  </a:cubicBezTo>
                  <a:cubicBezTo>
                    <a:pt x="1" y="16"/>
                    <a:pt x="501" y="373"/>
                    <a:pt x="1168" y="552"/>
                  </a:cubicBezTo>
                  <a:cubicBezTo>
                    <a:pt x="1533" y="642"/>
                    <a:pt x="1874" y="662"/>
                    <a:pt x="2111" y="662"/>
                  </a:cubicBezTo>
                  <a:cubicBezTo>
                    <a:pt x="2315" y="662"/>
                    <a:pt x="2442" y="647"/>
                    <a:pt x="2442" y="647"/>
                  </a:cubicBezTo>
                  <a:cubicBezTo>
                    <a:pt x="2442" y="647"/>
                    <a:pt x="1953" y="290"/>
                    <a:pt x="1287" y="111"/>
                  </a:cubicBezTo>
                  <a:cubicBezTo>
                    <a:pt x="915" y="22"/>
                    <a:pt x="571" y="1"/>
                    <a:pt x="33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a:off x="3004525" y="2565800"/>
              <a:ext cx="58675" cy="13975"/>
            </a:xfrm>
            <a:custGeom>
              <a:avLst/>
              <a:gdLst/>
              <a:ahLst/>
              <a:cxnLst/>
              <a:rect l="l" t="t" r="r" b="b"/>
              <a:pathLst>
                <a:path w="2347" h="559" extrusionOk="0">
                  <a:moveTo>
                    <a:pt x="609" y="0"/>
                  </a:moveTo>
                  <a:cubicBezTo>
                    <a:pt x="249" y="0"/>
                    <a:pt x="1" y="53"/>
                    <a:pt x="1" y="53"/>
                  </a:cubicBezTo>
                  <a:cubicBezTo>
                    <a:pt x="1" y="53"/>
                    <a:pt x="477" y="386"/>
                    <a:pt x="1132" y="505"/>
                  </a:cubicBezTo>
                  <a:cubicBezTo>
                    <a:pt x="1350" y="545"/>
                    <a:pt x="1558" y="558"/>
                    <a:pt x="1738" y="558"/>
                  </a:cubicBezTo>
                  <a:cubicBezTo>
                    <a:pt x="2098" y="558"/>
                    <a:pt x="2346" y="505"/>
                    <a:pt x="2346" y="505"/>
                  </a:cubicBezTo>
                  <a:cubicBezTo>
                    <a:pt x="2346" y="505"/>
                    <a:pt x="1870" y="184"/>
                    <a:pt x="1215" y="53"/>
                  </a:cubicBezTo>
                  <a:cubicBezTo>
                    <a:pt x="997" y="13"/>
                    <a:pt x="789" y="0"/>
                    <a:pt x="60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3017025" y="2533350"/>
              <a:ext cx="35750" cy="13675"/>
            </a:xfrm>
            <a:custGeom>
              <a:avLst/>
              <a:gdLst/>
              <a:ahLst/>
              <a:cxnLst/>
              <a:rect l="l" t="t" r="r" b="b"/>
              <a:pathLst>
                <a:path w="1430" h="547" extrusionOk="0">
                  <a:moveTo>
                    <a:pt x="405" y="0"/>
                  </a:moveTo>
                  <a:cubicBezTo>
                    <a:pt x="175" y="0"/>
                    <a:pt x="1" y="53"/>
                    <a:pt x="1" y="53"/>
                  </a:cubicBezTo>
                  <a:cubicBezTo>
                    <a:pt x="1" y="53"/>
                    <a:pt x="251" y="375"/>
                    <a:pt x="656" y="494"/>
                  </a:cubicBezTo>
                  <a:cubicBezTo>
                    <a:pt x="787" y="533"/>
                    <a:pt x="916" y="547"/>
                    <a:pt x="1031" y="547"/>
                  </a:cubicBezTo>
                  <a:cubicBezTo>
                    <a:pt x="1260" y="547"/>
                    <a:pt x="1430" y="494"/>
                    <a:pt x="1430" y="494"/>
                  </a:cubicBezTo>
                  <a:cubicBezTo>
                    <a:pt x="1430" y="494"/>
                    <a:pt x="1179" y="172"/>
                    <a:pt x="775" y="53"/>
                  </a:cubicBezTo>
                  <a:cubicBezTo>
                    <a:pt x="648" y="14"/>
                    <a:pt x="519" y="0"/>
                    <a:pt x="405"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3025950" y="2504300"/>
              <a:ext cx="30400" cy="11650"/>
            </a:xfrm>
            <a:custGeom>
              <a:avLst/>
              <a:gdLst/>
              <a:ahLst/>
              <a:cxnLst/>
              <a:rect l="l" t="t" r="r" b="b"/>
              <a:pathLst>
                <a:path w="1216" h="466" extrusionOk="0">
                  <a:moveTo>
                    <a:pt x="632" y="1"/>
                  </a:moveTo>
                  <a:cubicBezTo>
                    <a:pt x="453" y="1"/>
                    <a:pt x="287" y="60"/>
                    <a:pt x="180" y="120"/>
                  </a:cubicBezTo>
                  <a:cubicBezTo>
                    <a:pt x="60" y="191"/>
                    <a:pt x="1" y="251"/>
                    <a:pt x="1" y="251"/>
                  </a:cubicBezTo>
                  <a:cubicBezTo>
                    <a:pt x="1" y="251"/>
                    <a:pt x="84" y="310"/>
                    <a:pt x="180" y="358"/>
                  </a:cubicBezTo>
                  <a:cubicBezTo>
                    <a:pt x="299" y="406"/>
                    <a:pt x="441" y="465"/>
                    <a:pt x="596" y="465"/>
                  </a:cubicBezTo>
                  <a:cubicBezTo>
                    <a:pt x="751" y="465"/>
                    <a:pt x="894" y="429"/>
                    <a:pt x="1013" y="382"/>
                  </a:cubicBezTo>
                  <a:cubicBezTo>
                    <a:pt x="1132" y="346"/>
                    <a:pt x="1215" y="298"/>
                    <a:pt x="1215" y="298"/>
                  </a:cubicBezTo>
                  <a:cubicBezTo>
                    <a:pt x="1215" y="298"/>
                    <a:pt x="1168" y="227"/>
                    <a:pt x="1061" y="167"/>
                  </a:cubicBezTo>
                  <a:cubicBezTo>
                    <a:pt x="953" y="84"/>
                    <a:pt x="811" y="13"/>
                    <a:pt x="63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p:nvPr/>
          </p:nvSpPr>
          <p:spPr>
            <a:xfrm>
              <a:off x="2825925" y="2812075"/>
              <a:ext cx="125050" cy="19025"/>
            </a:xfrm>
            <a:custGeom>
              <a:avLst/>
              <a:gdLst/>
              <a:ahLst/>
              <a:cxnLst/>
              <a:rect l="l" t="t" r="r" b="b"/>
              <a:pathLst>
                <a:path w="5002" h="761" extrusionOk="0">
                  <a:moveTo>
                    <a:pt x="5002" y="1"/>
                  </a:moveTo>
                  <a:cubicBezTo>
                    <a:pt x="5001" y="1"/>
                    <a:pt x="3858" y="60"/>
                    <a:pt x="2489" y="227"/>
                  </a:cubicBezTo>
                  <a:cubicBezTo>
                    <a:pt x="1120" y="406"/>
                    <a:pt x="1" y="644"/>
                    <a:pt x="1" y="644"/>
                  </a:cubicBezTo>
                  <a:cubicBezTo>
                    <a:pt x="1" y="644"/>
                    <a:pt x="287" y="703"/>
                    <a:pt x="739" y="739"/>
                  </a:cubicBezTo>
                  <a:cubicBezTo>
                    <a:pt x="915" y="753"/>
                    <a:pt x="1118" y="761"/>
                    <a:pt x="1339" y="761"/>
                  </a:cubicBezTo>
                  <a:cubicBezTo>
                    <a:pt x="1700" y="761"/>
                    <a:pt x="2113" y="739"/>
                    <a:pt x="2549" y="679"/>
                  </a:cubicBezTo>
                  <a:cubicBezTo>
                    <a:pt x="3239" y="596"/>
                    <a:pt x="3870" y="418"/>
                    <a:pt x="4299" y="263"/>
                  </a:cubicBezTo>
                  <a:cubicBezTo>
                    <a:pt x="4728" y="120"/>
                    <a:pt x="5002" y="1"/>
                    <a:pt x="500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6"/>
            <p:cNvSpPr/>
            <p:nvPr/>
          </p:nvSpPr>
          <p:spPr>
            <a:xfrm>
              <a:off x="2836650" y="2794625"/>
              <a:ext cx="56875" cy="12400"/>
            </a:xfrm>
            <a:custGeom>
              <a:avLst/>
              <a:gdLst/>
              <a:ahLst/>
              <a:cxnLst/>
              <a:rect l="l" t="t" r="r" b="b"/>
              <a:pathLst>
                <a:path w="2275" h="496" extrusionOk="0">
                  <a:moveTo>
                    <a:pt x="1427" y="0"/>
                  </a:moveTo>
                  <a:cubicBezTo>
                    <a:pt x="1329" y="0"/>
                    <a:pt x="1225" y="6"/>
                    <a:pt x="1120" y="20"/>
                  </a:cubicBezTo>
                  <a:cubicBezTo>
                    <a:pt x="465" y="103"/>
                    <a:pt x="1" y="425"/>
                    <a:pt x="1" y="425"/>
                  </a:cubicBezTo>
                  <a:cubicBezTo>
                    <a:pt x="1" y="425"/>
                    <a:pt x="318" y="495"/>
                    <a:pt x="751" y="495"/>
                  </a:cubicBezTo>
                  <a:cubicBezTo>
                    <a:pt x="881" y="495"/>
                    <a:pt x="1022" y="489"/>
                    <a:pt x="1167" y="473"/>
                  </a:cubicBezTo>
                  <a:cubicBezTo>
                    <a:pt x="1775" y="401"/>
                    <a:pt x="2275" y="139"/>
                    <a:pt x="2275" y="139"/>
                  </a:cubicBezTo>
                  <a:cubicBezTo>
                    <a:pt x="2275" y="139"/>
                    <a:pt x="1906" y="0"/>
                    <a:pt x="142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p:cNvSpPr/>
            <p:nvPr/>
          </p:nvSpPr>
          <p:spPr>
            <a:xfrm>
              <a:off x="2850350" y="2757150"/>
              <a:ext cx="38125" cy="11325"/>
            </a:xfrm>
            <a:custGeom>
              <a:avLst/>
              <a:gdLst/>
              <a:ahLst/>
              <a:cxnLst/>
              <a:rect l="l" t="t" r="r" b="b"/>
              <a:pathLst>
                <a:path w="1525" h="453" extrusionOk="0">
                  <a:moveTo>
                    <a:pt x="847" y="1"/>
                  </a:moveTo>
                  <a:cubicBezTo>
                    <a:pt x="808" y="1"/>
                    <a:pt x="768" y="3"/>
                    <a:pt x="727" y="7"/>
                  </a:cubicBezTo>
                  <a:cubicBezTo>
                    <a:pt x="298" y="31"/>
                    <a:pt x="0" y="317"/>
                    <a:pt x="0" y="317"/>
                  </a:cubicBezTo>
                  <a:cubicBezTo>
                    <a:pt x="0" y="317"/>
                    <a:pt x="301" y="453"/>
                    <a:pt x="658" y="453"/>
                  </a:cubicBezTo>
                  <a:cubicBezTo>
                    <a:pt x="696" y="453"/>
                    <a:pt x="735" y="451"/>
                    <a:pt x="774" y="448"/>
                  </a:cubicBezTo>
                  <a:cubicBezTo>
                    <a:pt x="1179" y="424"/>
                    <a:pt x="1524" y="198"/>
                    <a:pt x="1524" y="198"/>
                  </a:cubicBezTo>
                  <a:cubicBezTo>
                    <a:pt x="1524" y="198"/>
                    <a:pt x="1239" y="1"/>
                    <a:pt x="84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p:cNvSpPr/>
            <p:nvPr/>
          </p:nvSpPr>
          <p:spPr>
            <a:xfrm>
              <a:off x="2920300" y="2601275"/>
              <a:ext cx="43175" cy="11450"/>
            </a:xfrm>
            <a:custGeom>
              <a:avLst/>
              <a:gdLst/>
              <a:ahLst/>
              <a:cxnLst/>
              <a:rect l="l" t="t" r="r" b="b"/>
              <a:pathLst>
                <a:path w="1727" h="458" extrusionOk="0">
                  <a:moveTo>
                    <a:pt x="976" y="0"/>
                  </a:moveTo>
                  <a:cubicBezTo>
                    <a:pt x="937" y="0"/>
                    <a:pt x="897" y="1"/>
                    <a:pt x="857" y="3"/>
                  </a:cubicBezTo>
                  <a:cubicBezTo>
                    <a:pt x="619" y="15"/>
                    <a:pt x="417" y="75"/>
                    <a:pt x="262" y="122"/>
                  </a:cubicBezTo>
                  <a:cubicBezTo>
                    <a:pt x="107" y="170"/>
                    <a:pt x="0" y="218"/>
                    <a:pt x="0" y="218"/>
                  </a:cubicBezTo>
                  <a:cubicBezTo>
                    <a:pt x="0" y="218"/>
                    <a:pt x="95" y="289"/>
                    <a:pt x="262" y="348"/>
                  </a:cubicBezTo>
                  <a:cubicBezTo>
                    <a:pt x="403" y="403"/>
                    <a:pt x="604" y="457"/>
                    <a:pt x="828" y="457"/>
                  </a:cubicBezTo>
                  <a:cubicBezTo>
                    <a:pt x="850" y="457"/>
                    <a:pt x="871" y="457"/>
                    <a:pt x="893" y="456"/>
                  </a:cubicBezTo>
                  <a:cubicBezTo>
                    <a:pt x="1155" y="432"/>
                    <a:pt x="1358" y="348"/>
                    <a:pt x="1512" y="253"/>
                  </a:cubicBezTo>
                  <a:cubicBezTo>
                    <a:pt x="1655" y="170"/>
                    <a:pt x="1727" y="98"/>
                    <a:pt x="1727" y="98"/>
                  </a:cubicBezTo>
                  <a:cubicBezTo>
                    <a:pt x="1727" y="98"/>
                    <a:pt x="1608" y="63"/>
                    <a:pt x="1453" y="39"/>
                  </a:cubicBezTo>
                  <a:cubicBezTo>
                    <a:pt x="1326" y="19"/>
                    <a:pt x="1152" y="0"/>
                    <a:pt x="97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2931300" y="2574250"/>
              <a:ext cx="30400" cy="11050"/>
            </a:xfrm>
            <a:custGeom>
              <a:avLst/>
              <a:gdLst/>
              <a:ahLst/>
              <a:cxnLst/>
              <a:rect l="l" t="t" r="r" b="b"/>
              <a:pathLst>
                <a:path w="1216" h="442" extrusionOk="0">
                  <a:moveTo>
                    <a:pt x="608" y="1"/>
                  </a:moveTo>
                  <a:cubicBezTo>
                    <a:pt x="263" y="1"/>
                    <a:pt x="1" y="227"/>
                    <a:pt x="1" y="227"/>
                  </a:cubicBezTo>
                  <a:cubicBezTo>
                    <a:pt x="1" y="227"/>
                    <a:pt x="263" y="441"/>
                    <a:pt x="608" y="441"/>
                  </a:cubicBezTo>
                  <a:cubicBezTo>
                    <a:pt x="953" y="441"/>
                    <a:pt x="1215" y="227"/>
                    <a:pt x="1215" y="227"/>
                  </a:cubicBezTo>
                  <a:cubicBezTo>
                    <a:pt x="1215" y="227"/>
                    <a:pt x="929" y="1"/>
                    <a:pt x="60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p:nvPr/>
          </p:nvSpPr>
          <p:spPr>
            <a:xfrm>
              <a:off x="2954225" y="2542100"/>
              <a:ext cx="26825" cy="11350"/>
            </a:xfrm>
            <a:custGeom>
              <a:avLst/>
              <a:gdLst/>
              <a:ahLst/>
              <a:cxnLst/>
              <a:rect l="l" t="t" r="r" b="b"/>
              <a:pathLst>
                <a:path w="1073" h="454" extrusionOk="0">
                  <a:moveTo>
                    <a:pt x="558" y="0"/>
                  </a:moveTo>
                  <a:cubicBezTo>
                    <a:pt x="551" y="0"/>
                    <a:pt x="544" y="1"/>
                    <a:pt x="536" y="1"/>
                  </a:cubicBezTo>
                  <a:cubicBezTo>
                    <a:pt x="239" y="1"/>
                    <a:pt x="1" y="227"/>
                    <a:pt x="1" y="227"/>
                  </a:cubicBezTo>
                  <a:cubicBezTo>
                    <a:pt x="1" y="227"/>
                    <a:pt x="239" y="453"/>
                    <a:pt x="536" y="453"/>
                  </a:cubicBezTo>
                  <a:cubicBezTo>
                    <a:pt x="834" y="453"/>
                    <a:pt x="1072" y="227"/>
                    <a:pt x="1072" y="227"/>
                  </a:cubicBezTo>
                  <a:cubicBezTo>
                    <a:pt x="1072" y="227"/>
                    <a:pt x="845" y="0"/>
                    <a:pt x="558"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p:nvPr/>
          </p:nvSpPr>
          <p:spPr>
            <a:xfrm>
              <a:off x="3016725" y="2803450"/>
              <a:ext cx="430750" cy="31575"/>
            </a:xfrm>
            <a:custGeom>
              <a:avLst/>
              <a:gdLst/>
              <a:ahLst/>
              <a:cxnLst/>
              <a:rect l="l" t="t" r="r" b="b"/>
              <a:pathLst>
                <a:path w="17230" h="1263" extrusionOk="0">
                  <a:moveTo>
                    <a:pt x="17229" y="1"/>
                  </a:moveTo>
                  <a:cubicBezTo>
                    <a:pt x="17229" y="1"/>
                    <a:pt x="13359" y="48"/>
                    <a:pt x="8597" y="405"/>
                  </a:cubicBezTo>
                  <a:cubicBezTo>
                    <a:pt x="3835" y="763"/>
                    <a:pt x="1" y="1263"/>
                    <a:pt x="1" y="1263"/>
                  </a:cubicBezTo>
                  <a:cubicBezTo>
                    <a:pt x="1" y="1263"/>
                    <a:pt x="3882" y="1203"/>
                    <a:pt x="8633" y="858"/>
                  </a:cubicBezTo>
                  <a:cubicBezTo>
                    <a:pt x="13395" y="501"/>
                    <a:pt x="17229" y="1"/>
                    <a:pt x="1722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
            <p:cNvSpPr/>
            <p:nvPr/>
          </p:nvSpPr>
          <p:spPr>
            <a:xfrm>
              <a:off x="3045900" y="2792250"/>
              <a:ext cx="214650" cy="13900"/>
            </a:xfrm>
            <a:custGeom>
              <a:avLst/>
              <a:gdLst/>
              <a:ahLst/>
              <a:cxnLst/>
              <a:rect l="l" t="t" r="r" b="b"/>
              <a:pathLst>
                <a:path w="8586" h="556" extrusionOk="0">
                  <a:moveTo>
                    <a:pt x="5255" y="1"/>
                  </a:moveTo>
                  <a:cubicBezTo>
                    <a:pt x="4943" y="1"/>
                    <a:pt x="4619" y="7"/>
                    <a:pt x="4287" y="20"/>
                  </a:cubicBezTo>
                  <a:cubicBezTo>
                    <a:pt x="3096" y="56"/>
                    <a:pt x="2025" y="198"/>
                    <a:pt x="1251" y="318"/>
                  </a:cubicBezTo>
                  <a:cubicBezTo>
                    <a:pt x="477" y="449"/>
                    <a:pt x="1" y="556"/>
                    <a:pt x="1" y="556"/>
                  </a:cubicBezTo>
                  <a:cubicBezTo>
                    <a:pt x="1" y="556"/>
                    <a:pt x="1929" y="556"/>
                    <a:pt x="4299" y="460"/>
                  </a:cubicBezTo>
                  <a:cubicBezTo>
                    <a:pt x="6644" y="377"/>
                    <a:pt x="8585" y="222"/>
                    <a:pt x="8585" y="222"/>
                  </a:cubicBezTo>
                  <a:cubicBezTo>
                    <a:pt x="8585" y="222"/>
                    <a:pt x="8109" y="151"/>
                    <a:pt x="7335" y="91"/>
                  </a:cubicBezTo>
                  <a:cubicBezTo>
                    <a:pt x="6777" y="40"/>
                    <a:pt x="6058" y="1"/>
                    <a:pt x="525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6"/>
            <p:cNvSpPr/>
            <p:nvPr/>
          </p:nvSpPr>
          <p:spPr>
            <a:xfrm>
              <a:off x="3036375" y="2778700"/>
              <a:ext cx="103900" cy="11425"/>
            </a:xfrm>
            <a:custGeom>
              <a:avLst/>
              <a:gdLst/>
              <a:ahLst/>
              <a:cxnLst/>
              <a:rect l="l" t="t" r="r" b="b"/>
              <a:pathLst>
                <a:path w="4156" h="457" extrusionOk="0">
                  <a:moveTo>
                    <a:pt x="2261" y="0"/>
                  </a:moveTo>
                  <a:cubicBezTo>
                    <a:pt x="2199" y="0"/>
                    <a:pt x="2136" y="1"/>
                    <a:pt x="2072" y="2"/>
                  </a:cubicBezTo>
                  <a:cubicBezTo>
                    <a:pt x="929" y="26"/>
                    <a:pt x="1" y="276"/>
                    <a:pt x="1" y="276"/>
                  </a:cubicBezTo>
                  <a:cubicBezTo>
                    <a:pt x="1" y="276"/>
                    <a:pt x="840" y="457"/>
                    <a:pt x="1896" y="457"/>
                  </a:cubicBezTo>
                  <a:cubicBezTo>
                    <a:pt x="1958" y="457"/>
                    <a:pt x="2021" y="456"/>
                    <a:pt x="2084" y="455"/>
                  </a:cubicBezTo>
                  <a:cubicBezTo>
                    <a:pt x="3239" y="443"/>
                    <a:pt x="4156" y="181"/>
                    <a:pt x="4156" y="181"/>
                  </a:cubicBezTo>
                  <a:cubicBezTo>
                    <a:pt x="4156" y="181"/>
                    <a:pt x="3317" y="0"/>
                    <a:pt x="226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6"/>
            <p:cNvSpPr/>
            <p:nvPr/>
          </p:nvSpPr>
          <p:spPr>
            <a:xfrm>
              <a:off x="3034900" y="2753425"/>
              <a:ext cx="57175" cy="11675"/>
            </a:xfrm>
            <a:custGeom>
              <a:avLst/>
              <a:gdLst/>
              <a:ahLst/>
              <a:cxnLst/>
              <a:rect l="l" t="t" r="r" b="b"/>
              <a:pathLst>
                <a:path w="2287" h="467" extrusionOk="0">
                  <a:moveTo>
                    <a:pt x="1185" y="1"/>
                  </a:moveTo>
                  <a:cubicBezTo>
                    <a:pt x="1167" y="1"/>
                    <a:pt x="1149" y="1"/>
                    <a:pt x="1131" y="1"/>
                  </a:cubicBezTo>
                  <a:cubicBezTo>
                    <a:pt x="512" y="37"/>
                    <a:pt x="0" y="275"/>
                    <a:pt x="0" y="275"/>
                  </a:cubicBezTo>
                  <a:cubicBezTo>
                    <a:pt x="0" y="275"/>
                    <a:pt x="494" y="466"/>
                    <a:pt x="1101" y="466"/>
                  </a:cubicBezTo>
                  <a:cubicBezTo>
                    <a:pt x="1119" y="466"/>
                    <a:pt x="1137" y="466"/>
                    <a:pt x="1155" y="466"/>
                  </a:cubicBezTo>
                  <a:cubicBezTo>
                    <a:pt x="1774" y="442"/>
                    <a:pt x="2286" y="192"/>
                    <a:pt x="2286" y="192"/>
                  </a:cubicBezTo>
                  <a:cubicBezTo>
                    <a:pt x="2286" y="192"/>
                    <a:pt x="1792" y="1"/>
                    <a:pt x="118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6"/>
            <p:cNvSpPr/>
            <p:nvPr/>
          </p:nvSpPr>
          <p:spPr>
            <a:xfrm>
              <a:off x="2993825" y="2730825"/>
              <a:ext cx="30375" cy="11625"/>
            </a:xfrm>
            <a:custGeom>
              <a:avLst/>
              <a:gdLst/>
              <a:ahLst/>
              <a:cxnLst/>
              <a:rect l="l" t="t" r="r" b="b"/>
              <a:pathLst>
                <a:path w="1215" h="465" extrusionOk="0">
                  <a:moveTo>
                    <a:pt x="619" y="0"/>
                  </a:moveTo>
                  <a:cubicBezTo>
                    <a:pt x="441" y="0"/>
                    <a:pt x="262" y="60"/>
                    <a:pt x="155" y="131"/>
                  </a:cubicBezTo>
                  <a:cubicBezTo>
                    <a:pt x="60" y="191"/>
                    <a:pt x="0" y="274"/>
                    <a:pt x="0" y="274"/>
                  </a:cubicBezTo>
                  <a:lnTo>
                    <a:pt x="179" y="358"/>
                  </a:lnTo>
                  <a:cubicBezTo>
                    <a:pt x="298" y="405"/>
                    <a:pt x="441" y="453"/>
                    <a:pt x="595" y="465"/>
                  </a:cubicBezTo>
                  <a:cubicBezTo>
                    <a:pt x="738" y="465"/>
                    <a:pt x="893" y="429"/>
                    <a:pt x="1012" y="405"/>
                  </a:cubicBezTo>
                  <a:cubicBezTo>
                    <a:pt x="1131" y="369"/>
                    <a:pt x="1215" y="346"/>
                    <a:pt x="1215" y="346"/>
                  </a:cubicBezTo>
                  <a:cubicBezTo>
                    <a:pt x="1215" y="346"/>
                    <a:pt x="1167" y="274"/>
                    <a:pt x="1072" y="179"/>
                  </a:cubicBezTo>
                  <a:cubicBezTo>
                    <a:pt x="964" y="96"/>
                    <a:pt x="810" y="12"/>
                    <a:pt x="61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6"/>
            <p:cNvSpPr/>
            <p:nvPr/>
          </p:nvSpPr>
          <p:spPr>
            <a:xfrm>
              <a:off x="3764150" y="3101350"/>
              <a:ext cx="434600" cy="11425"/>
            </a:xfrm>
            <a:custGeom>
              <a:avLst/>
              <a:gdLst/>
              <a:ahLst/>
              <a:cxnLst/>
              <a:rect l="l" t="t" r="r" b="b"/>
              <a:pathLst>
                <a:path w="17384" h="457" extrusionOk="0">
                  <a:moveTo>
                    <a:pt x="7901" y="1"/>
                  </a:moveTo>
                  <a:cubicBezTo>
                    <a:pt x="3473" y="1"/>
                    <a:pt x="0" y="181"/>
                    <a:pt x="0" y="181"/>
                  </a:cubicBezTo>
                  <a:cubicBezTo>
                    <a:pt x="0" y="181"/>
                    <a:pt x="3906" y="419"/>
                    <a:pt x="8692" y="455"/>
                  </a:cubicBezTo>
                  <a:cubicBezTo>
                    <a:pt x="8945" y="456"/>
                    <a:pt x="9196" y="457"/>
                    <a:pt x="9443" y="457"/>
                  </a:cubicBezTo>
                  <a:cubicBezTo>
                    <a:pt x="13900" y="457"/>
                    <a:pt x="17384" y="265"/>
                    <a:pt x="17384" y="265"/>
                  </a:cubicBezTo>
                  <a:cubicBezTo>
                    <a:pt x="17384" y="265"/>
                    <a:pt x="13502" y="15"/>
                    <a:pt x="8692" y="3"/>
                  </a:cubicBezTo>
                  <a:cubicBezTo>
                    <a:pt x="8425" y="1"/>
                    <a:pt x="8162" y="1"/>
                    <a:pt x="790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p:nvPr/>
          </p:nvSpPr>
          <p:spPr>
            <a:xfrm>
              <a:off x="3764750" y="3085325"/>
              <a:ext cx="192600" cy="11350"/>
            </a:xfrm>
            <a:custGeom>
              <a:avLst/>
              <a:gdLst/>
              <a:ahLst/>
              <a:cxnLst/>
              <a:rect l="l" t="t" r="r" b="b"/>
              <a:pathLst>
                <a:path w="7704" h="454" extrusionOk="0">
                  <a:moveTo>
                    <a:pt x="3846" y="1"/>
                  </a:moveTo>
                  <a:cubicBezTo>
                    <a:pt x="1727" y="1"/>
                    <a:pt x="0" y="227"/>
                    <a:pt x="0" y="227"/>
                  </a:cubicBezTo>
                  <a:cubicBezTo>
                    <a:pt x="0" y="227"/>
                    <a:pt x="1727" y="453"/>
                    <a:pt x="3846" y="453"/>
                  </a:cubicBezTo>
                  <a:cubicBezTo>
                    <a:pt x="5977" y="453"/>
                    <a:pt x="7704" y="227"/>
                    <a:pt x="7704" y="227"/>
                  </a:cubicBezTo>
                  <a:cubicBezTo>
                    <a:pt x="7704" y="227"/>
                    <a:pt x="5977" y="1"/>
                    <a:pt x="384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6"/>
            <p:cNvSpPr/>
            <p:nvPr/>
          </p:nvSpPr>
          <p:spPr>
            <a:xfrm>
              <a:off x="3792425" y="3067475"/>
              <a:ext cx="154200" cy="11325"/>
            </a:xfrm>
            <a:custGeom>
              <a:avLst/>
              <a:gdLst/>
              <a:ahLst/>
              <a:cxnLst/>
              <a:rect l="l" t="t" r="r" b="b"/>
              <a:pathLst>
                <a:path w="6168" h="453" extrusionOk="0">
                  <a:moveTo>
                    <a:pt x="3084" y="0"/>
                  </a:moveTo>
                  <a:cubicBezTo>
                    <a:pt x="1382" y="0"/>
                    <a:pt x="1" y="227"/>
                    <a:pt x="1" y="227"/>
                  </a:cubicBezTo>
                  <a:cubicBezTo>
                    <a:pt x="1" y="227"/>
                    <a:pt x="1382" y="453"/>
                    <a:pt x="3084" y="453"/>
                  </a:cubicBezTo>
                  <a:cubicBezTo>
                    <a:pt x="4787" y="453"/>
                    <a:pt x="6168" y="227"/>
                    <a:pt x="6168" y="227"/>
                  </a:cubicBezTo>
                  <a:cubicBezTo>
                    <a:pt x="6168" y="227"/>
                    <a:pt x="4787" y="0"/>
                    <a:pt x="308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6"/>
            <p:cNvSpPr/>
            <p:nvPr/>
          </p:nvSpPr>
          <p:spPr>
            <a:xfrm>
              <a:off x="3859100" y="3048125"/>
              <a:ext cx="160750" cy="11325"/>
            </a:xfrm>
            <a:custGeom>
              <a:avLst/>
              <a:gdLst/>
              <a:ahLst/>
              <a:cxnLst/>
              <a:rect l="l" t="t" r="r" b="b"/>
              <a:pathLst>
                <a:path w="6430" h="453" extrusionOk="0">
                  <a:moveTo>
                    <a:pt x="3345" y="0"/>
                  </a:moveTo>
                  <a:cubicBezTo>
                    <a:pt x="3302" y="0"/>
                    <a:pt x="3259" y="0"/>
                    <a:pt x="3215" y="0"/>
                  </a:cubicBezTo>
                  <a:cubicBezTo>
                    <a:pt x="1441" y="0"/>
                    <a:pt x="1" y="227"/>
                    <a:pt x="1" y="227"/>
                  </a:cubicBezTo>
                  <a:cubicBezTo>
                    <a:pt x="1" y="227"/>
                    <a:pt x="1441" y="453"/>
                    <a:pt x="3215" y="453"/>
                  </a:cubicBezTo>
                  <a:cubicBezTo>
                    <a:pt x="4989" y="453"/>
                    <a:pt x="6430" y="227"/>
                    <a:pt x="6430" y="227"/>
                  </a:cubicBezTo>
                  <a:cubicBezTo>
                    <a:pt x="6430" y="227"/>
                    <a:pt x="5070" y="0"/>
                    <a:pt x="3345"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6"/>
            <p:cNvSpPr/>
            <p:nvPr/>
          </p:nvSpPr>
          <p:spPr>
            <a:xfrm>
              <a:off x="4972050" y="2710275"/>
              <a:ext cx="27400" cy="64925"/>
            </a:xfrm>
            <a:custGeom>
              <a:avLst/>
              <a:gdLst/>
              <a:ahLst/>
              <a:cxnLst/>
              <a:rect l="l" t="t" r="r" b="b"/>
              <a:pathLst>
                <a:path w="1096" h="2597" extrusionOk="0">
                  <a:moveTo>
                    <a:pt x="167" y="1"/>
                  </a:moveTo>
                  <a:cubicBezTo>
                    <a:pt x="167" y="1"/>
                    <a:pt x="83" y="168"/>
                    <a:pt x="24" y="418"/>
                  </a:cubicBezTo>
                  <a:cubicBezTo>
                    <a:pt x="0" y="691"/>
                    <a:pt x="0" y="1072"/>
                    <a:pt x="143" y="1465"/>
                  </a:cubicBezTo>
                  <a:cubicBezTo>
                    <a:pt x="298" y="1870"/>
                    <a:pt x="548" y="2168"/>
                    <a:pt x="738" y="2346"/>
                  </a:cubicBezTo>
                  <a:cubicBezTo>
                    <a:pt x="953" y="2525"/>
                    <a:pt x="1095" y="2596"/>
                    <a:pt x="1095" y="2596"/>
                  </a:cubicBezTo>
                  <a:cubicBezTo>
                    <a:pt x="1095" y="2596"/>
                    <a:pt x="1036" y="2442"/>
                    <a:pt x="929" y="2204"/>
                  </a:cubicBezTo>
                  <a:cubicBezTo>
                    <a:pt x="845" y="1965"/>
                    <a:pt x="726" y="1656"/>
                    <a:pt x="595" y="1311"/>
                  </a:cubicBezTo>
                  <a:cubicBezTo>
                    <a:pt x="476" y="977"/>
                    <a:pt x="357" y="644"/>
                    <a:pt x="286" y="406"/>
                  </a:cubicBezTo>
                  <a:cubicBezTo>
                    <a:pt x="202" y="156"/>
                    <a:pt x="167" y="1"/>
                    <a:pt x="16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6"/>
            <p:cNvSpPr/>
            <p:nvPr/>
          </p:nvSpPr>
          <p:spPr>
            <a:xfrm>
              <a:off x="4954775" y="2749875"/>
              <a:ext cx="18175" cy="31275"/>
            </a:xfrm>
            <a:custGeom>
              <a:avLst/>
              <a:gdLst/>
              <a:ahLst/>
              <a:cxnLst/>
              <a:rect l="l" t="t" r="r" b="b"/>
              <a:pathLst>
                <a:path w="727" h="1251" extrusionOk="0">
                  <a:moveTo>
                    <a:pt x="84" y="0"/>
                  </a:moveTo>
                  <a:cubicBezTo>
                    <a:pt x="84" y="0"/>
                    <a:pt x="0" y="370"/>
                    <a:pt x="155" y="715"/>
                  </a:cubicBezTo>
                  <a:cubicBezTo>
                    <a:pt x="322" y="1060"/>
                    <a:pt x="643" y="1251"/>
                    <a:pt x="643" y="1251"/>
                  </a:cubicBezTo>
                  <a:cubicBezTo>
                    <a:pt x="643" y="1251"/>
                    <a:pt x="727" y="881"/>
                    <a:pt x="572" y="536"/>
                  </a:cubicBezTo>
                  <a:cubicBezTo>
                    <a:pt x="405" y="191"/>
                    <a:pt x="84" y="0"/>
                    <a:pt x="8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6"/>
            <p:cNvSpPr/>
            <p:nvPr/>
          </p:nvSpPr>
          <p:spPr>
            <a:xfrm>
              <a:off x="4199625" y="1988475"/>
              <a:ext cx="16975" cy="54800"/>
            </a:xfrm>
            <a:custGeom>
              <a:avLst/>
              <a:gdLst/>
              <a:ahLst/>
              <a:cxnLst/>
              <a:rect l="l" t="t" r="r" b="b"/>
              <a:pathLst>
                <a:path w="679" h="2192" extrusionOk="0">
                  <a:moveTo>
                    <a:pt x="131" y="0"/>
                  </a:moveTo>
                  <a:cubicBezTo>
                    <a:pt x="131" y="0"/>
                    <a:pt x="0" y="524"/>
                    <a:pt x="119" y="1131"/>
                  </a:cubicBezTo>
                  <a:cubicBezTo>
                    <a:pt x="238" y="1750"/>
                    <a:pt x="548" y="2191"/>
                    <a:pt x="548" y="2191"/>
                  </a:cubicBezTo>
                  <a:cubicBezTo>
                    <a:pt x="548" y="2191"/>
                    <a:pt x="679" y="1667"/>
                    <a:pt x="560" y="1060"/>
                  </a:cubicBezTo>
                  <a:cubicBezTo>
                    <a:pt x="441" y="453"/>
                    <a:pt x="131" y="0"/>
                    <a:pt x="13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6"/>
            <p:cNvSpPr/>
            <p:nvPr/>
          </p:nvSpPr>
          <p:spPr>
            <a:xfrm>
              <a:off x="4658600" y="2070925"/>
              <a:ext cx="19075" cy="57175"/>
            </a:xfrm>
            <a:custGeom>
              <a:avLst/>
              <a:gdLst/>
              <a:ahLst/>
              <a:cxnLst/>
              <a:rect l="l" t="t" r="r" b="b"/>
              <a:pathLst>
                <a:path w="763" h="2287" extrusionOk="0">
                  <a:moveTo>
                    <a:pt x="1" y="0"/>
                  </a:moveTo>
                  <a:cubicBezTo>
                    <a:pt x="1" y="0"/>
                    <a:pt x="25" y="560"/>
                    <a:pt x="215" y="1191"/>
                  </a:cubicBezTo>
                  <a:cubicBezTo>
                    <a:pt x="406" y="1798"/>
                    <a:pt x="715" y="2286"/>
                    <a:pt x="715" y="2286"/>
                  </a:cubicBezTo>
                  <a:cubicBezTo>
                    <a:pt x="715" y="2286"/>
                    <a:pt x="751" y="2143"/>
                    <a:pt x="763" y="1917"/>
                  </a:cubicBezTo>
                  <a:cubicBezTo>
                    <a:pt x="763" y="1691"/>
                    <a:pt x="751" y="1381"/>
                    <a:pt x="644" y="1048"/>
                  </a:cubicBezTo>
                  <a:cubicBezTo>
                    <a:pt x="537" y="727"/>
                    <a:pt x="370" y="453"/>
                    <a:pt x="239" y="274"/>
                  </a:cubicBezTo>
                  <a:cubicBezTo>
                    <a:pt x="108" y="96"/>
                    <a:pt x="1" y="0"/>
                    <a:pt x="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6"/>
            <p:cNvSpPr/>
            <p:nvPr/>
          </p:nvSpPr>
          <p:spPr>
            <a:xfrm>
              <a:off x="4621700" y="2066750"/>
              <a:ext cx="17275" cy="33075"/>
            </a:xfrm>
            <a:custGeom>
              <a:avLst/>
              <a:gdLst/>
              <a:ahLst/>
              <a:cxnLst/>
              <a:rect l="l" t="t" r="r" b="b"/>
              <a:pathLst>
                <a:path w="691" h="1323" extrusionOk="0">
                  <a:moveTo>
                    <a:pt x="143" y="1"/>
                  </a:moveTo>
                  <a:cubicBezTo>
                    <a:pt x="143" y="1"/>
                    <a:pt x="0" y="370"/>
                    <a:pt x="143" y="739"/>
                  </a:cubicBezTo>
                  <a:cubicBezTo>
                    <a:pt x="274" y="1132"/>
                    <a:pt x="619" y="1322"/>
                    <a:pt x="619" y="1322"/>
                  </a:cubicBezTo>
                  <a:cubicBezTo>
                    <a:pt x="619" y="1322"/>
                    <a:pt x="691" y="953"/>
                    <a:pt x="572" y="596"/>
                  </a:cubicBezTo>
                  <a:cubicBezTo>
                    <a:pt x="441" y="239"/>
                    <a:pt x="143" y="1"/>
                    <a:pt x="14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6"/>
            <p:cNvSpPr/>
            <p:nvPr/>
          </p:nvSpPr>
          <p:spPr>
            <a:xfrm>
              <a:off x="3442075" y="2701050"/>
              <a:ext cx="20875" cy="98550"/>
            </a:xfrm>
            <a:custGeom>
              <a:avLst/>
              <a:gdLst/>
              <a:ahLst/>
              <a:cxnLst/>
              <a:rect l="l" t="t" r="r" b="b"/>
              <a:pathLst>
                <a:path w="835" h="3942" extrusionOk="0">
                  <a:moveTo>
                    <a:pt x="775" y="1"/>
                  </a:moveTo>
                  <a:cubicBezTo>
                    <a:pt x="775" y="1"/>
                    <a:pt x="382" y="846"/>
                    <a:pt x="191" y="1941"/>
                  </a:cubicBezTo>
                  <a:cubicBezTo>
                    <a:pt x="1" y="3025"/>
                    <a:pt x="60" y="3942"/>
                    <a:pt x="60" y="3942"/>
                  </a:cubicBezTo>
                  <a:cubicBezTo>
                    <a:pt x="60" y="3942"/>
                    <a:pt x="441" y="3096"/>
                    <a:pt x="644" y="2013"/>
                  </a:cubicBezTo>
                  <a:cubicBezTo>
                    <a:pt x="834" y="930"/>
                    <a:pt x="775" y="1"/>
                    <a:pt x="77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6"/>
            <p:cNvSpPr/>
            <p:nvPr/>
          </p:nvSpPr>
          <p:spPr>
            <a:xfrm>
              <a:off x="3463225" y="2773100"/>
              <a:ext cx="13125" cy="28000"/>
            </a:xfrm>
            <a:custGeom>
              <a:avLst/>
              <a:gdLst/>
              <a:ahLst/>
              <a:cxnLst/>
              <a:rect l="l" t="t" r="r" b="b"/>
              <a:pathLst>
                <a:path w="525" h="1120" extrusionOk="0">
                  <a:moveTo>
                    <a:pt x="357" y="0"/>
                  </a:moveTo>
                  <a:cubicBezTo>
                    <a:pt x="357" y="0"/>
                    <a:pt x="298" y="72"/>
                    <a:pt x="215" y="167"/>
                  </a:cubicBezTo>
                  <a:cubicBezTo>
                    <a:pt x="155" y="262"/>
                    <a:pt x="60" y="381"/>
                    <a:pt x="36" y="524"/>
                  </a:cubicBezTo>
                  <a:cubicBezTo>
                    <a:pt x="0" y="667"/>
                    <a:pt x="12" y="810"/>
                    <a:pt x="36" y="929"/>
                  </a:cubicBezTo>
                  <a:cubicBezTo>
                    <a:pt x="48" y="1036"/>
                    <a:pt x="72" y="1119"/>
                    <a:pt x="72" y="1119"/>
                  </a:cubicBezTo>
                  <a:cubicBezTo>
                    <a:pt x="72" y="1119"/>
                    <a:pt x="155" y="1095"/>
                    <a:pt x="238" y="1000"/>
                  </a:cubicBezTo>
                  <a:cubicBezTo>
                    <a:pt x="334" y="929"/>
                    <a:pt x="429" y="798"/>
                    <a:pt x="476" y="631"/>
                  </a:cubicBezTo>
                  <a:cubicBezTo>
                    <a:pt x="524" y="464"/>
                    <a:pt x="488" y="298"/>
                    <a:pt x="453" y="191"/>
                  </a:cubicBezTo>
                  <a:cubicBezTo>
                    <a:pt x="417" y="83"/>
                    <a:pt x="357" y="0"/>
                    <a:pt x="35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6"/>
            <p:cNvSpPr/>
            <p:nvPr/>
          </p:nvSpPr>
          <p:spPr>
            <a:xfrm>
              <a:off x="3483750" y="2774875"/>
              <a:ext cx="16100" cy="23250"/>
            </a:xfrm>
            <a:custGeom>
              <a:avLst/>
              <a:gdLst/>
              <a:ahLst/>
              <a:cxnLst/>
              <a:rect l="l" t="t" r="r" b="b"/>
              <a:pathLst>
                <a:path w="644" h="930" extrusionOk="0">
                  <a:moveTo>
                    <a:pt x="477" y="1"/>
                  </a:moveTo>
                  <a:cubicBezTo>
                    <a:pt x="477" y="1"/>
                    <a:pt x="203" y="143"/>
                    <a:pt x="108" y="382"/>
                  </a:cubicBezTo>
                  <a:cubicBezTo>
                    <a:pt x="1" y="632"/>
                    <a:pt x="108" y="929"/>
                    <a:pt x="108" y="929"/>
                  </a:cubicBezTo>
                  <a:cubicBezTo>
                    <a:pt x="108" y="929"/>
                    <a:pt x="417" y="846"/>
                    <a:pt x="525" y="560"/>
                  </a:cubicBezTo>
                  <a:cubicBezTo>
                    <a:pt x="644" y="274"/>
                    <a:pt x="477" y="1"/>
                    <a:pt x="47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6"/>
            <p:cNvSpPr/>
            <p:nvPr/>
          </p:nvSpPr>
          <p:spPr>
            <a:xfrm>
              <a:off x="3460250" y="2009300"/>
              <a:ext cx="18775" cy="67000"/>
            </a:xfrm>
            <a:custGeom>
              <a:avLst/>
              <a:gdLst/>
              <a:ahLst/>
              <a:cxnLst/>
              <a:rect l="l" t="t" r="r" b="b"/>
              <a:pathLst>
                <a:path w="751" h="2680" extrusionOk="0">
                  <a:moveTo>
                    <a:pt x="643" y="1"/>
                  </a:moveTo>
                  <a:cubicBezTo>
                    <a:pt x="643" y="1"/>
                    <a:pt x="298" y="560"/>
                    <a:pt x="155" y="1298"/>
                  </a:cubicBezTo>
                  <a:cubicBezTo>
                    <a:pt x="0" y="2049"/>
                    <a:pt x="107" y="2680"/>
                    <a:pt x="107" y="2680"/>
                  </a:cubicBezTo>
                  <a:cubicBezTo>
                    <a:pt x="107" y="2680"/>
                    <a:pt x="429" y="2120"/>
                    <a:pt x="595" y="1394"/>
                  </a:cubicBezTo>
                  <a:cubicBezTo>
                    <a:pt x="750" y="644"/>
                    <a:pt x="643" y="1"/>
                    <a:pt x="64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a:off x="3484650" y="2016750"/>
              <a:ext cx="13125" cy="25025"/>
            </a:xfrm>
            <a:custGeom>
              <a:avLst/>
              <a:gdLst/>
              <a:ahLst/>
              <a:cxnLst/>
              <a:rect l="l" t="t" r="r" b="b"/>
              <a:pathLst>
                <a:path w="525" h="1001" extrusionOk="0">
                  <a:moveTo>
                    <a:pt x="453" y="0"/>
                  </a:moveTo>
                  <a:cubicBezTo>
                    <a:pt x="453" y="0"/>
                    <a:pt x="381" y="12"/>
                    <a:pt x="286" y="96"/>
                  </a:cubicBezTo>
                  <a:cubicBezTo>
                    <a:pt x="191" y="167"/>
                    <a:pt x="96" y="286"/>
                    <a:pt x="48" y="429"/>
                  </a:cubicBezTo>
                  <a:cubicBezTo>
                    <a:pt x="0" y="584"/>
                    <a:pt x="48" y="727"/>
                    <a:pt x="96" y="834"/>
                  </a:cubicBezTo>
                  <a:cubicBezTo>
                    <a:pt x="143" y="941"/>
                    <a:pt x="203" y="1000"/>
                    <a:pt x="203" y="1000"/>
                  </a:cubicBezTo>
                  <a:cubicBezTo>
                    <a:pt x="203" y="1000"/>
                    <a:pt x="262" y="941"/>
                    <a:pt x="334" y="846"/>
                  </a:cubicBezTo>
                  <a:cubicBezTo>
                    <a:pt x="393" y="774"/>
                    <a:pt x="465" y="655"/>
                    <a:pt x="501" y="536"/>
                  </a:cubicBezTo>
                  <a:cubicBezTo>
                    <a:pt x="524" y="417"/>
                    <a:pt x="512" y="286"/>
                    <a:pt x="501" y="179"/>
                  </a:cubicBezTo>
                  <a:cubicBezTo>
                    <a:pt x="489" y="72"/>
                    <a:pt x="453" y="0"/>
                    <a:pt x="45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6"/>
            <p:cNvSpPr/>
            <p:nvPr/>
          </p:nvSpPr>
          <p:spPr>
            <a:xfrm>
              <a:off x="3177475" y="2730825"/>
              <a:ext cx="22050" cy="59250"/>
            </a:xfrm>
            <a:custGeom>
              <a:avLst/>
              <a:gdLst/>
              <a:ahLst/>
              <a:cxnLst/>
              <a:rect l="l" t="t" r="r" b="b"/>
              <a:pathLst>
                <a:path w="882" h="2370" extrusionOk="0">
                  <a:moveTo>
                    <a:pt x="834" y="0"/>
                  </a:moveTo>
                  <a:cubicBezTo>
                    <a:pt x="834" y="0"/>
                    <a:pt x="453" y="465"/>
                    <a:pt x="226" y="1120"/>
                  </a:cubicBezTo>
                  <a:cubicBezTo>
                    <a:pt x="0" y="1774"/>
                    <a:pt x="48" y="2370"/>
                    <a:pt x="48" y="2370"/>
                  </a:cubicBezTo>
                  <a:cubicBezTo>
                    <a:pt x="48" y="2370"/>
                    <a:pt x="429" y="1905"/>
                    <a:pt x="655" y="1251"/>
                  </a:cubicBezTo>
                  <a:cubicBezTo>
                    <a:pt x="881" y="596"/>
                    <a:pt x="834" y="1"/>
                    <a:pt x="834"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6"/>
            <p:cNvSpPr/>
            <p:nvPr/>
          </p:nvSpPr>
          <p:spPr>
            <a:xfrm>
              <a:off x="3195625" y="2756125"/>
              <a:ext cx="17875" cy="33075"/>
            </a:xfrm>
            <a:custGeom>
              <a:avLst/>
              <a:gdLst/>
              <a:ahLst/>
              <a:cxnLst/>
              <a:rect l="l" t="t" r="r" b="b"/>
              <a:pathLst>
                <a:path w="715" h="1323" extrusionOk="0">
                  <a:moveTo>
                    <a:pt x="620" y="0"/>
                  </a:moveTo>
                  <a:lnTo>
                    <a:pt x="620" y="0"/>
                  </a:lnTo>
                  <a:cubicBezTo>
                    <a:pt x="620" y="0"/>
                    <a:pt x="286" y="215"/>
                    <a:pt x="155" y="584"/>
                  </a:cubicBezTo>
                  <a:cubicBezTo>
                    <a:pt x="1" y="953"/>
                    <a:pt x="108" y="1322"/>
                    <a:pt x="108" y="1322"/>
                  </a:cubicBezTo>
                  <a:cubicBezTo>
                    <a:pt x="108" y="1322"/>
                    <a:pt x="441" y="1108"/>
                    <a:pt x="572" y="751"/>
                  </a:cubicBezTo>
                  <a:cubicBezTo>
                    <a:pt x="715" y="370"/>
                    <a:pt x="620" y="0"/>
                    <a:pt x="62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6"/>
            <p:cNvSpPr/>
            <p:nvPr/>
          </p:nvSpPr>
          <p:spPr>
            <a:xfrm>
              <a:off x="4286525" y="3098125"/>
              <a:ext cx="568550" cy="11050"/>
            </a:xfrm>
            <a:custGeom>
              <a:avLst/>
              <a:gdLst/>
              <a:ahLst/>
              <a:cxnLst/>
              <a:rect l="l" t="t" r="r" b="b"/>
              <a:pathLst>
                <a:path w="22742" h="442" extrusionOk="0">
                  <a:moveTo>
                    <a:pt x="11829" y="0"/>
                  </a:moveTo>
                  <a:cubicBezTo>
                    <a:pt x="11677" y="0"/>
                    <a:pt x="11525" y="0"/>
                    <a:pt x="11371" y="1"/>
                  </a:cubicBezTo>
                  <a:cubicBezTo>
                    <a:pt x="5097" y="1"/>
                    <a:pt x="1" y="227"/>
                    <a:pt x="1" y="227"/>
                  </a:cubicBezTo>
                  <a:cubicBezTo>
                    <a:pt x="1" y="227"/>
                    <a:pt x="5097" y="441"/>
                    <a:pt x="11371" y="441"/>
                  </a:cubicBezTo>
                  <a:cubicBezTo>
                    <a:pt x="17658" y="441"/>
                    <a:pt x="22742" y="227"/>
                    <a:pt x="22742" y="227"/>
                  </a:cubicBezTo>
                  <a:cubicBezTo>
                    <a:pt x="22742" y="227"/>
                    <a:pt x="17903" y="0"/>
                    <a:pt x="1182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6"/>
            <p:cNvSpPr/>
            <p:nvPr/>
          </p:nvSpPr>
          <p:spPr>
            <a:xfrm>
              <a:off x="4874100" y="3096625"/>
              <a:ext cx="64025" cy="11050"/>
            </a:xfrm>
            <a:custGeom>
              <a:avLst/>
              <a:gdLst/>
              <a:ahLst/>
              <a:cxnLst/>
              <a:rect l="l" t="t" r="r" b="b"/>
              <a:pathLst>
                <a:path w="2561" h="442" extrusionOk="0">
                  <a:moveTo>
                    <a:pt x="1337" y="1"/>
                  </a:moveTo>
                  <a:cubicBezTo>
                    <a:pt x="1320" y="1"/>
                    <a:pt x="1304" y="1"/>
                    <a:pt x="1287" y="1"/>
                  </a:cubicBezTo>
                  <a:cubicBezTo>
                    <a:pt x="584" y="1"/>
                    <a:pt x="1" y="227"/>
                    <a:pt x="1" y="227"/>
                  </a:cubicBezTo>
                  <a:cubicBezTo>
                    <a:pt x="1" y="227"/>
                    <a:pt x="572" y="442"/>
                    <a:pt x="1287" y="442"/>
                  </a:cubicBezTo>
                  <a:cubicBezTo>
                    <a:pt x="1977" y="442"/>
                    <a:pt x="2561" y="227"/>
                    <a:pt x="2561" y="227"/>
                  </a:cubicBezTo>
                  <a:cubicBezTo>
                    <a:pt x="2561" y="227"/>
                    <a:pt x="2005" y="1"/>
                    <a:pt x="133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6"/>
            <p:cNvSpPr/>
            <p:nvPr/>
          </p:nvSpPr>
          <p:spPr>
            <a:xfrm>
              <a:off x="4958350" y="3093075"/>
              <a:ext cx="39300" cy="11325"/>
            </a:xfrm>
            <a:custGeom>
              <a:avLst/>
              <a:gdLst/>
              <a:ahLst/>
              <a:cxnLst/>
              <a:rect l="l" t="t" r="r" b="b"/>
              <a:pathLst>
                <a:path w="1572" h="453" extrusionOk="0">
                  <a:moveTo>
                    <a:pt x="786" y="0"/>
                  </a:moveTo>
                  <a:cubicBezTo>
                    <a:pt x="358" y="0"/>
                    <a:pt x="0" y="226"/>
                    <a:pt x="0" y="226"/>
                  </a:cubicBezTo>
                  <a:cubicBezTo>
                    <a:pt x="0" y="226"/>
                    <a:pt x="358" y="453"/>
                    <a:pt x="786" y="453"/>
                  </a:cubicBezTo>
                  <a:cubicBezTo>
                    <a:pt x="1215" y="453"/>
                    <a:pt x="1572" y="226"/>
                    <a:pt x="1572" y="226"/>
                  </a:cubicBezTo>
                  <a:cubicBezTo>
                    <a:pt x="1572" y="226"/>
                    <a:pt x="1215" y="0"/>
                    <a:pt x="78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6"/>
            <p:cNvSpPr/>
            <p:nvPr/>
          </p:nvSpPr>
          <p:spPr>
            <a:xfrm>
              <a:off x="5018175" y="3096625"/>
              <a:ext cx="32775" cy="11050"/>
            </a:xfrm>
            <a:custGeom>
              <a:avLst/>
              <a:gdLst/>
              <a:ahLst/>
              <a:cxnLst/>
              <a:rect l="l" t="t" r="r" b="b"/>
              <a:pathLst>
                <a:path w="1311" h="442" extrusionOk="0">
                  <a:moveTo>
                    <a:pt x="681" y="1"/>
                  </a:moveTo>
                  <a:cubicBezTo>
                    <a:pt x="673" y="1"/>
                    <a:pt x="664" y="1"/>
                    <a:pt x="655" y="1"/>
                  </a:cubicBezTo>
                  <a:cubicBezTo>
                    <a:pt x="298" y="1"/>
                    <a:pt x="0" y="227"/>
                    <a:pt x="0" y="227"/>
                  </a:cubicBezTo>
                  <a:cubicBezTo>
                    <a:pt x="0" y="227"/>
                    <a:pt x="298" y="442"/>
                    <a:pt x="655" y="442"/>
                  </a:cubicBezTo>
                  <a:cubicBezTo>
                    <a:pt x="1013" y="442"/>
                    <a:pt x="1310" y="227"/>
                    <a:pt x="1310" y="227"/>
                  </a:cubicBezTo>
                  <a:cubicBezTo>
                    <a:pt x="1310" y="227"/>
                    <a:pt x="1027" y="1"/>
                    <a:pt x="68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6"/>
            <p:cNvSpPr/>
            <p:nvPr/>
          </p:nvSpPr>
          <p:spPr>
            <a:xfrm>
              <a:off x="5094375" y="3096625"/>
              <a:ext cx="55100" cy="11050"/>
            </a:xfrm>
            <a:custGeom>
              <a:avLst/>
              <a:gdLst/>
              <a:ahLst/>
              <a:cxnLst/>
              <a:rect l="l" t="t" r="r" b="b"/>
              <a:pathLst>
                <a:path w="2204" h="442" extrusionOk="0">
                  <a:moveTo>
                    <a:pt x="1152" y="1"/>
                  </a:moveTo>
                  <a:cubicBezTo>
                    <a:pt x="1137" y="1"/>
                    <a:pt x="1123" y="1"/>
                    <a:pt x="1108" y="1"/>
                  </a:cubicBezTo>
                  <a:cubicBezTo>
                    <a:pt x="489" y="1"/>
                    <a:pt x="0" y="227"/>
                    <a:pt x="0" y="227"/>
                  </a:cubicBezTo>
                  <a:cubicBezTo>
                    <a:pt x="0" y="227"/>
                    <a:pt x="489" y="442"/>
                    <a:pt x="1108" y="442"/>
                  </a:cubicBezTo>
                  <a:cubicBezTo>
                    <a:pt x="1715" y="442"/>
                    <a:pt x="2203" y="227"/>
                    <a:pt x="2203" y="227"/>
                  </a:cubicBezTo>
                  <a:cubicBezTo>
                    <a:pt x="2203" y="227"/>
                    <a:pt x="1738" y="1"/>
                    <a:pt x="115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6"/>
            <p:cNvSpPr/>
            <p:nvPr/>
          </p:nvSpPr>
          <p:spPr>
            <a:xfrm>
              <a:off x="2982200" y="3102600"/>
              <a:ext cx="748625" cy="11075"/>
            </a:xfrm>
            <a:custGeom>
              <a:avLst/>
              <a:gdLst/>
              <a:ahLst/>
              <a:cxnLst/>
              <a:rect l="l" t="t" r="r" b="b"/>
              <a:pathLst>
                <a:path w="29945" h="443" extrusionOk="0">
                  <a:moveTo>
                    <a:pt x="14967" y="0"/>
                  </a:moveTo>
                  <a:cubicBezTo>
                    <a:pt x="6692" y="0"/>
                    <a:pt x="1" y="215"/>
                    <a:pt x="1" y="215"/>
                  </a:cubicBezTo>
                  <a:cubicBezTo>
                    <a:pt x="1" y="215"/>
                    <a:pt x="6098" y="442"/>
                    <a:pt x="13849" y="442"/>
                  </a:cubicBezTo>
                  <a:cubicBezTo>
                    <a:pt x="14218" y="442"/>
                    <a:pt x="14591" y="442"/>
                    <a:pt x="14967" y="441"/>
                  </a:cubicBezTo>
                  <a:cubicBezTo>
                    <a:pt x="23242" y="441"/>
                    <a:pt x="29945" y="215"/>
                    <a:pt x="29945" y="215"/>
                  </a:cubicBezTo>
                  <a:cubicBezTo>
                    <a:pt x="29945" y="215"/>
                    <a:pt x="23242" y="0"/>
                    <a:pt x="1496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6"/>
            <p:cNvSpPr/>
            <p:nvPr/>
          </p:nvSpPr>
          <p:spPr>
            <a:xfrm>
              <a:off x="2952750" y="3106700"/>
              <a:ext cx="11925" cy="9075"/>
            </a:xfrm>
            <a:custGeom>
              <a:avLst/>
              <a:gdLst/>
              <a:ahLst/>
              <a:cxnLst/>
              <a:rect l="l" t="t" r="r" b="b"/>
              <a:pathLst>
                <a:path w="477" h="363" extrusionOk="0">
                  <a:moveTo>
                    <a:pt x="327" y="0"/>
                  </a:moveTo>
                  <a:cubicBezTo>
                    <a:pt x="239" y="0"/>
                    <a:pt x="119" y="51"/>
                    <a:pt x="119" y="51"/>
                  </a:cubicBezTo>
                  <a:cubicBezTo>
                    <a:pt x="119" y="51"/>
                    <a:pt x="0" y="277"/>
                    <a:pt x="95" y="336"/>
                  </a:cubicBezTo>
                  <a:cubicBezTo>
                    <a:pt x="108" y="356"/>
                    <a:pt x="135" y="363"/>
                    <a:pt x="166" y="363"/>
                  </a:cubicBezTo>
                  <a:cubicBezTo>
                    <a:pt x="249" y="363"/>
                    <a:pt x="369" y="313"/>
                    <a:pt x="369" y="313"/>
                  </a:cubicBezTo>
                  <a:cubicBezTo>
                    <a:pt x="369" y="313"/>
                    <a:pt x="476" y="98"/>
                    <a:pt x="405" y="27"/>
                  </a:cubicBezTo>
                  <a:cubicBezTo>
                    <a:pt x="389" y="7"/>
                    <a:pt x="360" y="0"/>
                    <a:pt x="32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6"/>
            <p:cNvSpPr/>
            <p:nvPr/>
          </p:nvSpPr>
          <p:spPr>
            <a:xfrm>
              <a:off x="2814625" y="3105875"/>
              <a:ext cx="31275" cy="11325"/>
            </a:xfrm>
            <a:custGeom>
              <a:avLst/>
              <a:gdLst/>
              <a:ahLst/>
              <a:cxnLst/>
              <a:rect l="l" t="t" r="r" b="b"/>
              <a:pathLst>
                <a:path w="1251" h="453" extrusionOk="0">
                  <a:moveTo>
                    <a:pt x="632" y="0"/>
                  </a:moveTo>
                  <a:cubicBezTo>
                    <a:pt x="286" y="0"/>
                    <a:pt x="1" y="226"/>
                    <a:pt x="1" y="226"/>
                  </a:cubicBezTo>
                  <a:cubicBezTo>
                    <a:pt x="1" y="226"/>
                    <a:pt x="286" y="453"/>
                    <a:pt x="632" y="453"/>
                  </a:cubicBezTo>
                  <a:cubicBezTo>
                    <a:pt x="977" y="453"/>
                    <a:pt x="1251" y="226"/>
                    <a:pt x="1251" y="226"/>
                  </a:cubicBezTo>
                  <a:cubicBezTo>
                    <a:pt x="1251" y="226"/>
                    <a:pt x="977" y="0"/>
                    <a:pt x="63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6"/>
            <p:cNvSpPr/>
            <p:nvPr/>
          </p:nvSpPr>
          <p:spPr>
            <a:xfrm>
              <a:off x="4163000" y="3163900"/>
              <a:ext cx="410200" cy="11050"/>
            </a:xfrm>
            <a:custGeom>
              <a:avLst/>
              <a:gdLst/>
              <a:ahLst/>
              <a:cxnLst/>
              <a:rect l="l" t="t" r="r" b="b"/>
              <a:pathLst>
                <a:path w="16408" h="442" extrusionOk="0">
                  <a:moveTo>
                    <a:pt x="8204" y="1"/>
                  </a:moveTo>
                  <a:cubicBezTo>
                    <a:pt x="3680" y="1"/>
                    <a:pt x="1" y="227"/>
                    <a:pt x="1" y="227"/>
                  </a:cubicBezTo>
                  <a:cubicBezTo>
                    <a:pt x="1" y="227"/>
                    <a:pt x="3680" y="441"/>
                    <a:pt x="8204" y="441"/>
                  </a:cubicBezTo>
                  <a:cubicBezTo>
                    <a:pt x="12729" y="441"/>
                    <a:pt x="16408" y="227"/>
                    <a:pt x="16408" y="227"/>
                  </a:cubicBezTo>
                  <a:cubicBezTo>
                    <a:pt x="16408" y="227"/>
                    <a:pt x="12729" y="1"/>
                    <a:pt x="820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6"/>
            <p:cNvSpPr/>
            <p:nvPr/>
          </p:nvSpPr>
          <p:spPr>
            <a:xfrm>
              <a:off x="3923100" y="3180275"/>
              <a:ext cx="595325" cy="11350"/>
            </a:xfrm>
            <a:custGeom>
              <a:avLst/>
              <a:gdLst/>
              <a:ahLst/>
              <a:cxnLst/>
              <a:rect l="l" t="t" r="r" b="b"/>
              <a:pathLst>
                <a:path w="23813" h="454" extrusionOk="0">
                  <a:moveTo>
                    <a:pt x="11907" y="1"/>
                  </a:moveTo>
                  <a:cubicBezTo>
                    <a:pt x="5334" y="1"/>
                    <a:pt x="0" y="227"/>
                    <a:pt x="0" y="227"/>
                  </a:cubicBezTo>
                  <a:cubicBezTo>
                    <a:pt x="0" y="227"/>
                    <a:pt x="5334" y="453"/>
                    <a:pt x="11907" y="453"/>
                  </a:cubicBezTo>
                  <a:cubicBezTo>
                    <a:pt x="18491" y="453"/>
                    <a:pt x="23813" y="227"/>
                    <a:pt x="23813" y="227"/>
                  </a:cubicBezTo>
                  <a:cubicBezTo>
                    <a:pt x="23813" y="227"/>
                    <a:pt x="18467" y="1"/>
                    <a:pt x="1190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6"/>
            <p:cNvSpPr/>
            <p:nvPr/>
          </p:nvSpPr>
          <p:spPr>
            <a:xfrm>
              <a:off x="4106150" y="3215700"/>
              <a:ext cx="1046300" cy="11050"/>
            </a:xfrm>
            <a:custGeom>
              <a:avLst/>
              <a:gdLst/>
              <a:ahLst/>
              <a:cxnLst/>
              <a:rect l="l" t="t" r="r" b="b"/>
              <a:pathLst>
                <a:path w="41852" h="442" extrusionOk="0">
                  <a:moveTo>
                    <a:pt x="20932" y="1"/>
                  </a:moveTo>
                  <a:cubicBezTo>
                    <a:pt x="9383" y="1"/>
                    <a:pt x="1" y="227"/>
                    <a:pt x="1" y="227"/>
                  </a:cubicBezTo>
                  <a:cubicBezTo>
                    <a:pt x="1" y="227"/>
                    <a:pt x="9359" y="441"/>
                    <a:pt x="20932" y="441"/>
                  </a:cubicBezTo>
                  <a:cubicBezTo>
                    <a:pt x="32481" y="441"/>
                    <a:pt x="41851" y="227"/>
                    <a:pt x="41851" y="227"/>
                  </a:cubicBezTo>
                  <a:cubicBezTo>
                    <a:pt x="41851" y="227"/>
                    <a:pt x="32481" y="1"/>
                    <a:pt x="2093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6"/>
            <p:cNvSpPr/>
            <p:nvPr/>
          </p:nvSpPr>
          <p:spPr>
            <a:xfrm>
              <a:off x="3556675" y="3237725"/>
              <a:ext cx="1029925" cy="11050"/>
            </a:xfrm>
            <a:custGeom>
              <a:avLst/>
              <a:gdLst/>
              <a:ahLst/>
              <a:cxnLst/>
              <a:rect l="l" t="t" r="r" b="b"/>
              <a:pathLst>
                <a:path w="41197" h="442" extrusionOk="0">
                  <a:moveTo>
                    <a:pt x="20599" y="1"/>
                  </a:moveTo>
                  <a:cubicBezTo>
                    <a:pt x="9228" y="1"/>
                    <a:pt x="1" y="215"/>
                    <a:pt x="1" y="215"/>
                  </a:cubicBezTo>
                  <a:cubicBezTo>
                    <a:pt x="1" y="215"/>
                    <a:pt x="9228" y="441"/>
                    <a:pt x="20599" y="441"/>
                  </a:cubicBezTo>
                  <a:cubicBezTo>
                    <a:pt x="31969" y="441"/>
                    <a:pt x="41196" y="215"/>
                    <a:pt x="41196" y="215"/>
                  </a:cubicBezTo>
                  <a:cubicBezTo>
                    <a:pt x="41196" y="215"/>
                    <a:pt x="31969" y="1"/>
                    <a:pt x="2059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6"/>
            <p:cNvSpPr/>
            <p:nvPr/>
          </p:nvSpPr>
          <p:spPr>
            <a:xfrm>
              <a:off x="3589425" y="3213025"/>
              <a:ext cx="505150" cy="11325"/>
            </a:xfrm>
            <a:custGeom>
              <a:avLst/>
              <a:gdLst/>
              <a:ahLst/>
              <a:cxnLst/>
              <a:rect l="l" t="t" r="r" b="b"/>
              <a:pathLst>
                <a:path w="20206" h="453" extrusionOk="0">
                  <a:moveTo>
                    <a:pt x="10109" y="0"/>
                  </a:moveTo>
                  <a:cubicBezTo>
                    <a:pt x="4525" y="0"/>
                    <a:pt x="0" y="227"/>
                    <a:pt x="0" y="227"/>
                  </a:cubicBezTo>
                  <a:cubicBezTo>
                    <a:pt x="0" y="227"/>
                    <a:pt x="4525" y="453"/>
                    <a:pt x="10109" y="453"/>
                  </a:cubicBezTo>
                  <a:cubicBezTo>
                    <a:pt x="15681" y="453"/>
                    <a:pt x="20205" y="227"/>
                    <a:pt x="20205" y="227"/>
                  </a:cubicBezTo>
                  <a:cubicBezTo>
                    <a:pt x="20205" y="227"/>
                    <a:pt x="15681" y="0"/>
                    <a:pt x="1010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6"/>
            <p:cNvSpPr/>
            <p:nvPr/>
          </p:nvSpPr>
          <p:spPr>
            <a:xfrm>
              <a:off x="3272425" y="3163900"/>
              <a:ext cx="617650" cy="11050"/>
            </a:xfrm>
            <a:custGeom>
              <a:avLst/>
              <a:gdLst/>
              <a:ahLst/>
              <a:cxnLst/>
              <a:rect l="l" t="t" r="r" b="b"/>
              <a:pathLst>
                <a:path w="24706" h="442" extrusionOk="0">
                  <a:moveTo>
                    <a:pt x="12347" y="1"/>
                  </a:moveTo>
                  <a:cubicBezTo>
                    <a:pt x="5537" y="1"/>
                    <a:pt x="0" y="227"/>
                    <a:pt x="0" y="227"/>
                  </a:cubicBezTo>
                  <a:cubicBezTo>
                    <a:pt x="0" y="227"/>
                    <a:pt x="5537" y="441"/>
                    <a:pt x="12347" y="441"/>
                  </a:cubicBezTo>
                  <a:cubicBezTo>
                    <a:pt x="19169" y="441"/>
                    <a:pt x="24706" y="227"/>
                    <a:pt x="24706" y="227"/>
                  </a:cubicBezTo>
                  <a:cubicBezTo>
                    <a:pt x="24706" y="227"/>
                    <a:pt x="19169" y="1"/>
                    <a:pt x="1234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6"/>
            <p:cNvSpPr/>
            <p:nvPr/>
          </p:nvSpPr>
          <p:spPr>
            <a:xfrm>
              <a:off x="3613825" y="3180275"/>
              <a:ext cx="303650" cy="11350"/>
            </a:xfrm>
            <a:custGeom>
              <a:avLst/>
              <a:gdLst/>
              <a:ahLst/>
              <a:cxnLst/>
              <a:rect l="l" t="t" r="r" b="b"/>
              <a:pathLst>
                <a:path w="12146" h="454" extrusionOk="0">
                  <a:moveTo>
                    <a:pt x="6073" y="1"/>
                  </a:moveTo>
                  <a:cubicBezTo>
                    <a:pt x="2715" y="1"/>
                    <a:pt x="1" y="227"/>
                    <a:pt x="1" y="227"/>
                  </a:cubicBezTo>
                  <a:cubicBezTo>
                    <a:pt x="1" y="227"/>
                    <a:pt x="2715" y="453"/>
                    <a:pt x="6073" y="453"/>
                  </a:cubicBezTo>
                  <a:cubicBezTo>
                    <a:pt x="9442" y="453"/>
                    <a:pt x="12145" y="227"/>
                    <a:pt x="12145" y="227"/>
                  </a:cubicBezTo>
                  <a:cubicBezTo>
                    <a:pt x="12145" y="227"/>
                    <a:pt x="9419" y="1"/>
                    <a:pt x="607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6"/>
            <p:cNvSpPr/>
            <p:nvPr/>
          </p:nvSpPr>
          <p:spPr>
            <a:xfrm>
              <a:off x="2048150" y="3141875"/>
              <a:ext cx="951050" cy="11350"/>
            </a:xfrm>
            <a:custGeom>
              <a:avLst/>
              <a:gdLst/>
              <a:ahLst/>
              <a:cxnLst/>
              <a:rect l="l" t="t" r="r" b="b"/>
              <a:pathLst>
                <a:path w="38042" h="454" extrusionOk="0">
                  <a:moveTo>
                    <a:pt x="19027" y="1"/>
                  </a:moveTo>
                  <a:cubicBezTo>
                    <a:pt x="8514" y="1"/>
                    <a:pt x="1" y="227"/>
                    <a:pt x="1" y="227"/>
                  </a:cubicBezTo>
                  <a:cubicBezTo>
                    <a:pt x="1" y="227"/>
                    <a:pt x="8514" y="453"/>
                    <a:pt x="19027" y="453"/>
                  </a:cubicBezTo>
                  <a:cubicBezTo>
                    <a:pt x="29528" y="453"/>
                    <a:pt x="38041" y="227"/>
                    <a:pt x="38041" y="227"/>
                  </a:cubicBezTo>
                  <a:cubicBezTo>
                    <a:pt x="38041" y="227"/>
                    <a:pt x="29528" y="1"/>
                    <a:pt x="1902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6"/>
            <p:cNvSpPr/>
            <p:nvPr/>
          </p:nvSpPr>
          <p:spPr>
            <a:xfrm>
              <a:off x="2414275" y="3182950"/>
              <a:ext cx="639400" cy="11050"/>
            </a:xfrm>
            <a:custGeom>
              <a:avLst/>
              <a:gdLst/>
              <a:ahLst/>
              <a:cxnLst/>
              <a:rect l="l" t="t" r="r" b="b"/>
              <a:pathLst>
                <a:path w="25576" h="442" extrusionOk="0">
                  <a:moveTo>
                    <a:pt x="12788" y="1"/>
                  </a:moveTo>
                  <a:cubicBezTo>
                    <a:pt x="5739" y="1"/>
                    <a:pt x="1" y="227"/>
                    <a:pt x="1" y="227"/>
                  </a:cubicBezTo>
                  <a:cubicBezTo>
                    <a:pt x="1" y="227"/>
                    <a:pt x="5716" y="441"/>
                    <a:pt x="12788" y="441"/>
                  </a:cubicBezTo>
                  <a:cubicBezTo>
                    <a:pt x="19848" y="441"/>
                    <a:pt x="25575" y="227"/>
                    <a:pt x="25575" y="227"/>
                  </a:cubicBezTo>
                  <a:cubicBezTo>
                    <a:pt x="25575" y="227"/>
                    <a:pt x="19860" y="1"/>
                    <a:pt x="1278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6"/>
            <p:cNvSpPr/>
            <p:nvPr/>
          </p:nvSpPr>
          <p:spPr>
            <a:xfrm>
              <a:off x="2580675" y="3221350"/>
              <a:ext cx="320000" cy="11050"/>
            </a:xfrm>
            <a:custGeom>
              <a:avLst/>
              <a:gdLst/>
              <a:ahLst/>
              <a:cxnLst/>
              <a:rect l="l" t="t" r="r" b="b"/>
              <a:pathLst>
                <a:path w="12800" h="442" extrusionOk="0">
                  <a:moveTo>
                    <a:pt x="6406" y="1"/>
                  </a:moveTo>
                  <a:cubicBezTo>
                    <a:pt x="2858" y="1"/>
                    <a:pt x="0" y="215"/>
                    <a:pt x="0" y="215"/>
                  </a:cubicBezTo>
                  <a:cubicBezTo>
                    <a:pt x="0" y="215"/>
                    <a:pt x="2870" y="441"/>
                    <a:pt x="6406" y="441"/>
                  </a:cubicBezTo>
                  <a:cubicBezTo>
                    <a:pt x="9942" y="441"/>
                    <a:pt x="12799" y="215"/>
                    <a:pt x="12799" y="215"/>
                  </a:cubicBezTo>
                  <a:cubicBezTo>
                    <a:pt x="12799" y="215"/>
                    <a:pt x="9942" y="1"/>
                    <a:pt x="640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6"/>
            <p:cNvSpPr/>
            <p:nvPr/>
          </p:nvSpPr>
          <p:spPr>
            <a:xfrm>
              <a:off x="2750625" y="3248725"/>
              <a:ext cx="237550" cy="11350"/>
            </a:xfrm>
            <a:custGeom>
              <a:avLst/>
              <a:gdLst/>
              <a:ahLst/>
              <a:cxnLst/>
              <a:rect l="l" t="t" r="r" b="b"/>
              <a:pathLst>
                <a:path w="9502" h="454" extrusionOk="0">
                  <a:moveTo>
                    <a:pt x="4942" y="1"/>
                  </a:moveTo>
                  <a:cubicBezTo>
                    <a:pt x="4879" y="1"/>
                    <a:pt x="4815" y="1"/>
                    <a:pt x="4751" y="1"/>
                  </a:cubicBezTo>
                  <a:cubicBezTo>
                    <a:pt x="2132" y="1"/>
                    <a:pt x="1" y="227"/>
                    <a:pt x="1" y="227"/>
                  </a:cubicBezTo>
                  <a:cubicBezTo>
                    <a:pt x="1" y="227"/>
                    <a:pt x="2132" y="454"/>
                    <a:pt x="4751" y="454"/>
                  </a:cubicBezTo>
                  <a:cubicBezTo>
                    <a:pt x="7371" y="454"/>
                    <a:pt x="9502" y="227"/>
                    <a:pt x="9502" y="227"/>
                  </a:cubicBezTo>
                  <a:cubicBezTo>
                    <a:pt x="9502" y="227"/>
                    <a:pt x="7473" y="1"/>
                    <a:pt x="494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6"/>
            <p:cNvSpPr/>
            <p:nvPr/>
          </p:nvSpPr>
          <p:spPr>
            <a:xfrm>
              <a:off x="3095325" y="3229400"/>
              <a:ext cx="220875" cy="11325"/>
            </a:xfrm>
            <a:custGeom>
              <a:avLst/>
              <a:gdLst/>
              <a:ahLst/>
              <a:cxnLst/>
              <a:rect l="l" t="t" r="r" b="b"/>
              <a:pathLst>
                <a:path w="8835" h="453" extrusionOk="0">
                  <a:moveTo>
                    <a:pt x="4417" y="0"/>
                  </a:moveTo>
                  <a:cubicBezTo>
                    <a:pt x="1977" y="0"/>
                    <a:pt x="0" y="227"/>
                    <a:pt x="0" y="227"/>
                  </a:cubicBezTo>
                  <a:cubicBezTo>
                    <a:pt x="0" y="227"/>
                    <a:pt x="1977" y="453"/>
                    <a:pt x="4417" y="453"/>
                  </a:cubicBezTo>
                  <a:cubicBezTo>
                    <a:pt x="6858" y="453"/>
                    <a:pt x="8835" y="227"/>
                    <a:pt x="8835" y="227"/>
                  </a:cubicBezTo>
                  <a:cubicBezTo>
                    <a:pt x="8835" y="227"/>
                    <a:pt x="6858" y="0"/>
                    <a:pt x="441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6"/>
            <p:cNvSpPr/>
            <p:nvPr/>
          </p:nvSpPr>
          <p:spPr>
            <a:xfrm>
              <a:off x="3136100" y="3254100"/>
              <a:ext cx="212850" cy="11050"/>
            </a:xfrm>
            <a:custGeom>
              <a:avLst/>
              <a:gdLst/>
              <a:ahLst/>
              <a:cxnLst/>
              <a:rect l="l" t="t" r="r" b="b"/>
              <a:pathLst>
                <a:path w="8514" h="442" extrusionOk="0">
                  <a:moveTo>
                    <a:pt x="4263" y="1"/>
                  </a:moveTo>
                  <a:cubicBezTo>
                    <a:pt x="1905" y="1"/>
                    <a:pt x="0" y="215"/>
                    <a:pt x="0" y="215"/>
                  </a:cubicBezTo>
                  <a:cubicBezTo>
                    <a:pt x="0" y="215"/>
                    <a:pt x="1905" y="441"/>
                    <a:pt x="4263" y="441"/>
                  </a:cubicBezTo>
                  <a:cubicBezTo>
                    <a:pt x="6608" y="441"/>
                    <a:pt x="8513" y="215"/>
                    <a:pt x="8513" y="215"/>
                  </a:cubicBezTo>
                  <a:cubicBezTo>
                    <a:pt x="8513" y="215"/>
                    <a:pt x="6608" y="1"/>
                    <a:pt x="426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6"/>
            <p:cNvSpPr/>
            <p:nvPr/>
          </p:nvSpPr>
          <p:spPr>
            <a:xfrm>
              <a:off x="3181925" y="3270475"/>
              <a:ext cx="153325" cy="11025"/>
            </a:xfrm>
            <a:custGeom>
              <a:avLst/>
              <a:gdLst/>
              <a:ahLst/>
              <a:cxnLst/>
              <a:rect l="l" t="t" r="r" b="b"/>
              <a:pathLst>
                <a:path w="6133" h="441" extrusionOk="0">
                  <a:moveTo>
                    <a:pt x="3073" y="0"/>
                  </a:moveTo>
                  <a:cubicBezTo>
                    <a:pt x="1370" y="0"/>
                    <a:pt x="1" y="215"/>
                    <a:pt x="1" y="215"/>
                  </a:cubicBezTo>
                  <a:cubicBezTo>
                    <a:pt x="1" y="215"/>
                    <a:pt x="1370" y="441"/>
                    <a:pt x="3073" y="441"/>
                  </a:cubicBezTo>
                  <a:cubicBezTo>
                    <a:pt x="4763" y="441"/>
                    <a:pt x="6133" y="215"/>
                    <a:pt x="6133" y="215"/>
                  </a:cubicBezTo>
                  <a:cubicBezTo>
                    <a:pt x="6133" y="215"/>
                    <a:pt x="4763" y="0"/>
                    <a:pt x="3073"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6"/>
            <p:cNvSpPr/>
            <p:nvPr/>
          </p:nvSpPr>
          <p:spPr>
            <a:xfrm>
              <a:off x="3239375" y="3294875"/>
              <a:ext cx="104200" cy="11350"/>
            </a:xfrm>
            <a:custGeom>
              <a:avLst/>
              <a:gdLst/>
              <a:ahLst/>
              <a:cxnLst/>
              <a:rect l="l" t="t" r="r" b="b"/>
              <a:pathLst>
                <a:path w="4168" h="454" extrusionOk="0">
                  <a:moveTo>
                    <a:pt x="2084" y="1"/>
                  </a:moveTo>
                  <a:cubicBezTo>
                    <a:pt x="918" y="1"/>
                    <a:pt x="1" y="227"/>
                    <a:pt x="1" y="227"/>
                  </a:cubicBezTo>
                  <a:cubicBezTo>
                    <a:pt x="1" y="227"/>
                    <a:pt x="929" y="453"/>
                    <a:pt x="2084" y="453"/>
                  </a:cubicBezTo>
                  <a:cubicBezTo>
                    <a:pt x="3239" y="453"/>
                    <a:pt x="4168" y="227"/>
                    <a:pt x="4168" y="227"/>
                  </a:cubicBezTo>
                  <a:cubicBezTo>
                    <a:pt x="4168" y="227"/>
                    <a:pt x="3227" y="1"/>
                    <a:pt x="208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6"/>
            <p:cNvSpPr/>
            <p:nvPr/>
          </p:nvSpPr>
          <p:spPr>
            <a:xfrm>
              <a:off x="2302350" y="3117475"/>
              <a:ext cx="229225" cy="11050"/>
            </a:xfrm>
            <a:custGeom>
              <a:avLst/>
              <a:gdLst/>
              <a:ahLst/>
              <a:cxnLst/>
              <a:rect l="l" t="t" r="r" b="b"/>
              <a:pathLst>
                <a:path w="9169" h="442" extrusionOk="0">
                  <a:moveTo>
                    <a:pt x="4585" y="1"/>
                  </a:moveTo>
                  <a:cubicBezTo>
                    <a:pt x="2049" y="1"/>
                    <a:pt x="1" y="215"/>
                    <a:pt x="1" y="215"/>
                  </a:cubicBezTo>
                  <a:cubicBezTo>
                    <a:pt x="1" y="215"/>
                    <a:pt x="2061" y="441"/>
                    <a:pt x="4585" y="441"/>
                  </a:cubicBezTo>
                  <a:cubicBezTo>
                    <a:pt x="7109" y="441"/>
                    <a:pt x="9169" y="215"/>
                    <a:pt x="9169" y="215"/>
                  </a:cubicBezTo>
                  <a:cubicBezTo>
                    <a:pt x="9169" y="215"/>
                    <a:pt x="7109" y="1"/>
                    <a:pt x="458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6"/>
            <p:cNvSpPr/>
            <p:nvPr/>
          </p:nvSpPr>
          <p:spPr>
            <a:xfrm>
              <a:off x="2384225" y="3076400"/>
              <a:ext cx="106275" cy="11325"/>
            </a:xfrm>
            <a:custGeom>
              <a:avLst/>
              <a:gdLst/>
              <a:ahLst/>
              <a:cxnLst/>
              <a:rect l="l" t="t" r="r" b="b"/>
              <a:pathLst>
                <a:path w="4251" h="453" extrusionOk="0">
                  <a:moveTo>
                    <a:pt x="2131" y="1"/>
                  </a:moveTo>
                  <a:cubicBezTo>
                    <a:pt x="953" y="1"/>
                    <a:pt x="0" y="227"/>
                    <a:pt x="0" y="227"/>
                  </a:cubicBezTo>
                  <a:cubicBezTo>
                    <a:pt x="0" y="227"/>
                    <a:pt x="953" y="453"/>
                    <a:pt x="2131" y="453"/>
                  </a:cubicBezTo>
                  <a:cubicBezTo>
                    <a:pt x="3298" y="453"/>
                    <a:pt x="4251" y="227"/>
                    <a:pt x="4251" y="227"/>
                  </a:cubicBezTo>
                  <a:cubicBezTo>
                    <a:pt x="4251" y="227"/>
                    <a:pt x="3298" y="1"/>
                    <a:pt x="213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6"/>
            <p:cNvSpPr/>
            <p:nvPr/>
          </p:nvSpPr>
          <p:spPr>
            <a:xfrm>
              <a:off x="2436300" y="3057050"/>
              <a:ext cx="68500" cy="11350"/>
            </a:xfrm>
            <a:custGeom>
              <a:avLst/>
              <a:gdLst/>
              <a:ahLst/>
              <a:cxnLst/>
              <a:rect l="l" t="t" r="r" b="b"/>
              <a:pathLst>
                <a:path w="2740" h="454" extrusionOk="0">
                  <a:moveTo>
                    <a:pt x="1370" y="1"/>
                  </a:moveTo>
                  <a:cubicBezTo>
                    <a:pt x="608" y="1"/>
                    <a:pt x="1" y="227"/>
                    <a:pt x="1" y="227"/>
                  </a:cubicBezTo>
                  <a:cubicBezTo>
                    <a:pt x="1" y="227"/>
                    <a:pt x="579" y="453"/>
                    <a:pt x="1314" y="453"/>
                  </a:cubicBezTo>
                  <a:cubicBezTo>
                    <a:pt x="1333" y="453"/>
                    <a:pt x="1351" y="453"/>
                    <a:pt x="1370" y="453"/>
                  </a:cubicBezTo>
                  <a:cubicBezTo>
                    <a:pt x="2132" y="453"/>
                    <a:pt x="2739" y="227"/>
                    <a:pt x="2739" y="227"/>
                  </a:cubicBezTo>
                  <a:cubicBezTo>
                    <a:pt x="2739" y="227"/>
                    <a:pt x="2132" y="1"/>
                    <a:pt x="137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6"/>
            <p:cNvSpPr/>
            <p:nvPr/>
          </p:nvSpPr>
          <p:spPr>
            <a:xfrm>
              <a:off x="2266650" y="3032650"/>
              <a:ext cx="248550" cy="11075"/>
            </a:xfrm>
            <a:custGeom>
              <a:avLst/>
              <a:gdLst/>
              <a:ahLst/>
              <a:cxnLst/>
              <a:rect l="l" t="t" r="r" b="b"/>
              <a:pathLst>
                <a:path w="9942" h="443" extrusionOk="0">
                  <a:moveTo>
                    <a:pt x="4977" y="0"/>
                  </a:moveTo>
                  <a:cubicBezTo>
                    <a:pt x="2238" y="0"/>
                    <a:pt x="0" y="227"/>
                    <a:pt x="0" y="227"/>
                  </a:cubicBezTo>
                  <a:cubicBezTo>
                    <a:pt x="0" y="227"/>
                    <a:pt x="2030" y="443"/>
                    <a:pt x="4589" y="443"/>
                  </a:cubicBezTo>
                  <a:cubicBezTo>
                    <a:pt x="4717" y="443"/>
                    <a:pt x="4847" y="442"/>
                    <a:pt x="4977" y="441"/>
                  </a:cubicBezTo>
                  <a:cubicBezTo>
                    <a:pt x="7715" y="441"/>
                    <a:pt x="9942" y="227"/>
                    <a:pt x="9942" y="227"/>
                  </a:cubicBezTo>
                  <a:cubicBezTo>
                    <a:pt x="9942" y="227"/>
                    <a:pt x="7727" y="0"/>
                    <a:pt x="497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6"/>
            <p:cNvSpPr/>
            <p:nvPr/>
          </p:nvSpPr>
          <p:spPr>
            <a:xfrm>
              <a:off x="2461000" y="2994550"/>
              <a:ext cx="70575" cy="11325"/>
            </a:xfrm>
            <a:custGeom>
              <a:avLst/>
              <a:gdLst/>
              <a:ahLst/>
              <a:cxnLst/>
              <a:rect l="l" t="t" r="r" b="b"/>
              <a:pathLst>
                <a:path w="2823" h="453" extrusionOk="0">
                  <a:moveTo>
                    <a:pt x="1406" y="0"/>
                  </a:moveTo>
                  <a:cubicBezTo>
                    <a:pt x="632" y="0"/>
                    <a:pt x="1" y="227"/>
                    <a:pt x="1" y="227"/>
                  </a:cubicBezTo>
                  <a:cubicBezTo>
                    <a:pt x="1" y="227"/>
                    <a:pt x="632" y="453"/>
                    <a:pt x="1406" y="453"/>
                  </a:cubicBezTo>
                  <a:cubicBezTo>
                    <a:pt x="2180" y="453"/>
                    <a:pt x="2823" y="227"/>
                    <a:pt x="2823" y="227"/>
                  </a:cubicBezTo>
                  <a:cubicBezTo>
                    <a:pt x="2823" y="227"/>
                    <a:pt x="2192" y="0"/>
                    <a:pt x="140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6"/>
            <p:cNvSpPr/>
            <p:nvPr/>
          </p:nvSpPr>
          <p:spPr>
            <a:xfrm>
              <a:off x="4903575" y="2253975"/>
              <a:ext cx="341450" cy="11050"/>
            </a:xfrm>
            <a:custGeom>
              <a:avLst/>
              <a:gdLst/>
              <a:ahLst/>
              <a:cxnLst/>
              <a:rect l="l" t="t" r="r" b="b"/>
              <a:pathLst>
                <a:path w="13658" h="442" extrusionOk="0">
                  <a:moveTo>
                    <a:pt x="6835" y="1"/>
                  </a:moveTo>
                  <a:cubicBezTo>
                    <a:pt x="3060" y="1"/>
                    <a:pt x="1" y="215"/>
                    <a:pt x="1" y="215"/>
                  </a:cubicBezTo>
                  <a:cubicBezTo>
                    <a:pt x="1" y="215"/>
                    <a:pt x="3060" y="441"/>
                    <a:pt x="6835" y="441"/>
                  </a:cubicBezTo>
                  <a:cubicBezTo>
                    <a:pt x="10609" y="441"/>
                    <a:pt x="13657" y="215"/>
                    <a:pt x="13657" y="215"/>
                  </a:cubicBezTo>
                  <a:cubicBezTo>
                    <a:pt x="13657" y="215"/>
                    <a:pt x="10609" y="1"/>
                    <a:pt x="683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6"/>
            <p:cNvSpPr/>
            <p:nvPr/>
          </p:nvSpPr>
          <p:spPr>
            <a:xfrm>
              <a:off x="4975025" y="2286725"/>
              <a:ext cx="106275" cy="11025"/>
            </a:xfrm>
            <a:custGeom>
              <a:avLst/>
              <a:gdLst/>
              <a:ahLst/>
              <a:cxnLst/>
              <a:rect l="l" t="t" r="r" b="b"/>
              <a:pathLst>
                <a:path w="4251" h="441" extrusionOk="0">
                  <a:moveTo>
                    <a:pt x="2131" y="0"/>
                  </a:moveTo>
                  <a:cubicBezTo>
                    <a:pt x="953" y="0"/>
                    <a:pt x="0" y="215"/>
                    <a:pt x="0" y="215"/>
                  </a:cubicBezTo>
                  <a:cubicBezTo>
                    <a:pt x="0" y="215"/>
                    <a:pt x="953" y="441"/>
                    <a:pt x="2131" y="441"/>
                  </a:cubicBezTo>
                  <a:cubicBezTo>
                    <a:pt x="3298" y="441"/>
                    <a:pt x="4251" y="215"/>
                    <a:pt x="4251" y="215"/>
                  </a:cubicBezTo>
                  <a:cubicBezTo>
                    <a:pt x="4251" y="215"/>
                    <a:pt x="3298" y="0"/>
                    <a:pt x="213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6"/>
            <p:cNvSpPr/>
            <p:nvPr/>
          </p:nvSpPr>
          <p:spPr>
            <a:xfrm>
              <a:off x="5018175" y="2316775"/>
              <a:ext cx="104200" cy="11050"/>
            </a:xfrm>
            <a:custGeom>
              <a:avLst/>
              <a:gdLst/>
              <a:ahLst/>
              <a:cxnLst/>
              <a:rect l="l" t="t" r="r" b="b"/>
              <a:pathLst>
                <a:path w="4168" h="442" extrusionOk="0">
                  <a:moveTo>
                    <a:pt x="2084" y="1"/>
                  </a:moveTo>
                  <a:cubicBezTo>
                    <a:pt x="917" y="1"/>
                    <a:pt x="0" y="227"/>
                    <a:pt x="0" y="227"/>
                  </a:cubicBezTo>
                  <a:cubicBezTo>
                    <a:pt x="0" y="227"/>
                    <a:pt x="941" y="441"/>
                    <a:pt x="2084" y="441"/>
                  </a:cubicBezTo>
                  <a:cubicBezTo>
                    <a:pt x="3239" y="441"/>
                    <a:pt x="4168" y="227"/>
                    <a:pt x="4168" y="227"/>
                  </a:cubicBezTo>
                  <a:cubicBezTo>
                    <a:pt x="4168" y="227"/>
                    <a:pt x="3227" y="1"/>
                    <a:pt x="208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6"/>
            <p:cNvSpPr/>
            <p:nvPr/>
          </p:nvSpPr>
          <p:spPr>
            <a:xfrm>
              <a:off x="5058950" y="2344150"/>
              <a:ext cx="44075" cy="11350"/>
            </a:xfrm>
            <a:custGeom>
              <a:avLst/>
              <a:gdLst/>
              <a:ahLst/>
              <a:cxnLst/>
              <a:rect l="l" t="t" r="r" b="b"/>
              <a:pathLst>
                <a:path w="1763" h="454" extrusionOk="0">
                  <a:moveTo>
                    <a:pt x="917" y="1"/>
                  </a:moveTo>
                  <a:cubicBezTo>
                    <a:pt x="905" y="1"/>
                    <a:pt x="894" y="1"/>
                    <a:pt x="882" y="1"/>
                  </a:cubicBezTo>
                  <a:cubicBezTo>
                    <a:pt x="394" y="1"/>
                    <a:pt x="1" y="227"/>
                    <a:pt x="1" y="227"/>
                  </a:cubicBezTo>
                  <a:cubicBezTo>
                    <a:pt x="1" y="227"/>
                    <a:pt x="405" y="454"/>
                    <a:pt x="882" y="454"/>
                  </a:cubicBezTo>
                  <a:cubicBezTo>
                    <a:pt x="1370" y="454"/>
                    <a:pt x="1763" y="227"/>
                    <a:pt x="1763" y="227"/>
                  </a:cubicBezTo>
                  <a:cubicBezTo>
                    <a:pt x="1763" y="227"/>
                    <a:pt x="1389" y="1"/>
                    <a:pt x="91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6"/>
            <p:cNvSpPr/>
            <p:nvPr/>
          </p:nvSpPr>
          <p:spPr>
            <a:xfrm>
              <a:off x="5078900" y="2379600"/>
              <a:ext cx="49125" cy="11325"/>
            </a:xfrm>
            <a:custGeom>
              <a:avLst/>
              <a:gdLst/>
              <a:ahLst/>
              <a:cxnLst/>
              <a:rect l="l" t="t" r="r" b="b"/>
              <a:pathLst>
                <a:path w="1965" h="453" extrusionOk="0">
                  <a:moveTo>
                    <a:pt x="977" y="0"/>
                  </a:moveTo>
                  <a:cubicBezTo>
                    <a:pt x="441" y="0"/>
                    <a:pt x="0" y="226"/>
                    <a:pt x="0" y="226"/>
                  </a:cubicBezTo>
                  <a:cubicBezTo>
                    <a:pt x="0" y="226"/>
                    <a:pt x="429" y="452"/>
                    <a:pt x="977" y="452"/>
                  </a:cubicBezTo>
                  <a:cubicBezTo>
                    <a:pt x="1512" y="452"/>
                    <a:pt x="1965" y="226"/>
                    <a:pt x="1965" y="226"/>
                  </a:cubicBezTo>
                  <a:cubicBezTo>
                    <a:pt x="1965" y="226"/>
                    <a:pt x="1512" y="0"/>
                    <a:pt x="97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6"/>
            <p:cNvSpPr/>
            <p:nvPr/>
          </p:nvSpPr>
          <p:spPr>
            <a:xfrm>
              <a:off x="4758925" y="3158250"/>
              <a:ext cx="991800" cy="11350"/>
            </a:xfrm>
            <a:custGeom>
              <a:avLst/>
              <a:gdLst/>
              <a:ahLst/>
              <a:cxnLst/>
              <a:rect l="l" t="t" r="r" b="b"/>
              <a:pathLst>
                <a:path w="39672" h="454" extrusionOk="0">
                  <a:moveTo>
                    <a:pt x="19836" y="1"/>
                  </a:moveTo>
                  <a:cubicBezTo>
                    <a:pt x="8882" y="1"/>
                    <a:pt x="0" y="227"/>
                    <a:pt x="0" y="227"/>
                  </a:cubicBezTo>
                  <a:cubicBezTo>
                    <a:pt x="0" y="227"/>
                    <a:pt x="8882" y="453"/>
                    <a:pt x="19836" y="453"/>
                  </a:cubicBezTo>
                  <a:cubicBezTo>
                    <a:pt x="30790" y="453"/>
                    <a:pt x="39672" y="227"/>
                    <a:pt x="39672" y="227"/>
                  </a:cubicBezTo>
                  <a:cubicBezTo>
                    <a:pt x="39672" y="227"/>
                    <a:pt x="30790" y="1"/>
                    <a:pt x="1983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6"/>
            <p:cNvSpPr/>
            <p:nvPr/>
          </p:nvSpPr>
          <p:spPr>
            <a:xfrm>
              <a:off x="4580925" y="3147550"/>
              <a:ext cx="251525" cy="11325"/>
            </a:xfrm>
            <a:custGeom>
              <a:avLst/>
              <a:gdLst/>
              <a:ahLst/>
              <a:cxnLst/>
              <a:rect l="l" t="t" r="r" b="b"/>
              <a:pathLst>
                <a:path w="10061" h="453" extrusionOk="0">
                  <a:moveTo>
                    <a:pt x="5037" y="0"/>
                  </a:moveTo>
                  <a:cubicBezTo>
                    <a:pt x="2250" y="0"/>
                    <a:pt x="0" y="226"/>
                    <a:pt x="0" y="226"/>
                  </a:cubicBezTo>
                  <a:cubicBezTo>
                    <a:pt x="0" y="226"/>
                    <a:pt x="2250" y="453"/>
                    <a:pt x="5037" y="453"/>
                  </a:cubicBezTo>
                  <a:cubicBezTo>
                    <a:pt x="7811" y="453"/>
                    <a:pt x="10061" y="226"/>
                    <a:pt x="10061" y="226"/>
                  </a:cubicBezTo>
                  <a:cubicBezTo>
                    <a:pt x="10061" y="226"/>
                    <a:pt x="7811" y="0"/>
                    <a:pt x="503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6"/>
            <p:cNvSpPr/>
            <p:nvPr/>
          </p:nvSpPr>
          <p:spPr>
            <a:xfrm>
              <a:off x="4744925" y="3139500"/>
              <a:ext cx="183075" cy="11050"/>
            </a:xfrm>
            <a:custGeom>
              <a:avLst/>
              <a:gdLst/>
              <a:ahLst/>
              <a:cxnLst/>
              <a:rect l="l" t="t" r="r" b="b"/>
              <a:pathLst>
                <a:path w="7323" h="442" extrusionOk="0">
                  <a:moveTo>
                    <a:pt x="3668" y="1"/>
                  </a:moveTo>
                  <a:cubicBezTo>
                    <a:pt x="1644" y="1"/>
                    <a:pt x="1" y="215"/>
                    <a:pt x="1" y="215"/>
                  </a:cubicBezTo>
                  <a:cubicBezTo>
                    <a:pt x="1" y="215"/>
                    <a:pt x="1644" y="441"/>
                    <a:pt x="3668" y="441"/>
                  </a:cubicBezTo>
                  <a:cubicBezTo>
                    <a:pt x="5692" y="441"/>
                    <a:pt x="7323" y="215"/>
                    <a:pt x="7323" y="215"/>
                  </a:cubicBezTo>
                  <a:cubicBezTo>
                    <a:pt x="7323" y="215"/>
                    <a:pt x="5692" y="1"/>
                    <a:pt x="3668"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5160150" y="3133850"/>
              <a:ext cx="453950" cy="11025"/>
            </a:xfrm>
            <a:custGeom>
              <a:avLst/>
              <a:gdLst/>
              <a:ahLst/>
              <a:cxnLst/>
              <a:rect l="l" t="t" r="r" b="b"/>
              <a:pathLst>
                <a:path w="18158" h="441" extrusionOk="0">
                  <a:moveTo>
                    <a:pt x="9085" y="0"/>
                  </a:moveTo>
                  <a:cubicBezTo>
                    <a:pt x="4073" y="0"/>
                    <a:pt x="1" y="227"/>
                    <a:pt x="1" y="227"/>
                  </a:cubicBezTo>
                  <a:cubicBezTo>
                    <a:pt x="1" y="227"/>
                    <a:pt x="4073" y="441"/>
                    <a:pt x="9085" y="441"/>
                  </a:cubicBezTo>
                  <a:cubicBezTo>
                    <a:pt x="14098" y="441"/>
                    <a:pt x="18158" y="227"/>
                    <a:pt x="18158" y="227"/>
                  </a:cubicBezTo>
                  <a:cubicBezTo>
                    <a:pt x="18158" y="227"/>
                    <a:pt x="14098" y="0"/>
                    <a:pt x="9085"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p:nvPr/>
          </p:nvSpPr>
          <p:spPr>
            <a:xfrm>
              <a:off x="5392325" y="3114800"/>
              <a:ext cx="112550" cy="11325"/>
            </a:xfrm>
            <a:custGeom>
              <a:avLst/>
              <a:gdLst/>
              <a:ahLst/>
              <a:cxnLst/>
              <a:rect l="l" t="t" r="r" b="b"/>
              <a:pathLst>
                <a:path w="4502" h="453" extrusionOk="0">
                  <a:moveTo>
                    <a:pt x="2342" y="0"/>
                  </a:moveTo>
                  <a:cubicBezTo>
                    <a:pt x="2312" y="0"/>
                    <a:pt x="2281" y="0"/>
                    <a:pt x="2251" y="0"/>
                  </a:cubicBezTo>
                  <a:cubicBezTo>
                    <a:pt x="1001" y="0"/>
                    <a:pt x="1" y="227"/>
                    <a:pt x="1" y="227"/>
                  </a:cubicBezTo>
                  <a:cubicBezTo>
                    <a:pt x="1" y="227"/>
                    <a:pt x="1013" y="453"/>
                    <a:pt x="2251" y="453"/>
                  </a:cubicBezTo>
                  <a:cubicBezTo>
                    <a:pt x="3501" y="453"/>
                    <a:pt x="4501" y="227"/>
                    <a:pt x="4501" y="227"/>
                  </a:cubicBezTo>
                  <a:cubicBezTo>
                    <a:pt x="4501" y="227"/>
                    <a:pt x="3549" y="0"/>
                    <a:pt x="2342"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6"/>
            <p:cNvSpPr/>
            <p:nvPr/>
          </p:nvSpPr>
          <p:spPr>
            <a:xfrm>
              <a:off x="5403925" y="3084725"/>
              <a:ext cx="81900" cy="11050"/>
            </a:xfrm>
            <a:custGeom>
              <a:avLst/>
              <a:gdLst/>
              <a:ahLst/>
              <a:cxnLst/>
              <a:rect l="l" t="t" r="r" b="b"/>
              <a:pathLst>
                <a:path w="3276" h="442" extrusionOk="0">
                  <a:moveTo>
                    <a:pt x="1644" y="1"/>
                  </a:moveTo>
                  <a:cubicBezTo>
                    <a:pt x="727" y="1"/>
                    <a:pt x="1" y="227"/>
                    <a:pt x="1" y="227"/>
                  </a:cubicBezTo>
                  <a:cubicBezTo>
                    <a:pt x="1" y="227"/>
                    <a:pt x="727" y="441"/>
                    <a:pt x="1644" y="441"/>
                  </a:cubicBezTo>
                  <a:cubicBezTo>
                    <a:pt x="2549" y="441"/>
                    <a:pt x="3275" y="227"/>
                    <a:pt x="3275" y="227"/>
                  </a:cubicBezTo>
                  <a:cubicBezTo>
                    <a:pt x="3275" y="227"/>
                    <a:pt x="2537" y="1"/>
                    <a:pt x="1644"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p:nvPr/>
          </p:nvSpPr>
          <p:spPr>
            <a:xfrm>
              <a:off x="5390250" y="3060025"/>
              <a:ext cx="81875" cy="11350"/>
            </a:xfrm>
            <a:custGeom>
              <a:avLst/>
              <a:gdLst/>
              <a:ahLst/>
              <a:cxnLst/>
              <a:rect l="l" t="t" r="r" b="b"/>
              <a:pathLst>
                <a:path w="3275" h="454" extrusionOk="0">
                  <a:moveTo>
                    <a:pt x="1631" y="1"/>
                  </a:moveTo>
                  <a:cubicBezTo>
                    <a:pt x="727" y="1"/>
                    <a:pt x="0" y="227"/>
                    <a:pt x="0" y="227"/>
                  </a:cubicBezTo>
                  <a:cubicBezTo>
                    <a:pt x="0" y="227"/>
                    <a:pt x="727" y="453"/>
                    <a:pt x="1631" y="453"/>
                  </a:cubicBezTo>
                  <a:cubicBezTo>
                    <a:pt x="2548" y="453"/>
                    <a:pt x="3275" y="227"/>
                    <a:pt x="3275" y="227"/>
                  </a:cubicBezTo>
                  <a:cubicBezTo>
                    <a:pt x="3275" y="227"/>
                    <a:pt x="2548" y="1"/>
                    <a:pt x="1631"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6"/>
            <p:cNvSpPr/>
            <p:nvPr/>
          </p:nvSpPr>
          <p:spPr>
            <a:xfrm>
              <a:off x="5384875" y="3024300"/>
              <a:ext cx="78925" cy="11350"/>
            </a:xfrm>
            <a:custGeom>
              <a:avLst/>
              <a:gdLst/>
              <a:ahLst/>
              <a:cxnLst/>
              <a:rect l="l" t="t" r="r" b="b"/>
              <a:pathLst>
                <a:path w="3157" h="454" extrusionOk="0">
                  <a:moveTo>
                    <a:pt x="1585" y="1"/>
                  </a:moveTo>
                  <a:cubicBezTo>
                    <a:pt x="715" y="1"/>
                    <a:pt x="1" y="227"/>
                    <a:pt x="1" y="227"/>
                  </a:cubicBezTo>
                  <a:cubicBezTo>
                    <a:pt x="1" y="227"/>
                    <a:pt x="703" y="453"/>
                    <a:pt x="1585" y="453"/>
                  </a:cubicBezTo>
                  <a:cubicBezTo>
                    <a:pt x="2442" y="453"/>
                    <a:pt x="3156" y="227"/>
                    <a:pt x="3156" y="227"/>
                  </a:cubicBezTo>
                  <a:cubicBezTo>
                    <a:pt x="3156" y="227"/>
                    <a:pt x="2442" y="1"/>
                    <a:pt x="1585"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p:nvPr/>
          </p:nvSpPr>
          <p:spPr>
            <a:xfrm>
              <a:off x="5256600" y="2737675"/>
              <a:ext cx="404250" cy="11025"/>
            </a:xfrm>
            <a:custGeom>
              <a:avLst/>
              <a:gdLst/>
              <a:ahLst/>
              <a:cxnLst/>
              <a:rect l="l" t="t" r="r" b="b"/>
              <a:pathLst>
                <a:path w="16170" h="441" extrusionOk="0">
                  <a:moveTo>
                    <a:pt x="8085" y="0"/>
                  </a:moveTo>
                  <a:cubicBezTo>
                    <a:pt x="3620" y="0"/>
                    <a:pt x="0" y="215"/>
                    <a:pt x="0" y="215"/>
                  </a:cubicBezTo>
                  <a:cubicBezTo>
                    <a:pt x="0" y="215"/>
                    <a:pt x="3620" y="441"/>
                    <a:pt x="8085" y="441"/>
                  </a:cubicBezTo>
                  <a:cubicBezTo>
                    <a:pt x="12550" y="441"/>
                    <a:pt x="16169" y="215"/>
                    <a:pt x="16169" y="215"/>
                  </a:cubicBezTo>
                  <a:cubicBezTo>
                    <a:pt x="16169" y="215"/>
                    <a:pt x="12538" y="0"/>
                    <a:pt x="8085"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6"/>
            <p:cNvSpPr/>
            <p:nvPr/>
          </p:nvSpPr>
          <p:spPr>
            <a:xfrm>
              <a:off x="5264050" y="2693900"/>
              <a:ext cx="87825" cy="11350"/>
            </a:xfrm>
            <a:custGeom>
              <a:avLst/>
              <a:gdLst/>
              <a:ahLst/>
              <a:cxnLst/>
              <a:rect l="l" t="t" r="r" b="b"/>
              <a:pathLst>
                <a:path w="3513" h="454" extrusionOk="0">
                  <a:moveTo>
                    <a:pt x="1832" y="1"/>
                  </a:moveTo>
                  <a:cubicBezTo>
                    <a:pt x="1809" y="1"/>
                    <a:pt x="1786" y="1"/>
                    <a:pt x="1762" y="1"/>
                  </a:cubicBezTo>
                  <a:cubicBezTo>
                    <a:pt x="786" y="1"/>
                    <a:pt x="0" y="227"/>
                    <a:pt x="0" y="227"/>
                  </a:cubicBezTo>
                  <a:cubicBezTo>
                    <a:pt x="0" y="227"/>
                    <a:pt x="786" y="453"/>
                    <a:pt x="1762" y="453"/>
                  </a:cubicBezTo>
                  <a:cubicBezTo>
                    <a:pt x="2727" y="453"/>
                    <a:pt x="3512" y="227"/>
                    <a:pt x="3512" y="227"/>
                  </a:cubicBezTo>
                  <a:cubicBezTo>
                    <a:pt x="3512" y="227"/>
                    <a:pt x="2764" y="1"/>
                    <a:pt x="183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6"/>
            <p:cNvSpPr/>
            <p:nvPr/>
          </p:nvSpPr>
          <p:spPr>
            <a:xfrm>
              <a:off x="5226525" y="2653125"/>
              <a:ext cx="78900" cy="11050"/>
            </a:xfrm>
            <a:custGeom>
              <a:avLst/>
              <a:gdLst/>
              <a:ahLst/>
              <a:cxnLst/>
              <a:rect l="l" t="t" r="r" b="b"/>
              <a:pathLst>
                <a:path w="3156" h="442" extrusionOk="0">
                  <a:moveTo>
                    <a:pt x="1636" y="0"/>
                  </a:moveTo>
                  <a:cubicBezTo>
                    <a:pt x="1615" y="0"/>
                    <a:pt x="1594" y="1"/>
                    <a:pt x="1572" y="1"/>
                  </a:cubicBezTo>
                  <a:cubicBezTo>
                    <a:pt x="715" y="1"/>
                    <a:pt x="1" y="227"/>
                    <a:pt x="1" y="227"/>
                  </a:cubicBezTo>
                  <a:cubicBezTo>
                    <a:pt x="1" y="227"/>
                    <a:pt x="703" y="441"/>
                    <a:pt x="1572" y="441"/>
                  </a:cubicBezTo>
                  <a:cubicBezTo>
                    <a:pt x="2442" y="441"/>
                    <a:pt x="3156" y="227"/>
                    <a:pt x="3156" y="227"/>
                  </a:cubicBezTo>
                  <a:cubicBezTo>
                    <a:pt x="3156" y="227"/>
                    <a:pt x="2476" y="0"/>
                    <a:pt x="163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6"/>
            <p:cNvSpPr/>
            <p:nvPr/>
          </p:nvSpPr>
          <p:spPr>
            <a:xfrm>
              <a:off x="5209275" y="2614725"/>
              <a:ext cx="60450" cy="11350"/>
            </a:xfrm>
            <a:custGeom>
              <a:avLst/>
              <a:gdLst/>
              <a:ahLst/>
              <a:cxnLst/>
              <a:rect l="l" t="t" r="r" b="b"/>
              <a:pathLst>
                <a:path w="2418" h="454" extrusionOk="0">
                  <a:moveTo>
                    <a:pt x="1263" y="1"/>
                  </a:moveTo>
                  <a:cubicBezTo>
                    <a:pt x="1247" y="1"/>
                    <a:pt x="1231" y="1"/>
                    <a:pt x="1215" y="1"/>
                  </a:cubicBezTo>
                  <a:cubicBezTo>
                    <a:pt x="536" y="1"/>
                    <a:pt x="0" y="227"/>
                    <a:pt x="0" y="227"/>
                  </a:cubicBezTo>
                  <a:cubicBezTo>
                    <a:pt x="0" y="227"/>
                    <a:pt x="536" y="453"/>
                    <a:pt x="1215" y="453"/>
                  </a:cubicBezTo>
                  <a:cubicBezTo>
                    <a:pt x="1881" y="453"/>
                    <a:pt x="2417" y="227"/>
                    <a:pt x="2417" y="227"/>
                  </a:cubicBezTo>
                  <a:cubicBezTo>
                    <a:pt x="2417" y="227"/>
                    <a:pt x="1907" y="1"/>
                    <a:pt x="126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6"/>
            <p:cNvSpPr/>
            <p:nvPr/>
          </p:nvSpPr>
          <p:spPr>
            <a:xfrm>
              <a:off x="5168200" y="2578900"/>
              <a:ext cx="12225" cy="8975"/>
            </a:xfrm>
            <a:custGeom>
              <a:avLst/>
              <a:gdLst/>
              <a:ahLst/>
              <a:cxnLst/>
              <a:rect l="l" t="t" r="r" b="b"/>
              <a:pathLst>
                <a:path w="489" h="359" extrusionOk="0">
                  <a:moveTo>
                    <a:pt x="220" y="1"/>
                  </a:moveTo>
                  <a:cubicBezTo>
                    <a:pt x="156" y="1"/>
                    <a:pt x="88" y="14"/>
                    <a:pt x="60" y="65"/>
                  </a:cubicBezTo>
                  <a:cubicBezTo>
                    <a:pt x="0" y="160"/>
                    <a:pt x="131" y="351"/>
                    <a:pt x="131" y="351"/>
                  </a:cubicBezTo>
                  <a:cubicBezTo>
                    <a:pt x="131" y="351"/>
                    <a:pt x="182" y="358"/>
                    <a:pt x="242" y="358"/>
                  </a:cubicBezTo>
                  <a:cubicBezTo>
                    <a:pt x="313" y="358"/>
                    <a:pt x="397" y="348"/>
                    <a:pt x="429" y="303"/>
                  </a:cubicBezTo>
                  <a:cubicBezTo>
                    <a:pt x="488" y="220"/>
                    <a:pt x="357" y="17"/>
                    <a:pt x="357" y="17"/>
                  </a:cubicBezTo>
                  <a:cubicBezTo>
                    <a:pt x="357" y="17"/>
                    <a:pt x="291" y="1"/>
                    <a:pt x="22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6"/>
            <p:cNvSpPr/>
            <p:nvPr/>
          </p:nvSpPr>
          <p:spPr>
            <a:xfrm>
              <a:off x="2535425" y="2872200"/>
              <a:ext cx="25" cy="25"/>
            </a:xfrm>
            <a:custGeom>
              <a:avLst/>
              <a:gdLst/>
              <a:ahLst/>
              <a:cxnLst/>
              <a:rect l="l" t="t" r="r" b="b"/>
              <a:pathLst>
                <a:path w="1" h="1" fill="none" extrusionOk="0">
                  <a:moveTo>
                    <a:pt x="0" y="1"/>
                  </a:moveTo>
                  <a:close/>
                </a:path>
              </a:pathLst>
            </a:custGeom>
            <a:solidFill>
              <a:srgbClr val="FFFFFF"/>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6"/>
            <p:cNvSpPr/>
            <p:nvPr/>
          </p:nvSpPr>
          <p:spPr>
            <a:xfrm>
              <a:off x="2461300" y="2798700"/>
              <a:ext cx="84875" cy="11025"/>
            </a:xfrm>
            <a:custGeom>
              <a:avLst/>
              <a:gdLst/>
              <a:ahLst/>
              <a:cxnLst/>
              <a:rect l="l" t="t" r="r" b="b"/>
              <a:pathLst>
                <a:path w="3395" h="441" extrusionOk="0">
                  <a:moveTo>
                    <a:pt x="1691" y="0"/>
                  </a:moveTo>
                  <a:cubicBezTo>
                    <a:pt x="763" y="0"/>
                    <a:pt x="1" y="214"/>
                    <a:pt x="1" y="214"/>
                  </a:cubicBezTo>
                  <a:cubicBezTo>
                    <a:pt x="1" y="214"/>
                    <a:pt x="775" y="441"/>
                    <a:pt x="1691" y="441"/>
                  </a:cubicBezTo>
                  <a:cubicBezTo>
                    <a:pt x="2632" y="441"/>
                    <a:pt x="3394" y="214"/>
                    <a:pt x="3394" y="214"/>
                  </a:cubicBezTo>
                  <a:cubicBezTo>
                    <a:pt x="3394" y="214"/>
                    <a:pt x="2632" y="0"/>
                    <a:pt x="1691"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6"/>
            <p:cNvSpPr/>
            <p:nvPr/>
          </p:nvSpPr>
          <p:spPr>
            <a:xfrm>
              <a:off x="2501200" y="2843925"/>
              <a:ext cx="62525" cy="11075"/>
            </a:xfrm>
            <a:custGeom>
              <a:avLst/>
              <a:gdLst/>
              <a:ahLst/>
              <a:cxnLst/>
              <a:rect l="l" t="t" r="r" b="b"/>
              <a:pathLst>
                <a:path w="2501" h="443" extrusionOk="0">
                  <a:moveTo>
                    <a:pt x="1250" y="1"/>
                  </a:moveTo>
                  <a:cubicBezTo>
                    <a:pt x="560" y="1"/>
                    <a:pt x="0" y="227"/>
                    <a:pt x="0" y="227"/>
                  </a:cubicBezTo>
                  <a:cubicBezTo>
                    <a:pt x="0" y="227"/>
                    <a:pt x="508" y="443"/>
                    <a:pt x="1153" y="443"/>
                  </a:cubicBezTo>
                  <a:cubicBezTo>
                    <a:pt x="1185" y="443"/>
                    <a:pt x="1217" y="442"/>
                    <a:pt x="1250" y="441"/>
                  </a:cubicBezTo>
                  <a:cubicBezTo>
                    <a:pt x="1929" y="441"/>
                    <a:pt x="2501" y="227"/>
                    <a:pt x="2501" y="227"/>
                  </a:cubicBezTo>
                  <a:cubicBezTo>
                    <a:pt x="2501" y="227"/>
                    <a:pt x="1929" y="1"/>
                    <a:pt x="125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6"/>
            <p:cNvSpPr/>
            <p:nvPr/>
          </p:nvSpPr>
          <p:spPr>
            <a:xfrm>
              <a:off x="2512500" y="2810000"/>
              <a:ext cx="73850" cy="11325"/>
            </a:xfrm>
            <a:custGeom>
              <a:avLst/>
              <a:gdLst/>
              <a:ahLst/>
              <a:cxnLst/>
              <a:rect l="l" t="t" r="r" b="b"/>
              <a:pathLst>
                <a:path w="2954" h="453" extrusionOk="0">
                  <a:moveTo>
                    <a:pt x="1477" y="0"/>
                  </a:moveTo>
                  <a:cubicBezTo>
                    <a:pt x="656" y="0"/>
                    <a:pt x="1" y="227"/>
                    <a:pt x="1" y="227"/>
                  </a:cubicBezTo>
                  <a:cubicBezTo>
                    <a:pt x="1" y="227"/>
                    <a:pt x="656" y="453"/>
                    <a:pt x="1477" y="453"/>
                  </a:cubicBezTo>
                  <a:cubicBezTo>
                    <a:pt x="2299" y="453"/>
                    <a:pt x="2953" y="227"/>
                    <a:pt x="2953" y="227"/>
                  </a:cubicBezTo>
                  <a:cubicBezTo>
                    <a:pt x="2953" y="227"/>
                    <a:pt x="2299" y="0"/>
                    <a:pt x="147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6"/>
            <p:cNvSpPr/>
            <p:nvPr/>
          </p:nvSpPr>
          <p:spPr>
            <a:xfrm>
              <a:off x="2268125" y="2758800"/>
              <a:ext cx="351850" cy="11625"/>
            </a:xfrm>
            <a:custGeom>
              <a:avLst/>
              <a:gdLst/>
              <a:ahLst/>
              <a:cxnLst/>
              <a:rect l="l" t="t" r="r" b="b"/>
              <a:pathLst>
                <a:path w="14074" h="465" extrusionOk="0">
                  <a:moveTo>
                    <a:pt x="7037" y="1"/>
                  </a:moveTo>
                  <a:cubicBezTo>
                    <a:pt x="3156" y="1"/>
                    <a:pt x="1" y="227"/>
                    <a:pt x="1" y="227"/>
                  </a:cubicBezTo>
                  <a:cubicBezTo>
                    <a:pt x="1" y="227"/>
                    <a:pt x="3156" y="465"/>
                    <a:pt x="7061" y="465"/>
                  </a:cubicBezTo>
                  <a:cubicBezTo>
                    <a:pt x="10942" y="465"/>
                    <a:pt x="14074" y="227"/>
                    <a:pt x="14074" y="227"/>
                  </a:cubicBezTo>
                  <a:cubicBezTo>
                    <a:pt x="14074" y="227"/>
                    <a:pt x="10931" y="1"/>
                    <a:pt x="7037"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6"/>
            <p:cNvSpPr/>
            <p:nvPr/>
          </p:nvSpPr>
          <p:spPr>
            <a:xfrm>
              <a:off x="2313375" y="2673675"/>
              <a:ext cx="352150" cy="11025"/>
            </a:xfrm>
            <a:custGeom>
              <a:avLst/>
              <a:gdLst/>
              <a:ahLst/>
              <a:cxnLst/>
              <a:rect l="l" t="t" r="r" b="b"/>
              <a:pathLst>
                <a:path w="14086" h="441" extrusionOk="0">
                  <a:moveTo>
                    <a:pt x="7049" y="0"/>
                  </a:moveTo>
                  <a:cubicBezTo>
                    <a:pt x="3167" y="0"/>
                    <a:pt x="0" y="215"/>
                    <a:pt x="0" y="215"/>
                  </a:cubicBezTo>
                  <a:cubicBezTo>
                    <a:pt x="0" y="215"/>
                    <a:pt x="3167" y="441"/>
                    <a:pt x="7049" y="441"/>
                  </a:cubicBezTo>
                  <a:cubicBezTo>
                    <a:pt x="10930" y="441"/>
                    <a:pt x="14085" y="215"/>
                    <a:pt x="14085" y="215"/>
                  </a:cubicBezTo>
                  <a:cubicBezTo>
                    <a:pt x="14085" y="215"/>
                    <a:pt x="10930" y="0"/>
                    <a:pt x="7049"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6"/>
            <p:cNvSpPr/>
            <p:nvPr/>
          </p:nvSpPr>
          <p:spPr>
            <a:xfrm>
              <a:off x="2580675" y="2639750"/>
              <a:ext cx="102125" cy="11025"/>
            </a:xfrm>
            <a:custGeom>
              <a:avLst/>
              <a:gdLst/>
              <a:ahLst/>
              <a:cxnLst/>
              <a:rect l="l" t="t" r="r" b="b"/>
              <a:pathLst>
                <a:path w="4085" h="441" extrusionOk="0">
                  <a:moveTo>
                    <a:pt x="2036" y="0"/>
                  </a:moveTo>
                  <a:cubicBezTo>
                    <a:pt x="929" y="0"/>
                    <a:pt x="0" y="226"/>
                    <a:pt x="0" y="226"/>
                  </a:cubicBezTo>
                  <a:cubicBezTo>
                    <a:pt x="0" y="226"/>
                    <a:pt x="905" y="441"/>
                    <a:pt x="2036" y="441"/>
                  </a:cubicBezTo>
                  <a:cubicBezTo>
                    <a:pt x="3155" y="441"/>
                    <a:pt x="4084" y="226"/>
                    <a:pt x="4084" y="226"/>
                  </a:cubicBezTo>
                  <a:cubicBezTo>
                    <a:pt x="4084" y="226"/>
                    <a:pt x="3167" y="0"/>
                    <a:pt x="2036"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6"/>
            <p:cNvSpPr/>
            <p:nvPr/>
          </p:nvSpPr>
          <p:spPr>
            <a:xfrm>
              <a:off x="2625900" y="2605500"/>
              <a:ext cx="68800" cy="11050"/>
            </a:xfrm>
            <a:custGeom>
              <a:avLst/>
              <a:gdLst/>
              <a:ahLst/>
              <a:cxnLst/>
              <a:rect l="l" t="t" r="r" b="b"/>
              <a:pathLst>
                <a:path w="2752" h="442" extrusionOk="0">
                  <a:moveTo>
                    <a:pt x="1382" y="1"/>
                  </a:moveTo>
                  <a:cubicBezTo>
                    <a:pt x="620" y="1"/>
                    <a:pt x="1" y="227"/>
                    <a:pt x="1" y="227"/>
                  </a:cubicBezTo>
                  <a:cubicBezTo>
                    <a:pt x="1" y="227"/>
                    <a:pt x="620" y="441"/>
                    <a:pt x="1382" y="441"/>
                  </a:cubicBezTo>
                  <a:cubicBezTo>
                    <a:pt x="2132" y="441"/>
                    <a:pt x="2751" y="227"/>
                    <a:pt x="2751" y="227"/>
                  </a:cubicBezTo>
                  <a:cubicBezTo>
                    <a:pt x="2751" y="227"/>
                    <a:pt x="2132" y="1"/>
                    <a:pt x="138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6"/>
            <p:cNvSpPr/>
            <p:nvPr/>
          </p:nvSpPr>
          <p:spPr>
            <a:xfrm>
              <a:off x="2671450" y="2571575"/>
              <a:ext cx="39325" cy="11350"/>
            </a:xfrm>
            <a:custGeom>
              <a:avLst/>
              <a:gdLst/>
              <a:ahLst/>
              <a:cxnLst/>
              <a:rect l="l" t="t" r="r" b="b"/>
              <a:pathLst>
                <a:path w="1573" h="454" extrusionOk="0">
                  <a:moveTo>
                    <a:pt x="786" y="1"/>
                  </a:moveTo>
                  <a:cubicBezTo>
                    <a:pt x="358" y="1"/>
                    <a:pt x="1" y="227"/>
                    <a:pt x="1" y="227"/>
                  </a:cubicBezTo>
                  <a:cubicBezTo>
                    <a:pt x="1" y="227"/>
                    <a:pt x="358" y="453"/>
                    <a:pt x="786" y="453"/>
                  </a:cubicBezTo>
                  <a:cubicBezTo>
                    <a:pt x="1227" y="453"/>
                    <a:pt x="1572" y="227"/>
                    <a:pt x="1572" y="227"/>
                  </a:cubicBezTo>
                  <a:cubicBezTo>
                    <a:pt x="1572" y="227"/>
                    <a:pt x="1239" y="1"/>
                    <a:pt x="78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6"/>
            <p:cNvSpPr/>
            <p:nvPr/>
          </p:nvSpPr>
          <p:spPr>
            <a:xfrm>
              <a:off x="2711350" y="2577225"/>
              <a:ext cx="25" cy="25"/>
            </a:xfrm>
            <a:custGeom>
              <a:avLst/>
              <a:gdLst/>
              <a:ahLst/>
              <a:cxnLst/>
              <a:rect l="l" t="t" r="r" b="b"/>
              <a:pathLst>
                <a:path w="1" h="1" fill="none" extrusionOk="0">
                  <a:moveTo>
                    <a:pt x="0" y="1"/>
                  </a:moveTo>
                  <a:close/>
                </a:path>
              </a:pathLst>
            </a:custGeom>
            <a:solidFill>
              <a:srgbClr val="FFFFFF"/>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6"/>
            <p:cNvSpPr/>
            <p:nvPr/>
          </p:nvSpPr>
          <p:spPr>
            <a:xfrm>
              <a:off x="2705675" y="2509075"/>
              <a:ext cx="39625" cy="11325"/>
            </a:xfrm>
            <a:custGeom>
              <a:avLst/>
              <a:gdLst/>
              <a:ahLst/>
              <a:cxnLst/>
              <a:rect l="l" t="t" r="r" b="b"/>
              <a:pathLst>
                <a:path w="1585" h="453" extrusionOk="0">
                  <a:moveTo>
                    <a:pt x="787" y="0"/>
                  </a:moveTo>
                  <a:cubicBezTo>
                    <a:pt x="358" y="0"/>
                    <a:pt x="1" y="226"/>
                    <a:pt x="1" y="226"/>
                  </a:cubicBezTo>
                  <a:cubicBezTo>
                    <a:pt x="1" y="226"/>
                    <a:pt x="358" y="453"/>
                    <a:pt x="787" y="453"/>
                  </a:cubicBezTo>
                  <a:cubicBezTo>
                    <a:pt x="1227" y="453"/>
                    <a:pt x="1584" y="226"/>
                    <a:pt x="1584" y="226"/>
                  </a:cubicBezTo>
                  <a:cubicBezTo>
                    <a:pt x="1584" y="226"/>
                    <a:pt x="1239" y="0"/>
                    <a:pt x="787"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6"/>
            <p:cNvSpPr/>
            <p:nvPr/>
          </p:nvSpPr>
          <p:spPr>
            <a:xfrm>
              <a:off x="2739625" y="2492100"/>
              <a:ext cx="28300" cy="11050"/>
            </a:xfrm>
            <a:custGeom>
              <a:avLst/>
              <a:gdLst/>
              <a:ahLst/>
              <a:cxnLst/>
              <a:rect l="l" t="t" r="r" b="b"/>
              <a:pathLst>
                <a:path w="1132" h="442" extrusionOk="0">
                  <a:moveTo>
                    <a:pt x="560" y="1"/>
                  </a:moveTo>
                  <a:cubicBezTo>
                    <a:pt x="250" y="1"/>
                    <a:pt x="0" y="215"/>
                    <a:pt x="0" y="215"/>
                  </a:cubicBezTo>
                  <a:cubicBezTo>
                    <a:pt x="0" y="215"/>
                    <a:pt x="250" y="441"/>
                    <a:pt x="560" y="441"/>
                  </a:cubicBezTo>
                  <a:cubicBezTo>
                    <a:pt x="869" y="441"/>
                    <a:pt x="1131" y="215"/>
                    <a:pt x="1131" y="215"/>
                  </a:cubicBezTo>
                  <a:cubicBezTo>
                    <a:pt x="1131" y="215"/>
                    <a:pt x="881" y="1"/>
                    <a:pt x="560"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6"/>
            <p:cNvSpPr/>
            <p:nvPr/>
          </p:nvSpPr>
          <p:spPr>
            <a:xfrm>
              <a:off x="2404750" y="2417975"/>
              <a:ext cx="431625" cy="11100"/>
            </a:xfrm>
            <a:custGeom>
              <a:avLst/>
              <a:gdLst/>
              <a:ahLst/>
              <a:cxnLst/>
              <a:rect l="l" t="t" r="r" b="b"/>
              <a:pathLst>
                <a:path w="17265" h="444" extrusionOk="0">
                  <a:moveTo>
                    <a:pt x="8633" y="1"/>
                  </a:moveTo>
                  <a:cubicBezTo>
                    <a:pt x="3870" y="1"/>
                    <a:pt x="1" y="227"/>
                    <a:pt x="1" y="227"/>
                  </a:cubicBezTo>
                  <a:cubicBezTo>
                    <a:pt x="1" y="227"/>
                    <a:pt x="3500" y="443"/>
                    <a:pt x="7957" y="443"/>
                  </a:cubicBezTo>
                  <a:cubicBezTo>
                    <a:pt x="8180" y="443"/>
                    <a:pt x="8405" y="443"/>
                    <a:pt x="8633" y="441"/>
                  </a:cubicBezTo>
                  <a:cubicBezTo>
                    <a:pt x="13395" y="441"/>
                    <a:pt x="17265" y="227"/>
                    <a:pt x="17265" y="227"/>
                  </a:cubicBezTo>
                  <a:cubicBezTo>
                    <a:pt x="17265" y="227"/>
                    <a:pt x="13395" y="1"/>
                    <a:pt x="8633"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6"/>
            <p:cNvSpPr/>
            <p:nvPr/>
          </p:nvSpPr>
          <p:spPr>
            <a:xfrm>
              <a:off x="2625900" y="2361425"/>
              <a:ext cx="193225" cy="11050"/>
            </a:xfrm>
            <a:custGeom>
              <a:avLst/>
              <a:gdLst/>
              <a:ahLst/>
              <a:cxnLst/>
              <a:rect l="l" t="t" r="r" b="b"/>
              <a:pathLst>
                <a:path w="7729" h="442" extrusionOk="0">
                  <a:moveTo>
                    <a:pt x="3882" y="1"/>
                  </a:moveTo>
                  <a:cubicBezTo>
                    <a:pt x="1739" y="1"/>
                    <a:pt x="1" y="227"/>
                    <a:pt x="1" y="227"/>
                  </a:cubicBezTo>
                  <a:cubicBezTo>
                    <a:pt x="1" y="227"/>
                    <a:pt x="1739" y="441"/>
                    <a:pt x="3882" y="441"/>
                  </a:cubicBezTo>
                  <a:cubicBezTo>
                    <a:pt x="6002" y="441"/>
                    <a:pt x="7728" y="227"/>
                    <a:pt x="7728" y="227"/>
                  </a:cubicBezTo>
                  <a:cubicBezTo>
                    <a:pt x="7728" y="227"/>
                    <a:pt x="6002" y="1"/>
                    <a:pt x="3882"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6"/>
            <p:cNvSpPr/>
            <p:nvPr/>
          </p:nvSpPr>
          <p:spPr>
            <a:xfrm>
              <a:off x="2620550" y="2344175"/>
              <a:ext cx="221775" cy="11325"/>
            </a:xfrm>
            <a:custGeom>
              <a:avLst/>
              <a:gdLst/>
              <a:ahLst/>
              <a:cxnLst/>
              <a:rect l="l" t="t" r="r" b="b"/>
              <a:pathLst>
                <a:path w="8871" h="453" extrusionOk="0">
                  <a:moveTo>
                    <a:pt x="4430" y="0"/>
                  </a:moveTo>
                  <a:cubicBezTo>
                    <a:pt x="1977" y="0"/>
                    <a:pt x="1" y="226"/>
                    <a:pt x="1" y="226"/>
                  </a:cubicBezTo>
                  <a:cubicBezTo>
                    <a:pt x="1" y="226"/>
                    <a:pt x="1977" y="453"/>
                    <a:pt x="4430" y="453"/>
                  </a:cubicBezTo>
                  <a:cubicBezTo>
                    <a:pt x="6882" y="453"/>
                    <a:pt x="8871" y="226"/>
                    <a:pt x="8871" y="226"/>
                  </a:cubicBezTo>
                  <a:cubicBezTo>
                    <a:pt x="8871" y="226"/>
                    <a:pt x="6871" y="0"/>
                    <a:pt x="4430" y="0"/>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6"/>
            <p:cNvSpPr/>
            <p:nvPr/>
          </p:nvSpPr>
          <p:spPr>
            <a:xfrm>
              <a:off x="2694075" y="2219150"/>
              <a:ext cx="352150" cy="11350"/>
            </a:xfrm>
            <a:custGeom>
              <a:avLst/>
              <a:gdLst/>
              <a:ahLst/>
              <a:cxnLst/>
              <a:rect l="l" t="t" r="r" b="b"/>
              <a:pathLst>
                <a:path w="14086" h="454" extrusionOk="0">
                  <a:moveTo>
                    <a:pt x="7049" y="1"/>
                  </a:moveTo>
                  <a:cubicBezTo>
                    <a:pt x="3156" y="1"/>
                    <a:pt x="0" y="227"/>
                    <a:pt x="0" y="227"/>
                  </a:cubicBezTo>
                  <a:cubicBezTo>
                    <a:pt x="0" y="227"/>
                    <a:pt x="3156" y="453"/>
                    <a:pt x="7049" y="453"/>
                  </a:cubicBezTo>
                  <a:cubicBezTo>
                    <a:pt x="10930" y="453"/>
                    <a:pt x="14086" y="227"/>
                    <a:pt x="14086" y="227"/>
                  </a:cubicBezTo>
                  <a:cubicBezTo>
                    <a:pt x="14086" y="227"/>
                    <a:pt x="10930" y="1"/>
                    <a:pt x="7049"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2909875" y="2173900"/>
              <a:ext cx="142300" cy="11050"/>
            </a:xfrm>
            <a:custGeom>
              <a:avLst/>
              <a:gdLst/>
              <a:ahLst/>
              <a:cxnLst/>
              <a:rect l="l" t="t" r="r" b="b"/>
              <a:pathLst>
                <a:path w="5692" h="442" extrusionOk="0">
                  <a:moveTo>
                    <a:pt x="2846" y="1"/>
                  </a:moveTo>
                  <a:cubicBezTo>
                    <a:pt x="1274" y="1"/>
                    <a:pt x="1" y="227"/>
                    <a:pt x="1" y="227"/>
                  </a:cubicBezTo>
                  <a:cubicBezTo>
                    <a:pt x="1" y="227"/>
                    <a:pt x="1286" y="441"/>
                    <a:pt x="2846" y="441"/>
                  </a:cubicBezTo>
                  <a:cubicBezTo>
                    <a:pt x="4430" y="441"/>
                    <a:pt x="5692" y="227"/>
                    <a:pt x="5692" y="227"/>
                  </a:cubicBezTo>
                  <a:cubicBezTo>
                    <a:pt x="5692" y="227"/>
                    <a:pt x="4406" y="1"/>
                    <a:pt x="2846" y="1"/>
                  </a:cubicBez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16"/>
          <p:cNvGrpSpPr/>
          <p:nvPr/>
        </p:nvGrpSpPr>
        <p:grpSpPr>
          <a:xfrm>
            <a:off x="2403569" y="2106457"/>
            <a:ext cx="4209458" cy="1540187"/>
            <a:chOff x="2048150" y="1951500"/>
            <a:chExt cx="3702575" cy="1354725"/>
          </a:xfrm>
        </p:grpSpPr>
        <p:sp>
          <p:nvSpPr>
            <p:cNvPr id="308" name="Google Shape;308;p16"/>
            <p:cNvSpPr/>
            <p:nvPr/>
          </p:nvSpPr>
          <p:spPr>
            <a:xfrm>
              <a:off x="2486300" y="2263500"/>
              <a:ext cx="2933425" cy="909675"/>
            </a:xfrm>
            <a:custGeom>
              <a:avLst/>
              <a:gdLst/>
              <a:ahLst/>
              <a:cxnLst/>
              <a:rect l="l" t="t" r="r" b="b"/>
              <a:pathLst>
                <a:path w="117337" h="36387" extrusionOk="0">
                  <a:moveTo>
                    <a:pt x="18849" y="1"/>
                  </a:moveTo>
                  <a:cubicBezTo>
                    <a:pt x="17991" y="1"/>
                    <a:pt x="17205" y="477"/>
                    <a:pt x="16789" y="1239"/>
                  </a:cubicBezTo>
                  <a:lnTo>
                    <a:pt x="430" y="31445"/>
                  </a:lnTo>
                  <a:cubicBezTo>
                    <a:pt x="1" y="32267"/>
                    <a:pt x="13" y="33231"/>
                    <a:pt x="489" y="34029"/>
                  </a:cubicBezTo>
                  <a:cubicBezTo>
                    <a:pt x="965" y="34814"/>
                    <a:pt x="1799" y="35291"/>
                    <a:pt x="2716" y="35291"/>
                  </a:cubicBezTo>
                  <a:lnTo>
                    <a:pt x="48519" y="35291"/>
                  </a:lnTo>
                  <a:lnTo>
                    <a:pt x="49388" y="36267"/>
                  </a:lnTo>
                  <a:cubicBezTo>
                    <a:pt x="49448" y="36350"/>
                    <a:pt x="49543" y="36386"/>
                    <a:pt x="49650" y="36386"/>
                  </a:cubicBezTo>
                  <a:lnTo>
                    <a:pt x="68343" y="36386"/>
                  </a:lnTo>
                  <a:cubicBezTo>
                    <a:pt x="68426" y="36386"/>
                    <a:pt x="68498" y="36362"/>
                    <a:pt x="68557" y="36303"/>
                  </a:cubicBezTo>
                  <a:lnTo>
                    <a:pt x="69772" y="35267"/>
                  </a:lnTo>
                  <a:lnTo>
                    <a:pt x="114884" y="35267"/>
                  </a:lnTo>
                  <a:cubicBezTo>
                    <a:pt x="115718" y="35267"/>
                    <a:pt x="116480" y="34838"/>
                    <a:pt x="116896" y="34124"/>
                  </a:cubicBezTo>
                  <a:cubicBezTo>
                    <a:pt x="117337" y="33409"/>
                    <a:pt x="117337" y="32552"/>
                    <a:pt x="116932" y="31814"/>
                  </a:cubicBezTo>
                  <a:lnTo>
                    <a:pt x="99668" y="846"/>
                  </a:lnTo>
                  <a:cubicBezTo>
                    <a:pt x="99382" y="322"/>
                    <a:pt x="98811" y="1"/>
                    <a:pt x="98216" y="1"/>
                  </a:cubicBezTo>
                  <a:lnTo>
                    <a:pt x="95894" y="1"/>
                  </a:lnTo>
                  <a:cubicBezTo>
                    <a:pt x="95703" y="1"/>
                    <a:pt x="95560" y="144"/>
                    <a:pt x="95560" y="346"/>
                  </a:cubicBezTo>
                  <a:cubicBezTo>
                    <a:pt x="95560" y="536"/>
                    <a:pt x="95703" y="679"/>
                    <a:pt x="95894" y="679"/>
                  </a:cubicBezTo>
                  <a:lnTo>
                    <a:pt x="98216" y="679"/>
                  </a:lnTo>
                  <a:cubicBezTo>
                    <a:pt x="98573" y="679"/>
                    <a:pt x="98894" y="882"/>
                    <a:pt x="99073" y="1191"/>
                  </a:cubicBezTo>
                  <a:lnTo>
                    <a:pt x="116337" y="32159"/>
                  </a:lnTo>
                  <a:cubicBezTo>
                    <a:pt x="116635" y="32683"/>
                    <a:pt x="116623" y="33290"/>
                    <a:pt x="116325" y="33802"/>
                  </a:cubicBezTo>
                  <a:cubicBezTo>
                    <a:pt x="116027" y="34314"/>
                    <a:pt x="115503" y="34612"/>
                    <a:pt x="114908" y="34612"/>
                  </a:cubicBezTo>
                  <a:lnTo>
                    <a:pt x="69664" y="34612"/>
                  </a:lnTo>
                  <a:cubicBezTo>
                    <a:pt x="69569" y="34612"/>
                    <a:pt x="69498" y="34636"/>
                    <a:pt x="69438" y="34695"/>
                  </a:cubicBezTo>
                  <a:lnTo>
                    <a:pt x="68236" y="35719"/>
                  </a:lnTo>
                  <a:lnTo>
                    <a:pt x="49805" y="35719"/>
                  </a:lnTo>
                  <a:lnTo>
                    <a:pt x="48936" y="34731"/>
                  </a:lnTo>
                  <a:cubicBezTo>
                    <a:pt x="48864" y="34660"/>
                    <a:pt x="48781" y="34612"/>
                    <a:pt x="48674" y="34612"/>
                  </a:cubicBezTo>
                  <a:lnTo>
                    <a:pt x="2739" y="34612"/>
                  </a:lnTo>
                  <a:cubicBezTo>
                    <a:pt x="2049" y="34612"/>
                    <a:pt x="1442" y="34255"/>
                    <a:pt x="1084" y="33683"/>
                  </a:cubicBezTo>
                  <a:cubicBezTo>
                    <a:pt x="727" y="33088"/>
                    <a:pt x="715" y="32374"/>
                    <a:pt x="1037" y="31778"/>
                  </a:cubicBezTo>
                  <a:lnTo>
                    <a:pt x="17396" y="1560"/>
                  </a:lnTo>
                  <a:cubicBezTo>
                    <a:pt x="17694" y="1025"/>
                    <a:pt x="18253" y="691"/>
                    <a:pt x="18872" y="691"/>
                  </a:cubicBezTo>
                  <a:lnTo>
                    <a:pt x="19646" y="691"/>
                  </a:lnTo>
                  <a:cubicBezTo>
                    <a:pt x="19837" y="691"/>
                    <a:pt x="19980" y="536"/>
                    <a:pt x="19980" y="346"/>
                  </a:cubicBezTo>
                  <a:cubicBezTo>
                    <a:pt x="19980" y="155"/>
                    <a:pt x="19837" y="1"/>
                    <a:pt x="19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6"/>
            <p:cNvSpPr/>
            <p:nvPr/>
          </p:nvSpPr>
          <p:spPr>
            <a:xfrm>
              <a:off x="2559525" y="2126950"/>
              <a:ext cx="2800975" cy="980425"/>
            </a:xfrm>
            <a:custGeom>
              <a:avLst/>
              <a:gdLst/>
              <a:ahLst/>
              <a:cxnLst/>
              <a:rect l="l" t="t" r="r" b="b"/>
              <a:pathLst>
                <a:path w="112039" h="39217" extrusionOk="0">
                  <a:moveTo>
                    <a:pt x="22639" y="0"/>
                  </a:moveTo>
                  <a:cubicBezTo>
                    <a:pt x="22555" y="0"/>
                    <a:pt x="22471" y="30"/>
                    <a:pt x="22408" y="93"/>
                  </a:cubicBezTo>
                  <a:lnTo>
                    <a:pt x="15717" y="6272"/>
                  </a:lnTo>
                  <a:cubicBezTo>
                    <a:pt x="15681" y="6296"/>
                    <a:pt x="15658" y="6332"/>
                    <a:pt x="15634" y="6368"/>
                  </a:cubicBezTo>
                  <a:lnTo>
                    <a:pt x="37" y="37895"/>
                  </a:lnTo>
                  <a:cubicBezTo>
                    <a:pt x="1" y="38002"/>
                    <a:pt x="1" y="38121"/>
                    <a:pt x="37" y="38205"/>
                  </a:cubicBezTo>
                  <a:cubicBezTo>
                    <a:pt x="96" y="38300"/>
                    <a:pt x="191" y="38371"/>
                    <a:pt x="299" y="38383"/>
                  </a:cubicBezTo>
                  <a:cubicBezTo>
                    <a:pt x="2672" y="38751"/>
                    <a:pt x="5148" y="38899"/>
                    <a:pt x="7682" y="38899"/>
                  </a:cubicBezTo>
                  <a:cubicBezTo>
                    <a:pt x="12941" y="38899"/>
                    <a:pt x="18454" y="38264"/>
                    <a:pt x="23837" y="37645"/>
                  </a:cubicBezTo>
                  <a:cubicBezTo>
                    <a:pt x="27016" y="37264"/>
                    <a:pt x="30005" y="36931"/>
                    <a:pt x="32874" y="36716"/>
                  </a:cubicBezTo>
                  <a:cubicBezTo>
                    <a:pt x="33891" y="36642"/>
                    <a:pt x="34859" y="36608"/>
                    <a:pt x="35776" y="36608"/>
                  </a:cubicBezTo>
                  <a:cubicBezTo>
                    <a:pt x="43751" y="36608"/>
                    <a:pt x="47940" y="39148"/>
                    <a:pt x="47983" y="39169"/>
                  </a:cubicBezTo>
                  <a:cubicBezTo>
                    <a:pt x="48043" y="39205"/>
                    <a:pt x="48102" y="39217"/>
                    <a:pt x="48162" y="39217"/>
                  </a:cubicBezTo>
                  <a:cubicBezTo>
                    <a:pt x="48233" y="39217"/>
                    <a:pt x="48328" y="39193"/>
                    <a:pt x="48376" y="39110"/>
                  </a:cubicBezTo>
                  <a:cubicBezTo>
                    <a:pt x="48416" y="39069"/>
                    <a:pt x="51350" y="36576"/>
                    <a:pt x="56270" y="36576"/>
                  </a:cubicBezTo>
                  <a:cubicBezTo>
                    <a:pt x="58581" y="36576"/>
                    <a:pt x="61331" y="37127"/>
                    <a:pt x="64426" y="38741"/>
                  </a:cubicBezTo>
                  <a:cubicBezTo>
                    <a:pt x="64472" y="38766"/>
                    <a:pt x="64525" y="38779"/>
                    <a:pt x="64579" y="38779"/>
                  </a:cubicBezTo>
                  <a:cubicBezTo>
                    <a:pt x="64650" y="38779"/>
                    <a:pt x="64722" y="38757"/>
                    <a:pt x="64783" y="38717"/>
                  </a:cubicBezTo>
                  <a:cubicBezTo>
                    <a:pt x="64795" y="38717"/>
                    <a:pt x="66223" y="37657"/>
                    <a:pt x="68998" y="36836"/>
                  </a:cubicBezTo>
                  <a:cubicBezTo>
                    <a:pt x="70682" y="36329"/>
                    <a:pt x="73129" y="35844"/>
                    <a:pt x="76270" y="35844"/>
                  </a:cubicBezTo>
                  <a:cubicBezTo>
                    <a:pt x="77858" y="35844"/>
                    <a:pt x="79624" y="35968"/>
                    <a:pt x="81559" y="36276"/>
                  </a:cubicBezTo>
                  <a:cubicBezTo>
                    <a:pt x="88379" y="37346"/>
                    <a:pt x="96490" y="38435"/>
                    <a:pt x="103670" y="38435"/>
                  </a:cubicBezTo>
                  <a:cubicBezTo>
                    <a:pt x="106555" y="38435"/>
                    <a:pt x="109289" y="38259"/>
                    <a:pt x="111729" y="37836"/>
                  </a:cubicBezTo>
                  <a:cubicBezTo>
                    <a:pt x="111848" y="37824"/>
                    <a:pt x="111932" y="37764"/>
                    <a:pt x="111979" y="37657"/>
                  </a:cubicBezTo>
                  <a:cubicBezTo>
                    <a:pt x="112039" y="37550"/>
                    <a:pt x="112027" y="37431"/>
                    <a:pt x="111979" y="37348"/>
                  </a:cubicBezTo>
                  <a:lnTo>
                    <a:pt x="95537" y="6356"/>
                  </a:lnTo>
                  <a:cubicBezTo>
                    <a:pt x="95477" y="6248"/>
                    <a:pt x="95358" y="6177"/>
                    <a:pt x="95239" y="6177"/>
                  </a:cubicBezTo>
                  <a:lnTo>
                    <a:pt x="93155" y="6177"/>
                  </a:lnTo>
                  <a:cubicBezTo>
                    <a:pt x="92953" y="6177"/>
                    <a:pt x="92810" y="6320"/>
                    <a:pt x="92810" y="6522"/>
                  </a:cubicBezTo>
                  <a:cubicBezTo>
                    <a:pt x="92810" y="6713"/>
                    <a:pt x="92953" y="6856"/>
                    <a:pt x="93155" y="6856"/>
                  </a:cubicBezTo>
                  <a:lnTo>
                    <a:pt x="95025" y="6856"/>
                  </a:lnTo>
                  <a:lnTo>
                    <a:pt x="111146" y="37252"/>
                  </a:lnTo>
                  <a:cubicBezTo>
                    <a:pt x="108869" y="37611"/>
                    <a:pt x="106345" y="37762"/>
                    <a:pt x="103690" y="37762"/>
                  </a:cubicBezTo>
                  <a:cubicBezTo>
                    <a:pt x="96558" y="37762"/>
                    <a:pt x="88477" y="36673"/>
                    <a:pt x="81666" y="35597"/>
                  </a:cubicBezTo>
                  <a:cubicBezTo>
                    <a:pt x="79693" y="35289"/>
                    <a:pt x="77890" y="35161"/>
                    <a:pt x="76256" y="35161"/>
                  </a:cubicBezTo>
                  <a:cubicBezTo>
                    <a:pt x="69311" y="35161"/>
                    <a:pt x="65424" y="37472"/>
                    <a:pt x="64557" y="38050"/>
                  </a:cubicBezTo>
                  <a:cubicBezTo>
                    <a:pt x="61442" y="36458"/>
                    <a:pt x="58658" y="35909"/>
                    <a:pt x="56299" y="35909"/>
                  </a:cubicBezTo>
                  <a:cubicBezTo>
                    <a:pt x="51831" y="35909"/>
                    <a:pt x="48890" y="37878"/>
                    <a:pt x="48126" y="38455"/>
                  </a:cubicBezTo>
                  <a:cubicBezTo>
                    <a:pt x="47166" y="37927"/>
                    <a:pt x="43040" y="35906"/>
                    <a:pt x="35788" y="35906"/>
                  </a:cubicBezTo>
                  <a:cubicBezTo>
                    <a:pt x="34853" y="35906"/>
                    <a:pt x="33866" y="35939"/>
                    <a:pt x="32826" y="36014"/>
                  </a:cubicBezTo>
                  <a:cubicBezTo>
                    <a:pt x="29945" y="36228"/>
                    <a:pt x="26957" y="36562"/>
                    <a:pt x="23766" y="36943"/>
                  </a:cubicBezTo>
                  <a:cubicBezTo>
                    <a:pt x="18406" y="37559"/>
                    <a:pt x="12915" y="38193"/>
                    <a:pt x="7690" y="38193"/>
                  </a:cubicBezTo>
                  <a:cubicBezTo>
                    <a:pt x="5347" y="38193"/>
                    <a:pt x="3058" y="38066"/>
                    <a:pt x="858" y="37752"/>
                  </a:cubicBezTo>
                  <a:lnTo>
                    <a:pt x="16241" y="6713"/>
                  </a:lnTo>
                  <a:lnTo>
                    <a:pt x="22873" y="581"/>
                  </a:lnTo>
                  <a:cubicBezTo>
                    <a:pt x="23004" y="462"/>
                    <a:pt x="23016" y="236"/>
                    <a:pt x="22885" y="105"/>
                  </a:cubicBezTo>
                  <a:cubicBezTo>
                    <a:pt x="22822" y="36"/>
                    <a:pt x="22731" y="0"/>
                    <a:pt x="226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a:off x="2941125" y="1951500"/>
              <a:ext cx="1021875" cy="1061525"/>
            </a:xfrm>
            <a:custGeom>
              <a:avLst/>
              <a:gdLst/>
              <a:ahLst/>
              <a:cxnLst/>
              <a:rect l="l" t="t" r="r" b="b"/>
              <a:pathLst>
                <a:path w="40875" h="42461" extrusionOk="0">
                  <a:moveTo>
                    <a:pt x="12026" y="920"/>
                  </a:moveTo>
                  <a:cubicBezTo>
                    <a:pt x="13972" y="2497"/>
                    <a:pt x="16162" y="2926"/>
                    <a:pt x="18689" y="2926"/>
                  </a:cubicBezTo>
                  <a:cubicBezTo>
                    <a:pt x="20073" y="2926"/>
                    <a:pt x="21557" y="2797"/>
                    <a:pt x="23158" y="2658"/>
                  </a:cubicBezTo>
                  <a:cubicBezTo>
                    <a:pt x="24934" y="2503"/>
                    <a:pt x="26899" y="2332"/>
                    <a:pt x="29003" y="2332"/>
                  </a:cubicBezTo>
                  <a:cubicBezTo>
                    <a:pt x="29481" y="2332"/>
                    <a:pt x="29966" y="2341"/>
                    <a:pt x="30457" y="2360"/>
                  </a:cubicBezTo>
                  <a:cubicBezTo>
                    <a:pt x="34576" y="2515"/>
                    <a:pt x="36993" y="4075"/>
                    <a:pt x="38279" y="5337"/>
                  </a:cubicBezTo>
                  <a:cubicBezTo>
                    <a:pt x="39553" y="6575"/>
                    <a:pt x="40041" y="7790"/>
                    <a:pt x="40125" y="8052"/>
                  </a:cubicBezTo>
                  <a:lnTo>
                    <a:pt x="40172" y="40698"/>
                  </a:lnTo>
                  <a:cubicBezTo>
                    <a:pt x="36517" y="34436"/>
                    <a:pt x="28326" y="33709"/>
                    <a:pt x="21253" y="33709"/>
                  </a:cubicBezTo>
                  <a:cubicBezTo>
                    <a:pt x="20146" y="33709"/>
                    <a:pt x="19051" y="33721"/>
                    <a:pt x="18003" y="33745"/>
                  </a:cubicBezTo>
                  <a:cubicBezTo>
                    <a:pt x="17074" y="33764"/>
                    <a:pt x="16175" y="33780"/>
                    <a:pt x="15337" y="33780"/>
                  </a:cubicBezTo>
                  <a:cubicBezTo>
                    <a:pt x="14585" y="33780"/>
                    <a:pt x="13883" y="33767"/>
                    <a:pt x="13252" y="33733"/>
                  </a:cubicBezTo>
                  <a:cubicBezTo>
                    <a:pt x="7002" y="33364"/>
                    <a:pt x="1906" y="30340"/>
                    <a:pt x="798" y="29638"/>
                  </a:cubicBezTo>
                  <a:lnTo>
                    <a:pt x="12026" y="920"/>
                  </a:lnTo>
                  <a:close/>
                  <a:moveTo>
                    <a:pt x="11911" y="1"/>
                  </a:moveTo>
                  <a:cubicBezTo>
                    <a:pt x="11882" y="1"/>
                    <a:pt x="11852" y="5"/>
                    <a:pt x="11824" y="15"/>
                  </a:cubicBezTo>
                  <a:cubicBezTo>
                    <a:pt x="11716" y="39"/>
                    <a:pt x="11633" y="110"/>
                    <a:pt x="11585" y="217"/>
                  </a:cubicBezTo>
                  <a:lnTo>
                    <a:pt x="60" y="29638"/>
                  </a:lnTo>
                  <a:cubicBezTo>
                    <a:pt x="1" y="29792"/>
                    <a:pt x="48" y="29959"/>
                    <a:pt x="179" y="30042"/>
                  </a:cubicBezTo>
                  <a:cubicBezTo>
                    <a:pt x="239" y="30078"/>
                    <a:pt x="5978" y="33971"/>
                    <a:pt x="13217" y="34388"/>
                  </a:cubicBezTo>
                  <a:cubicBezTo>
                    <a:pt x="13864" y="34422"/>
                    <a:pt x="14578" y="34434"/>
                    <a:pt x="15338" y="34434"/>
                  </a:cubicBezTo>
                  <a:cubicBezTo>
                    <a:pt x="16186" y="34434"/>
                    <a:pt x="17091" y="34419"/>
                    <a:pt x="18027" y="34400"/>
                  </a:cubicBezTo>
                  <a:cubicBezTo>
                    <a:pt x="19021" y="34385"/>
                    <a:pt x="20061" y="34369"/>
                    <a:pt x="21128" y="34369"/>
                  </a:cubicBezTo>
                  <a:cubicBezTo>
                    <a:pt x="28493" y="34369"/>
                    <a:pt x="37098" y="35133"/>
                    <a:pt x="40208" y="42246"/>
                  </a:cubicBezTo>
                  <a:cubicBezTo>
                    <a:pt x="40268" y="42377"/>
                    <a:pt x="40387" y="42461"/>
                    <a:pt x="40518" y="42461"/>
                  </a:cubicBezTo>
                  <a:lnTo>
                    <a:pt x="40601" y="42461"/>
                  </a:lnTo>
                  <a:cubicBezTo>
                    <a:pt x="40756" y="42425"/>
                    <a:pt x="40875" y="42294"/>
                    <a:pt x="40875" y="42127"/>
                  </a:cubicBezTo>
                  <a:lnTo>
                    <a:pt x="40827" y="7992"/>
                  </a:lnTo>
                  <a:cubicBezTo>
                    <a:pt x="40827" y="7956"/>
                    <a:pt x="40827" y="7909"/>
                    <a:pt x="40815" y="7885"/>
                  </a:cubicBezTo>
                  <a:cubicBezTo>
                    <a:pt x="40780" y="7825"/>
                    <a:pt x="40327" y="6361"/>
                    <a:pt x="38803" y="4873"/>
                  </a:cubicBezTo>
                  <a:cubicBezTo>
                    <a:pt x="37422" y="3503"/>
                    <a:pt x="34850" y="1836"/>
                    <a:pt x="30504" y="1682"/>
                  </a:cubicBezTo>
                  <a:cubicBezTo>
                    <a:pt x="29987" y="1661"/>
                    <a:pt x="29477" y="1652"/>
                    <a:pt x="28976" y="1652"/>
                  </a:cubicBezTo>
                  <a:cubicBezTo>
                    <a:pt x="26856" y="1652"/>
                    <a:pt x="24884" y="1816"/>
                    <a:pt x="23123" y="1979"/>
                  </a:cubicBezTo>
                  <a:cubicBezTo>
                    <a:pt x="21563" y="2110"/>
                    <a:pt x="20116" y="2232"/>
                    <a:pt x="18773" y="2232"/>
                  </a:cubicBezTo>
                  <a:cubicBezTo>
                    <a:pt x="16201" y="2232"/>
                    <a:pt x="14010" y="1784"/>
                    <a:pt x="12133" y="86"/>
                  </a:cubicBezTo>
                  <a:cubicBezTo>
                    <a:pt x="12072" y="34"/>
                    <a:pt x="11992" y="1"/>
                    <a:pt x="11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a:off x="2797950" y="1979225"/>
              <a:ext cx="2263400" cy="1033800"/>
            </a:xfrm>
            <a:custGeom>
              <a:avLst/>
              <a:gdLst/>
              <a:ahLst/>
              <a:cxnLst/>
              <a:rect l="l" t="t" r="r" b="b"/>
              <a:pathLst>
                <a:path w="90536" h="41352" extrusionOk="0">
                  <a:moveTo>
                    <a:pt x="57256" y="0"/>
                  </a:moveTo>
                  <a:cubicBezTo>
                    <a:pt x="52615" y="0"/>
                    <a:pt x="48389" y="1624"/>
                    <a:pt x="45864" y="6681"/>
                  </a:cubicBezTo>
                  <a:cubicBezTo>
                    <a:pt x="45780" y="6859"/>
                    <a:pt x="45852" y="7050"/>
                    <a:pt x="46018" y="7145"/>
                  </a:cubicBezTo>
                  <a:cubicBezTo>
                    <a:pt x="46071" y="7173"/>
                    <a:pt x="46124" y="7185"/>
                    <a:pt x="46175" y="7185"/>
                  </a:cubicBezTo>
                  <a:cubicBezTo>
                    <a:pt x="46300" y="7185"/>
                    <a:pt x="46415" y="7112"/>
                    <a:pt x="46483" y="7002"/>
                  </a:cubicBezTo>
                  <a:cubicBezTo>
                    <a:pt x="48855" y="2237"/>
                    <a:pt x="52878" y="701"/>
                    <a:pt x="57317" y="701"/>
                  </a:cubicBezTo>
                  <a:cubicBezTo>
                    <a:pt x="60742" y="701"/>
                    <a:pt x="64416" y="1615"/>
                    <a:pt x="67771" y="2668"/>
                  </a:cubicBezTo>
                  <a:cubicBezTo>
                    <a:pt x="71386" y="3803"/>
                    <a:pt x="73615" y="4096"/>
                    <a:pt x="74949" y="4096"/>
                  </a:cubicBezTo>
                  <a:cubicBezTo>
                    <a:pt x="75658" y="4096"/>
                    <a:pt x="76114" y="4013"/>
                    <a:pt x="76391" y="3930"/>
                  </a:cubicBezTo>
                  <a:lnTo>
                    <a:pt x="89679" y="31326"/>
                  </a:lnTo>
                  <a:cubicBezTo>
                    <a:pt x="87702" y="31753"/>
                    <a:pt x="85948" y="31924"/>
                    <a:pt x="84331" y="31924"/>
                  </a:cubicBezTo>
                  <a:cubicBezTo>
                    <a:pt x="81117" y="31924"/>
                    <a:pt x="78450" y="31246"/>
                    <a:pt x="75677" y="30541"/>
                  </a:cubicBezTo>
                  <a:cubicBezTo>
                    <a:pt x="72625" y="29759"/>
                    <a:pt x="69483" y="28964"/>
                    <a:pt x="65378" y="28964"/>
                  </a:cubicBezTo>
                  <a:cubicBezTo>
                    <a:pt x="64103" y="28964"/>
                    <a:pt x="62734" y="29041"/>
                    <a:pt x="61247" y="29219"/>
                  </a:cubicBezTo>
                  <a:cubicBezTo>
                    <a:pt x="50281" y="30529"/>
                    <a:pt x="46923" y="37815"/>
                    <a:pt x="46126" y="40185"/>
                  </a:cubicBezTo>
                  <a:cubicBezTo>
                    <a:pt x="44959" y="38577"/>
                    <a:pt x="41113" y="34529"/>
                    <a:pt x="31481" y="33755"/>
                  </a:cubicBezTo>
                  <a:cubicBezTo>
                    <a:pt x="30239" y="33656"/>
                    <a:pt x="28811" y="33613"/>
                    <a:pt x="27262" y="33613"/>
                  </a:cubicBezTo>
                  <a:cubicBezTo>
                    <a:pt x="17819" y="33613"/>
                    <a:pt x="3921" y="35219"/>
                    <a:pt x="894" y="35577"/>
                  </a:cubicBezTo>
                  <a:lnTo>
                    <a:pt x="14086" y="5371"/>
                  </a:lnTo>
                  <a:lnTo>
                    <a:pt x="15348" y="5371"/>
                  </a:lnTo>
                  <a:cubicBezTo>
                    <a:pt x="15538" y="5371"/>
                    <a:pt x="15693" y="5228"/>
                    <a:pt x="15693" y="5038"/>
                  </a:cubicBezTo>
                  <a:cubicBezTo>
                    <a:pt x="15693" y="4835"/>
                    <a:pt x="15538" y="4692"/>
                    <a:pt x="15348" y="4692"/>
                  </a:cubicBezTo>
                  <a:lnTo>
                    <a:pt x="13860" y="4692"/>
                  </a:lnTo>
                  <a:cubicBezTo>
                    <a:pt x="13729" y="4692"/>
                    <a:pt x="13610" y="4776"/>
                    <a:pt x="13550" y="4895"/>
                  </a:cubicBezTo>
                  <a:lnTo>
                    <a:pt x="48" y="35839"/>
                  </a:lnTo>
                  <a:cubicBezTo>
                    <a:pt x="1" y="35958"/>
                    <a:pt x="13" y="36077"/>
                    <a:pt x="96" y="36184"/>
                  </a:cubicBezTo>
                  <a:cubicBezTo>
                    <a:pt x="159" y="36278"/>
                    <a:pt x="258" y="36317"/>
                    <a:pt x="362" y="36317"/>
                  </a:cubicBezTo>
                  <a:cubicBezTo>
                    <a:pt x="377" y="36317"/>
                    <a:pt x="391" y="36317"/>
                    <a:pt x="406" y="36315"/>
                  </a:cubicBezTo>
                  <a:cubicBezTo>
                    <a:pt x="582" y="36294"/>
                    <a:pt x="16715" y="34280"/>
                    <a:pt x="27241" y="34280"/>
                  </a:cubicBezTo>
                  <a:cubicBezTo>
                    <a:pt x="28781" y="34280"/>
                    <a:pt x="30201" y="34323"/>
                    <a:pt x="31433" y="34422"/>
                  </a:cubicBezTo>
                  <a:cubicBezTo>
                    <a:pt x="42851" y="35339"/>
                    <a:pt x="45911" y="41090"/>
                    <a:pt x="45947" y="41149"/>
                  </a:cubicBezTo>
                  <a:cubicBezTo>
                    <a:pt x="45995" y="41268"/>
                    <a:pt x="46114" y="41352"/>
                    <a:pt x="46245" y="41352"/>
                  </a:cubicBezTo>
                  <a:cubicBezTo>
                    <a:pt x="46257" y="41352"/>
                    <a:pt x="46268" y="41352"/>
                    <a:pt x="46292" y="41304"/>
                  </a:cubicBezTo>
                  <a:cubicBezTo>
                    <a:pt x="46423" y="41280"/>
                    <a:pt x="46542" y="41161"/>
                    <a:pt x="46566" y="41030"/>
                  </a:cubicBezTo>
                  <a:cubicBezTo>
                    <a:pt x="46590" y="40947"/>
                    <a:pt x="48745" y="31374"/>
                    <a:pt x="61318" y="29874"/>
                  </a:cubicBezTo>
                  <a:cubicBezTo>
                    <a:pt x="62756" y="29704"/>
                    <a:pt x="64081" y="29630"/>
                    <a:pt x="65317" y="29630"/>
                  </a:cubicBezTo>
                  <a:cubicBezTo>
                    <a:pt x="69366" y="29630"/>
                    <a:pt x="72470" y="30418"/>
                    <a:pt x="75498" y="31184"/>
                  </a:cubicBezTo>
                  <a:cubicBezTo>
                    <a:pt x="78326" y="31896"/>
                    <a:pt x="81048" y="32589"/>
                    <a:pt x="84343" y="32589"/>
                  </a:cubicBezTo>
                  <a:cubicBezTo>
                    <a:pt x="86112" y="32589"/>
                    <a:pt x="88046" y="32389"/>
                    <a:pt x="90250" y="31886"/>
                  </a:cubicBezTo>
                  <a:cubicBezTo>
                    <a:pt x="90357" y="31862"/>
                    <a:pt x="90441" y="31791"/>
                    <a:pt x="90488" y="31707"/>
                  </a:cubicBezTo>
                  <a:cubicBezTo>
                    <a:pt x="90536" y="31612"/>
                    <a:pt x="90536" y="31493"/>
                    <a:pt x="90488" y="31410"/>
                  </a:cubicBezTo>
                  <a:lnTo>
                    <a:pt x="76868" y="3335"/>
                  </a:lnTo>
                  <a:cubicBezTo>
                    <a:pt x="76820" y="3252"/>
                    <a:pt x="76748" y="3180"/>
                    <a:pt x="76665" y="3156"/>
                  </a:cubicBezTo>
                  <a:cubicBezTo>
                    <a:pt x="76632" y="3144"/>
                    <a:pt x="76600" y="3139"/>
                    <a:pt x="76569" y="3139"/>
                  </a:cubicBezTo>
                  <a:cubicBezTo>
                    <a:pt x="76510" y="3139"/>
                    <a:pt x="76453" y="3157"/>
                    <a:pt x="76391" y="3180"/>
                  </a:cubicBezTo>
                  <a:cubicBezTo>
                    <a:pt x="76380" y="3191"/>
                    <a:pt x="75995" y="3391"/>
                    <a:pt x="74918" y="3391"/>
                  </a:cubicBezTo>
                  <a:cubicBezTo>
                    <a:pt x="73679" y="3391"/>
                    <a:pt x="71526" y="3127"/>
                    <a:pt x="67974" y="2013"/>
                  </a:cubicBezTo>
                  <a:cubicBezTo>
                    <a:pt x="64537" y="935"/>
                    <a:pt x="60777" y="0"/>
                    <a:pt x="572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a:off x="4127000" y="2162600"/>
              <a:ext cx="1021275" cy="706050"/>
            </a:xfrm>
            <a:custGeom>
              <a:avLst/>
              <a:gdLst/>
              <a:ahLst/>
              <a:cxnLst/>
              <a:rect l="l" t="t" r="r" b="b"/>
              <a:pathLst>
                <a:path w="40851" h="28242" extrusionOk="0">
                  <a:moveTo>
                    <a:pt x="25432" y="0"/>
                  </a:moveTo>
                  <a:cubicBezTo>
                    <a:pt x="25241" y="0"/>
                    <a:pt x="25099" y="155"/>
                    <a:pt x="25099" y="346"/>
                  </a:cubicBezTo>
                  <a:cubicBezTo>
                    <a:pt x="25099" y="536"/>
                    <a:pt x="25241" y="691"/>
                    <a:pt x="25432" y="691"/>
                  </a:cubicBezTo>
                  <a:lnTo>
                    <a:pt x="26551" y="691"/>
                  </a:lnTo>
                  <a:lnTo>
                    <a:pt x="39874" y="27444"/>
                  </a:lnTo>
                  <a:cubicBezTo>
                    <a:pt x="37493" y="27004"/>
                    <a:pt x="29278" y="25468"/>
                    <a:pt x="23360" y="24325"/>
                  </a:cubicBezTo>
                  <a:lnTo>
                    <a:pt x="22908" y="24230"/>
                  </a:lnTo>
                  <a:cubicBezTo>
                    <a:pt x="20016" y="23666"/>
                    <a:pt x="15930" y="22873"/>
                    <a:pt x="11603" y="22873"/>
                  </a:cubicBezTo>
                  <a:cubicBezTo>
                    <a:pt x="7698" y="22873"/>
                    <a:pt x="3598" y="23519"/>
                    <a:pt x="0" y="25563"/>
                  </a:cubicBezTo>
                  <a:cubicBezTo>
                    <a:pt x="107" y="25527"/>
                    <a:pt x="203" y="25515"/>
                    <a:pt x="310" y="25480"/>
                  </a:cubicBezTo>
                  <a:cubicBezTo>
                    <a:pt x="1536" y="25063"/>
                    <a:pt x="2798" y="24765"/>
                    <a:pt x="4048" y="24575"/>
                  </a:cubicBezTo>
                  <a:cubicBezTo>
                    <a:pt x="6513" y="23827"/>
                    <a:pt x="9094" y="23555"/>
                    <a:pt x="11598" y="23555"/>
                  </a:cubicBezTo>
                  <a:cubicBezTo>
                    <a:pt x="15868" y="23555"/>
                    <a:pt x="19913" y="24345"/>
                    <a:pt x="22765" y="24908"/>
                  </a:cubicBezTo>
                  <a:lnTo>
                    <a:pt x="23229" y="24992"/>
                  </a:lnTo>
                  <a:cubicBezTo>
                    <a:pt x="30171" y="26337"/>
                    <a:pt x="40303" y="28218"/>
                    <a:pt x="40410" y="28242"/>
                  </a:cubicBezTo>
                  <a:lnTo>
                    <a:pt x="40470" y="28242"/>
                  </a:lnTo>
                  <a:cubicBezTo>
                    <a:pt x="40565" y="28242"/>
                    <a:pt x="40672" y="28194"/>
                    <a:pt x="40731" y="28099"/>
                  </a:cubicBezTo>
                  <a:cubicBezTo>
                    <a:pt x="40839" y="28016"/>
                    <a:pt x="40851" y="27885"/>
                    <a:pt x="40791" y="27766"/>
                  </a:cubicBezTo>
                  <a:lnTo>
                    <a:pt x="27075" y="203"/>
                  </a:lnTo>
                  <a:cubicBezTo>
                    <a:pt x="27015" y="84"/>
                    <a:pt x="26896" y="0"/>
                    <a:pt x="26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a:off x="4095150" y="2218250"/>
              <a:ext cx="1139450" cy="753400"/>
            </a:xfrm>
            <a:custGeom>
              <a:avLst/>
              <a:gdLst/>
              <a:ahLst/>
              <a:cxnLst/>
              <a:rect l="l" t="t" r="r" b="b"/>
              <a:pathLst>
                <a:path w="45578" h="30136" extrusionOk="0">
                  <a:moveTo>
                    <a:pt x="29147" y="1"/>
                  </a:moveTo>
                  <a:cubicBezTo>
                    <a:pt x="28956" y="1"/>
                    <a:pt x="28813" y="144"/>
                    <a:pt x="28813" y="334"/>
                  </a:cubicBezTo>
                  <a:cubicBezTo>
                    <a:pt x="28813" y="537"/>
                    <a:pt x="28956" y="680"/>
                    <a:pt x="29147" y="680"/>
                  </a:cubicBezTo>
                  <a:lnTo>
                    <a:pt x="30254" y="680"/>
                  </a:lnTo>
                  <a:lnTo>
                    <a:pt x="44684" y="29362"/>
                  </a:lnTo>
                  <a:cubicBezTo>
                    <a:pt x="44523" y="29369"/>
                    <a:pt x="44357" y="29372"/>
                    <a:pt x="44185" y="29372"/>
                  </a:cubicBezTo>
                  <a:cubicBezTo>
                    <a:pt x="42307" y="29372"/>
                    <a:pt x="39697" y="28959"/>
                    <a:pt x="34909" y="28207"/>
                  </a:cubicBezTo>
                  <a:cubicBezTo>
                    <a:pt x="31528" y="27671"/>
                    <a:pt x="26908" y="26945"/>
                    <a:pt x="20681" y="26087"/>
                  </a:cubicBezTo>
                  <a:cubicBezTo>
                    <a:pt x="18588" y="25794"/>
                    <a:pt x="16667" y="25666"/>
                    <a:pt x="14906" y="25666"/>
                  </a:cubicBezTo>
                  <a:cubicBezTo>
                    <a:pt x="7012" y="25666"/>
                    <a:pt x="2356" y="28247"/>
                    <a:pt x="0" y="30136"/>
                  </a:cubicBezTo>
                  <a:cubicBezTo>
                    <a:pt x="1215" y="29505"/>
                    <a:pt x="2501" y="29016"/>
                    <a:pt x="3822" y="28612"/>
                  </a:cubicBezTo>
                  <a:cubicBezTo>
                    <a:pt x="6405" y="27382"/>
                    <a:pt x="10054" y="26349"/>
                    <a:pt x="14987" y="26349"/>
                  </a:cubicBezTo>
                  <a:cubicBezTo>
                    <a:pt x="16693" y="26349"/>
                    <a:pt x="18552" y="26473"/>
                    <a:pt x="20574" y="26754"/>
                  </a:cubicBezTo>
                  <a:cubicBezTo>
                    <a:pt x="26801" y="27611"/>
                    <a:pt x="31433" y="28350"/>
                    <a:pt x="34790" y="28885"/>
                  </a:cubicBezTo>
                  <a:cubicBezTo>
                    <a:pt x="39555" y="29634"/>
                    <a:pt x="42179" y="30048"/>
                    <a:pt x="44116" y="30048"/>
                  </a:cubicBezTo>
                  <a:cubicBezTo>
                    <a:pt x="44521" y="30048"/>
                    <a:pt x="44897" y="30030"/>
                    <a:pt x="45256" y="29993"/>
                  </a:cubicBezTo>
                  <a:cubicBezTo>
                    <a:pt x="45375" y="29981"/>
                    <a:pt x="45458" y="29921"/>
                    <a:pt x="45518" y="29814"/>
                  </a:cubicBezTo>
                  <a:cubicBezTo>
                    <a:pt x="45565" y="29731"/>
                    <a:pt x="45577" y="29612"/>
                    <a:pt x="45518" y="29505"/>
                  </a:cubicBezTo>
                  <a:lnTo>
                    <a:pt x="30754" y="191"/>
                  </a:lnTo>
                  <a:cubicBezTo>
                    <a:pt x="30695" y="72"/>
                    <a:pt x="30575" y="1"/>
                    <a:pt x="30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a:off x="3949300" y="2994550"/>
              <a:ext cx="12525" cy="33950"/>
            </a:xfrm>
            <a:custGeom>
              <a:avLst/>
              <a:gdLst/>
              <a:ahLst/>
              <a:cxnLst/>
              <a:rect l="l" t="t" r="r" b="b"/>
              <a:pathLst>
                <a:path w="501" h="1358" extrusionOk="0">
                  <a:moveTo>
                    <a:pt x="155" y="0"/>
                  </a:moveTo>
                  <a:cubicBezTo>
                    <a:pt x="155" y="0"/>
                    <a:pt x="0" y="334"/>
                    <a:pt x="12" y="691"/>
                  </a:cubicBezTo>
                  <a:cubicBezTo>
                    <a:pt x="36" y="1048"/>
                    <a:pt x="250" y="1358"/>
                    <a:pt x="250" y="1358"/>
                  </a:cubicBezTo>
                  <a:cubicBezTo>
                    <a:pt x="250" y="1358"/>
                    <a:pt x="500" y="1060"/>
                    <a:pt x="453" y="667"/>
                  </a:cubicBezTo>
                  <a:cubicBezTo>
                    <a:pt x="441" y="274"/>
                    <a:pt x="155"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6"/>
            <p:cNvSpPr/>
            <p:nvPr/>
          </p:nvSpPr>
          <p:spPr>
            <a:xfrm>
              <a:off x="3959125" y="2793625"/>
              <a:ext cx="388150" cy="234575"/>
            </a:xfrm>
            <a:custGeom>
              <a:avLst/>
              <a:gdLst/>
              <a:ahLst/>
              <a:cxnLst/>
              <a:rect l="l" t="t" r="r" b="b"/>
              <a:pathLst>
                <a:path w="15526" h="9383" extrusionOk="0">
                  <a:moveTo>
                    <a:pt x="15526" y="1"/>
                  </a:moveTo>
                  <a:cubicBezTo>
                    <a:pt x="15526" y="1"/>
                    <a:pt x="15252" y="36"/>
                    <a:pt x="14811" y="108"/>
                  </a:cubicBezTo>
                  <a:cubicBezTo>
                    <a:pt x="14335" y="179"/>
                    <a:pt x="13657" y="286"/>
                    <a:pt x="12823" y="465"/>
                  </a:cubicBezTo>
                  <a:cubicBezTo>
                    <a:pt x="11156" y="822"/>
                    <a:pt x="8811" y="1417"/>
                    <a:pt x="6477" y="2644"/>
                  </a:cubicBezTo>
                  <a:cubicBezTo>
                    <a:pt x="4143" y="3870"/>
                    <a:pt x="2357" y="5561"/>
                    <a:pt x="1357" y="6954"/>
                  </a:cubicBezTo>
                  <a:cubicBezTo>
                    <a:pt x="857" y="7656"/>
                    <a:pt x="512" y="8264"/>
                    <a:pt x="298" y="8692"/>
                  </a:cubicBezTo>
                  <a:cubicBezTo>
                    <a:pt x="202" y="8918"/>
                    <a:pt x="143" y="9085"/>
                    <a:pt x="83" y="9204"/>
                  </a:cubicBezTo>
                  <a:cubicBezTo>
                    <a:pt x="36" y="9323"/>
                    <a:pt x="0" y="9383"/>
                    <a:pt x="0" y="9383"/>
                  </a:cubicBezTo>
                  <a:cubicBezTo>
                    <a:pt x="0" y="9383"/>
                    <a:pt x="36" y="9323"/>
                    <a:pt x="95" y="9216"/>
                  </a:cubicBezTo>
                  <a:cubicBezTo>
                    <a:pt x="155" y="9109"/>
                    <a:pt x="226" y="8930"/>
                    <a:pt x="357" y="8740"/>
                  </a:cubicBezTo>
                  <a:cubicBezTo>
                    <a:pt x="619" y="8323"/>
                    <a:pt x="1000" y="7763"/>
                    <a:pt x="1536" y="7109"/>
                  </a:cubicBezTo>
                  <a:cubicBezTo>
                    <a:pt x="2608" y="5787"/>
                    <a:pt x="4405" y="4239"/>
                    <a:pt x="6691" y="3049"/>
                  </a:cubicBezTo>
                  <a:cubicBezTo>
                    <a:pt x="8965" y="1858"/>
                    <a:pt x="11228" y="1167"/>
                    <a:pt x="12859" y="703"/>
                  </a:cubicBezTo>
                  <a:cubicBezTo>
                    <a:pt x="13680" y="465"/>
                    <a:pt x="14347" y="298"/>
                    <a:pt x="14811" y="179"/>
                  </a:cubicBezTo>
                  <a:cubicBezTo>
                    <a:pt x="15276" y="60"/>
                    <a:pt x="15526" y="1"/>
                    <a:pt x="15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a:off x="3967150" y="2821900"/>
              <a:ext cx="398000" cy="204525"/>
            </a:xfrm>
            <a:custGeom>
              <a:avLst/>
              <a:gdLst/>
              <a:ahLst/>
              <a:cxnLst/>
              <a:rect l="l" t="t" r="r" b="b"/>
              <a:pathLst>
                <a:path w="15920" h="8181" extrusionOk="0">
                  <a:moveTo>
                    <a:pt x="15919" y="1"/>
                  </a:moveTo>
                  <a:cubicBezTo>
                    <a:pt x="15919" y="1"/>
                    <a:pt x="15669" y="25"/>
                    <a:pt x="15193" y="48"/>
                  </a:cubicBezTo>
                  <a:cubicBezTo>
                    <a:pt x="14955" y="60"/>
                    <a:pt x="14669" y="84"/>
                    <a:pt x="14348" y="120"/>
                  </a:cubicBezTo>
                  <a:cubicBezTo>
                    <a:pt x="14014" y="167"/>
                    <a:pt x="13633" y="215"/>
                    <a:pt x="13228" y="286"/>
                  </a:cubicBezTo>
                  <a:cubicBezTo>
                    <a:pt x="12812" y="346"/>
                    <a:pt x="12359" y="441"/>
                    <a:pt x="11883" y="560"/>
                  </a:cubicBezTo>
                  <a:cubicBezTo>
                    <a:pt x="11395" y="656"/>
                    <a:pt x="10907" y="810"/>
                    <a:pt x="10371" y="977"/>
                  </a:cubicBezTo>
                  <a:cubicBezTo>
                    <a:pt x="9323" y="1310"/>
                    <a:pt x="8192" y="1763"/>
                    <a:pt x="7049" y="2346"/>
                  </a:cubicBezTo>
                  <a:cubicBezTo>
                    <a:pt x="5918" y="2918"/>
                    <a:pt x="4894" y="3596"/>
                    <a:pt x="4001" y="4251"/>
                  </a:cubicBezTo>
                  <a:cubicBezTo>
                    <a:pt x="3572" y="4573"/>
                    <a:pt x="3132" y="4906"/>
                    <a:pt x="2775" y="5228"/>
                  </a:cubicBezTo>
                  <a:cubicBezTo>
                    <a:pt x="2406" y="5537"/>
                    <a:pt x="2084" y="5859"/>
                    <a:pt x="1786" y="6156"/>
                  </a:cubicBezTo>
                  <a:cubicBezTo>
                    <a:pt x="1489" y="6454"/>
                    <a:pt x="1227" y="6728"/>
                    <a:pt x="1013" y="6966"/>
                  </a:cubicBezTo>
                  <a:cubicBezTo>
                    <a:pt x="786" y="7204"/>
                    <a:pt x="608" y="7430"/>
                    <a:pt x="453" y="7609"/>
                  </a:cubicBezTo>
                  <a:cubicBezTo>
                    <a:pt x="155" y="7978"/>
                    <a:pt x="1" y="8180"/>
                    <a:pt x="1" y="8180"/>
                  </a:cubicBezTo>
                  <a:lnTo>
                    <a:pt x="501" y="7668"/>
                  </a:lnTo>
                  <a:cubicBezTo>
                    <a:pt x="667" y="7502"/>
                    <a:pt x="870" y="7311"/>
                    <a:pt x="1108" y="7085"/>
                  </a:cubicBezTo>
                  <a:cubicBezTo>
                    <a:pt x="1370" y="6871"/>
                    <a:pt x="1620" y="6609"/>
                    <a:pt x="1941" y="6347"/>
                  </a:cubicBezTo>
                  <a:cubicBezTo>
                    <a:pt x="2263" y="6073"/>
                    <a:pt x="2596" y="5799"/>
                    <a:pt x="2989" y="5501"/>
                  </a:cubicBezTo>
                  <a:cubicBezTo>
                    <a:pt x="3370" y="5180"/>
                    <a:pt x="3787" y="4882"/>
                    <a:pt x="4239" y="4573"/>
                  </a:cubicBezTo>
                  <a:cubicBezTo>
                    <a:pt x="5144" y="3965"/>
                    <a:pt x="6156" y="3334"/>
                    <a:pt x="7275" y="2763"/>
                  </a:cubicBezTo>
                  <a:cubicBezTo>
                    <a:pt x="8394" y="2180"/>
                    <a:pt x="9490" y="1715"/>
                    <a:pt x="10514" y="1346"/>
                  </a:cubicBezTo>
                  <a:cubicBezTo>
                    <a:pt x="11038" y="1168"/>
                    <a:pt x="11526" y="1001"/>
                    <a:pt x="11990" y="870"/>
                  </a:cubicBezTo>
                  <a:cubicBezTo>
                    <a:pt x="12454" y="715"/>
                    <a:pt x="12883" y="620"/>
                    <a:pt x="13288" y="513"/>
                  </a:cubicBezTo>
                  <a:cubicBezTo>
                    <a:pt x="13693" y="406"/>
                    <a:pt x="14050" y="346"/>
                    <a:pt x="14371" y="275"/>
                  </a:cubicBezTo>
                  <a:cubicBezTo>
                    <a:pt x="14705" y="191"/>
                    <a:pt x="14979" y="155"/>
                    <a:pt x="15205" y="120"/>
                  </a:cubicBezTo>
                  <a:cubicBezTo>
                    <a:pt x="15669" y="48"/>
                    <a:pt x="15919" y="1"/>
                    <a:pt x="159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a:off x="3994525" y="2964775"/>
              <a:ext cx="104225" cy="68800"/>
            </a:xfrm>
            <a:custGeom>
              <a:avLst/>
              <a:gdLst/>
              <a:ahLst/>
              <a:cxnLst/>
              <a:rect l="l" t="t" r="r" b="b"/>
              <a:pathLst>
                <a:path w="4169" h="2752" extrusionOk="0">
                  <a:moveTo>
                    <a:pt x="4168" y="1"/>
                  </a:moveTo>
                  <a:cubicBezTo>
                    <a:pt x="4168" y="1"/>
                    <a:pt x="3882" y="1"/>
                    <a:pt x="3406" y="120"/>
                  </a:cubicBezTo>
                  <a:cubicBezTo>
                    <a:pt x="2966" y="227"/>
                    <a:pt x="2335" y="453"/>
                    <a:pt x="1727" y="858"/>
                  </a:cubicBezTo>
                  <a:cubicBezTo>
                    <a:pt x="1132" y="1251"/>
                    <a:pt x="668" y="1727"/>
                    <a:pt x="406" y="2120"/>
                  </a:cubicBezTo>
                  <a:cubicBezTo>
                    <a:pt x="120" y="2489"/>
                    <a:pt x="1" y="2751"/>
                    <a:pt x="1" y="2751"/>
                  </a:cubicBezTo>
                  <a:cubicBezTo>
                    <a:pt x="1" y="2751"/>
                    <a:pt x="203" y="2561"/>
                    <a:pt x="560" y="2263"/>
                  </a:cubicBezTo>
                  <a:cubicBezTo>
                    <a:pt x="918" y="1989"/>
                    <a:pt x="1418" y="1596"/>
                    <a:pt x="1977" y="1227"/>
                  </a:cubicBezTo>
                  <a:cubicBezTo>
                    <a:pt x="2549" y="858"/>
                    <a:pt x="3097" y="536"/>
                    <a:pt x="3501" y="334"/>
                  </a:cubicBezTo>
                  <a:cubicBezTo>
                    <a:pt x="3906" y="120"/>
                    <a:pt x="4168" y="1"/>
                    <a:pt x="4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p:nvPr/>
          </p:nvSpPr>
          <p:spPr>
            <a:xfrm>
              <a:off x="4028775" y="2989475"/>
              <a:ext cx="75325" cy="42000"/>
            </a:xfrm>
            <a:custGeom>
              <a:avLst/>
              <a:gdLst/>
              <a:ahLst/>
              <a:cxnLst/>
              <a:rect l="l" t="t" r="r" b="b"/>
              <a:pathLst>
                <a:path w="3013" h="1680" extrusionOk="0">
                  <a:moveTo>
                    <a:pt x="3012" y="1"/>
                  </a:moveTo>
                  <a:cubicBezTo>
                    <a:pt x="3012" y="1"/>
                    <a:pt x="2810" y="13"/>
                    <a:pt x="2512" y="72"/>
                  </a:cubicBezTo>
                  <a:cubicBezTo>
                    <a:pt x="2191" y="132"/>
                    <a:pt x="1750" y="263"/>
                    <a:pt x="1322" y="501"/>
                  </a:cubicBezTo>
                  <a:cubicBezTo>
                    <a:pt x="893" y="739"/>
                    <a:pt x="548" y="1037"/>
                    <a:pt x="322" y="1275"/>
                  </a:cubicBezTo>
                  <a:cubicBezTo>
                    <a:pt x="107" y="1513"/>
                    <a:pt x="0" y="1680"/>
                    <a:pt x="0" y="1680"/>
                  </a:cubicBezTo>
                  <a:cubicBezTo>
                    <a:pt x="0" y="1680"/>
                    <a:pt x="179" y="1584"/>
                    <a:pt x="464" y="1453"/>
                  </a:cubicBezTo>
                  <a:cubicBezTo>
                    <a:pt x="750" y="1311"/>
                    <a:pt x="1131" y="1120"/>
                    <a:pt x="1536" y="894"/>
                  </a:cubicBezTo>
                  <a:cubicBezTo>
                    <a:pt x="1941" y="668"/>
                    <a:pt x="2310" y="441"/>
                    <a:pt x="2572" y="275"/>
                  </a:cubicBezTo>
                  <a:cubicBezTo>
                    <a:pt x="2846" y="120"/>
                    <a:pt x="3012" y="1"/>
                    <a:pt x="3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p:nvPr/>
          </p:nvSpPr>
          <p:spPr>
            <a:xfrm>
              <a:off x="4084125" y="2918350"/>
              <a:ext cx="545625" cy="124750"/>
            </a:xfrm>
            <a:custGeom>
              <a:avLst/>
              <a:gdLst/>
              <a:ahLst/>
              <a:cxnLst/>
              <a:rect l="l" t="t" r="r" b="b"/>
              <a:pathLst>
                <a:path w="21825" h="4990" extrusionOk="0">
                  <a:moveTo>
                    <a:pt x="14943" y="0"/>
                  </a:moveTo>
                  <a:cubicBezTo>
                    <a:pt x="13562" y="0"/>
                    <a:pt x="12038" y="107"/>
                    <a:pt x="10466" y="369"/>
                  </a:cubicBezTo>
                  <a:cubicBezTo>
                    <a:pt x="8883" y="655"/>
                    <a:pt x="7430" y="1084"/>
                    <a:pt x="6132" y="1560"/>
                  </a:cubicBezTo>
                  <a:cubicBezTo>
                    <a:pt x="5489" y="1834"/>
                    <a:pt x="4882" y="2048"/>
                    <a:pt x="4335" y="2334"/>
                  </a:cubicBezTo>
                  <a:cubicBezTo>
                    <a:pt x="4049" y="2465"/>
                    <a:pt x="3787" y="2584"/>
                    <a:pt x="3525" y="2727"/>
                  </a:cubicBezTo>
                  <a:cubicBezTo>
                    <a:pt x="3275" y="2870"/>
                    <a:pt x="3037" y="3013"/>
                    <a:pt x="2811" y="3120"/>
                  </a:cubicBezTo>
                  <a:cubicBezTo>
                    <a:pt x="2358" y="3370"/>
                    <a:pt x="1965" y="3632"/>
                    <a:pt x="1608" y="3858"/>
                  </a:cubicBezTo>
                  <a:cubicBezTo>
                    <a:pt x="1251" y="4060"/>
                    <a:pt x="965" y="4275"/>
                    <a:pt x="727" y="4453"/>
                  </a:cubicBezTo>
                  <a:cubicBezTo>
                    <a:pt x="251" y="4799"/>
                    <a:pt x="1" y="4989"/>
                    <a:pt x="1" y="4989"/>
                  </a:cubicBezTo>
                  <a:cubicBezTo>
                    <a:pt x="1" y="4989"/>
                    <a:pt x="275" y="4810"/>
                    <a:pt x="763" y="4513"/>
                  </a:cubicBezTo>
                  <a:cubicBezTo>
                    <a:pt x="1001" y="4346"/>
                    <a:pt x="1310" y="4168"/>
                    <a:pt x="1668" y="3977"/>
                  </a:cubicBezTo>
                  <a:cubicBezTo>
                    <a:pt x="2025" y="3775"/>
                    <a:pt x="2430" y="3525"/>
                    <a:pt x="2906" y="3322"/>
                  </a:cubicBezTo>
                  <a:cubicBezTo>
                    <a:pt x="3144" y="3203"/>
                    <a:pt x="3382" y="3084"/>
                    <a:pt x="3632" y="2965"/>
                  </a:cubicBezTo>
                  <a:cubicBezTo>
                    <a:pt x="3882" y="2846"/>
                    <a:pt x="4156" y="2739"/>
                    <a:pt x="4442" y="2620"/>
                  </a:cubicBezTo>
                  <a:cubicBezTo>
                    <a:pt x="4989" y="2382"/>
                    <a:pt x="5597" y="2179"/>
                    <a:pt x="6240" y="1929"/>
                  </a:cubicBezTo>
                  <a:cubicBezTo>
                    <a:pt x="7514" y="1501"/>
                    <a:pt x="8966" y="1120"/>
                    <a:pt x="10514" y="834"/>
                  </a:cubicBezTo>
                  <a:cubicBezTo>
                    <a:pt x="12038" y="572"/>
                    <a:pt x="13550" y="441"/>
                    <a:pt x="14895" y="405"/>
                  </a:cubicBezTo>
                  <a:cubicBezTo>
                    <a:pt x="15172" y="405"/>
                    <a:pt x="15440" y="403"/>
                    <a:pt x="15702" y="403"/>
                  </a:cubicBezTo>
                  <a:cubicBezTo>
                    <a:pt x="16095" y="403"/>
                    <a:pt x="16472" y="408"/>
                    <a:pt x="16836" y="429"/>
                  </a:cubicBezTo>
                  <a:cubicBezTo>
                    <a:pt x="17134" y="441"/>
                    <a:pt x="17431" y="441"/>
                    <a:pt x="17717" y="477"/>
                  </a:cubicBezTo>
                  <a:cubicBezTo>
                    <a:pt x="17991" y="488"/>
                    <a:pt x="18265" y="524"/>
                    <a:pt x="18515" y="548"/>
                  </a:cubicBezTo>
                  <a:cubicBezTo>
                    <a:pt x="19039" y="596"/>
                    <a:pt x="19503" y="691"/>
                    <a:pt x="19896" y="739"/>
                  </a:cubicBezTo>
                  <a:cubicBezTo>
                    <a:pt x="20313" y="798"/>
                    <a:pt x="20658" y="881"/>
                    <a:pt x="20944" y="941"/>
                  </a:cubicBezTo>
                  <a:cubicBezTo>
                    <a:pt x="21515" y="1060"/>
                    <a:pt x="21825" y="1120"/>
                    <a:pt x="21825" y="1120"/>
                  </a:cubicBezTo>
                  <a:cubicBezTo>
                    <a:pt x="21825" y="1120"/>
                    <a:pt x="21515" y="1024"/>
                    <a:pt x="20991" y="834"/>
                  </a:cubicBezTo>
                  <a:cubicBezTo>
                    <a:pt x="20706" y="762"/>
                    <a:pt x="20360" y="655"/>
                    <a:pt x="19956" y="584"/>
                  </a:cubicBezTo>
                  <a:cubicBezTo>
                    <a:pt x="19539" y="488"/>
                    <a:pt x="19098" y="381"/>
                    <a:pt x="18574" y="310"/>
                  </a:cubicBezTo>
                  <a:cubicBezTo>
                    <a:pt x="18324" y="286"/>
                    <a:pt x="18051" y="238"/>
                    <a:pt x="17777" y="191"/>
                  </a:cubicBezTo>
                  <a:cubicBezTo>
                    <a:pt x="17491" y="143"/>
                    <a:pt x="17193" y="131"/>
                    <a:pt x="16896" y="107"/>
                  </a:cubicBezTo>
                  <a:cubicBezTo>
                    <a:pt x="16288" y="24"/>
                    <a:pt x="15634" y="12"/>
                    <a:pt x="14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p:nvPr/>
          </p:nvSpPr>
          <p:spPr>
            <a:xfrm>
              <a:off x="4123125" y="2961400"/>
              <a:ext cx="359900" cy="95675"/>
            </a:xfrm>
            <a:custGeom>
              <a:avLst/>
              <a:gdLst/>
              <a:ahLst/>
              <a:cxnLst/>
              <a:rect l="l" t="t" r="r" b="b"/>
              <a:pathLst>
                <a:path w="14396" h="3827" extrusionOk="0">
                  <a:moveTo>
                    <a:pt x="10580" y="0"/>
                  </a:moveTo>
                  <a:cubicBezTo>
                    <a:pt x="10315" y="0"/>
                    <a:pt x="10039" y="6"/>
                    <a:pt x="9752" y="17"/>
                  </a:cubicBezTo>
                  <a:cubicBezTo>
                    <a:pt x="8835" y="64"/>
                    <a:pt x="7823" y="195"/>
                    <a:pt x="6787" y="433"/>
                  </a:cubicBezTo>
                  <a:cubicBezTo>
                    <a:pt x="5763" y="695"/>
                    <a:pt x="4811" y="1029"/>
                    <a:pt x="3965" y="1386"/>
                  </a:cubicBezTo>
                  <a:cubicBezTo>
                    <a:pt x="3120" y="1767"/>
                    <a:pt x="2382" y="2148"/>
                    <a:pt x="1810" y="2517"/>
                  </a:cubicBezTo>
                  <a:cubicBezTo>
                    <a:pt x="1512" y="2696"/>
                    <a:pt x="1251" y="2898"/>
                    <a:pt x="1036" y="3041"/>
                  </a:cubicBezTo>
                  <a:cubicBezTo>
                    <a:pt x="810" y="3196"/>
                    <a:pt x="620" y="3338"/>
                    <a:pt x="465" y="3458"/>
                  </a:cubicBezTo>
                  <a:cubicBezTo>
                    <a:pt x="167" y="3696"/>
                    <a:pt x="0" y="3827"/>
                    <a:pt x="0" y="3827"/>
                  </a:cubicBezTo>
                  <a:cubicBezTo>
                    <a:pt x="0" y="3827"/>
                    <a:pt x="179" y="3731"/>
                    <a:pt x="512" y="3517"/>
                  </a:cubicBezTo>
                  <a:cubicBezTo>
                    <a:pt x="679" y="3410"/>
                    <a:pt x="870" y="3291"/>
                    <a:pt x="1108" y="3160"/>
                  </a:cubicBezTo>
                  <a:cubicBezTo>
                    <a:pt x="1346" y="3029"/>
                    <a:pt x="1596" y="2862"/>
                    <a:pt x="1917" y="2719"/>
                  </a:cubicBezTo>
                  <a:cubicBezTo>
                    <a:pt x="2525" y="2386"/>
                    <a:pt x="3263" y="2065"/>
                    <a:pt x="4096" y="1731"/>
                  </a:cubicBezTo>
                  <a:cubicBezTo>
                    <a:pt x="4953" y="1422"/>
                    <a:pt x="5882" y="1112"/>
                    <a:pt x="6894" y="874"/>
                  </a:cubicBezTo>
                  <a:cubicBezTo>
                    <a:pt x="7906" y="648"/>
                    <a:pt x="8894" y="481"/>
                    <a:pt x="9787" y="398"/>
                  </a:cubicBezTo>
                  <a:cubicBezTo>
                    <a:pt x="10542" y="317"/>
                    <a:pt x="11246" y="288"/>
                    <a:pt x="11856" y="288"/>
                  </a:cubicBezTo>
                  <a:cubicBezTo>
                    <a:pt x="11967" y="288"/>
                    <a:pt x="12075" y="289"/>
                    <a:pt x="12180" y="290"/>
                  </a:cubicBezTo>
                  <a:cubicBezTo>
                    <a:pt x="12246" y="288"/>
                    <a:pt x="12311" y="287"/>
                    <a:pt x="12374" y="287"/>
                  </a:cubicBezTo>
                  <a:cubicBezTo>
                    <a:pt x="12643" y="287"/>
                    <a:pt x="12888" y="305"/>
                    <a:pt x="13109" y="314"/>
                  </a:cubicBezTo>
                  <a:cubicBezTo>
                    <a:pt x="13371" y="314"/>
                    <a:pt x="13609" y="350"/>
                    <a:pt x="13800" y="362"/>
                  </a:cubicBezTo>
                  <a:cubicBezTo>
                    <a:pt x="14193" y="410"/>
                    <a:pt x="14395" y="421"/>
                    <a:pt x="14395" y="421"/>
                  </a:cubicBezTo>
                  <a:cubicBezTo>
                    <a:pt x="14395" y="421"/>
                    <a:pt x="14193" y="374"/>
                    <a:pt x="13788" y="314"/>
                  </a:cubicBezTo>
                  <a:cubicBezTo>
                    <a:pt x="13609" y="279"/>
                    <a:pt x="13371" y="231"/>
                    <a:pt x="13097" y="195"/>
                  </a:cubicBezTo>
                  <a:cubicBezTo>
                    <a:pt x="12835" y="160"/>
                    <a:pt x="12526" y="112"/>
                    <a:pt x="12180" y="76"/>
                  </a:cubicBezTo>
                  <a:cubicBezTo>
                    <a:pt x="11704" y="27"/>
                    <a:pt x="11170" y="0"/>
                    <a:pt x="105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6"/>
            <p:cNvSpPr/>
            <p:nvPr/>
          </p:nvSpPr>
          <p:spPr>
            <a:xfrm>
              <a:off x="4615450" y="2986200"/>
              <a:ext cx="654575" cy="48625"/>
            </a:xfrm>
            <a:custGeom>
              <a:avLst/>
              <a:gdLst/>
              <a:ahLst/>
              <a:cxnLst/>
              <a:rect l="l" t="t" r="r" b="b"/>
              <a:pathLst>
                <a:path w="26183" h="1945" extrusionOk="0">
                  <a:moveTo>
                    <a:pt x="26182" y="1144"/>
                  </a:moveTo>
                  <a:cubicBezTo>
                    <a:pt x="26182" y="1144"/>
                    <a:pt x="26109" y="1152"/>
                    <a:pt x="26003" y="1195"/>
                  </a:cubicBezTo>
                  <a:lnTo>
                    <a:pt x="26003" y="1195"/>
                  </a:lnTo>
                  <a:cubicBezTo>
                    <a:pt x="26123" y="1161"/>
                    <a:pt x="26182" y="1144"/>
                    <a:pt x="26182" y="1144"/>
                  </a:cubicBezTo>
                  <a:close/>
                  <a:moveTo>
                    <a:pt x="26003" y="1195"/>
                  </a:moveTo>
                  <a:cubicBezTo>
                    <a:pt x="25982" y="1201"/>
                    <a:pt x="25958" y="1208"/>
                    <a:pt x="25932" y="1215"/>
                  </a:cubicBezTo>
                  <a:cubicBezTo>
                    <a:pt x="25887" y="1228"/>
                    <a:pt x="25837" y="1243"/>
                    <a:pt x="25780" y="1261"/>
                  </a:cubicBezTo>
                  <a:lnTo>
                    <a:pt x="25780" y="1261"/>
                  </a:lnTo>
                  <a:cubicBezTo>
                    <a:pt x="25837" y="1248"/>
                    <a:pt x="25887" y="1237"/>
                    <a:pt x="25932" y="1227"/>
                  </a:cubicBezTo>
                  <a:cubicBezTo>
                    <a:pt x="25957" y="1215"/>
                    <a:pt x="25981" y="1204"/>
                    <a:pt x="26003" y="1195"/>
                  </a:cubicBezTo>
                  <a:close/>
                  <a:moveTo>
                    <a:pt x="0" y="1"/>
                  </a:moveTo>
                  <a:cubicBezTo>
                    <a:pt x="0" y="1"/>
                    <a:pt x="1477" y="144"/>
                    <a:pt x="3846" y="382"/>
                  </a:cubicBezTo>
                  <a:cubicBezTo>
                    <a:pt x="6215" y="620"/>
                    <a:pt x="9466" y="965"/>
                    <a:pt x="13085" y="1346"/>
                  </a:cubicBezTo>
                  <a:cubicBezTo>
                    <a:pt x="14883" y="1549"/>
                    <a:pt x="16610" y="1751"/>
                    <a:pt x="18193" y="1858"/>
                  </a:cubicBezTo>
                  <a:cubicBezTo>
                    <a:pt x="19022" y="1915"/>
                    <a:pt x="19812" y="1945"/>
                    <a:pt x="20548" y="1945"/>
                  </a:cubicBezTo>
                  <a:cubicBezTo>
                    <a:pt x="21206" y="1945"/>
                    <a:pt x="21822" y="1921"/>
                    <a:pt x="22384" y="1870"/>
                  </a:cubicBezTo>
                  <a:cubicBezTo>
                    <a:pt x="23599" y="1787"/>
                    <a:pt x="24551" y="1584"/>
                    <a:pt x="25182" y="1430"/>
                  </a:cubicBezTo>
                  <a:cubicBezTo>
                    <a:pt x="25426" y="1369"/>
                    <a:pt x="25625" y="1308"/>
                    <a:pt x="25780" y="1261"/>
                  </a:cubicBezTo>
                  <a:lnTo>
                    <a:pt x="25780" y="1261"/>
                  </a:lnTo>
                  <a:cubicBezTo>
                    <a:pt x="25625" y="1295"/>
                    <a:pt x="25426" y="1338"/>
                    <a:pt x="25182" y="1382"/>
                  </a:cubicBezTo>
                  <a:cubicBezTo>
                    <a:pt x="24527" y="1501"/>
                    <a:pt x="23575" y="1632"/>
                    <a:pt x="22384" y="1668"/>
                  </a:cubicBezTo>
                  <a:cubicBezTo>
                    <a:pt x="22184" y="1674"/>
                    <a:pt x="21976" y="1677"/>
                    <a:pt x="21762" y="1677"/>
                  </a:cubicBezTo>
                  <a:cubicBezTo>
                    <a:pt x="20727" y="1677"/>
                    <a:pt x="19533" y="1608"/>
                    <a:pt x="18241" y="1489"/>
                  </a:cubicBezTo>
                  <a:cubicBezTo>
                    <a:pt x="16669" y="1334"/>
                    <a:pt x="14966" y="1096"/>
                    <a:pt x="13145" y="906"/>
                  </a:cubicBezTo>
                  <a:cubicBezTo>
                    <a:pt x="9525" y="513"/>
                    <a:pt x="6239" y="299"/>
                    <a:pt x="3858" y="156"/>
                  </a:cubicBezTo>
                  <a:cubicBezTo>
                    <a:pt x="1477" y="25"/>
                    <a:pt x="1"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6"/>
            <p:cNvSpPr/>
            <p:nvPr/>
          </p:nvSpPr>
          <p:spPr>
            <a:xfrm>
              <a:off x="4455900" y="2820725"/>
              <a:ext cx="672725" cy="91700"/>
            </a:xfrm>
            <a:custGeom>
              <a:avLst/>
              <a:gdLst/>
              <a:ahLst/>
              <a:cxnLst/>
              <a:rect l="l" t="t" r="r" b="b"/>
              <a:pathLst>
                <a:path w="26909" h="3668" extrusionOk="0">
                  <a:moveTo>
                    <a:pt x="3567" y="1"/>
                  </a:moveTo>
                  <a:cubicBezTo>
                    <a:pt x="3109" y="1"/>
                    <a:pt x="2688" y="38"/>
                    <a:pt x="2310" y="48"/>
                  </a:cubicBezTo>
                  <a:cubicBezTo>
                    <a:pt x="2060" y="72"/>
                    <a:pt x="1834" y="83"/>
                    <a:pt x="1620" y="95"/>
                  </a:cubicBezTo>
                  <a:cubicBezTo>
                    <a:pt x="1417" y="131"/>
                    <a:pt x="1239" y="143"/>
                    <a:pt x="1060" y="167"/>
                  </a:cubicBezTo>
                  <a:cubicBezTo>
                    <a:pt x="370" y="274"/>
                    <a:pt x="1" y="322"/>
                    <a:pt x="1" y="322"/>
                  </a:cubicBezTo>
                  <a:cubicBezTo>
                    <a:pt x="1" y="322"/>
                    <a:pt x="393" y="286"/>
                    <a:pt x="1072" y="250"/>
                  </a:cubicBezTo>
                  <a:cubicBezTo>
                    <a:pt x="1239" y="226"/>
                    <a:pt x="1429" y="214"/>
                    <a:pt x="1644" y="202"/>
                  </a:cubicBezTo>
                  <a:lnTo>
                    <a:pt x="2322" y="202"/>
                  </a:lnTo>
                  <a:cubicBezTo>
                    <a:pt x="2462" y="202"/>
                    <a:pt x="2607" y="202"/>
                    <a:pt x="2758" y="202"/>
                  </a:cubicBezTo>
                  <a:cubicBezTo>
                    <a:pt x="3134" y="202"/>
                    <a:pt x="3544" y="208"/>
                    <a:pt x="3977" y="250"/>
                  </a:cubicBezTo>
                  <a:cubicBezTo>
                    <a:pt x="4287" y="262"/>
                    <a:pt x="4608" y="286"/>
                    <a:pt x="4942" y="310"/>
                  </a:cubicBezTo>
                  <a:cubicBezTo>
                    <a:pt x="5287" y="333"/>
                    <a:pt x="5620" y="381"/>
                    <a:pt x="5989" y="429"/>
                  </a:cubicBezTo>
                  <a:cubicBezTo>
                    <a:pt x="6692" y="500"/>
                    <a:pt x="7454" y="631"/>
                    <a:pt x="8264" y="762"/>
                  </a:cubicBezTo>
                  <a:cubicBezTo>
                    <a:pt x="9859" y="1060"/>
                    <a:pt x="11597" y="1453"/>
                    <a:pt x="13431" y="1881"/>
                  </a:cubicBezTo>
                  <a:cubicBezTo>
                    <a:pt x="15252" y="2310"/>
                    <a:pt x="17003" y="2715"/>
                    <a:pt x="18598" y="3012"/>
                  </a:cubicBezTo>
                  <a:cubicBezTo>
                    <a:pt x="19408" y="3143"/>
                    <a:pt x="20170" y="3286"/>
                    <a:pt x="20896" y="3370"/>
                  </a:cubicBezTo>
                  <a:cubicBezTo>
                    <a:pt x="21253" y="3417"/>
                    <a:pt x="21599" y="3477"/>
                    <a:pt x="21944" y="3501"/>
                  </a:cubicBezTo>
                  <a:cubicBezTo>
                    <a:pt x="22277" y="3536"/>
                    <a:pt x="22599" y="3548"/>
                    <a:pt x="22908" y="3584"/>
                  </a:cubicBezTo>
                  <a:cubicBezTo>
                    <a:pt x="23515" y="3655"/>
                    <a:pt x="24087" y="3643"/>
                    <a:pt x="24575" y="3655"/>
                  </a:cubicBezTo>
                  <a:cubicBezTo>
                    <a:pt x="24825" y="3667"/>
                    <a:pt x="25051" y="3667"/>
                    <a:pt x="25254" y="3667"/>
                  </a:cubicBezTo>
                  <a:cubicBezTo>
                    <a:pt x="25480" y="3655"/>
                    <a:pt x="25659" y="3655"/>
                    <a:pt x="25837" y="3643"/>
                  </a:cubicBezTo>
                  <a:cubicBezTo>
                    <a:pt x="26528" y="3596"/>
                    <a:pt x="26909" y="3584"/>
                    <a:pt x="26909" y="3584"/>
                  </a:cubicBezTo>
                  <a:cubicBezTo>
                    <a:pt x="26909" y="3584"/>
                    <a:pt x="26528" y="3584"/>
                    <a:pt x="25801" y="3536"/>
                  </a:cubicBezTo>
                  <a:lnTo>
                    <a:pt x="25242" y="3536"/>
                  </a:lnTo>
                  <a:cubicBezTo>
                    <a:pt x="25039" y="3536"/>
                    <a:pt x="24789" y="3501"/>
                    <a:pt x="24551" y="3489"/>
                  </a:cubicBezTo>
                  <a:cubicBezTo>
                    <a:pt x="24063" y="3441"/>
                    <a:pt x="23515" y="3429"/>
                    <a:pt x="22908" y="3346"/>
                  </a:cubicBezTo>
                  <a:cubicBezTo>
                    <a:pt x="22611" y="3298"/>
                    <a:pt x="22277" y="3262"/>
                    <a:pt x="21956" y="3227"/>
                  </a:cubicBezTo>
                  <a:cubicBezTo>
                    <a:pt x="21622" y="3179"/>
                    <a:pt x="21277" y="3120"/>
                    <a:pt x="20920" y="3060"/>
                  </a:cubicBezTo>
                  <a:cubicBezTo>
                    <a:pt x="20205" y="2953"/>
                    <a:pt x="19455" y="2786"/>
                    <a:pt x="18658" y="2631"/>
                  </a:cubicBezTo>
                  <a:cubicBezTo>
                    <a:pt x="17086" y="2286"/>
                    <a:pt x="15348" y="1869"/>
                    <a:pt x="13514" y="1441"/>
                  </a:cubicBezTo>
                  <a:cubicBezTo>
                    <a:pt x="11681" y="1000"/>
                    <a:pt x="9907" y="631"/>
                    <a:pt x="8299" y="381"/>
                  </a:cubicBezTo>
                  <a:cubicBezTo>
                    <a:pt x="7490" y="262"/>
                    <a:pt x="6728" y="143"/>
                    <a:pt x="6001" y="95"/>
                  </a:cubicBezTo>
                  <a:cubicBezTo>
                    <a:pt x="5620" y="83"/>
                    <a:pt x="5287" y="36"/>
                    <a:pt x="4942" y="24"/>
                  </a:cubicBezTo>
                  <a:cubicBezTo>
                    <a:pt x="4608" y="24"/>
                    <a:pt x="4287" y="12"/>
                    <a:pt x="3977" y="12"/>
                  </a:cubicBezTo>
                  <a:cubicBezTo>
                    <a:pt x="3838" y="4"/>
                    <a:pt x="3701" y="1"/>
                    <a:pt x="3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6"/>
            <p:cNvSpPr/>
            <p:nvPr/>
          </p:nvSpPr>
          <p:spPr>
            <a:xfrm>
              <a:off x="4495800" y="2796300"/>
              <a:ext cx="401850" cy="70875"/>
            </a:xfrm>
            <a:custGeom>
              <a:avLst/>
              <a:gdLst/>
              <a:ahLst/>
              <a:cxnLst/>
              <a:rect l="l" t="t" r="r" b="b"/>
              <a:pathLst>
                <a:path w="16074" h="2835" extrusionOk="0">
                  <a:moveTo>
                    <a:pt x="0" y="1"/>
                  </a:moveTo>
                  <a:cubicBezTo>
                    <a:pt x="0" y="1"/>
                    <a:pt x="214" y="13"/>
                    <a:pt x="631" y="60"/>
                  </a:cubicBezTo>
                  <a:cubicBezTo>
                    <a:pt x="1048" y="108"/>
                    <a:pt x="1643" y="167"/>
                    <a:pt x="2381" y="251"/>
                  </a:cubicBezTo>
                  <a:cubicBezTo>
                    <a:pt x="3846" y="417"/>
                    <a:pt x="5870" y="703"/>
                    <a:pt x="8096" y="1084"/>
                  </a:cubicBezTo>
                  <a:cubicBezTo>
                    <a:pt x="10311" y="1477"/>
                    <a:pt x="12299" y="1906"/>
                    <a:pt x="13752" y="2251"/>
                  </a:cubicBezTo>
                  <a:cubicBezTo>
                    <a:pt x="14466" y="2406"/>
                    <a:pt x="15038" y="2561"/>
                    <a:pt x="15442" y="2668"/>
                  </a:cubicBezTo>
                  <a:cubicBezTo>
                    <a:pt x="15847" y="2775"/>
                    <a:pt x="16073" y="2834"/>
                    <a:pt x="16073" y="2834"/>
                  </a:cubicBezTo>
                  <a:lnTo>
                    <a:pt x="15478" y="2596"/>
                  </a:lnTo>
                  <a:cubicBezTo>
                    <a:pt x="15085" y="2442"/>
                    <a:pt x="14526" y="2251"/>
                    <a:pt x="13811" y="2025"/>
                  </a:cubicBezTo>
                  <a:cubicBezTo>
                    <a:pt x="12394" y="1584"/>
                    <a:pt x="10394" y="1025"/>
                    <a:pt x="8168" y="644"/>
                  </a:cubicBezTo>
                  <a:cubicBezTo>
                    <a:pt x="5929" y="251"/>
                    <a:pt x="3881" y="96"/>
                    <a:pt x="2393" y="36"/>
                  </a:cubicBezTo>
                  <a:cubicBezTo>
                    <a:pt x="1643" y="1"/>
                    <a:pt x="1048" y="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6"/>
            <p:cNvSpPr/>
            <p:nvPr/>
          </p:nvSpPr>
          <p:spPr>
            <a:xfrm>
              <a:off x="2594350" y="2880150"/>
              <a:ext cx="218225" cy="179900"/>
            </a:xfrm>
            <a:custGeom>
              <a:avLst/>
              <a:gdLst/>
              <a:ahLst/>
              <a:cxnLst/>
              <a:rect l="l" t="t" r="r" b="b"/>
              <a:pathLst>
                <a:path w="8729" h="7196" extrusionOk="0">
                  <a:moveTo>
                    <a:pt x="8180" y="1"/>
                  </a:moveTo>
                  <a:cubicBezTo>
                    <a:pt x="8037" y="1"/>
                    <a:pt x="7864" y="33"/>
                    <a:pt x="7716" y="171"/>
                  </a:cubicBezTo>
                  <a:cubicBezTo>
                    <a:pt x="7621" y="242"/>
                    <a:pt x="7538" y="362"/>
                    <a:pt x="7514" y="516"/>
                  </a:cubicBezTo>
                  <a:cubicBezTo>
                    <a:pt x="7514" y="659"/>
                    <a:pt x="7549" y="778"/>
                    <a:pt x="7502" y="838"/>
                  </a:cubicBezTo>
                  <a:cubicBezTo>
                    <a:pt x="7454" y="921"/>
                    <a:pt x="7359" y="945"/>
                    <a:pt x="7216" y="981"/>
                  </a:cubicBezTo>
                  <a:cubicBezTo>
                    <a:pt x="7085" y="1004"/>
                    <a:pt x="6942" y="1028"/>
                    <a:pt x="6764" y="1076"/>
                  </a:cubicBezTo>
                  <a:cubicBezTo>
                    <a:pt x="6668" y="1112"/>
                    <a:pt x="6561" y="1171"/>
                    <a:pt x="6490" y="1278"/>
                  </a:cubicBezTo>
                  <a:cubicBezTo>
                    <a:pt x="6418" y="1374"/>
                    <a:pt x="6406" y="1528"/>
                    <a:pt x="6406" y="1600"/>
                  </a:cubicBezTo>
                  <a:cubicBezTo>
                    <a:pt x="6406" y="1755"/>
                    <a:pt x="6359" y="1874"/>
                    <a:pt x="6264" y="1993"/>
                  </a:cubicBezTo>
                  <a:cubicBezTo>
                    <a:pt x="6097" y="2231"/>
                    <a:pt x="5799" y="2409"/>
                    <a:pt x="5466" y="2624"/>
                  </a:cubicBezTo>
                  <a:cubicBezTo>
                    <a:pt x="5132" y="2838"/>
                    <a:pt x="4811" y="3076"/>
                    <a:pt x="4478" y="3314"/>
                  </a:cubicBezTo>
                  <a:cubicBezTo>
                    <a:pt x="3144" y="4267"/>
                    <a:pt x="2025" y="5243"/>
                    <a:pt x="1239" y="5981"/>
                  </a:cubicBezTo>
                  <a:cubicBezTo>
                    <a:pt x="453" y="6708"/>
                    <a:pt x="1" y="7196"/>
                    <a:pt x="1" y="7196"/>
                  </a:cubicBezTo>
                  <a:cubicBezTo>
                    <a:pt x="1" y="7196"/>
                    <a:pt x="537" y="6803"/>
                    <a:pt x="1370" y="6124"/>
                  </a:cubicBezTo>
                  <a:cubicBezTo>
                    <a:pt x="2239" y="5481"/>
                    <a:pt x="3418" y="4612"/>
                    <a:pt x="4740" y="3660"/>
                  </a:cubicBezTo>
                  <a:cubicBezTo>
                    <a:pt x="5061" y="3421"/>
                    <a:pt x="5394" y="3183"/>
                    <a:pt x="5704" y="2957"/>
                  </a:cubicBezTo>
                  <a:cubicBezTo>
                    <a:pt x="6002" y="2731"/>
                    <a:pt x="6359" y="2528"/>
                    <a:pt x="6585" y="2171"/>
                  </a:cubicBezTo>
                  <a:cubicBezTo>
                    <a:pt x="6704" y="1993"/>
                    <a:pt x="6764" y="1766"/>
                    <a:pt x="6740" y="1576"/>
                  </a:cubicBezTo>
                  <a:cubicBezTo>
                    <a:pt x="6728" y="1481"/>
                    <a:pt x="6740" y="1457"/>
                    <a:pt x="6764" y="1421"/>
                  </a:cubicBezTo>
                  <a:cubicBezTo>
                    <a:pt x="6787" y="1397"/>
                    <a:pt x="6823" y="1362"/>
                    <a:pt x="6883" y="1338"/>
                  </a:cubicBezTo>
                  <a:cubicBezTo>
                    <a:pt x="7002" y="1290"/>
                    <a:pt x="7145" y="1254"/>
                    <a:pt x="7299" y="1219"/>
                  </a:cubicBezTo>
                  <a:cubicBezTo>
                    <a:pt x="7430" y="1171"/>
                    <a:pt x="7621" y="1112"/>
                    <a:pt x="7716" y="933"/>
                  </a:cubicBezTo>
                  <a:cubicBezTo>
                    <a:pt x="7752" y="838"/>
                    <a:pt x="7752" y="754"/>
                    <a:pt x="7740" y="683"/>
                  </a:cubicBezTo>
                  <a:cubicBezTo>
                    <a:pt x="7728" y="623"/>
                    <a:pt x="7716" y="564"/>
                    <a:pt x="7716" y="516"/>
                  </a:cubicBezTo>
                  <a:cubicBezTo>
                    <a:pt x="7716" y="421"/>
                    <a:pt x="7752" y="338"/>
                    <a:pt x="7811" y="266"/>
                  </a:cubicBezTo>
                  <a:cubicBezTo>
                    <a:pt x="7930" y="111"/>
                    <a:pt x="8109" y="88"/>
                    <a:pt x="8264" y="64"/>
                  </a:cubicBezTo>
                  <a:cubicBezTo>
                    <a:pt x="8302" y="61"/>
                    <a:pt x="8339" y="59"/>
                    <a:pt x="8373" y="59"/>
                  </a:cubicBezTo>
                  <a:cubicBezTo>
                    <a:pt x="8468" y="59"/>
                    <a:pt x="8548" y="70"/>
                    <a:pt x="8609" y="88"/>
                  </a:cubicBezTo>
                  <a:cubicBezTo>
                    <a:pt x="8681" y="100"/>
                    <a:pt x="8728" y="100"/>
                    <a:pt x="8728" y="100"/>
                  </a:cubicBezTo>
                  <a:cubicBezTo>
                    <a:pt x="8728" y="100"/>
                    <a:pt x="8681" y="88"/>
                    <a:pt x="8609" y="64"/>
                  </a:cubicBezTo>
                  <a:cubicBezTo>
                    <a:pt x="8526" y="52"/>
                    <a:pt x="8407" y="28"/>
                    <a:pt x="8264" y="4"/>
                  </a:cubicBezTo>
                  <a:cubicBezTo>
                    <a:pt x="8237" y="2"/>
                    <a:pt x="8209" y="1"/>
                    <a:pt x="8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6"/>
            <p:cNvSpPr/>
            <p:nvPr/>
          </p:nvSpPr>
          <p:spPr>
            <a:xfrm>
              <a:off x="2647050" y="2995725"/>
              <a:ext cx="509300" cy="34925"/>
            </a:xfrm>
            <a:custGeom>
              <a:avLst/>
              <a:gdLst/>
              <a:ahLst/>
              <a:cxnLst/>
              <a:rect l="l" t="t" r="r" b="b"/>
              <a:pathLst>
                <a:path w="20372" h="1397" extrusionOk="0">
                  <a:moveTo>
                    <a:pt x="20372" y="1"/>
                  </a:moveTo>
                  <a:cubicBezTo>
                    <a:pt x="20372" y="1"/>
                    <a:pt x="20086" y="49"/>
                    <a:pt x="19586" y="108"/>
                  </a:cubicBezTo>
                  <a:cubicBezTo>
                    <a:pt x="19074" y="180"/>
                    <a:pt x="18336" y="287"/>
                    <a:pt x="17407" y="394"/>
                  </a:cubicBezTo>
                  <a:cubicBezTo>
                    <a:pt x="15562" y="596"/>
                    <a:pt x="13014" y="822"/>
                    <a:pt x="10204" y="906"/>
                  </a:cubicBezTo>
                  <a:cubicBezTo>
                    <a:pt x="9220" y="939"/>
                    <a:pt x="8267" y="954"/>
                    <a:pt x="7364" y="954"/>
                  </a:cubicBezTo>
                  <a:cubicBezTo>
                    <a:pt x="5689" y="954"/>
                    <a:pt x="4188" y="904"/>
                    <a:pt x="2989" y="834"/>
                  </a:cubicBezTo>
                  <a:cubicBezTo>
                    <a:pt x="2060" y="787"/>
                    <a:pt x="1322" y="751"/>
                    <a:pt x="798" y="703"/>
                  </a:cubicBezTo>
                  <a:cubicBezTo>
                    <a:pt x="274" y="656"/>
                    <a:pt x="0" y="644"/>
                    <a:pt x="0" y="644"/>
                  </a:cubicBezTo>
                  <a:lnTo>
                    <a:pt x="0" y="644"/>
                  </a:lnTo>
                  <a:cubicBezTo>
                    <a:pt x="0" y="644"/>
                    <a:pt x="274" y="692"/>
                    <a:pt x="786" y="775"/>
                  </a:cubicBezTo>
                  <a:cubicBezTo>
                    <a:pt x="1286" y="870"/>
                    <a:pt x="2036" y="965"/>
                    <a:pt x="2953" y="1073"/>
                  </a:cubicBezTo>
                  <a:cubicBezTo>
                    <a:pt x="4449" y="1246"/>
                    <a:pt x="6414" y="1396"/>
                    <a:pt x="8620" y="1396"/>
                  </a:cubicBezTo>
                  <a:cubicBezTo>
                    <a:pt x="9136" y="1396"/>
                    <a:pt x="9665" y="1388"/>
                    <a:pt x="10204" y="1370"/>
                  </a:cubicBezTo>
                  <a:cubicBezTo>
                    <a:pt x="13050" y="1287"/>
                    <a:pt x="15597" y="942"/>
                    <a:pt x="17419" y="608"/>
                  </a:cubicBezTo>
                  <a:cubicBezTo>
                    <a:pt x="18348" y="453"/>
                    <a:pt x="19074" y="299"/>
                    <a:pt x="19586" y="180"/>
                  </a:cubicBezTo>
                  <a:cubicBezTo>
                    <a:pt x="20086" y="61"/>
                    <a:pt x="20372" y="1"/>
                    <a:pt x="20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6"/>
            <p:cNvSpPr/>
            <p:nvPr/>
          </p:nvSpPr>
          <p:spPr>
            <a:xfrm>
              <a:off x="2698550" y="2967150"/>
              <a:ext cx="191400" cy="17800"/>
            </a:xfrm>
            <a:custGeom>
              <a:avLst/>
              <a:gdLst/>
              <a:ahLst/>
              <a:cxnLst/>
              <a:rect l="l" t="t" r="r" b="b"/>
              <a:pathLst>
                <a:path w="7656" h="712" extrusionOk="0">
                  <a:moveTo>
                    <a:pt x="7656" y="1"/>
                  </a:moveTo>
                  <a:lnTo>
                    <a:pt x="7656" y="1"/>
                  </a:lnTo>
                  <a:cubicBezTo>
                    <a:pt x="7656" y="1"/>
                    <a:pt x="7227" y="25"/>
                    <a:pt x="6525" y="108"/>
                  </a:cubicBezTo>
                  <a:cubicBezTo>
                    <a:pt x="5834" y="144"/>
                    <a:pt x="4882" y="203"/>
                    <a:pt x="3834" y="251"/>
                  </a:cubicBezTo>
                  <a:cubicBezTo>
                    <a:pt x="2786" y="299"/>
                    <a:pt x="1834" y="311"/>
                    <a:pt x="1131" y="311"/>
                  </a:cubicBezTo>
                  <a:lnTo>
                    <a:pt x="0" y="311"/>
                  </a:lnTo>
                  <a:cubicBezTo>
                    <a:pt x="0" y="311"/>
                    <a:pt x="417" y="418"/>
                    <a:pt x="1119" y="537"/>
                  </a:cubicBezTo>
                  <a:cubicBezTo>
                    <a:pt x="1719" y="628"/>
                    <a:pt x="2510" y="711"/>
                    <a:pt x="3395" y="711"/>
                  </a:cubicBezTo>
                  <a:cubicBezTo>
                    <a:pt x="3547" y="711"/>
                    <a:pt x="3701" y="709"/>
                    <a:pt x="3858" y="703"/>
                  </a:cubicBezTo>
                  <a:cubicBezTo>
                    <a:pt x="4929" y="656"/>
                    <a:pt x="5882" y="477"/>
                    <a:pt x="6572" y="311"/>
                  </a:cubicBezTo>
                  <a:cubicBezTo>
                    <a:pt x="7251" y="144"/>
                    <a:pt x="7656" y="1"/>
                    <a:pt x="7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6"/>
            <p:cNvSpPr/>
            <p:nvPr/>
          </p:nvSpPr>
          <p:spPr>
            <a:xfrm>
              <a:off x="2862550" y="2897875"/>
              <a:ext cx="950150" cy="82400"/>
            </a:xfrm>
            <a:custGeom>
              <a:avLst/>
              <a:gdLst/>
              <a:ahLst/>
              <a:cxnLst/>
              <a:rect l="l" t="t" r="r" b="b"/>
              <a:pathLst>
                <a:path w="38006" h="3296" extrusionOk="0">
                  <a:moveTo>
                    <a:pt x="22933" y="1"/>
                  </a:moveTo>
                  <a:cubicBezTo>
                    <a:pt x="21699" y="1"/>
                    <a:pt x="20427" y="66"/>
                    <a:pt x="19134" y="188"/>
                  </a:cubicBezTo>
                  <a:cubicBezTo>
                    <a:pt x="16479" y="450"/>
                    <a:pt x="13978" y="819"/>
                    <a:pt x="11704" y="1046"/>
                  </a:cubicBezTo>
                  <a:cubicBezTo>
                    <a:pt x="9430" y="1260"/>
                    <a:pt x="7358" y="1319"/>
                    <a:pt x="5620" y="1319"/>
                  </a:cubicBezTo>
                  <a:cubicBezTo>
                    <a:pt x="3894" y="1319"/>
                    <a:pt x="2477" y="1260"/>
                    <a:pt x="1513" y="1224"/>
                  </a:cubicBezTo>
                  <a:cubicBezTo>
                    <a:pt x="536" y="1177"/>
                    <a:pt x="1" y="1141"/>
                    <a:pt x="0" y="1141"/>
                  </a:cubicBezTo>
                  <a:lnTo>
                    <a:pt x="0" y="1141"/>
                  </a:lnTo>
                  <a:cubicBezTo>
                    <a:pt x="1" y="1141"/>
                    <a:pt x="536" y="1200"/>
                    <a:pt x="1513" y="1296"/>
                  </a:cubicBezTo>
                  <a:cubicBezTo>
                    <a:pt x="2489" y="1379"/>
                    <a:pt x="3894" y="1486"/>
                    <a:pt x="5632" y="1546"/>
                  </a:cubicBezTo>
                  <a:cubicBezTo>
                    <a:pt x="6255" y="1567"/>
                    <a:pt x="6922" y="1581"/>
                    <a:pt x="7626" y="1581"/>
                  </a:cubicBezTo>
                  <a:cubicBezTo>
                    <a:pt x="8887" y="1581"/>
                    <a:pt x="10270" y="1537"/>
                    <a:pt x="11752" y="1415"/>
                  </a:cubicBezTo>
                  <a:cubicBezTo>
                    <a:pt x="14062" y="1236"/>
                    <a:pt x="16550" y="891"/>
                    <a:pt x="19193" y="641"/>
                  </a:cubicBezTo>
                  <a:cubicBezTo>
                    <a:pt x="20633" y="504"/>
                    <a:pt x="22037" y="428"/>
                    <a:pt x="23388" y="428"/>
                  </a:cubicBezTo>
                  <a:cubicBezTo>
                    <a:pt x="24506" y="428"/>
                    <a:pt x="25588" y="480"/>
                    <a:pt x="26623" y="593"/>
                  </a:cubicBezTo>
                  <a:cubicBezTo>
                    <a:pt x="28897" y="831"/>
                    <a:pt x="30921" y="1260"/>
                    <a:pt x="32600" y="1700"/>
                  </a:cubicBezTo>
                  <a:cubicBezTo>
                    <a:pt x="34279" y="2129"/>
                    <a:pt x="35636" y="2546"/>
                    <a:pt x="36565" y="2831"/>
                  </a:cubicBezTo>
                  <a:cubicBezTo>
                    <a:pt x="37493" y="3129"/>
                    <a:pt x="38005" y="3296"/>
                    <a:pt x="38005" y="3296"/>
                  </a:cubicBezTo>
                  <a:cubicBezTo>
                    <a:pt x="38005" y="3296"/>
                    <a:pt x="37493" y="3093"/>
                    <a:pt x="36576" y="2772"/>
                  </a:cubicBezTo>
                  <a:cubicBezTo>
                    <a:pt x="35648" y="2439"/>
                    <a:pt x="34326" y="1962"/>
                    <a:pt x="32647" y="1486"/>
                  </a:cubicBezTo>
                  <a:cubicBezTo>
                    <a:pt x="30957" y="1010"/>
                    <a:pt x="28933" y="510"/>
                    <a:pt x="26647" y="224"/>
                  </a:cubicBezTo>
                  <a:cubicBezTo>
                    <a:pt x="25467" y="72"/>
                    <a:pt x="24221" y="1"/>
                    <a:pt x="229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6"/>
            <p:cNvSpPr/>
            <p:nvPr/>
          </p:nvSpPr>
          <p:spPr>
            <a:xfrm>
              <a:off x="3315875" y="2930175"/>
              <a:ext cx="382525" cy="50100"/>
            </a:xfrm>
            <a:custGeom>
              <a:avLst/>
              <a:gdLst/>
              <a:ahLst/>
              <a:cxnLst/>
              <a:rect l="l" t="t" r="r" b="b"/>
              <a:pathLst>
                <a:path w="15301" h="2004" extrusionOk="0">
                  <a:moveTo>
                    <a:pt x="5642" y="1"/>
                  </a:moveTo>
                  <a:cubicBezTo>
                    <a:pt x="4334" y="1"/>
                    <a:pt x="3168" y="108"/>
                    <a:pt x="2251" y="242"/>
                  </a:cubicBezTo>
                  <a:cubicBezTo>
                    <a:pt x="1548" y="349"/>
                    <a:pt x="989" y="456"/>
                    <a:pt x="596" y="539"/>
                  </a:cubicBezTo>
                  <a:cubicBezTo>
                    <a:pt x="203" y="635"/>
                    <a:pt x="1" y="670"/>
                    <a:pt x="1" y="670"/>
                  </a:cubicBezTo>
                  <a:cubicBezTo>
                    <a:pt x="1" y="670"/>
                    <a:pt x="227" y="658"/>
                    <a:pt x="608" y="611"/>
                  </a:cubicBezTo>
                  <a:cubicBezTo>
                    <a:pt x="1001" y="575"/>
                    <a:pt x="1560" y="527"/>
                    <a:pt x="2263" y="480"/>
                  </a:cubicBezTo>
                  <a:cubicBezTo>
                    <a:pt x="2900" y="442"/>
                    <a:pt x="3642" y="416"/>
                    <a:pt x="4462" y="416"/>
                  </a:cubicBezTo>
                  <a:cubicBezTo>
                    <a:pt x="5450" y="416"/>
                    <a:pt x="6551" y="454"/>
                    <a:pt x="7716" y="551"/>
                  </a:cubicBezTo>
                  <a:cubicBezTo>
                    <a:pt x="9835" y="754"/>
                    <a:pt x="11728" y="1087"/>
                    <a:pt x="13098" y="1420"/>
                  </a:cubicBezTo>
                  <a:cubicBezTo>
                    <a:pt x="13788" y="1575"/>
                    <a:pt x="14336" y="1730"/>
                    <a:pt x="14705" y="1837"/>
                  </a:cubicBezTo>
                  <a:cubicBezTo>
                    <a:pt x="15098" y="1944"/>
                    <a:pt x="15300" y="2004"/>
                    <a:pt x="15300" y="2004"/>
                  </a:cubicBezTo>
                  <a:cubicBezTo>
                    <a:pt x="15300" y="2004"/>
                    <a:pt x="15098" y="1909"/>
                    <a:pt x="14752" y="1742"/>
                  </a:cubicBezTo>
                  <a:cubicBezTo>
                    <a:pt x="14383" y="1599"/>
                    <a:pt x="13848" y="1409"/>
                    <a:pt x="13169" y="1182"/>
                  </a:cubicBezTo>
                  <a:cubicBezTo>
                    <a:pt x="11835" y="754"/>
                    <a:pt x="9930" y="289"/>
                    <a:pt x="7775" y="99"/>
                  </a:cubicBezTo>
                  <a:cubicBezTo>
                    <a:pt x="7036" y="30"/>
                    <a:pt x="6320" y="1"/>
                    <a:pt x="56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6"/>
            <p:cNvSpPr/>
            <p:nvPr/>
          </p:nvSpPr>
          <p:spPr>
            <a:xfrm>
              <a:off x="3478100" y="2965425"/>
              <a:ext cx="132475" cy="15200"/>
            </a:xfrm>
            <a:custGeom>
              <a:avLst/>
              <a:gdLst/>
              <a:ahLst/>
              <a:cxnLst/>
              <a:rect l="l" t="t" r="r" b="b"/>
              <a:pathLst>
                <a:path w="5299" h="608" extrusionOk="0">
                  <a:moveTo>
                    <a:pt x="1616" y="0"/>
                  </a:moveTo>
                  <a:cubicBezTo>
                    <a:pt x="667" y="0"/>
                    <a:pt x="1" y="106"/>
                    <a:pt x="1" y="106"/>
                  </a:cubicBezTo>
                  <a:cubicBezTo>
                    <a:pt x="1" y="106"/>
                    <a:pt x="1179" y="368"/>
                    <a:pt x="2632" y="499"/>
                  </a:cubicBezTo>
                  <a:cubicBezTo>
                    <a:pt x="3706" y="595"/>
                    <a:pt x="4639" y="607"/>
                    <a:pt x="5060" y="607"/>
                  </a:cubicBezTo>
                  <a:cubicBezTo>
                    <a:pt x="5213" y="607"/>
                    <a:pt x="5299" y="606"/>
                    <a:pt x="5299" y="606"/>
                  </a:cubicBezTo>
                  <a:cubicBezTo>
                    <a:pt x="5299" y="606"/>
                    <a:pt x="4156" y="177"/>
                    <a:pt x="2679" y="46"/>
                  </a:cubicBezTo>
                  <a:cubicBezTo>
                    <a:pt x="2302" y="13"/>
                    <a:pt x="1942" y="0"/>
                    <a:pt x="16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6"/>
            <p:cNvSpPr/>
            <p:nvPr/>
          </p:nvSpPr>
          <p:spPr>
            <a:xfrm>
              <a:off x="3505200" y="2876350"/>
              <a:ext cx="306000" cy="62250"/>
            </a:xfrm>
            <a:custGeom>
              <a:avLst/>
              <a:gdLst/>
              <a:ahLst/>
              <a:cxnLst/>
              <a:rect l="l" t="t" r="r" b="b"/>
              <a:pathLst>
                <a:path w="12240" h="2490" extrusionOk="0">
                  <a:moveTo>
                    <a:pt x="702" y="1"/>
                  </a:moveTo>
                  <a:cubicBezTo>
                    <a:pt x="253" y="1"/>
                    <a:pt x="0" y="13"/>
                    <a:pt x="0" y="13"/>
                  </a:cubicBezTo>
                  <a:cubicBezTo>
                    <a:pt x="0" y="13"/>
                    <a:pt x="691" y="97"/>
                    <a:pt x="1822" y="252"/>
                  </a:cubicBezTo>
                  <a:cubicBezTo>
                    <a:pt x="2941" y="418"/>
                    <a:pt x="4489" y="668"/>
                    <a:pt x="6167" y="1014"/>
                  </a:cubicBezTo>
                  <a:cubicBezTo>
                    <a:pt x="7846" y="1359"/>
                    <a:pt x="9370" y="1728"/>
                    <a:pt x="10466" y="2014"/>
                  </a:cubicBezTo>
                  <a:cubicBezTo>
                    <a:pt x="11549" y="2311"/>
                    <a:pt x="12240" y="2490"/>
                    <a:pt x="12240" y="2490"/>
                  </a:cubicBezTo>
                  <a:cubicBezTo>
                    <a:pt x="12240" y="2490"/>
                    <a:pt x="11597" y="2192"/>
                    <a:pt x="10549" y="1787"/>
                  </a:cubicBezTo>
                  <a:cubicBezTo>
                    <a:pt x="9489" y="1383"/>
                    <a:pt x="7977" y="906"/>
                    <a:pt x="6275" y="561"/>
                  </a:cubicBezTo>
                  <a:cubicBezTo>
                    <a:pt x="4560" y="216"/>
                    <a:pt x="2977" y="73"/>
                    <a:pt x="1845" y="25"/>
                  </a:cubicBezTo>
                  <a:cubicBezTo>
                    <a:pt x="1388" y="6"/>
                    <a:pt x="1002" y="1"/>
                    <a:pt x="7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6"/>
            <p:cNvSpPr/>
            <p:nvPr/>
          </p:nvSpPr>
          <p:spPr>
            <a:xfrm>
              <a:off x="3798075" y="2921325"/>
              <a:ext cx="146175" cy="109850"/>
            </a:xfrm>
            <a:custGeom>
              <a:avLst/>
              <a:gdLst/>
              <a:ahLst/>
              <a:cxnLst/>
              <a:rect l="l" t="t" r="r" b="b"/>
              <a:pathLst>
                <a:path w="5847" h="4394" extrusionOk="0">
                  <a:moveTo>
                    <a:pt x="1" y="0"/>
                  </a:moveTo>
                  <a:lnTo>
                    <a:pt x="1" y="0"/>
                  </a:lnTo>
                  <a:cubicBezTo>
                    <a:pt x="1" y="0"/>
                    <a:pt x="406" y="179"/>
                    <a:pt x="1001" y="465"/>
                  </a:cubicBezTo>
                  <a:cubicBezTo>
                    <a:pt x="1596" y="774"/>
                    <a:pt x="2394" y="1239"/>
                    <a:pt x="3239" y="1810"/>
                  </a:cubicBezTo>
                  <a:cubicBezTo>
                    <a:pt x="4097" y="2382"/>
                    <a:pt x="4787" y="2977"/>
                    <a:pt x="5228" y="3501"/>
                  </a:cubicBezTo>
                  <a:cubicBezTo>
                    <a:pt x="5442" y="3751"/>
                    <a:pt x="5597" y="3977"/>
                    <a:pt x="5704" y="4132"/>
                  </a:cubicBezTo>
                  <a:cubicBezTo>
                    <a:pt x="5787" y="4299"/>
                    <a:pt x="5847" y="4394"/>
                    <a:pt x="5847" y="4394"/>
                  </a:cubicBezTo>
                  <a:cubicBezTo>
                    <a:pt x="5847" y="4394"/>
                    <a:pt x="5823" y="4287"/>
                    <a:pt x="5763" y="4108"/>
                  </a:cubicBezTo>
                  <a:cubicBezTo>
                    <a:pt x="5704" y="3929"/>
                    <a:pt x="5585" y="3656"/>
                    <a:pt x="5406" y="3358"/>
                  </a:cubicBezTo>
                  <a:cubicBezTo>
                    <a:pt x="5049" y="2763"/>
                    <a:pt x="4382" y="2036"/>
                    <a:pt x="3501" y="1441"/>
                  </a:cubicBezTo>
                  <a:cubicBezTo>
                    <a:pt x="2620" y="846"/>
                    <a:pt x="1727" y="477"/>
                    <a:pt x="1072" y="274"/>
                  </a:cubicBezTo>
                  <a:cubicBezTo>
                    <a:pt x="418" y="60"/>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6"/>
            <p:cNvSpPr/>
            <p:nvPr/>
          </p:nvSpPr>
          <p:spPr>
            <a:xfrm>
              <a:off x="3826650" y="2973700"/>
              <a:ext cx="92900" cy="57175"/>
            </a:xfrm>
            <a:custGeom>
              <a:avLst/>
              <a:gdLst/>
              <a:ahLst/>
              <a:cxnLst/>
              <a:rect l="l" t="t" r="r" b="b"/>
              <a:pathLst>
                <a:path w="3716" h="2287" extrusionOk="0">
                  <a:moveTo>
                    <a:pt x="1" y="1"/>
                  </a:moveTo>
                  <a:cubicBezTo>
                    <a:pt x="1" y="1"/>
                    <a:pt x="215" y="120"/>
                    <a:pt x="560" y="346"/>
                  </a:cubicBezTo>
                  <a:cubicBezTo>
                    <a:pt x="894" y="537"/>
                    <a:pt x="1358" y="822"/>
                    <a:pt x="1858" y="1132"/>
                  </a:cubicBezTo>
                  <a:cubicBezTo>
                    <a:pt x="2370" y="1453"/>
                    <a:pt x="2834" y="1727"/>
                    <a:pt x="3156" y="1942"/>
                  </a:cubicBezTo>
                  <a:cubicBezTo>
                    <a:pt x="3501" y="2144"/>
                    <a:pt x="3716" y="2287"/>
                    <a:pt x="3716" y="2287"/>
                  </a:cubicBezTo>
                  <a:cubicBezTo>
                    <a:pt x="3716" y="2287"/>
                    <a:pt x="3573" y="2073"/>
                    <a:pt x="3311" y="1763"/>
                  </a:cubicBezTo>
                  <a:cubicBezTo>
                    <a:pt x="3037" y="1453"/>
                    <a:pt x="2644" y="1061"/>
                    <a:pt x="2096" y="739"/>
                  </a:cubicBezTo>
                  <a:cubicBezTo>
                    <a:pt x="1572" y="406"/>
                    <a:pt x="1037" y="227"/>
                    <a:pt x="644" y="120"/>
                  </a:cubicBezTo>
                  <a:cubicBezTo>
                    <a:pt x="263" y="25"/>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6"/>
            <p:cNvSpPr/>
            <p:nvPr/>
          </p:nvSpPr>
          <p:spPr>
            <a:xfrm>
              <a:off x="3798075" y="2993050"/>
              <a:ext cx="73550" cy="48550"/>
            </a:xfrm>
            <a:custGeom>
              <a:avLst/>
              <a:gdLst/>
              <a:ahLst/>
              <a:cxnLst/>
              <a:rect l="l" t="t" r="r" b="b"/>
              <a:pathLst>
                <a:path w="2942" h="1942" extrusionOk="0">
                  <a:moveTo>
                    <a:pt x="1" y="1"/>
                  </a:moveTo>
                  <a:lnTo>
                    <a:pt x="1" y="1"/>
                  </a:lnTo>
                  <a:cubicBezTo>
                    <a:pt x="1" y="1"/>
                    <a:pt x="167" y="120"/>
                    <a:pt x="417" y="346"/>
                  </a:cubicBezTo>
                  <a:cubicBezTo>
                    <a:pt x="679" y="525"/>
                    <a:pt x="1025" y="787"/>
                    <a:pt x="1430" y="1049"/>
                  </a:cubicBezTo>
                  <a:cubicBezTo>
                    <a:pt x="1834" y="1299"/>
                    <a:pt x="2203" y="1525"/>
                    <a:pt x="2489" y="1680"/>
                  </a:cubicBezTo>
                  <a:cubicBezTo>
                    <a:pt x="2763" y="1846"/>
                    <a:pt x="2942" y="1942"/>
                    <a:pt x="2942" y="1942"/>
                  </a:cubicBezTo>
                  <a:cubicBezTo>
                    <a:pt x="2942" y="1942"/>
                    <a:pt x="2846" y="1763"/>
                    <a:pt x="2632" y="1513"/>
                  </a:cubicBezTo>
                  <a:cubicBezTo>
                    <a:pt x="2430" y="1251"/>
                    <a:pt x="2096" y="929"/>
                    <a:pt x="1680" y="656"/>
                  </a:cubicBezTo>
                  <a:cubicBezTo>
                    <a:pt x="1263" y="382"/>
                    <a:pt x="834" y="215"/>
                    <a:pt x="525" y="120"/>
                  </a:cubicBezTo>
                  <a:cubicBezTo>
                    <a:pt x="215" y="37"/>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p:nvPr/>
          </p:nvSpPr>
          <p:spPr>
            <a:xfrm>
              <a:off x="3646275" y="3014500"/>
              <a:ext cx="141425" cy="65800"/>
            </a:xfrm>
            <a:custGeom>
              <a:avLst/>
              <a:gdLst/>
              <a:ahLst/>
              <a:cxnLst/>
              <a:rect l="l" t="t" r="r" b="b"/>
              <a:pathLst>
                <a:path w="5657" h="2632" extrusionOk="0">
                  <a:moveTo>
                    <a:pt x="1" y="0"/>
                  </a:moveTo>
                  <a:cubicBezTo>
                    <a:pt x="1" y="0"/>
                    <a:pt x="346" y="119"/>
                    <a:pt x="882" y="286"/>
                  </a:cubicBezTo>
                  <a:cubicBezTo>
                    <a:pt x="1417" y="488"/>
                    <a:pt x="2132" y="786"/>
                    <a:pt x="2906" y="1143"/>
                  </a:cubicBezTo>
                  <a:cubicBezTo>
                    <a:pt x="3680" y="1512"/>
                    <a:pt x="4358" y="1869"/>
                    <a:pt x="4858" y="2155"/>
                  </a:cubicBezTo>
                  <a:cubicBezTo>
                    <a:pt x="5346" y="2453"/>
                    <a:pt x="5656" y="2631"/>
                    <a:pt x="5656" y="2631"/>
                  </a:cubicBezTo>
                  <a:cubicBezTo>
                    <a:pt x="5656" y="2631"/>
                    <a:pt x="5418" y="2357"/>
                    <a:pt x="4989" y="1976"/>
                  </a:cubicBezTo>
                  <a:cubicBezTo>
                    <a:pt x="4549" y="1584"/>
                    <a:pt x="3906" y="1107"/>
                    <a:pt x="3096" y="738"/>
                  </a:cubicBezTo>
                  <a:cubicBezTo>
                    <a:pt x="2298" y="369"/>
                    <a:pt x="1501" y="179"/>
                    <a:pt x="941" y="83"/>
                  </a:cubicBezTo>
                  <a:cubicBezTo>
                    <a:pt x="358" y="0"/>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6"/>
            <p:cNvSpPr/>
            <p:nvPr/>
          </p:nvSpPr>
          <p:spPr>
            <a:xfrm>
              <a:off x="2907500" y="2169450"/>
              <a:ext cx="176225" cy="400375"/>
            </a:xfrm>
            <a:custGeom>
              <a:avLst/>
              <a:gdLst/>
              <a:ahLst/>
              <a:cxnLst/>
              <a:rect l="l" t="t" r="r" b="b"/>
              <a:pathLst>
                <a:path w="7049" h="16015" extrusionOk="0">
                  <a:moveTo>
                    <a:pt x="7049" y="0"/>
                  </a:moveTo>
                  <a:cubicBezTo>
                    <a:pt x="7048" y="1"/>
                    <a:pt x="5263" y="3501"/>
                    <a:pt x="3310" y="7918"/>
                  </a:cubicBezTo>
                  <a:cubicBezTo>
                    <a:pt x="1369" y="12335"/>
                    <a:pt x="0" y="16014"/>
                    <a:pt x="0" y="16014"/>
                  </a:cubicBezTo>
                  <a:cubicBezTo>
                    <a:pt x="0" y="16014"/>
                    <a:pt x="1798" y="12514"/>
                    <a:pt x="3727" y="8096"/>
                  </a:cubicBezTo>
                  <a:cubicBezTo>
                    <a:pt x="5679" y="3680"/>
                    <a:pt x="7049" y="1"/>
                    <a:pt x="7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6"/>
            <p:cNvSpPr/>
            <p:nvPr/>
          </p:nvSpPr>
          <p:spPr>
            <a:xfrm>
              <a:off x="2784850" y="2298325"/>
              <a:ext cx="212275" cy="456325"/>
            </a:xfrm>
            <a:custGeom>
              <a:avLst/>
              <a:gdLst/>
              <a:ahLst/>
              <a:cxnLst/>
              <a:rect l="l" t="t" r="r" b="b"/>
              <a:pathLst>
                <a:path w="8491" h="18253" extrusionOk="0">
                  <a:moveTo>
                    <a:pt x="8490" y="1"/>
                  </a:moveTo>
                  <a:cubicBezTo>
                    <a:pt x="8490" y="1"/>
                    <a:pt x="6287" y="3942"/>
                    <a:pt x="3930" y="8978"/>
                  </a:cubicBezTo>
                  <a:cubicBezTo>
                    <a:pt x="1596" y="14026"/>
                    <a:pt x="1" y="18253"/>
                    <a:pt x="1" y="18253"/>
                  </a:cubicBezTo>
                  <a:cubicBezTo>
                    <a:pt x="1" y="18253"/>
                    <a:pt x="2013" y="14205"/>
                    <a:pt x="4347" y="9168"/>
                  </a:cubicBezTo>
                  <a:cubicBezTo>
                    <a:pt x="6692" y="4144"/>
                    <a:pt x="8490" y="1"/>
                    <a:pt x="8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a:off x="2934875" y="2266475"/>
              <a:ext cx="56875" cy="120275"/>
            </a:xfrm>
            <a:custGeom>
              <a:avLst/>
              <a:gdLst/>
              <a:ahLst/>
              <a:cxnLst/>
              <a:rect l="l" t="t" r="r" b="b"/>
              <a:pathLst>
                <a:path w="2275" h="4811" extrusionOk="0">
                  <a:moveTo>
                    <a:pt x="2275" y="1"/>
                  </a:moveTo>
                  <a:cubicBezTo>
                    <a:pt x="2275" y="1"/>
                    <a:pt x="1560" y="989"/>
                    <a:pt x="941" y="2311"/>
                  </a:cubicBezTo>
                  <a:cubicBezTo>
                    <a:pt x="298" y="3632"/>
                    <a:pt x="1" y="4811"/>
                    <a:pt x="1" y="4811"/>
                  </a:cubicBezTo>
                  <a:cubicBezTo>
                    <a:pt x="1" y="4811"/>
                    <a:pt x="715" y="3846"/>
                    <a:pt x="1346" y="2501"/>
                  </a:cubicBezTo>
                  <a:cubicBezTo>
                    <a:pt x="1977" y="1180"/>
                    <a:pt x="2275" y="1"/>
                    <a:pt x="2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p:nvPr/>
          </p:nvSpPr>
          <p:spPr>
            <a:xfrm>
              <a:off x="2625625" y="2781125"/>
              <a:ext cx="121750" cy="253325"/>
            </a:xfrm>
            <a:custGeom>
              <a:avLst/>
              <a:gdLst/>
              <a:ahLst/>
              <a:cxnLst/>
              <a:rect l="l" t="t" r="r" b="b"/>
              <a:pathLst>
                <a:path w="4870" h="10133" extrusionOk="0">
                  <a:moveTo>
                    <a:pt x="4870" y="1"/>
                  </a:moveTo>
                  <a:cubicBezTo>
                    <a:pt x="4870" y="1"/>
                    <a:pt x="4584" y="572"/>
                    <a:pt x="4155" y="1501"/>
                  </a:cubicBezTo>
                  <a:cubicBezTo>
                    <a:pt x="3739" y="2441"/>
                    <a:pt x="3179" y="3715"/>
                    <a:pt x="2536" y="5132"/>
                  </a:cubicBezTo>
                  <a:cubicBezTo>
                    <a:pt x="1893" y="6525"/>
                    <a:pt x="1286" y="7799"/>
                    <a:pt x="810" y="8692"/>
                  </a:cubicBezTo>
                  <a:cubicBezTo>
                    <a:pt x="572" y="9133"/>
                    <a:pt x="381" y="9490"/>
                    <a:pt x="226" y="9752"/>
                  </a:cubicBezTo>
                  <a:cubicBezTo>
                    <a:pt x="83" y="10002"/>
                    <a:pt x="0" y="10133"/>
                    <a:pt x="0" y="10133"/>
                  </a:cubicBezTo>
                  <a:cubicBezTo>
                    <a:pt x="0" y="10133"/>
                    <a:pt x="107" y="10014"/>
                    <a:pt x="286" y="9787"/>
                  </a:cubicBezTo>
                  <a:cubicBezTo>
                    <a:pt x="464" y="9573"/>
                    <a:pt x="703" y="9228"/>
                    <a:pt x="1000" y="8811"/>
                  </a:cubicBezTo>
                  <a:cubicBezTo>
                    <a:pt x="1584" y="7966"/>
                    <a:pt x="2310" y="6739"/>
                    <a:pt x="2953" y="5311"/>
                  </a:cubicBezTo>
                  <a:cubicBezTo>
                    <a:pt x="3608" y="3882"/>
                    <a:pt x="4072" y="2548"/>
                    <a:pt x="4382" y="1572"/>
                  </a:cubicBezTo>
                  <a:cubicBezTo>
                    <a:pt x="4703" y="608"/>
                    <a:pt x="4870" y="1"/>
                    <a:pt x="4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6"/>
            <p:cNvSpPr/>
            <p:nvPr/>
          </p:nvSpPr>
          <p:spPr>
            <a:xfrm>
              <a:off x="2705375" y="2802850"/>
              <a:ext cx="58675" cy="146175"/>
            </a:xfrm>
            <a:custGeom>
              <a:avLst/>
              <a:gdLst/>
              <a:ahLst/>
              <a:cxnLst/>
              <a:rect l="l" t="t" r="r" b="b"/>
              <a:pathLst>
                <a:path w="2347" h="5847" extrusionOk="0">
                  <a:moveTo>
                    <a:pt x="2346" y="1"/>
                  </a:moveTo>
                  <a:cubicBezTo>
                    <a:pt x="2346" y="1"/>
                    <a:pt x="2204" y="334"/>
                    <a:pt x="1965" y="858"/>
                  </a:cubicBezTo>
                  <a:cubicBezTo>
                    <a:pt x="1751" y="1394"/>
                    <a:pt x="1453" y="2108"/>
                    <a:pt x="1132" y="2906"/>
                  </a:cubicBezTo>
                  <a:cubicBezTo>
                    <a:pt x="822" y="3727"/>
                    <a:pt x="537" y="4442"/>
                    <a:pt x="322" y="4978"/>
                  </a:cubicBezTo>
                  <a:cubicBezTo>
                    <a:pt x="120" y="5513"/>
                    <a:pt x="1" y="5847"/>
                    <a:pt x="1" y="5847"/>
                  </a:cubicBezTo>
                  <a:cubicBezTo>
                    <a:pt x="1" y="5847"/>
                    <a:pt x="227" y="5573"/>
                    <a:pt x="537" y="5085"/>
                  </a:cubicBezTo>
                  <a:cubicBezTo>
                    <a:pt x="846" y="4608"/>
                    <a:pt x="1239" y="3906"/>
                    <a:pt x="1561" y="3084"/>
                  </a:cubicBezTo>
                  <a:cubicBezTo>
                    <a:pt x="1894" y="2275"/>
                    <a:pt x="2096" y="1489"/>
                    <a:pt x="2204" y="929"/>
                  </a:cubicBezTo>
                  <a:cubicBezTo>
                    <a:pt x="2323" y="358"/>
                    <a:pt x="2346" y="1"/>
                    <a:pt x="2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6"/>
            <p:cNvSpPr/>
            <p:nvPr/>
          </p:nvSpPr>
          <p:spPr>
            <a:xfrm>
              <a:off x="2766100" y="2592425"/>
              <a:ext cx="130400" cy="279500"/>
            </a:xfrm>
            <a:custGeom>
              <a:avLst/>
              <a:gdLst/>
              <a:ahLst/>
              <a:cxnLst/>
              <a:rect l="l" t="t" r="r" b="b"/>
              <a:pathLst>
                <a:path w="5216" h="11180" extrusionOk="0">
                  <a:moveTo>
                    <a:pt x="5216" y="0"/>
                  </a:moveTo>
                  <a:lnTo>
                    <a:pt x="5216" y="0"/>
                  </a:lnTo>
                  <a:cubicBezTo>
                    <a:pt x="5215" y="0"/>
                    <a:pt x="3846" y="2393"/>
                    <a:pt x="2406" y="5489"/>
                  </a:cubicBezTo>
                  <a:cubicBezTo>
                    <a:pt x="965" y="8572"/>
                    <a:pt x="1" y="11180"/>
                    <a:pt x="1" y="11180"/>
                  </a:cubicBezTo>
                  <a:cubicBezTo>
                    <a:pt x="1" y="11180"/>
                    <a:pt x="1370" y="8763"/>
                    <a:pt x="2811" y="5691"/>
                  </a:cubicBezTo>
                  <a:cubicBezTo>
                    <a:pt x="4251" y="2608"/>
                    <a:pt x="5216" y="0"/>
                    <a:pt x="5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6"/>
            <p:cNvSpPr/>
            <p:nvPr/>
          </p:nvSpPr>
          <p:spPr>
            <a:xfrm>
              <a:off x="2966425" y="2863275"/>
              <a:ext cx="463475" cy="37925"/>
            </a:xfrm>
            <a:custGeom>
              <a:avLst/>
              <a:gdLst/>
              <a:ahLst/>
              <a:cxnLst/>
              <a:rect l="l" t="t" r="r" b="b"/>
              <a:pathLst>
                <a:path w="18539" h="1517" extrusionOk="0">
                  <a:moveTo>
                    <a:pt x="18539" y="1"/>
                  </a:moveTo>
                  <a:lnTo>
                    <a:pt x="18539" y="1"/>
                  </a:lnTo>
                  <a:cubicBezTo>
                    <a:pt x="18538" y="1"/>
                    <a:pt x="14371" y="132"/>
                    <a:pt x="9240" y="584"/>
                  </a:cubicBezTo>
                  <a:cubicBezTo>
                    <a:pt x="6680" y="810"/>
                    <a:pt x="4358" y="1060"/>
                    <a:pt x="2692" y="1263"/>
                  </a:cubicBezTo>
                  <a:cubicBezTo>
                    <a:pt x="2075" y="1343"/>
                    <a:pt x="1533" y="1383"/>
                    <a:pt x="1104" y="1383"/>
                  </a:cubicBezTo>
                  <a:cubicBezTo>
                    <a:pt x="961" y="1383"/>
                    <a:pt x="831" y="1379"/>
                    <a:pt x="715" y="1370"/>
                  </a:cubicBezTo>
                  <a:cubicBezTo>
                    <a:pt x="263" y="1346"/>
                    <a:pt x="1" y="1263"/>
                    <a:pt x="1" y="1263"/>
                  </a:cubicBezTo>
                  <a:lnTo>
                    <a:pt x="1" y="1263"/>
                  </a:lnTo>
                  <a:cubicBezTo>
                    <a:pt x="1" y="1263"/>
                    <a:pt x="239" y="1370"/>
                    <a:pt x="715" y="1441"/>
                  </a:cubicBezTo>
                  <a:cubicBezTo>
                    <a:pt x="1008" y="1493"/>
                    <a:pt x="1382" y="1517"/>
                    <a:pt x="1823" y="1517"/>
                  </a:cubicBezTo>
                  <a:cubicBezTo>
                    <a:pt x="2099" y="1517"/>
                    <a:pt x="2402" y="1507"/>
                    <a:pt x="2727" y="1489"/>
                  </a:cubicBezTo>
                  <a:cubicBezTo>
                    <a:pt x="4406" y="1406"/>
                    <a:pt x="6728" y="1251"/>
                    <a:pt x="9288" y="1025"/>
                  </a:cubicBezTo>
                  <a:cubicBezTo>
                    <a:pt x="14407" y="584"/>
                    <a:pt x="18539" y="1"/>
                    <a:pt x="18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6"/>
            <p:cNvSpPr/>
            <p:nvPr/>
          </p:nvSpPr>
          <p:spPr>
            <a:xfrm>
              <a:off x="3469475" y="2849575"/>
              <a:ext cx="89325" cy="11050"/>
            </a:xfrm>
            <a:custGeom>
              <a:avLst/>
              <a:gdLst/>
              <a:ahLst/>
              <a:cxnLst/>
              <a:rect l="l" t="t" r="r" b="b"/>
              <a:pathLst>
                <a:path w="3573" h="442" extrusionOk="0">
                  <a:moveTo>
                    <a:pt x="1786" y="1"/>
                  </a:moveTo>
                  <a:cubicBezTo>
                    <a:pt x="810" y="1"/>
                    <a:pt x="0" y="215"/>
                    <a:pt x="0" y="215"/>
                  </a:cubicBezTo>
                  <a:cubicBezTo>
                    <a:pt x="0" y="215"/>
                    <a:pt x="810" y="442"/>
                    <a:pt x="1786" y="442"/>
                  </a:cubicBezTo>
                  <a:cubicBezTo>
                    <a:pt x="2774" y="442"/>
                    <a:pt x="3572" y="215"/>
                    <a:pt x="3572" y="215"/>
                  </a:cubicBezTo>
                  <a:cubicBezTo>
                    <a:pt x="3572" y="215"/>
                    <a:pt x="2774" y="1"/>
                    <a:pt x="17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6"/>
            <p:cNvSpPr/>
            <p:nvPr/>
          </p:nvSpPr>
          <p:spPr>
            <a:xfrm>
              <a:off x="3572750" y="2855225"/>
              <a:ext cx="87850" cy="12250"/>
            </a:xfrm>
            <a:custGeom>
              <a:avLst/>
              <a:gdLst/>
              <a:ahLst/>
              <a:cxnLst/>
              <a:rect l="l" t="t" r="r" b="b"/>
              <a:pathLst>
                <a:path w="3514" h="490" extrusionOk="0">
                  <a:moveTo>
                    <a:pt x="1362" y="1"/>
                  </a:moveTo>
                  <a:cubicBezTo>
                    <a:pt x="587" y="1"/>
                    <a:pt x="1" y="132"/>
                    <a:pt x="1" y="132"/>
                  </a:cubicBezTo>
                  <a:cubicBezTo>
                    <a:pt x="1" y="132"/>
                    <a:pt x="775" y="418"/>
                    <a:pt x="1739" y="477"/>
                  </a:cubicBezTo>
                  <a:cubicBezTo>
                    <a:pt x="1877" y="486"/>
                    <a:pt x="2011" y="490"/>
                    <a:pt x="2141" y="490"/>
                  </a:cubicBezTo>
                  <a:cubicBezTo>
                    <a:pt x="2918" y="490"/>
                    <a:pt x="3513" y="358"/>
                    <a:pt x="3513" y="358"/>
                  </a:cubicBezTo>
                  <a:cubicBezTo>
                    <a:pt x="3513" y="358"/>
                    <a:pt x="2751" y="85"/>
                    <a:pt x="1763" y="13"/>
                  </a:cubicBezTo>
                  <a:cubicBezTo>
                    <a:pt x="1625" y="5"/>
                    <a:pt x="1491" y="1"/>
                    <a:pt x="1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6"/>
            <p:cNvSpPr/>
            <p:nvPr/>
          </p:nvSpPr>
          <p:spPr>
            <a:xfrm>
              <a:off x="4790775" y="2957350"/>
              <a:ext cx="477150" cy="47650"/>
            </a:xfrm>
            <a:custGeom>
              <a:avLst/>
              <a:gdLst/>
              <a:ahLst/>
              <a:cxnLst/>
              <a:rect l="l" t="t" r="r" b="b"/>
              <a:pathLst>
                <a:path w="19086" h="1906" extrusionOk="0">
                  <a:moveTo>
                    <a:pt x="0" y="0"/>
                  </a:moveTo>
                  <a:cubicBezTo>
                    <a:pt x="0" y="0"/>
                    <a:pt x="1072" y="155"/>
                    <a:pt x="2786" y="476"/>
                  </a:cubicBezTo>
                  <a:cubicBezTo>
                    <a:pt x="4501" y="798"/>
                    <a:pt x="6846" y="1345"/>
                    <a:pt x="9513" y="1691"/>
                  </a:cubicBezTo>
                  <a:cubicBezTo>
                    <a:pt x="10677" y="1838"/>
                    <a:pt x="11808" y="1906"/>
                    <a:pt x="12858" y="1906"/>
                  </a:cubicBezTo>
                  <a:cubicBezTo>
                    <a:pt x="14192" y="1906"/>
                    <a:pt x="15393" y="1795"/>
                    <a:pt x="16359" y="1595"/>
                  </a:cubicBezTo>
                  <a:cubicBezTo>
                    <a:pt x="17217" y="1429"/>
                    <a:pt x="17907" y="1226"/>
                    <a:pt x="18371" y="1060"/>
                  </a:cubicBezTo>
                  <a:cubicBezTo>
                    <a:pt x="18824" y="893"/>
                    <a:pt x="19086" y="798"/>
                    <a:pt x="19086" y="798"/>
                  </a:cubicBezTo>
                  <a:lnTo>
                    <a:pt x="19086" y="798"/>
                  </a:lnTo>
                  <a:cubicBezTo>
                    <a:pt x="19086" y="798"/>
                    <a:pt x="18812" y="881"/>
                    <a:pt x="18371" y="988"/>
                  </a:cubicBezTo>
                  <a:cubicBezTo>
                    <a:pt x="17895" y="1119"/>
                    <a:pt x="17205" y="1262"/>
                    <a:pt x="16347" y="1369"/>
                  </a:cubicBezTo>
                  <a:cubicBezTo>
                    <a:pt x="15599" y="1472"/>
                    <a:pt x="14724" y="1526"/>
                    <a:pt x="13758" y="1526"/>
                  </a:cubicBezTo>
                  <a:cubicBezTo>
                    <a:pt x="12495" y="1526"/>
                    <a:pt x="11076" y="1434"/>
                    <a:pt x="9585" y="1238"/>
                  </a:cubicBezTo>
                  <a:cubicBezTo>
                    <a:pt x="6953" y="893"/>
                    <a:pt x="4572" y="464"/>
                    <a:pt x="2822" y="262"/>
                  </a:cubicBezTo>
                  <a:cubicBezTo>
                    <a:pt x="1084" y="48"/>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6"/>
            <p:cNvSpPr/>
            <p:nvPr/>
          </p:nvSpPr>
          <p:spPr>
            <a:xfrm>
              <a:off x="5201525" y="2869525"/>
              <a:ext cx="64925" cy="107175"/>
            </a:xfrm>
            <a:custGeom>
              <a:avLst/>
              <a:gdLst/>
              <a:ahLst/>
              <a:cxnLst/>
              <a:rect l="l" t="t" r="r" b="b"/>
              <a:pathLst>
                <a:path w="2597" h="4287" extrusionOk="0">
                  <a:moveTo>
                    <a:pt x="1" y="1"/>
                  </a:moveTo>
                  <a:cubicBezTo>
                    <a:pt x="1" y="1"/>
                    <a:pt x="477" y="1049"/>
                    <a:pt x="1179" y="2227"/>
                  </a:cubicBezTo>
                  <a:cubicBezTo>
                    <a:pt x="1894" y="3394"/>
                    <a:pt x="2596" y="4287"/>
                    <a:pt x="2596" y="4287"/>
                  </a:cubicBezTo>
                  <a:cubicBezTo>
                    <a:pt x="2596" y="4287"/>
                    <a:pt x="2275" y="3180"/>
                    <a:pt x="1560" y="1989"/>
                  </a:cubicBezTo>
                  <a:cubicBezTo>
                    <a:pt x="834" y="799"/>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6"/>
            <p:cNvSpPr/>
            <p:nvPr/>
          </p:nvSpPr>
          <p:spPr>
            <a:xfrm>
              <a:off x="5239025" y="2963875"/>
              <a:ext cx="83075" cy="80400"/>
            </a:xfrm>
            <a:custGeom>
              <a:avLst/>
              <a:gdLst/>
              <a:ahLst/>
              <a:cxnLst/>
              <a:rect l="l" t="t" r="r" b="b"/>
              <a:pathLst>
                <a:path w="3323" h="3216" extrusionOk="0">
                  <a:moveTo>
                    <a:pt x="1632" y="1454"/>
                  </a:moveTo>
                  <a:lnTo>
                    <a:pt x="1632" y="1454"/>
                  </a:lnTo>
                  <a:cubicBezTo>
                    <a:pt x="1632" y="1454"/>
                    <a:pt x="1624" y="1462"/>
                    <a:pt x="1614" y="1471"/>
                  </a:cubicBezTo>
                  <a:lnTo>
                    <a:pt x="1614" y="1471"/>
                  </a:lnTo>
                  <a:cubicBezTo>
                    <a:pt x="1621" y="1459"/>
                    <a:pt x="1632" y="1454"/>
                    <a:pt x="1632" y="1454"/>
                  </a:cubicBezTo>
                  <a:close/>
                  <a:moveTo>
                    <a:pt x="25" y="1"/>
                  </a:moveTo>
                  <a:cubicBezTo>
                    <a:pt x="25" y="1"/>
                    <a:pt x="1" y="25"/>
                    <a:pt x="49" y="156"/>
                  </a:cubicBezTo>
                  <a:cubicBezTo>
                    <a:pt x="84" y="215"/>
                    <a:pt x="144" y="311"/>
                    <a:pt x="239" y="382"/>
                  </a:cubicBezTo>
                  <a:cubicBezTo>
                    <a:pt x="299" y="430"/>
                    <a:pt x="358" y="453"/>
                    <a:pt x="453" y="477"/>
                  </a:cubicBezTo>
                  <a:cubicBezTo>
                    <a:pt x="501" y="489"/>
                    <a:pt x="537" y="489"/>
                    <a:pt x="584" y="489"/>
                  </a:cubicBezTo>
                  <a:cubicBezTo>
                    <a:pt x="620" y="477"/>
                    <a:pt x="656" y="477"/>
                    <a:pt x="691" y="453"/>
                  </a:cubicBezTo>
                  <a:lnTo>
                    <a:pt x="691" y="453"/>
                  </a:lnTo>
                  <a:cubicBezTo>
                    <a:pt x="656" y="501"/>
                    <a:pt x="691" y="453"/>
                    <a:pt x="703" y="549"/>
                  </a:cubicBezTo>
                  <a:lnTo>
                    <a:pt x="703" y="692"/>
                  </a:lnTo>
                  <a:cubicBezTo>
                    <a:pt x="703" y="727"/>
                    <a:pt x="691" y="787"/>
                    <a:pt x="680" y="834"/>
                  </a:cubicBezTo>
                  <a:cubicBezTo>
                    <a:pt x="656" y="870"/>
                    <a:pt x="632" y="918"/>
                    <a:pt x="620" y="965"/>
                  </a:cubicBezTo>
                  <a:cubicBezTo>
                    <a:pt x="584" y="1025"/>
                    <a:pt x="584" y="1084"/>
                    <a:pt x="584" y="1144"/>
                  </a:cubicBezTo>
                  <a:cubicBezTo>
                    <a:pt x="582" y="1142"/>
                    <a:pt x="581" y="1141"/>
                    <a:pt x="579" y="1141"/>
                  </a:cubicBezTo>
                  <a:cubicBezTo>
                    <a:pt x="570" y="1141"/>
                    <a:pt x="564" y="1171"/>
                    <a:pt x="584" y="1251"/>
                  </a:cubicBezTo>
                  <a:cubicBezTo>
                    <a:pt x="620" y="1334"/>
                    <a:pt x="715" y="1442"/>
                    <a:pt x="918" y="1442"/>
                  </a:cubicBezTo>
                  <a:cubicBezTo>
                    <a:pt x="953" y="1442"/>
                    <a:pt x="1001" y="1442"/>
                    <a:pt x="1061" y="1430"/>
                  </a:cubicBezTo>
                  <a:cubicBezTo>
                    <a:pt x="1096" y="1406"/>
                    <a:pt x="1120" y="1406"/>
                    <a:pt x="1156" y="1394"/>
                  </a:cubicBezTo>
                  <a:lnTo>
                    <a:pt x="1192" y="1382"/>
                  </a:lnTo>
                  <a:lnTo>
                    <a:pt x="1192" y="1382"/>
                  </a:lnTo>
                  <a:lnTo>
                    <a:pt x="1168" y="1394"/>
                  </a:lnTo>
                  <a:lnTo>
                    <a:pt x="1168" y="1406"/>
                  </a:lnTo>
                  <a:lnTo>
                    <a:pt x="1168" y="1442"/>
                  </a:lnTo>
                  <a:lnTo>
                    <a:pt x="1168" y="1489"/>
                  </a:lnTo>
                  <a:cubicBezTo>
                    <a:pt x="1168" y="1513"/>
                    <a:pt x="1168" y="1561"/>
                    <a:pt x="1180" y="1608"/>
                  </a:cubicBezTo>
                  <a:cubicBezTo>
                    <a:pt x="1239" y="1763"/>
                    <a:pt x="1346" y="1846"/>
                    <a:pt x="1453" y="1882"/>
                  </a:cubicBezTo>
                  <a:cubicBezTo>
                    <a:pt x="1486" y="1898"/>
                    <a:pt x="1525" y="1906"/>
                    <a:pt x="1564" y="1907"/>
                  </a:cubicBezTo>
                  <a:lnTo>
                    <a:pt x="1564" y="1907"/>
                  </a:lnTo>
                  <a:cubicBezTo>
                    <a:pt x="1966" y="2499"/>
                    <a:pt x="2457" y="2766"/>
                    <a:pt x="2775" y="2942"/>
                  </a:cubicBezTo>
                  <a:cubicBezTo>
                    <a:pt x="3132" y="3132"/>
                    <a:pt x="3323" y="3216"/>
                    <a:pt x="3323" y="3216"/>
                  </a:cubicBezTo>
                  <a:cubicBezTo>
                    <a:pt x="3323" y="3216"/>
                    <a:pt x="3156" y="3073"/>
                    <a:pt x="2942" y="2775"/>
                  </a:cubicBezTo>
                  <a:cubicBezTo>
                    <a:pt x="2656" y="2513"/>
                    <a:pt x="2192" y="2144"/>
                    <a:pt x="1894" y="1525"/>
                  </a:cubicBezTo>
                  <a:lnTo>
                    <a:pt x="1608" y="1549"/>
                  </a:lnTo>
                  <a:lnTo>
                    <a:pt x="1608" y="1561"/>
                  </a:lnTo>
                  <a:cubicBezTo>
                    <a:pt x="1608" y="1563"/>
                    <a:pt x="1608" y="1564"/>
                    <a:pt x="1607" y="1564"/>
                  </a:cubicBezTo>
                  <a:cubicBezTo>
                    <a:pt x="1605" y="1564"/>
                    <a:pt x="1599" y="1540"/>
                    <a:pt x="1608" y="1493"/>
                  </a:cubicBezTo>
                  <a:lnTo>
                    <a:pt x="1608" y="1493"/>
                  </a:lnTo>
                  <a:cubicBezTo>
                    <a:pt x="1620" y="1492"/>
                    <a:pt x="1636" y="1491"/>
                    <a:pt x="1656" y="1489"/>
                  </a:cubicBezTo>
                  <a:lnTo>
                    <a:pt x="1656" y="1465"/>
                  </a:lnTo>
                  <a:lnTo>
                    <a:pt x="1656" y="1454"/>
                  </a:lnTo>
                  <a:cubicBezTo>
                    <a:pt x="1704" y="1382"/>
                    <a:pt x="1775" y="1299"/>
                    <a:pt x="1846" y="1215"/>
                  </a:cubicBezTo>
                  <a:lnTo>
                    <a:pt x="1787" y="1096"/>
                  </a:lnTo>
                  <a:lnTo>
                    <a:pt x="1775" y="1061"/>
                  </a:lnTo>
                  <a:cubicBezTo>
                    <a:pt x="1763" y="1037"/>
                    <a:pt x="1751" y="1001"/>
                    <a:pt x="1727" y="989"/>
                  </a:cubicBezTo>
                  <a:cubicBezTo>
                    <a:pt x="1656" y="906"/>
                    <a:pt x="1549" y="858"/>
                    <a:pt x="1453" y="858"/>
                  </a:cubicBezTo>
                  <a:cubicBezTo>
                    <a:pt x="1346" y="858"/>
                    <a:pt x="1215" y="894"/>
                    <a:pt x="1108" y="953"/>
                  </a:cubicBezTo>
                  <a:lnTo>
                    <a:pt x="1049" y="977"/>
                  </a:lnTo>
                  <a:lnTo>
                    <a:pt x="1037" y="989"/>
                  </a:lnTo>
                  <a:cubicBezTo>
                    <a:pt x="1023" y="1003"/>
                    <a:pt x="1007" y="1006"/>
                    <a:pt x="993" y="1006"/>
                  </a:cubicBezTo>
                  <a:cubicBezTo>
                    <a:pt x="981" y="1006"/>
                    <a:pt x="969" y="1004"/>
                    <a:pt x="960" y="1004"/>
                  </a:cubicBezTo>
                  <a:cubicBezTo>
                    <a:pt x="952" y="1004"/>
                    <a:pt x="945" y="1006"/>
                    <a:pt x="942" y="1013"/>
                  </a:cubicBezTo>
                  <a:cubicBezTo>
                    <a:pt x="930" y="989"/>
                    <a:pt x="942" y="977"/>
                    <a:pt x="942" y="965"/>
                  </a:cubicBezTo>
                  <a:cubicBezTo>
                    <a:pt x="942" y="953"/>
                    <a:pt x="953" y="918"/>
                    <a:pt x="953" y="906"/>
                  </a:cubicBezTo>
                  <a:cubicBezTo>
                    <a:pt x="977" y="811"/>
                    <a:pt x="977" y="739"/>
                    <a:pt x="977" y="680"/>
                  </a:cubicBezTo>
                  <a:cubicBezTo>
                    <a:pt x="977" y="549"/>
                    <a:pt x="918" y="430"/>
                    <a:pt x="882" y="370"/>
                  </a:cubicBezTo>
                  <a:cubicBezTo>
                    <a:pt x="850" y="301"/>
                    <a:pt x="820" y="282"/>
                    <a:pt x="798" y="282"/>
                  </a:cubicBezTo>
                  <a:cubicBezTo>
                    <a:pt x="772" y="282"/>
                    <a:pt x="756" y="311"/>
                    <a:pt x="763" y="311"/>
                  </a:cubicBezTo>
                  <a:cubicBezTo>
                    <a:pt x="703" y="358"/>
                    <a:pt x="632" y="370"/>
                    <a:pt x="584" y="382"/>
                  </a:cubicBezTo>
                  <a:lnTo>
                    <a:pt x="465" y="382"/>
                  </a:lnTo>
                  <a:cubicBezTo>
                    <a:pt x="394" y="370"/>
                    <a:pt x="322" y="358"/>
                    <a:pt x="275" y="322"/>
                  </a:cubicBezTo>
                  <a:cubicBezTo>
                    <a:pt x="168" y="263"/>
                    <a:pt x="108" y="203"/>
                    <a:pt x="84" y="144"/>
                  </a:cubicBezTo>
                  <a:cubicBezTo>
                    <a:pt x="25" y="37"/>
                    <a:pt x="25"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6"/>
            <p:cNvSpPr/>
            <p:nvPr/>
          </p:nvSpPr>
          <p:spPr>
            <a:xfrm>
              <a:off x="4916975" y="2278100"/>
              <a:ext cx="94975" cy="186650"/>
            </a:xfrm>
            <a:custGeom>
              <a:avLst/>
              <a:gdLst/>
              <a:ahLst/>
              <a:cxnLst/>
              <a:rect l="l" t="t" r="r" b="b"/>
              <a:pathLst>
                <a:path w="3799" h="7466" extrusionOk="0">
                  <a:moveTo>
                    <a:pt x="0" y="0"/>
                  </a:moveTo>
                  <a:cubicBezTo>
                    <a:pt x="0" y="0"/>
                    <a:pt x="655" y="1774"/>
                    <a:pt x="1691" y="3834"/>
                  </a:cubicBezTo>
                  <a:cubicBezTo>
                    <a:pt x="2739" y="5906"/>
                    <a:pt x="3798" y="7465"/>
                    <a:pt x="3798" y="7465"/>
                  </a:cubicBezTo>
                  <a:cubicBezTo>
                    <a:pt x="3798" y="7465"/>
                    <a:pt x="3156" y="5679"/>
                    <a:pt x="2096" y="3631"/>
                  </a:cubicBezTo>
                  <a:cubicBezTo>
                    <a:pt x="1048" y="1572"/>
                    <a:pt x="1"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6"/>
            <p:cNvSpPr/>
            <p:nvPr/>
          </p:nvSpPr>
          <p:spPr>
            <a:xfrm>
              <a:off x="5015500" y="2480800"/>
              <a:ext cx="23525" cy="41975"/>
            </a:xfrm>
            <a:custGeom>
              <a:avLst/>
              <a:gdLst/>
              <a:ahLst/>
              <a:cxnLst/>
              <a:rect l="l" t="t" r="r" b="b"/>
              <a:pathLst>
                <a:path w="941" h="1679" extrusionOk="0">
                  <a:moveTo>
                    <a:pt x="0" y="0"/>
                  </a:moveTo>
                  <a:lnTo>
                    <a:pt x="0" y="0"/>
                  </a:lnTo>
                  <a:cubicBezTo>
                    <a:pt x="0" y="0"/>
                    <a:pt x="12" y="488"/>
                    <a:pt x="274" y="953"/>
                  </a:cubicBezTo>
                  <a:cubicBezTo>
                    <a:pt x="524" y="1417"/>
                    <a:pt x="941" y="1679"/>
                    <a:pt x="941" y="1679"/>
                  </a:cubicBezTo>
                  <a:cubicBezTo>
                    <a:pt x="941" y="1679"/>
                    <a:pt x="929" y="1191"/>
                    <a:pt x="667" y="726"/>
                  </a:cubicBezTo>
                  <a:cubicBezTo>
                    <a:pt x="417" y="274"/>
                    <a:pt x="0"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6"/>
            <p:cNvSpPr/>
            <p:nvPr/>
          </p:nvSpPr>
          <p:spPr>
            <a:xfrm>
              <a:off x="5043475" y="2540625"/>
              <a:ext cx="18175" cy="25025"/>
            </a:xfrm>
            <a:custGeom>
              <a:avLst/>
              <a:gdLst/>
              <a:ahLst/>
              <a:cxnLst/>
              <a:rect l="l" t="t" r="r" b="b"/>
              <a:pathLst>
                <a:path w="727" h="1001" extrusionOk="0">
                  <a:moveTo>
                    <a:pt x="36" y="0"/>
                  </a:moveTo>
                  <a:cubicBezTo>
                    <a:pt x="36" y="0"/>
                    <a:pt x="1" y="346"/>
                    <a:pt x="179" y="631"/>
                  </a:cubicBezTo>
                  <a:cubicBezTo>
                    <a:pt x="346" y="893"/>
                    <a:pt x="679" y="1000"/>
                    <a:pt x="679" y="1000"/>
                  </a:cubicBezTo>
                  <a:cubicBezTo>
                    <a:pt x="679" y="1000"/>
                    <a:pt x="727" y="643"/>
                    <a:pt x="548" y="381"/>
                  </a:cubicBezTo>
                  <a:cubicBezTo>
                    <a:pt x="382" y="108"/>
                    <a:pt x="36" y="0"/>
                    <a:pt x="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6"/>
            <p:cNvSpPr/>
            <p:nvPr/>
          </p:nvSpPr>
          <p:spPr>
            <a:xfrm>
              <a:off x="3961800" y="2745100"/>
              <a:ext cx="180100" cy="208700"/>
            </a:xfrm>
            <a:custGeom>
              <a:avLst/>
              <a:gdLst/>
              <a:ahLst/>
              <a:cxnLst/>
              <a:rect l="l" t="t" r="r" b="b"/>
              <a:pathLst>
                <a:path w="7204" h="8348" extrusionOk="0">
                  <a:moveTo>
                    <a:pt x="7203" y="1"/>
                  </a:moveTo>
                  <a:cubicBezTo>
                    <a:pt x="7203" y="1"/>
                    <a:pt x="6620" y="263"/>
                    <a:pt x="5715" y="751"/>
                  </a:cubicBezTo>
                  <a:cubicBezTo>
                    <a:pt x="4810" y="1263"/>
                    <a:pt x="3524" y="2001"/>
                    <a:pt x="2370" y="3132"/>
                  </a:cubicBezTo>
                  <a:cubicBezTo>
                    <a:pt x="1203" y="4287"/>
                    <a:pt x="488" y="5621"/>
                    <a:pt x="226" y="6645"/>
                  </a:cubicBezTo>
                  <a:cubicBezTo>
                    <a:pt x="95" y="7168"/>
                    <a:pt x="36" y="7585"/>
                    <a:pt x="12" y="7883"/>
                  </a:cubicBezTo>
                  <a:cubicBezTo>
                    <a:pt x="0" y="8180"/>
                    <a:pt x="0" y="8347"/>
                    <a:pt x="0" y="8347"/>
                  </a:cubicBezTo>
                  <a:cubicBezTo>
                    <a:pt x="0" y="8347"/>
                    <a:pt x="12" y="8180"/>
                    <a:pt x="72" y="7895"/>
                  </a:cubicBezTo>
                  <a:cubicBezTo>
                    <a:pt x="131" y="7621"/>
                    <a:pt x="238" y="7216"/>
                    <a:pt x="429" y="6740"/>
                  </a:cubicBezTo>
                  <a:cubicBezTo>
                    <a:pt x="786" y="5787"/>
                    <a:pt x="1560" y="4561"/>
                    <a:pt x="2679" y="3478"/>
                  </a:cubicBezTo>
                  <a:cubicBezTo>
                    <a:pt x="3798" y="2382"/>
                    <a:pt x="4977" y="1561"/>
                    <a:pt x="5822" y="965"/>
                  </a:cubicBezTo>
                  <a:cubicBezTo>
                    <a:pt x="6668" y="370"/>
                    <a:pt x="7203" y="1"/>
                    <a:pt x="7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6"/>
            <p:cNvSpPr/>
            <p:nvPr/>
          </p:nvSpPr>
          <p:spPr>
            <a:xfrm>
              <a:off x="3951675" y="2765350"/>
              <a:ext cx="96750" cy="141400"/>
            </a:xfrm>
            <a:custGeom>
              <a:avLst/>
              <a:gdLst/>
              <a:ahLst/>
              <a:cxnLst/>
              <a:rect l="l" t="t" r="r" b="b"/>
              <a:pathLst>
                <a:path w="3870" h="5656" extrusionOk="0">
                  <a:moveTo>
                    <a:pt x="3870" y="1"/>
                  </a:moveTo>
                  <a:cubicBezTo>
                    <a:pt x="3870" y="1"/>
                    <a:pt x="3548" y="227"/>
                    <a:pt x="3036" y="620"/>
                  </a:cubicBezTo>
                  <a:cubicBezTo>
                    <a:pt x="2560" y="1036"/>
                    <a:pt x="1941" y="1655"/>
                    <a:pt x="1382" y="2465"/>
                  </a:cubicBezTo>
                  <a:cubicBezTo>
                    <a:pt x="846" y="3263"/>
                    <a:pt x="489" y="4084"/>
                    <a:pt x="286" y="4680"/>
                  </a:cubicBezTo>
                  <a:cubicBezTo>
                    <a:pt x="72" y="5275"/>
                    <a:pt x="0" y="5656"/>
                    <a:pt x="0" y="5656"/>
                  </a:cubicBezTo>
                  <a:cubicBezTo>
                    <a:pt x="0" y="5656"/>
                    <a:pt x="191" y="5323"/>
                    <a:pt x="489" y="4763"/>
                  </a:cubicBezTo>
                  <a:cubicBezTo>
                    <a:pt x="810" y="4215"/>
                    <a:pt x="1251" y="3489"/>
                    <a:pt x="1774" y="2715"/>
                  </a:cubicBezTo>
                  <a:cubicBezTo>
                    <a:pt x="2310" y="1941"/>
                    <a:pt x="2834" y="1251"/>
                    <a:pt x="3215" y="774"/>
                  </a:cubicBezTo>
                  <a:cubicBezTo>
                    <a:pt x="3620" y="298"/>
                    <a:pt x="3870" y="1"/>
                    <a:pt x="38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6"/>
            <p:cNvSpPr/>
            <p:nvPr/>
          </p:nvSpPr>
          <p:spPr>
            <a:xfrm>
              <a:off x="3953750" y="2776950"/>
              <a:ext cx="50625" cy="74450"/>
            </a:xfrm>
            <a:custGeom>
              <a:avLst/>
              <a:gdLst/>
              <a:ahLst/>
              <a:cxnLst/>
              <a:rect l="l" t="t" r="r" b="b"/>
              <a:pathLst>
                <a:path w="2025" h="2978" extrusionOk="0">
                  <a:moveTo>
                    <a:pt x="2025" y="1"/>
                  </a:moveTo>
                  <a:cubicBezTo>
                    <a:pt x="2025" y="1"/>
                    <a:pt x="1822" y="96"/>
                    <a:pt x="1549" y="287"/>
                  </a:cubicBezTo>
                  <a:cubicBezTo>
                    <a:pt x="1263" y="489"/>
                    <a:pt x="918" y="799"/>
                    <a:pt x="620" y="1239"/>
                  </a:cubicBezTo>
                  <a:cubicBezTo>
                    <a:pt x="334" y="1668"/>
                    <a:pt x="179" y="2108"/>
                    <a:pt x="84" y="2442"/>
                  </a:cubicBezTo>
                  <a:cubicBezTo>
                    <a:pt x="13" y="2775"/>
                    <a:pt x="1" y="2977"/>
                    <a:pt x="1" y="2977"/>
                  </a:cubicBezTo>
                  <a:cubicBezTo>
                    <a:pt x="1" y="2977"/>
                    <a:pt x="441" y="2311"/>
                    <a:pt x="1013" y="1489"/>
                  </a:cubicBezTo>
                  <a:cubicBezTo>
                    <a:pt x="1560" y="668"/>
                    <a:pt x="2025" y="1"/>
                    <a:pt x="2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6"/>
            <p:cNvSpPr/>
            <p:nvPr/>
          </p:nvSpPr>
          <p:spPr>
            <a:xfrm>
              <a:off x="3960300" y="2769225"/>
              <a:ext cx="20875" cy="33650"/>
            </a:xfrm>
            <a:custGeom>
              <a:avLst/>
              <a:gdLst/>
              <a:ahLst/>
              <a:cxnLst/>
              <a:rect l="l" t="t" r="r" b="b"/>
              <a:pathLst>
                <a:path w="835" h="1346" extrusionOk="0">
                  <a:moveTo>
                    <a:pt x="810" y="0"/>
                  </a:moveTo>
                  <a:lnTo>
                    <a:pt x="810" y="0"/>
                  </a:lnTo>
                  <a:cubicBezTo>
                    <a:pt x="810" y="0"/>
                    <a:pt x="429" y="191"/>
                    <a:pt x="227" y="560"/>
                  </a:cubicBezTo>
                  <a:cubicBezTo>
                    <a:pt x="1" y="941"/>
                    <a:pt x="36" y="1346"/>
                    <a:pt x="36" y="1346"/>
                  </a:cubicBezTo>
                  <a:cubicBezTo>
                    <a:pt x="36" y="1346"/>
                    <a:pt x="405" y="1155"/>
                    <a:pt x="608" y="786"/>
                  </a:cubicBezTo>
                  <a:cubicBezTo>
                    <a:pt x="834" y="417"/>
                    <a:pt x="810"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6"/>
            <p:cNvSpPr/>
            <p:nvPr/>
          </p:nvSpPr>
          <p:spPr>
            <a:xfrm>
              <a:off x="3959125" y="2012575"/>
              <a:ext cx="207475" cy="176550"/>
            </a:xfrm>
            <a:custGeom>
              <a:avLst/>
              <a:gdLst/>
              <a:ahLst/>
              <a:cxnLst/>
              <a:rect l="l" t="t" r="r" b="b"/>
              <a:pathLst>
                <a:path w="8299" h="7062" extrusionOk="0">
                  <a:moveTo>
                    <a:pt x="8299" y="1"/>
                  </a:moveTo>
                  <a:cubicBezTo>
                    <a:pt x="8299" y="1"/>
                    <a:pt x="8144" y="36"/>
                    <a:pt x="7846" y="108"/>
                  </a:cubicBezTo>
                  <a:cubicBezTo>
                    <a:pt x="7561" y="167"/>
                    <a:pt x="7168" y="275"/>
                    <a:pt x="6691" y="453"/>
                  </a:cubicBezTo>
                  <a:cubicBezTo>
                    <a:pt x="6215" y="620"/>
                    <a:pt x="5644" y="870"/>
                    <a:pt x="5048" y="1191"/>
                  </a:cubicBezTo>
                  <a:cubicBezTo>
                    <a:pt x="4465" y="1537"/>
                    <a:pt x="3846" y="1953"/>
                    <a:pt x="3239" y="2465"/>
                  </a:cubicBezTo>
                  <a:cubicBezTo>
                    <a:pt x="2643" y="2965"/>
                    <a:pt x="2131" y="3513"/>
                    <a:pt x="1703" y="4061"/>
                  </a:cubicBezTo>
                  <a:cubicBezTo>
                    <a:pt x="1286" y="4596"/>
                    <a:pt x="953" y="5108"/>
                    <a:pt x="703" y="5561"/>
                  </a:cubicBezTo>
                  <a:cubicBezTo>
                    <a:pt x="452" y="6001"/>
                    <a:pt x="274" y="6382"/>
                    <a:pt x="167" y="6644"/>
                  </a:cubicBezTo>
                  <a:cubicBezTo>
                    <a:pt x="60" y="6918"/>
                    <a:pt x="0" y="7061"/>
                    <a:pt x="0" y="7061"/>
                  </a:cubicBezTo>
                  <a:cubicBezTo>
                    <a:pt x="0" y="7061"/>
                    <a:pt x="83" y="6930"/>
                    <a:pt x="226" y="6692"/>
                  </a:cubicBezTo>
                  <a:cubicBezTo>
                    <a:pt x="357" y="6454"/>
                    <a:pt x="583" y="6109"/>
                    <a:pt x="881" y="5692"/>
                  </a:cubicBezTo>
                  <a:cubicBezTo>
                    <a:pt x="1167" y="5287"/>
                    <a:pt x="1536" y="4811"/>
                    <a:pt x="1988" y="4323"/>
                  </a:cubicBezTo>
                  <a:cubicBezTo>
                    <a:pt x="2441" y="3834"/>
                    <a:pt x="2953" y="3311"/>
                    <a:pt x="3536" y="2822"/>
                  </a:cubicBezTo>
                  <a:cubicBezTo>
                    <a:pt x="4108" y="2334"/>
                    <a:pt x="4703" y="1894"/>
                    <a:pt x="5263" y="1537"/>
                  </a:cubicBezTo>
                  <a:cubicBezTo>
                    <a:pt x="5822" y="1179"/>
                    <a:pt x="6346" y="882"/>
                    <a:pt x="6787" y="667"/>
                  </a:cubicBezTo>
                  <a:cubicBezTo>
                    <a:pt x="7239" y="441"/>
                    <a:pt x="7608" y="275"/>
                    <a:pt x="7882" y="167"/>
                  </a:cubicBezTo>
                  <a:cubicBezTo>
                    <a:pt x="8144" y="60"/>
                    <a:pt x="8299" y="1"/>
                    <a:pt x="8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6"/>
            <p:cNvSpPr/>
            <p:nvPr/>
          </p:nvSpPr>
          <p:spPr>
            <a:xfrm>
              <a:off x="3962100" y="2081925"/>
              <a:ext cx="147650" cy="145000"/>
            </a:xfrm>
            <a:custGeom>
              <a:avLst/>
              <a:gdLst/>
              <a:ahLst/>
              <a:cxnLst/>
              <a:rect l="l" t="t" r="r" b="b"/>
              <a:pathLst>
                <a:path w="5906" h="5800" extrusionOk="0">
                  <a:moveTo>
                    <a:pt x="5906" y="1"/>
                  </a:moveTo>
                  <a:lnTo>
                    <a:pt x="5906" y="1"/>
                  </a:lnTo>
                  <a:cubicBezTo>
                    <a:pt x="5906" y="1"/>
                    <a:pt x="5798" y="48"/>
                    <a:pt x="5596" y="132"/>
                  </a:cubicBezTo>
                  <a:cubicBezTo>
                    <a:pt x="5406" y="215"/>
                    <a:pt x="5108" y="322"/>
                    <a:pt x="4763" y="489"/>
                  </a:cubicBezTo>
                  <a:cubicBezTo>
                    <a:pt x="4084" y="834"/>
                    <a:pt x="3155" y="1394"/>
                    <a:pt x="2322" y="2263"/>
                  </a:cubicBezTo>
                  <a:cubicBezTo>
                    <a:pt x="1476" y="3108"/>
                    <a:pt x="941" y="4061"/>
                    <a:pt x="607" y="4751"/>
                  </a:cubicBezTo>
                  <a:cubicBezTo>
                    <a:pt x="453" y="5085"/>
                    <a:pt x="310" y="5359"/>
                    <a:pt x="203" y="5537"/>
                  </a:cubicBezTo>
                  <a:cubicBezTo>
                    <a:pt x="83" y="5716"/>
                    <a:pt x="0" y="5799"/>
                    <a:pt x="0" y="5799"/>
                  </a:cubicBezTo>
                  <a:cubicBezTo>
                    <a:pt x="0" y="5799"/>
                    <a:pt x="95" y="5752"/>
                    <a:pt x="238" y="5585"/>
                  </a:cubicBezTo>
                  <a:cubicBezTo>
                    <a:pt x="405" y="5418"/>
                    <a:pt x="595" y="5168"/>
                    <a:pt x="810" y="4859"/>
                  </a:cubicBezTo>
                  <a:cubicBezTo>
                    <a:pt x="1226" y="4216"/>
                    <a:pt x="1834" y="3382"/>
                    <a:pt x="2631" y="2561"/>
                  </a:cubicBezTo>
                  <a:cubicBezTo>
                    <a:pt x="3429" y="1739"/>
                    <a:pt x="4239" y="1108"/>
                    <a:pt x="4870" y="668"/>
                  </a:cubicBezTo>
                  <a:cubicBezTo>
                    <a:pt x="5179" y="465"/>
                    <a:pt x="5453" y="287"/>
                    <a:pt x="5632" y="179"/>
                  </a:cubicBezTo>
                  <a:cubicBezTo>
                    <a:pt x="5810" y="60"/>
                    <a:pt x="5906" y="1"/>
                    <a:pt x="5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6"/>
            <p:cNvSpPr/>
            <p:nvPr/>
          </p:nvSpPr>
          <p:spPr>
            <a:xfrm>
              <a:off x="3957025" y="2150100"/>
              <a:ext cx="96475" cy="110450"/>
            </a:xfrm>
            <a:custGeom>
              <a:avLst/>
              <a:gdLst/>
              <a:ahLst/>
              <a:cxnLst/>
              <a:rect l="l" t="t" r="r" b="b"/>
              <a:pathLst>
                <a:path w="3859" h="4418" extrusionOk="0">
                  <a:moveTo>
                    <a:pt x="3858" y="0"/>
                  </a:moveTo>
                  <a:cubicBezTo>
                    <a:pt x="3858" y="0"/>
                    <a:pt x="3561" y="131"/>
                    <a:pt x="3096" y="417"/>
                  </a:cubicBezTo>
                  <a:cubicBezTo>
                    <a:pt x="2632" y="715"/>
                    <a:pt x="2037" y="1191"/>
                    <a:pt x="1489" y="1810"/>
                  </a:cubicBezTo>
                  <a:cubicBezTo>
                    <a:pt x="941" y="2453"/>
                    <a:pt x="548" y="3108"/>
                    <a:pt x="322" y="3596"/>
                  </a:cubicBezTo>
                  <a:cubicBezTo>
                    <a:pt x="84" y="4096"/>
                    <a:pt x="1" y="4418"/>
                    <a:pt x="1" y="4418"/>
                  </a:cubicBezTo>
                  <a:cubicBezTo>
                    <a:pt x="1" y="4418"/>
                    <a:pt x="191" y="4156"/>
                    <a:pt x="525" y="3715"/>
                  </a:cubicBezTo>
                  <a:cubicBezTo>
                    <a:pt x="846" y="3298"/>
                    <a:pt x="1310" y="2739"/>
                    <a:pt x="1834" y="2132"/>
                  </a:cubicBezTo>
                  <a:cubicBezTo>
                    <a:pt x="2346" y="1512"/>
                    <a:pt x="2858" y="977"/>
                    <a:pt x="3227" y="608"/>
                  </a:cubicBezTo>
                  <a:cubicBezTo>
                    <a:pt x="3620" y="239"/>
                    <a:pt x="3858" y="0"/>
                    <a:pt x="3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6"/>
            <p:cNvSpPr/>
            <p:nvPr/>
          </p:nvSpPr>
          <p:spPr>
            <a:xfrm>
              <a:off x="3958525" y="2201000"/>
              <a:ext cx="77700" cy="87225"/>
            </a:xfrm>
            <a:custGeom>
              <a:avLst/>
              <a:gdLst/>
              <a:ahLst/>
              <a:cxnLst/>
              <a:rect l="l" t="t" r="r" b="b"/>
              <a:pathLst>
                <a:path w="3108" h="3489" extrusionOk="0">
                  <a:moveTo>
                    <a:pt x="3108" y="0"/>
                  </a:moveTo>
                  <a:cubicBezTo>
                    <a:pt x="3108" y="0"/>
                    <a:pt x="2870" y="119"/>
                    <a:pt x="2501" y="358"/>
                  </a:cubicBezTo>
                  <a:cubicBezTo>
                    <a:pt x="2143" y="584"/>
                    <a:pt x="1667" y="953"/>
                    <a:pt x="1215" y="1441"/>
                  </a:cubicBezTo>
                  <a:cubicBezTo>
                    <a:pt x="786" y="1929"/>
                    <a:pt x="476" y="2453"/>
                    <a:pt x="286" y="2846"/>
                  </a:cubicBezTo>
                  <a:cubicBezTo>
                    <a:pt x="84" y="3227"/>
                    <a:pt x="0" y="3489"/>
                    <a:pt x="0" y="3489"/>
                  </a:cubicBezTo>
                  <a:cubicBezTo>
                    <a:pt x="0" y="3489"/>
                    <a:pt x="703" y="2691"/>
                    <a:pt x="1560" y="1739"/>
                  </a:cubicBezTo>
                  <a:cubicBezTo>
                    <a:pt x="2405" y="774"/>
                    <a:pt x="3108" y="0"/>
                    <a:pt x="3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6"/>
            <p:cNvSpPr/>
            <p:nvPr/>
          </p:nvSpPr>
          <p:spPr>
            <a:xfrm>
              <a:off x="3969225" y="2252800"/>
              <a:ext cx="44075" cy="52700"/>
            </a:xfrm>
            <a:custGeom>
              <a:avLst/>
              <a:gdLst/>
              <a:ahLst/>
              <a:cxnLst/>
              <a:rect l="l" t="t" r="r" b="b"/>
              <a:pathLst>
                <a:path w="1763" h="2108" extrusionOk="0">
                  <a:moveTo>
                    <a:pt x="1763" y="0"/>
                  </a:moveTo>
                  <a:cubicBezTo>
                    <a:pt x="1763" y="0"/>
                    <a:pt x="1596" y="60"/>
                    <a:pt x="1382" y="191"/>
                  </a:cubicBezTo>
                  <a:cubicBezTo>
                    <a:pt x="1168" y="321"/>
                    <a:pt x="882" y="548"/>
                    <a:pt x="632" y="845"/>
                  </a:cubicBezTo>
                  <a:cubicBezTo>
                    <a:pt x="370" y="1143"/>
                    <a:pt x="215" y="1464"/>
                    <a:pt x="120" y="1703"/>
                  </a:cubicBezTo>
                  <a:cubicBezTo>
                    <a:pt x="37" y="1941"/>
                    <a:pt x="1" y="2107"/>
                    <a:pt x="1" y="2107"/>
                  </a:cubicBezTo>
                  <a:cubicBezTo>
                    <a:pt x="1" y="2107"/>
                    <a:pt x="132" y="2000"/>
                    <a:pt x="310" y="1822"/>
                  </a:cubicBezTo>
                  <a:cubicBezTo>
                    <a:pt x="513" y="1643"/>
                    <a:pt x="751" y="1405"/>
                    <a:pt x="989" y="1131"/>
                  </a:cubicBezTo>
                  <a:cubicBezTo>
                    <a:pt x="1227" y="845"/>
                    <a:pt x="1418" y="560"/>
                    <a:pt x="1549" y="357"/>
                  </a:cubicBezTo>
                  <a:cubicBezTo>
                    <a:pt x="1680" y="143"/>
                    <a:pt x="1763" y="0"/>
                    <a:pt x="1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6"/>
            <p:cNvSpPr/>
            <p:nvPr/>
          </p:nvSpPr>
          <p:spPr>
            <a:xfrm>
              <a:off x="4234450" y="2011325"/>
              <a:ext cx="372675" cy="76300"/>
            </a:xfrm>
            <a:custGeom>
              <a:avLst/>
              <a:gdLst/>
              <a:ahLst/>
              <a:cxnLst/>
              <a:rect l="l" t="t" r="r" b="b"/>
              <a:pathLst>
                <a:path w="14907" h="3052" extrusionOk="0">
                  <a:moveTo>
                    <a:pt x="2439" y="1"/>
                  </a:moveTo>
                  <a:cubicBezTo>
                    <a:pt x="2371" y="1"/>
                    <a:pt x="2304" y="1"/>
                    <a:pt x="2239" y="3"/>
                  </a:cubicBezTo>
                  <a:cubicBezTo>
                    <a:pt x="1536" y="3"/>
                    <a:pt x="989" y="51"/>
                    <a:pt x="596" y="134"/>
                  </a:cubicBezTo>
                  <a:cubicBezTo>
                    <a:pt x="215" y="194"/>
                    <a:pt x="0" y="253"/>
                    <a:pt x="0" y="253"/>
                  </a:cubicBezTo>
                  <a:cubicBezTo>
                    <a:pt x="0" y="253"/>
                    <a:pt x="215" y="217"/>
                    <a:pt x="596" y="194"/>
                  </a:cubicBezTo>
                  <a:cubicBezTo>
                    <a:pt x="778" y="177"/>
                    <a:pt x="994" y="168"/>
                    <a:pt x="1242" y="168"/>
                  </a:cubicBezTo>
                  <a:cubicBezTo>
                    <a:pt x="1528" y="168"/>
                    <a:pt x="1857" y="180"/>
                    <a:pt x="2227" y="205"/>
                  </a:cubicBezTo>
                  <a:cubicBezTo>
                    <a:pt x="3608" y="301"/>
                    <a:pt x="5453" y="741"/>
                    <a:pt x="7442" y="1384"/>
                  </a:cubicBezTo>
                  <a:cubicBezTo>
                    <a:pt x="9454" y="2039"/>
                    <a:pt x="11287" y="2599"/>
                    <a:pt x="12669" y="2825"/>
                  </a:cubicBezTo>
                  <a:cubicBezTo>
                    <a:pt x="13359" y="2944"/>
                    <a:pt x="13919" y="3003"/>
                    <a:pt x="14312" y="3015"/>
                  </a:cubicBezTo>
                  <a:cubicBezTo>
                    <a:pt x="14693" y="3051"/>
                    <a:pt x="14907" y="3051"/>
                    <a:pt x="14907" y="3051"/>
                  </a:cubicBezTo>
                  <a:cubicBezTo>
                    <a:pt x="14907" y="3051"/>
                    <a:pt x="14681" y="3003"/>
                    <a:pt x="14312" y="2980"/>
                  </a:cubicBezTo>
                  <a:cubicBezTo>
                    <a:pt x="13931" y="2896"/>
                    <a:pt x="13383" y="2801"/>
                    <a:pt x="12716" y="2622"/>
                  </a:cubicBezTo>
                  <a:cubicBezTo>
                    <a:pt x="11371" y="2289"/>
                    <a:pt x="9585" y="1622"/>
                    <a:pt x="7585" y="967"/>
                  </a:cubicBezTo>
                  <a:cubicBezTo>
                    <a:pt x="5667" y="343"/>
                    <a:pt x="3815" y="1"/>
                    <a:pt x="24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6"/>
            <p:cNvSpPr/>
            <p:nvPr/>
          </p:nvSpPr>
          <p:spPr>
            <a:xfrm>
              <a:off x="4323750" y="2032700"/>
              <a:ext cx="186650" cy="45975"/>
            </a:xfrm>
            <a:custGeom>
              <a:avLst/>
              <a:gdLst/>
              <a:ahLst/>
              <a:cxnLst/>
              <a:rect l="l" t="t" r="r" b="b"/>
              <a:pathLst>
                <a:path w="7466" h="1839" extrusionOk="0">
                  <a:moveTo>
                    <a:pt x="489" y="0"/>
                  </a:moveTo>
                  <a:cubicBezTo>
                    <a:pt x="418" y="0"/>
                    <a:pt x="354" y="2"/>
                    <a:pt x="298" y="5"/>
                  </a:cubicBezTo>
                  <a:cubicBezTo>
                    <a:pt x="107" y="17"/>
                    <a:pt x="0" y="17"/>
                    <a:pt x="0" y="17"/>
                  </a:cubicBezTo>
                  <a:cubicBezTo>
                    <a:pt x="0" y="17"/>
                    <a:pt x="107" y="41"/>
                    <a:pt x="298" y="77"/>
                  </a:cubicBezTo>
                  <a:cubicBezTo>
                    <a:pt x="500" y="124"/>
                    <a:pt x="762" y="184"/>
                    <a:pt x="1107" y="255"/>
                  </a:cubicBezTo>
                  <a:cubicBezTo>
                    <a:pt x="1786" y="410"/>
                    <a:pt x="2703" y="672"/>
                    <a:pt x="3715" y="970"/>
                  </a:cubicBezTo>
                  <a:cubicBezTo>
                    <a:pt x="4727" y="1267"/>
                    <a:pt x="5656" y="1505"/>
                    <a:pt x="6346" y="1648"/>
                  </a:cubicBezTo>
                  <a:cubicBezTo>
                    <a:pt x="7025" y="1791"/>
                    <a:pt x="7465" y="1839"/>
                    <a:pt x="7465" y="1839"/>
                  </a:cubicBezTo>
                  <a:cubicBezTo>
                    <a:pt x="7465" y="1839"/>
                    <a:pt x="7061" y="1672"/>
                    <a:pt x="6406" y="1422"/>
                  </a:cubicBezTo>
                  <a:cubicBezTo>
                    <a:pt x="5751" y="1172"/>
                    <a:pt x="4858" y="827"/>
                    <a:pt x="3822" y="529"/>
                  </a:cubicBezTo>
                  <a:cubicBezTo>
                    <a:pt x="2798" y="232"/>
                    <a:pt x="1834" y="65"/>
                    <a:pt x="1131" y="17"/>
                  </a:cubicBezTo>
                  <a:cubicBezTo>
                    <a:pt x="879" y="9"/>
                    <a:pt x="662" y="0"/>
                    <a:pt x="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6"/>
            <p:cNvSpPr/>
            <p:nvPr/>
          </p:nvSpPr>
          <p:spPr>
            <a:xfrm>
              <a:off x="4432975" y="2078975"/>
              <a:ext cx="53900" cy="15825"/>
            </a:xfrm>
            <a:custGeom>
              <a:avLst/>
              <a:gdLst/>
              <a:ahLst/>
              <a:cxnLst/>
              <a:rect l="l" t="t" r="r" b="b"/>
              <a:pathLst>
                <a:path w="2156" h="633" extrusionOk="0">
                  <a:moveTo>
                    <a:pt x="264" y="0"/>
                  </a:moveTo>
                  <a:cubicBezTo>
                    <a:pt x="102" y="0"/>
                    <a:pt x="1" y="12"/>
                    <a:pt x="1" y="12"/>
                  </a:cubicBezTo>
                  <a:cubicBezTo>
                    <a:pt x="1" y="12"/>
                    <a:pt x="394" y="393"/>
                    <a:pt x="1013" y="547"/>
                  </a:cubicBezTo>
                  <a:cubicBezTo>
                    <a:pt x="1249" y="612"/>
                    <a:pt x="1474" y="632"/>
                    <a:pt x="1662" y="632"/>
                  </a:cubicBezTo>
                  <a:cubicBezTo>
                    <a:pt x="1956" y="632"/>
                    <a:pt x="2156" y="583"/>
                    <a:pt x="2156" y="583"/>
                  </a:cubicBezTo>
                  <a:cubicBezTo>
                    <a:pt x="2156" y="583"/>
                    <a:pt x="1703" y="274"/>
                    <a:pt x="1108" y="107"/>
                  </a:cubicBezTo>
                  <a:cubicBezTo>
                    <a:pt x="785" y="19"/>
                    <a:pt x="473"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6"/>
            <p:cNvSpPr/>
            <p:nvPr/>
          </p:nvSpPr>
          <p:spPr>
            <a:xfrm>
              <a:off x="4279100" y="2676175"/>
              <a:ext cx="474475" cy="52000"/>
            </a:xfrm>
            <a:custGeom>
              <a:avLst/>
              <a:gdLst/>
              <a:ahLst/>
              <a:cxnLst/>
              <a:rect l="l" t="t" r="r" b="b"/>
              <a:pathLst>
                <a:path w="18979" h="2080" extrusionOk="0">
                  <a:moveTo>
                    <a:pt x="6526" y="0"/>
                  </a:moveTo>
                  <a:cubicBezTo>
                    <a:pt x="5097" y="0"/>
                    <a:pt x="3820" y="74"/>
                    <a:pt x="2786" y="174"/>
                  </a:cubicBezTo>
                  <a:cubicBezTo>
                    <a:pt x="1929" y="270"/>
                    <a:pt x="1227" y="353"/>
                    <a:pt x="750" y="436"/>
                  </a:cubicBezTo>
                  <a:cubicBezTo>
                    <a:pt x="274" y="508"/>
                    <a:pt x="0" y="555"/>
                    <a:pt x="0" y="555"/>
                  </a:cubicBezTo>
                  <a:cubicBezTo>
                    <a:pt x="0" y="555"/>
                    <a:pt x="274" y="531"/>
                    <a:pt x="762" y="508"/>
                  </a:cubicBezTo>
                  <a:cubicBezTo>
                    <a:pt x="1250" y="472"/>
                    <a:pt x="1953" y="448"/>
                    <a:pt x="2810" y="412"/>
                  </a:cubicBezTo>
                  <a:cubicBezTo>
                    <a:pt x="3287" y="399"/>
                    <a:pt x="3815" y="392"/>
                    <a:pt x="4386" y="392"/>
                  </a:cubicBezTo>
                  <a:cubicBezTo>
                    <a:pt x="5881" y="392"/>
                    <a:pt x="7665" y="444"/>
                    <a:pt x="9561" y="591"/>
                  </a:cubicBezTo>
                  <a:cubicBezTo>
                    <a:pt x="12180" y="817"/>
                    <a:pt x="14538" y="1174"/>
                    <a:pt x="16240" y="1496"/>
                  </a:cubicBezTo>
                  <a:cubicBezTo>
                    <a:pt x="17086" y="1663"/>
                    <a:pt x="17776" y="1817"/>
                    <a:pt x="18253" y="1924"/>
                  </a:cubicBezTo>
                  <a:cubicBezTo>
                    <a:pt x="18717" y="2020"/>
                    <a:pt x="18979" y="2079"/>
                    <a:pt x="18979" y="2079"/>
                  </a:cubicBezTo>
                  <a:cubicBezTo>
                    <a:pt x="18979" y="2079"/>
                    <a:pt x="18729" y="2008"/>
                    <a:pt x="18253" y="1817"/>
                  </a:cubicBezTo>
                  <a:cubicBezTo>
                    <a:pt x="17788" y="1663"/>
                    <a:pt x="17121" y="1472"/>
                    <a:pt x="16264" y="1246"/>
                  </a:cubicBezTo>
                  <a:cubicBezTo>
                    <a:pt x="14585" y="817"/>
                    <a:pt x="12216" y="329"/>
                    <a:pt x="9573" y="115"/>
                  </a:cubicBezTo>
                  <a:cubicBezTo>
                    <a:pt x="8508" y="34"/>
                    <a:pt x="7483" y="0"/>
                    <a:pt x="6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6"/>
            <p:cNvSpPr/>
            <p:nvPr/>
          </p:nvSpPr>
          <p:spPr>
            <a:xfrm>
              <a:off x="4762200" y="2729025"/>
              <a:ext cx="98250" cy="20475"/>
            </a:xfrm>
            <a:custGeom>
              <a:avLst/>
              <a:gdLst/>
              <a:ahLst/>
              <a:cxnLst/>
              <a:rect l="l" t="t" r="r" b="b"/>
              <a:pathLst>
                <a:path w="3930" h="819" extrusionOk="0">
                  <a:moveTo>
                    <a:pt x="0" y="1"/>
                  </a:moveTo>
                  <a:lnTo>
                    <a:pt x="0" y="1"/>
                  </a:lnTo>
                  <a:cubicBezTo>
                    <a:pt x="0" y="1"/>
                    <a:pt x="191" y="132"/>
                    <a:pt x="512" y="299"/>
                  </a:cubicBezTo>
                  <a:cubicBezTo>
                    <a:pt x="845" y="465"/>
                    <a:pt x="1322" y="644"/>
                    <a:pt x="1881" y="739"/>
                  </a:cubicBezTo>
                  <a:cubicBezTo>
                    <a:pt x="2209" y="795"/>
                    <a:pt x="2525" y="818"/>
                    <a:pt x="2804" y="818"/>
                  </a:cubicBezTo>
                  <a:cubicBezTo>
                    <a:pt x="3002" y="818"/>
                    <a:pt x="3181" y="807"/>
                    <a:pt x="3334" y="787"/>
                  </a:cubicBezTo>
                  <a:cubicBezTo>
                    <a:pt x="3703" y="739"/>
                    <a:pt x="3929" y="680"/>
                    <a:pt x="3929" y="680"/>
                  </a:cubicBezTo>
                  <a:cubicBezTo>
                    <a:pt x="3929" y="680"/>
                    <a:pt x="3703" y="620"/>
                    <a:pt x="3358" y="561"/>
                  </a:cubicBezTo>
                  <a:cubicBezTo>
                    <a:pt x="3000" y="489"/>
                    <a:pt x="2512" y="382"/>
                    <a:pt x="1977" y="299"/>
                  </a:cubicBezTo>
                  <a:cubicBezTo>
                    <a:pt x="1441" y="191"/>
                    <a:pt x="953" y="132"/>
                    <a:pt x="595" y="72"/>
                  </a:cubicBez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6"/>
            <p:cNvSpPr/>
            <p:nvPr/>
          </p:nvSpPr>
          <p:spPr>
            <a:xfrm>
              <a:off x="4370175" y="2643900"/>
              <a:ext cx="264650" cy="42000"/>
            </a:xfrm>
            <a:custGeom>
              <a:avLst/>
              <a:gdLst/>
              <a:ahLst/>
              <a:cxnLst/>
              <a:rect l="l" t="t" r="r" b="b"/>
              <a:pathLst>
                <a:path w="10586" h="1680" extrusionOk="0">
                  <a:moveTo>
                    <a:pt x="3299" y="1"/>
                  </a:moveTo>
                  <a:cubicBezTo>
                    <a:pt x="2644" y="1"/>
                    <a:pt x="2060" y="25"/>
                    <a:pt x="1572" y="84"/>
                  </a:cubicBezTo>
                  <a:cubicBezTo>
                    <a:pt x="1084" y="144"/>
                    <a:pt x="691" y="215"/>
                    <a:pt x="417" y="298"/>
                  </a:cubicBezTo>
                  <a:cubicBezTo>
                    <a:pt x="155" y="370"/>
                    <a:pt x="1" y="394"/>
                    <a:pt x="1" y="394"/>
                  </a:cubicBezTo>
                  <a:cubicBezTo>
                    <a:pt x="1" y="394"/>
                    <a:pt x="155" y="382"/>
                    <a:pt x="417" y="370"/>
                  </a:cubicBezTo>
                  <a:cubicBezTo>
                    <a:pt x="691" y="334"/>
                    <a:pt x="1096" y="322"/>
                    <a:pt x="1572" y="322"/>
                  </a:cubicBezTo>
                  <a:cubicBezTo>
                    <a:pt x="2060" y="322"/>
                    <a:pt x="2632" y="358"/>
                    <a:pt x="3263" y="394"/>
                  </a:cubicBezTo>
                  <a:cubicBezTo>
                    <a:pt x="3894" y="453"/>
                    <a:pt x="4584" y="537"/>
                    <a:pt x="5323" y="656"/>
                  </a:cubicBezTo>
                  <a:cubicBezTo>
                    <a:pt x="6775" y="894"/>
                    <a:pt x="8085" y="1168"/>
                    <a:pt x="9037" y="1370"/>
                  </a:cubicBezTo>
                  <a:cubicBezTo>
                    <a:pt x="9990" y="1572"/>
                    <a:pt x="10585" y="1680"/>
                    <a:pt x="10585" y="1680"/>
                  </a:cubicBezTo>
                  <a:cubicBezTo>
                    <a:pt x="10585" y="1680"/>
                    <a:pt x="10026" y="1453"/>
                    <a:pt x="9121" y="1132"/>
                  </a:cubicBezTo>
                  <a:cubicBezTo>
                    <a:pt x="8192" y="834"/>
                    <a:pt x="6894" y="429"/>
                    <a:pt x="5406" y="191"/>
                  </a:cubicBezTo>
                  <a:cubicBezTo>
                    <a:pt x="4668" y="72"/>
                    <a:pt x="3953" y="13"/>
                    <a:pt x="3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6"/>
            <p:cNvSpPr/>
            <p:nvPr/>
          </p:nvSpPr>
          <p:spPr>
            <a:xfrm>
              <a:off x="4420475" y="2612175"/>
              <a:ext cx="151825" cy="18650"/>
            </a:xfrm>
            <a:custGeom>
              <a:avLst/>
              <a:gdLst/>
              <a:ahLst/>
              <a:cxnLst/>
              <a:rect l="l" t="t" r="r" b="b"/>
              <a:pathLst>
                <a:path w="6073" h="746" extrusionOk="0">
                  <a:moveTo>
                    <a:pt x="1926" y="0"/>
                  </a:moveTo>
                  <a:cubicBezTo>
                    <a:pt x="1537" y="0"/>
                    <a:pt x="1186" y="19"/>
                    <a:pt x="894" y="43"/>
                  </a:cubicBezTo>
                  <a:cubicBezTo>
                    <a:pt x="346" y="91"/>
                    <a:pt x="1" y="151"/>
                    <a:pt x="1" y="151"/>
                  </a:cubicBezTo>
                  <a:cubicBezTo>
                    <a:pt x="1" y="151"/>
                    <a:pt x="346" y="198"/>
                    <a:pt x="894" y="270"/>
                  </a:cubicBezTo>
                  <a:cubicBezTo>
                    <a:pt x="1453" y="329"/>
                    <a:pt x="2203" y="436"/>
                    <a:pt x="3037" y="508"/>
                  </a:cubicBezTo>
                  <a:cubicBezTo>
                    <a:pt x="3870" y="591"/>
                    <a:pt x="4632" y="639"/>
                    <a:pt x="5180" y="686"/>
                  </a:cubicBezTo>
                  <a:cubicBezTo>
                    <a:pt x="5740" y="734"/>
                    <a:pt x="6073" y="746"/>
                    <a:pt x="6073" y="746"/>
                  </a:cubicBezTo>
                  <a:cubicBezTo>
                    <a:pt x="6073" y="746"/>
                    <a:pt x="5751" y="615"/>
                    <a:pt x="5216" y="460"/>
                  </a:cubicBezTo>
                  <a:cubicBezTo>
                    <a:pt x="4680" y="317"/>
                    <a:pt x="3918" y="151"/>
                    <a:pt x="3073" y="55"/>
                  </a:cubicBezTo>
                  <a:cubicBezTo>
                    <a:pt x="2669" y="16"/>
                    <a:pt x="2281" y="0"/>
                    <a:pt x="19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6"/>
            <p:cNvSpPr/>
            <p:nvPr/>
          </p:nvSpPr>
          <p:spPr>
            <a:xfrm>
              <a:off x="4445475" y="2584150"/>
              <a:ext cx="108975" cy="19600"/>
            </a:xfrm>
            <a:custGeom>
              <a:avLst/>
              <a:gdLst/>
              <a:ahLst/>
              <a:cxnLst/>
              <a:rect l="l" t="t" r="r" b="b"/>
              <a:pathLst>
                <a:path w="4359" h="784" extrusionOk="0">
                  <a:moveTo>
                    <a:pt x="1158" y="0"/>
                  </a:moveTo>
                  <a:cubicBezTo>
                    <a:pt x="973" y="0"/>
                    <a:pt x="804" y="8"/>
                    <a:pt x="656" y="21"/>
                  </a:cubicBezTo>
                  <a:cubicBezTo>
                    <a:pt x="251" y="45"/>
                    <a:pt x="1" y="93"/>
                    <a:pt x="1" y="93"/>
                  </a:cubicBezTo>
                  <a:cubicBezTo>
                    <a:pt x="1" y="93"/>
                    <a:pt x="965" y="343"/>
                    <a:pt x="2156" y="545"/>
                  </a:cubicBezTo>
                  <a:cubicBezTo>
                    <a:pt x="3347" y="736"/>
                    <a:pt x="4359" y="783"/>
                    <a:pt x="4359" y="783"/>
                  </a:cubicBezTo>
                  <a:cubicBezTo>
                    <a:pt x="4359" y="783"/>
                    <a:pt x="4132" y="664"/>
                    <a:pt x="3751" y="510"/>
                  </a:cubicBezTo>
                  <a:cubicBezTo>
                    <a:pt x="3382" y="367"/>
                    <a:pt x="2846" y="188"/>
                    <a:pt x="2239" y="93"/>
                  </a:cubicBezTo>
                  <a:cubicBezTo>
                    <a:pt x="1847" y="25"/>
                    <a:pt x="1478" y="0"/>
                    <a:pt x="1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6"/>
            <p:cNvSpPr/>
            <p:nvPr/>
          </p:nvSpPr>
          <p:spPr>
            <a:xfrm>
              <a:off x="4450850" y="2560800"/>
              <a:ext cx="92875" cy="13175"/>
            </a:xfrm>
            <a:custGeom>
              <a:avLst/>
              <a:gdLst/>
              <a:ahLst/>
              <a:cxnLst/>
              <a:rect l="l" t="t" r="r" b="b"/>
              <a:pathLst>
                <a:path w="3715" h="527" extrusionOk="0">
                  <a:moveTo>
                    <a:pt x="1288" y="0"/>
                  </a:moveTo>
                  <a:cubicBezTo>
                    <a:pt x="541" y="0"/>
                    <a:pt x="0" y="122"/>
                    <a:pt x="0" y="122"/>
                  </a:cubicBezTo>
                  <a:cubicBezTo>
                    <a:pt x="0" y="122"/>
                    <a:pt x="834" y="372"/>
                    <a:pt x="1846" y="479"/>
                  </a:cubicBezTo>
                  <a:cubicBezTo>
                    <a:pt x="2183" y="515"/>
                    <a:pt x="2503" y="527"/>
                    <a:pt x="2780" y="527"/>
                  </a:cubicBezTo>
                  <a:cubicBezTo>
                    <a:pt x="3334" y="527"/>
                    <a:pt x="3715" y="479"/>
                    <a:pt x="3715" y="479"/>
                  </a:cubicBezTo>
                  <a:cubicBezTo>
                    <a:pt x="3715" y="479"/>
                    <a:pt x="2929" y="122"/>
                    <a:pt x="1881" y="27"/>
                  </a:cubicBezTo>
                  <a:cubicBezTo>
                    <a:pt x="1674" y="8"/>
                    <a:pt x="1475" y="0"/>
                    <a:pt x="1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6"/>
            <p:cNvSpPr/>
            <p:nvPr/>
          </p:nvSpPr>
          <p:spPr>
            <a:xfrm>
              <a:off x="4136525" y="2379650"/>
              <a:ext cx="511100" cy="68125"/>
            </a:xfrm>
            <a:custGeom>
              <a:avLst/>
              <a:gdLst/>
              <a:ahLst/>
              <a:cxnLst/>
              <a:rect l="l" t="t" r="r" b="b"/>
              <a:pathLst>
                <a:path w="20444" h="2725" extrusionOk="0">
                  <a:moveTo>
                    <a:pt x="8596" y="1"/>
                  </a:moveTo>
                  <a:cubicBezTo>
                    <a:pt x="6305" y="1"/>
                    <a:pt x="4247" y="409"/>
                    <a:pt x="2786" y="951"/>
                  </a:cubicBezTo>
                  <a:cubicBezTo>
                    <a:pt x="1881" y="1284"/>
                    <a:pt x="1179" y="1617"/>
                    <a:pt x="715" y="1891"/>
                  </a:cubicBezTo>
                  <a:cubicBezTo>
                    <a:pt x="476" y="2010"/>
                    <a:pt x="298" y="2129"/>
                    <a:pt x="179" y="2201"/>
                  </a:cubicBezTo>
                  <a:cubicBezTo>
                    <a:pt x="60" y="2272"/>
                    <a:pt x="0" y="2320"/>
                    <a:pt x="0" y="2320"/>
                  </a:cubicBezTo>
                  <a:cubicBezTo>
                    <a:pt x="0" y="2320"/>
                    <a:pt x="84" y="2296"/>
                    <a:pt x="203" y="2236"/>
                  </a:cubicBezTo>
                  <a:cubicBezTo>
                    <a:pt x="322" y="2177"/>
                    <a:pt x="512" y="2070"/>
                    <a:pt x="750" y="1963"/>
                  </a:cubicBezTo>
                  <a:cubicBezTo>
                    <a:pt x="1238" y="1724"/>
                    <a:pt x="1953" y="1439"/>
                    <a:pt x="2858" y="1177"/>
                  </a:cubicBezTo>
                  <a:cubicBezTo>
                    <a:pt x="4271" y="752"/>
                    <a:pt x="6172" y="456"/>
                    <a:pt x="8294" y="456"/>
                  </a:cubicBezTo>
                  <a:cubicBezTo>
                    <a:pt x="8906" y="456"/>
                    <a:pt x="9537" y="480"/>
                    <a:pt x="10180" y="534"/>
                  </a:cubicBezTo>
                  <a:cubicBezTo>
                    <a:pt x="13061" y="772"/>
                    <a:pt x="15621" y="1427"/>
                    <a:pt x="17467" y="1903"/>
                  </a:cubicBezTo>
                  <a:cubicBezTo>
                    <a:pt x="18372" y="2153"/>
                    <a:pt x="19110" y="2367"/>
                    <a:pt x="19634" y="2498"/>
                  </a:cubicBezTo>
                  <a:cubicBezTo>
                    <a:pt x="20157" y="2653"/>
                    <a:pt x="20443" y="2725"/>
                    <a:pt x="20443" y="2725"/>
                  </a:cubicBezTo>
                  <a:cubicBezTo>
                    <a:pt x="20443" y="2725"/>
                    <a:pt x="20157" y="2617"/>
                    <a:pt x="19669" y="2415"/>
                  </a:cubicBezTo>
                  <a:cubicBezTo>
                    <a:pt x="19157" y="2236"/>
                    <a:pt x="18431" y="1963"/>
                    <a:pt x="17526" y="1665"/>
                  </a:cubicBezTo>
                  <a:cubicBezTo>
                    <a:pt x="15705" y="1082"/>
                    <a:pt x="13145" y="308"/>
                    <a:pt x="10216" y="69"/>
                  </a:cubicBezTo>
                  <a:cubicBezTo>
                    <a:pt x="9666" y="23"/>
                    <a:pt x="9125" y="1"/>
                    <a:pt x="8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6"/>
            <p:cNvSpPr/>
            <p:nvPr/>
          </p:nvSpPr>
          <p:spPr>
            <a:xfrm>
              <a:off x="4200800" y="2346525"/>
              <a:ext cx="294725" cy="22675"/>
            </a:xfrm>
            <a:custGeom>
              <a:avLst/>
              <a:gdLst/>
              <a:ahLst/>
              <a:cxnLst/>
              <a:rect l="l" t="t" r="r" b="b"/>
              <a:pathLst>
                <a:path w="11789" h="907" extrusionOk="0">
                  <a:moveTo>
                    <a:pt x="6033" y="1"/>
                  </a:moveTo>
                  <a:cubicBezTo>
                    <a:pt x="5987" y="1"/>
                    <a:pt x="5941" y="1"/>
                    <a:pt x="5895" y="1"/>
                  </a:cubicBezTo>
                  <a:cubicBezTo>
                    <a:pt x="4240" y="13"/>
                    <a:pt x="2751" y="240"/>
                    <a:pt x="1692" y="466"/>
                  </a:cubicBezTo>
                  <a:cubicBezTo>
                    <a:pt x="1156" y="585"/>
                    <a:pt x="727" y="680"/>
                    <a:pt x="441" y="775"/>
                  </a:cubicBezTo>
                  <a:cubicBezTo>
                    <a:pt x="156" y="859"/>
                    <a:pt x="1" y="906"/>
                    <a:pt x="1" y="906"/>
                  </a:cubicBezTo>
                  <a:cubicBezTo>
                    <a:pt x="1" y="906"/>
                    <a:pt x="156" y="894"/>
                    <a:pt x="453" y="847"/>
                  </a:cubicBezTo>
                  <a:cubicBezTo>
                    <a:pt x="751" y="799"/>
                    <a:pt x="1192" y="763"/>
                    <a:pt x="1727" y="704"/>
                  </a:cubicBezTo>
                  <a:cubicBezTo>
                    <a:pt x="2775" y="597"/>
                    <a:pt x="4263" y="490"/>
                    <a:pt x="5895" y="478"/>
                  </a:cubicBezTo>
                  <a:cubicBezTo>
                    <a:pt x="7514" y="478"/>
                    <a:pt x="8990" y="549"/>
                    <a:pt x="10062" y="656"/>
                  </a:cubicBezTo>
                  <a:cubicBezTo>
                    <a:pt x="10597" y="704"/>
                    <a:pt x="11026" y="740"/>
                    <a:pt x="11324" y="787"/>
                  </a:cubicBezTo>
                  <a:cubicBezTo>
                    <a:pt x="11621" y="835"/>
                    <a:pt x="11788" y="847"/>
                    <a:pt x="11788" y="847"/>
                  </a:cubicBezTo>
                  <a:cubicBezTo>
                    <a:pt x="11788" y="847"/>
                    <a:pt x="11621" y="799"/>
                    <a:pt x="11348" y="704"/>
                  </a:cubicBezTo>
                  <a:cubicBezTo>
                    <a:pt x="11050" y="609"/>
                    <a:pt x="10633" y="502"/>
                    <a:pt x="10097" y="406"/>
                  </a:cubicBezTo>
                  <a:cubicBezTo>
                    <a:pt x="9079" y="198"/>
                    <a:pt x="7622" y="1"/>
                    <a:pt x="60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6"/>
            <p:cNvSpPr/>
            <p:nvPr/>
          </p:nvSpPr>
          <p:spPr>
            <a:xfrm>
              <a:off x="4289500" y="2309725"/>
              <a:ext cx="125350" cy="12300"/>
            </a:xfrm>
            <a:custGeom>
              <a:avLst/>
              <a:gdLst/>
              <a:ahLst/>
              <a:cxnLst/>
              <a:rect l="l" t="t" r="r" b="b"/>
              <a:pathLst>
                <a:path w="5014" h="492" extrusionOk="0">
                  <a:moveTo>
                    <a:pt x="2121" y="1"/>
                  </a:moveTo>
                  <a:cubicBezTo>
                    <a:pt x="911" y="1"/>
                    <a:pt x="1" y="223"/>
                    <a:pt x="1" y="223"/>
                  </a:cubicBezTo>
                  <a:cubicBezTo>
                    <a:pt x="1" y="223"/>
                    <a:pt x="1132" y="414"/>
                    <a:pt x="2501" y="473"/>
                  </a:cubicBezTo>
                  <a:cubicBezTo>
                    <a:pt x="2804" y="486"/>
                    <a:pt x="3094" y="491"/>
                    <a:pt x="3362" y="491"/>
                  </a:cubicBezTo>
                  <a:cubicBezTo>
                    <a:pt x="4328" y="491"/>
                    <a:pt x="5014" y="426"/>
                    <a:pt x="5014" y="426"/>
                  </a:cubicBezTo>
                  <a:cubicBezTo>
                    <a:pt x="5014" y="426"/>
                    <a:pt x="3930" y="69"/>
                    <a:pt x="2525" y="9"/>
                  </a:cubicBezTo>
                  <a:cubicBezTo>
                    <a:pt x="2387" y="3"/>
                    <a:pt x="2252" y="1"/>
                    <a:pt x="21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6"/>
            <p:cNvSpPr/>
            <p:nvPr/>
          </p:nvSpPr>
          <p:spPr>
            <a:xfrm>
              <a:off x="4305875" y="2279300"/>
              <a:ext cx="73550" cy="12400"/>
            </a:xfrm>
            <a:custGeom>
              <a:avLst/>
              <a:gdLst/>
              <a:ahLst/>
              <a:cxnLst/>
              <a:rect l="l" t="t" r="r" b="b"/>
              <a:pathLst>
                <a:path w="2942" h="496" extrusionOk="0">
                  <a:moveTo>
                    <a:pt x="1234" y="1"/>
                  </a:moveTo>
                  <a:cubicBezTo>
                    <a:pt x="922" y="1"/>
                    <a:pt x="648" y="48"/>
                    <a:pt x="441" y="95"/>
                  </a:cubicBezTo>
                  <a:cubicBezTo>
                    <a:pt x="168" y="154"/>
                    <a:pt x="1" y="238"/>
                    <a:pt x="1" y="238"/>
                  </a:cubicBezTo>
                  <a:cubicBezTo>
                    <a:pt x="1" y="238"/>
                    <a:pt x="679" y="416"/>
                    <a:pt x="1465" y="476"/>
                  </a:cubicBezTo>
                  <a:cubicBezTo>
                    <a:pt x="1652" y="490"/>
                    <a:pt x="1834" y="495"/>
                    <a:pt x="2002" y="495"/>
                  </a:cubicBezTo>
                  <a:cubicBezTo>
                    <a:pt x="2541" y="495"/>
                    <a:pt x="2942" y="440"/>
                    <a:pt x="2942" y="440"/>
                  </a:cubicBezTo>
                  <a:cubicBezTo>
                    <a:pt x="2942" y="440"/>
                    <a:pt x="2787" y="357"/>
                    <a:pt x="2537" y="250"/>
                  </a:cubicBezTo>
                  <a:cubicBezTo>
                    <a:pt x="2263" y="143"/>
                    <a:pt x="1906" y="35"/>
                    <a:pt x="1489" y="12"/>
                  </a:cubicBezTo>
                  <a:cubicBezTo>
                    <a:pt x="1402" y="4"/>
                    <a:pt x="1317" y="1"/>
                    <a:pt x="1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6"/>
            <p:cNvSpPr/>
            <p:nvPr/>
          </p:nvSpPr>
          <p:spPr>
            <a:xfrm>
              <a:off x="4321950" y="2252750"/>
              <a:ext cx="82175" cy="14300"/>
            </a:xfrm>
            <a:custGeom>
              <a:avLst/>
              <a:gdLst/>
              <a:ahLst/>
              <a:cxnLst/>
              <a:rect l="l" t="t" r="r" b="b"/>
              <a:pathLst>
                <a:path w="3287" h="572" extrusionOk="0">
                  <a:moveTo>
                    <a:pt x="1030" y="1"/>
                  </a:moveTo>
                  <a:cubicBezTo>
                    <a:pt x="429" y="1"/>
                    <a:pt x="1" y="121"/>
                    <a:pt x="1" y="121"/>
                  </a:cubicBezTo>
                  <a:cubicBezTo>
                    <a:pt x="1" y="121"/>
                    <a:pt x="727" y="371"/>
                    <a:pt x="1620" y="490"/>
                  </a:cubicBezTo>
                  <a:cubicBezTo>
                    <a:pt x="2116" y="556"/>
                    <a:pt x="2575" y="571"/>
                    <a:pt x="2886" y="571"/>
                  </a:cubicBezTo>
                  <a:cubicBezTo>
                    <a:pt x="3134" y="571"/>
                    <a:pt x="3287" y="562"/>
                    <a:pt x="3287" y="562"/>
                  </a:cubicBezTo>
                  <a:cubicBezTo>
                    <a:pt x="3287" y="562"/>
                    <a:pt x="2620" y="181"/>
                    <a:pt x="1680" y="50"/>
                  </a:cubicBezTo>
                  <a:cubicBezTo>
                    <a:pt x="1450" y="14"/>
                    <a:pt x="1231" y="1"/>
                    <a:pt x="10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6"/>
            <p:cNvSpPr/>
            <p:nvPr/>
          </p:nvSpPr>
          <p:spPr>
            <a:xfrm>
              <a:off x="3583775" y="2767900"/>
              <a:ext cx="367325" cy="163875"/>
            </a:xfrm>
            <a:custGeom>
              <a:avLst/>
              <a:gdLst/>
              <a:ahLst/>
              <a:cxnLst/>
              <a:rect l="l" t="t" r="r" b="b"/>
              <a:pathLst>
                <a:path w="14693" h="6555" extrusionOk="0">
                  <a:moveTo>
                    <a:pt x="1172" y="1"/>
                  </a:moveTo>
                  <a:cubicBezTo>
                    <a:pt x="976" y="1"/>
                    <a:pt x="807" y="9"/>
                    <a:pt x="655" y="18"/>
                  </a:cubicBezTo>
                  <a:cubicBezTo>
                    <a:pt x="238" y="53"/>
                    <a:pt x="0" y="65"/>
                    <a:pt x="0" y="65"/>
                  </a:cubicBezTo>
                  <a:cubicBezTo>
                    <a:pt x="0" y="65"/>
                    <a:pt x="238" y="77"/>
                    <a:pt x="667" y="125"/>
                  </a:cubicBezTo>
                  <a:cubicBezTo>
                    <a:pt x="881" y="125"/>
                    <a:pt x="1131" y="137"/>
                    <a:pt x="1429" y="172"/>
                  </a:cubicBezTo>
                  <a:cubicBezTo>
                    <a:pt x="1727" y="208"/>
                    <a:pt x="2048" y="232"/>
                    <a:pt x="2429" y="291"/>
                  </a:cubicBezTo>
                  <a:cubicBezTo>
                    <a:pt x="2798" y="351"/>
                    <a:pt x="3203" y="410"/>
                    <a:pt x="3632" y="494"/>
                  </a:cubicBezTo>
                  <a:cubicBezTo>
                    <a:pt x="4060" y="565"/>
                    <a:pt x="4513" y="684"/>
                    <a:pt x="4989" y="803"/>
                  </a:cubicBezTo>
                  <a:cubicBezTo>
                    <a:pt x="5918" y="1065"/>
                    <a:pt x="6954" y="1423"/>
                    <a:pt x="7989" y="1863"/>
                  </a:cubicBezTo>
                  <a:cubicBezTo>
                    <a:pt x="9013" y="2327"/>
                    <a:pt x="9966" y="2851"/>
                    <a:pt x="10799" y="3363"/>
                  </a:cubicBezTo>
                  <a:cubicBezTo>
                    <a:pt x="11204" y="3637"/>
                    <a:pt x="11609" y="3887"/>
                    <a:pt x="11954" y="4161"/>
                  </a:cubicBezTo>
                  <a:cubicBezTo>
                    <a:pt x="12323" y="4411"/>
                    <a:pt x="12633" y="4661"/>
                    <a:pt x="12919" y="4899"/>
                  </a:cubicBezTo>
                  <a:cubicBezTo>
                    <a:pt x="13216" y="5137"/>
                    <a:pt x="13454" y="5375"/>
                    <a:pt x="13681" y="5566"/>
                  </a:cubicBezTo>
                  <a:cubicBezTo>
                    <a:pt x="13895" y="5768"/>
                    <a:pt x="14085" y="5947"/>
                    <a:pt x="14228" y="6090"/>
                  </a:cubicBezTo>
                  <a:lnTo>
                    <a:pt x="14693" y="6554"/>
                  </a:lnTo>
                  <a:cubicBezTo>
                    <a:pt x="14693" y="6554"/>
                    <a:pt x="14550" y="6376"/>
                    <a:pt x="14288" y="6042"/>
                  </a:cubicBezTo>
                  <a:cubicBezTo>
                    <a:pt x="14157" y="5887"/>
                    <a:pt x="13990" y="5685"/>
                    <a:pt x="13788" y="5471"/>
                  </a:cubicBezTo>
                  <a:cubicBezTo>
                    <a:pt x="13573" y="5256"/>
                    <a:pt x="13347" y="4994"/>
                    <a:pt x="13073" y="4732"/>
                  </a:cubicBezTo>
                  <a:cubicBezTo>
                    <a:pt x="12799" y="4471"/>
                    <a:pt x="12490" y="4185"/>
                    <a:pt x="12145" y="3899"/>
                  </a:cubicBezTo>
                  <a:cubicBezTo>
                    <a:pt x="11799" y="3601"/>
                    <a:pt x="11418" y="3339"/>
                    <a:pt x="11014" y="3042"/>
                  </a:cubicBezTo>
                  <a:cubicBezTo>
                    <a:pt x="10180" y="2482"/>
                    <a:pt x="9228" y="1911"/>
                    <a:pt x="8168" y="1434"/>
                  </a:cubicBezTo>
                  <a:cubicBezTo>
                    <a:pt x="7120" y="958"/>
                    <a:pt x="6061" y="637"/>
                    <a:pt x="5072" y="410"/>
                  </a:cubicBezTo>
                  <a:cubicBezTo>
                    <a:pt x="4584" y="303"/>
                    <a:pt x="4120" y="196"/>
                    <a:pt x="3679" y="160"/>
                  </a:cubicBezTo>
                  <a:cubicBezTo>
                    <a:pt x="3227" y="101"/>
                    <a:pt x="2810" y="65"/>
                    <a:pt x="2441" y="41"/>
                  </a:cubicBezTo>
                  <a:cubicBezTo>
                    <a:pt x="2072" y="6"/>
                    <a:pt x="1727" y="6"/>
                    <a:pt x="1429" y="6"/>
                  </a:cubicBezTo>
                  <a:cubicBezTo>
                    <a:pt x="1338" y="2"/>
                    <a:pt x="1253" y="1"/>
                    <a:pt x="1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6"/>
            <p:cNvSpPr/>
            <p:nvPr/>
          </p:nvSpPr>
          <p:spPr>
            <a:xfrm>
              <a:off x="3687350" y="2738550"/>
              <a:ext cx="259575" cy="143500"/>
            </a:xfrm>
            <a:custGeom>
              <a:avLst/>
              <a:gdLst/>
              <a:ahLst/>
              <a:cxnLst/>
              <a:rect l="l" t="t" r="r" b="b"/>
              <a:pathLst>
                <a:path w="10383" h="5740" extrusionOk="0">
                  <a:moveTo>
                    <a:pt x="1" y="1"/>
                  </a:moveTo>
                  <a:lnTo>
                    <a:pt x="1" y="1"/>
                  </a:lnTo>
                  <a:cubicBezTo>
                    <a:pt x="1" y="1"/>
                    <a:pt x="179" y="37"/>
                    <a:pt x="477" y="96"/>
                  </a:cubicBezTo>
                  <a:cubicBezTo>
                    <a:pt x="620" y="120"/>
                    <a:pt x="810" y="156"/>
                    <a:pt x="1025" y="203"/>
                  </a:cubicBezTo>
                  <a:cubicBezTo>
                    <a:pt x="1251" y="239"/>
                    <a:pt x="1489" y="287"/>
                    <a:pt x="1751" y="358"/>
                  </a:cubicBezTo>
                  <a:cubicBezTo>
                    <a:pt x="2287" y="501"/>
                    <a:pt x="2906" y="692"/>
                    <a:pt x="3584" y="942"/>
                  </a:cubicBezTo>
                  <a:cubicBezTo>
                    <a:pt x="4251" y="1215"/>
                    <a:pt x="4977" y="1537"/>
                    <a:pt x="5704" y="1942"/>
                  </a:cubicBezTo>
                  <a:cubicBezTo>
                    <a:pt x="6430" y="2346"/>
                    <a:pt x="7097" y="2775"/>
                    <a:pt x="7668" y="3204"/>
                  </a:cubicBezTo>
                  <a:cubicBezTo>
                    <a:pt x="8252" y="3632"/>
                    <a:pt x="8740" y="4049"/>
                    <a:pt x="9145" y="4442"/>
                  </a:cubicBezTo>
                  <a:cubicBezTo>
                    <a:pt x="9335" y="4621"/>
                    <a:pt x="9514" y="4811"/>
                    <a:pt x="9669" y="4966"/>
                  </a:cubicBezTo>
                  <a:cubicBezTo>
                    <a:pt x="9835" y="5121"/>
                    <a:pt x="9954" y="5264"/>
                    <a:pt x="10050" y="5383"/>
                  </a:cubicBezTo>
                  <a:cubicBezTo>
                    <a:pt x="10264" y="5597"/>
                    <a:pt x="10383" y="5740"/>
                    <a:pt x="10383" y="5740"/>
                  </a:cubicBezTo>
                  <a:cubicBezTo>
                    <a:pt x="10383" y="5740"/>
                    <a:pt x="10276" y="5585"/>
                    <a:pt x="10121" y="5335"/>
                  </a:cubicBezTo>
                  <a:cubicBezTo>
                    <a:pt x="10026" y="5204"/>
                    <a:pt x="9919" y="5049"/>
                    <a:pt x="9788" y="4871"/>
                  </a:cubicBezTo>
                  <a:cubicBezTo>
                    <a:pt x="9657" y="4704"/>
                    <a:pt x="9502" y="4502"/>
                    <a:pt x="9311" y="4287"/>
                  </a:cubicBezTo>
                  <a:cubicBezTo>
                    <a:pt x="8954" y="3859"/>
                    <a:pt x="8478" y="3382"/>
                    <a:pt x="7918" y="2906"/>
                  </a:cubicBezTo>
                  <a:cubicBezTo>
                    <a:pt x="7335" y="2430"/>
                    <a:pt x="6668" y="1954"/>
                    <a:pt x="5918" y="1537"/>
                  </a:cubicBezTo>
                  <a:cubicBezTo>
                    <a:pt x="5156" y="1120"/>
                    <a:pt x="4406" y="822"/>
                    <a:pt x="3703" y="584"/>
                  </a:cubicBezTo>
                  <a:cubicBezTo>
                    <a:pt x="2989" y="358"/>
                    <a:pt x="2334" y="215"/>
                    <a:pt x="1787" y="144"/>
                  </a:cubicBezTo>
                  <a:cubicBezTo>
                    <a:pt x="1513" y="84"/>
                    <a:pt x="1263" y="60"/>
                    <a:pt x="1036" y="49"/>
                  </a:cubicBezTo>
                  <a:cubicBezTo>
                    <a:pt x="810" y="37"/>
                    <a:pt x="620" y="25"/>
                    <a:pt x="477" y="25"/>
                  </a:cubicBezTo>
                  <a:cubicBezTo>
                    <a:pt x="179" y="1"/>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6"/>
            <p:cNvSpPr/>
            <p:nvPr/>
          </p:nvSpPr>
          <p:spPr>
            <a:xfrm>
              <a:off x="3817725" y="2742725"/>
              <a:ext cx="131600" cy="98550"/>
            </a:xfrm>
            <a:custGeom>
              <a:avLst/>
              <a:gdLst/>
              <a:ahLst/>
              <a:cxnLst/>
              <a:rect l="l" t="t" r="r" b="b"/>
              <a:pathLst>
                <a:path w="5264" h="3942" extrusionOk="0">
                  <a:moveTo>
                    <a:pt x="1" y="1"/>
                  </a:moveTo>
                  <a:cubicBezTo>
                    <a:pt x="1" y="1"/>
                    <a:pt x="96" y="36"/>
                    <a:pt x="239" y="96"/>
                  </a:cubicBezTo>
                  <a:cubicBezTo>
                    <a:pt x="405" y="155"/>
                    <a:pt x="632" y="251"/>
                    <a:pt x="917" y="370"/>
                  </a:cubicBezTo>
                  <a:cubicBezTo>
                    <a:pt x="1465" y="632"/>
                    <a:pt x="2191" y="1025"/>
                    <a:pt x="2918" y="1584"/>
                  </a:cubicBezTo>
                  <a:cubicBezTo>
                    <a:pt x="3644" y="2132"/>
                    <a:pt x="4227" y="2715"/>
                    <a:pt x="4632" y="3168"/>
                  </a:cubicBezTo>
                  <a:cubicBezTo>
                    <a:pt x="4835" y="3406"/>
                    <a:pt x="4989" y="3608"/>
                    <a:pt x="5096" y="3739"/>
                  </a:cubicBezTo>
                  <a:cubicBezTo>
                    <a:pt x="5204" y="3870"/>
                    <a:pt x="5263" y="3942"/>
                    <a:pt x="5263" y="3942"/>
                  </a:cubicBezTo>
                  <a:cubicBezTo>
                    <a:pt x="5263" y="3942"/>
                    <a:pt x="5216" y="3858"/>
                    <a:pt x="5156" y="3692"/>
                  </a:cubicBezTo>
                  <a:cubicBezTo>
                    <a:pt x="5096" y="3525"/>
                    <a:pt x="4989" y="3299"/>
                    <a:pt x="4823" y="3037"/>
                  </a:cubicBezTo>
                  <a:cubicBezTo>
                    <a:pt x="4525" y="2501"/>
                    <a:pt x="3977" y="1798"/>
                    <a:pt x="3203" y="1215"/>
                  </a:cubicBezTo>
                  <a:cubicBezTo>
                    <a:pt x="2429" y="644"/>
                    <a:pt x="1608" y="310"/>
                    <a:pt x="1001" y="167"/>
                  </a:cubicBezTo>
                  <a:cubicBezTo>
                    <a:pt x="691" y="96"/>
                    <a:pt x="453" y="48"/>
                    <a:pt x="274" y="36"/>
                  </a:cubicBezTo>
                  <a:cubicBezTo>
                    <a:pt x="96" y="13"/>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6"/>
            <p:cNvSpPr/>
            <p:nvPr/>
          </p:nvSpPr>
          <p:spPr>
            <a:xfrm>
              <a:off x="3859100" y="2723375"/>
              <a:ext cx="94675" cy="71475"/>
            </a:xfrm>
            <a:custGeom>
              <a:avLst/>
              <a:gdLst/>
              <a:ahLst/>
              <a:cxnLst/>
              <a:rect l="l" t="t" r="r" b="b"/>
              <a:pathLst>
                <a:path w="3787" h="2859" extrusionOk="0">
                  <a:moveTo>
                    <a:pt x="1" y="1"/>
                  </a:moveTo>
                  <a:cubicBezTo>
                    <a:pt x="1" y="1"/>
                    <a:pt x="239" y="120"/>
                    <a:pt x="608" y="358"/>
                  </a:cubicBezTo>
                  <a:cubicBezTo>
                    <a:pt x="989" y="584"/>
                    <a:pt x="1477" y="906"/>
                    <a:pt x="2001" y="1299"/>
                  </a:cubicBezTo>
                  <a:cubicBezTo>
                    <a:pt x="2513" y="1680"/>
                    <a:pt x="2965" y="2072"/>
                    <a:pt x="3275" y="2370"/>
                  </a:cubicBezTo>
                  <a:cubicBezTo>
                    <a:pt x="3584" y="2668"/>
                    <a:pt x="3787" y="2858"/>
                    <a:pt x="3787" y="2858"/>
                  </a:cubicBezTo>
                  <a:cubicBezTo>
                    <a:pt x="3787" y="2858"/>
                    <a:pt x="3680" y="2584"/>
                    <a:pt x="3441" y="2215"/>
                  </a:cubicBezTo>
                  <a:cubicBezTo>
                    <a:pt x="3203" y="1846"/>
                    <a:pt x="2810" y="1358"/>
                    <a:pt x="2263" y="941"/>
                  </a:cubicBezTo>
                  <a:cubicBezTo>
                    <a:pt x="1715" y="525"/>
                    <a:pt x="1132" y="275"/>
                    <a:pt x="703" y="156"/>
                  </a:cubicBezTo>
                  <a:cubicBezTo>
                    <a:pt x="286" y="36"/>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6"/>
            <p:cNvSpPr/>
            <p:nvPr/>
          </p:nvSpPr>
          <p:spPr>
            <a:xfrm>
              <a:off x="3880825" y="2702850"/>
              <a:ext cx="72350" cy="46550"/>
            </a:xfrm>
            <a:custGeom>
              <a:avLst/>
              <a:gdLst/>
              <a:ahLst/>
              <a:cxnLst/>
              <a:rect l="l" t="t" r="r" b="b"/>
              <a:pathLst>
                <a:path w="2894" h="1862" extrusionOk="0">
                  <a:moveTo>
                    <a:pt x="1" y="0"/>
                  </a:moveTo>
                  <a:cubicBezTo>
                    <a:pt x="1" y="0"/>
                    <a:pt x="513" y="631"/>
                    <a:pt x="1310" y="1155"/>
                  </a:cubicBezTo>
                  <a:cubicBezTo>
                    <a:pt x="1703" y="1405"/>
                    <a:pt x="2096" y="1596"/>
                    <a:pt x="2394" y="1727"/>
                  </a:cubicBezTo>
                  <a:cubicBezTo>
                    <a:pt x="2537" y="1786"/>
                    <a:pt x="2656" y="1858"/>
                    <a:pt x="2763" y="1858"/>
                  </a:cubicBezTo>
                  <a:cubicBezTo>
                    <a:pt x="2776" y="1861"/>
                    <a:pt x="2788" y="1862"/>
                    <a:pt x="2799" y="1862"/>
                  </a:cubicBezTo>
                  <a:cubicBezTo>
                    <a:pt x="2876" y="1862"/>
                    <a:pt x="2894" y="1798"/>
                    <a:pt x="2894" y="1798"/>
                  </a:cubicBezTo>
                  <a:lnTo>
                    <a:pt x="2894" y="1798"/>
                  </a:lnTo>
                  <a:cubicBezTo>
                    <a:pt x="2894" y="1798"/>
                    <a:pt x="2878" y="1819"/>
                    <a:pt x="2843" y="1819"/>
                  </a:cubicBezTo>
                  <a:cubicBezTo>
                    <a:pt x="2825" y="1819"/>
                    <a:pt x="2803" y="1814"/>
                    <a:pt x="2775" y="1798"/>
                  </a:cubicBezTo>
                  <a:cubicBezTo>
                    <a:pt x="2703" y="1762"/>
                    <a:pt x="2632" y="1655"/>
                    <a:pt x="2513" y="1548"/>
                  </a:cubicBezTo>
                  <a:cubicBezTo>
                    <a:pt x="2287" y="1322"/>
                    <a:pt x="1965" y="1048"/>
                    <a:pt x="1560" y="774"/>
                  </a:cubicBezTo>
                  <a:cubicBezTo>
                    <a:pt x="775" y="238"/>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6"/>
            <p:cNvSpPr/>
            <p:nvPr/>
          </p:nvSpPr>
          <p:spPr>
            <a:xfrm>
              <a:off x="3900475" y="2684975"/>
              <a:ext cx="44375" cy="26225"/>
            </a:xfrm>
            <a:custGeom>
              <a:avLst/>
              <a:gdLst/>
              <a:ahLst/>
              <a:cxnLst/>
              <a:rect l="l" t="t" r="r" b="b"/>
              <a:pathLst>
                <a:path w="1775" h="1049" extrusionOk="0">
                  <a:moveTo>
                    <a:pt x="1" y="1"/>
                  </a:moveTo>
                  <a:lnTo>
                    <a:pt x="1" y="1"/>
                  </a:lnTo>
                  <a:cubicBezTo>
                    <a:pt x="1" y="1"/>
                    <a:pt x="286" y="441"/>
                    <a:pt x="774" y="715"/>
                  </a:cubicBezTo>
                  <a:cubicBezTo>
                    <a:pt x="1263" y="1013"/>
                    <a:pt x="1775" y="1049"/>
                    <a:pt x="1775" y="1049"/>
                  </a:cubicBezTo>
                  <a:cubicBezTo>
                    <a:pt x="1775" y="1049"/>
                    <a:pt x="1489" y="620"/>
                    <a:pt x="1001" y="334"/>
                  </a:cubicBezTo>
                  <a:cubicBezTo>
                    <a:pt x="501" y="37"/>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6"/>
            <p:cNvSpPr/>
            <p:nvPr/>
          </p:nvSpPr>
          <p:spPr>
            <a:xfrm>
              <a:off x="3894825" y="2666600"/>
              <a:ext cx="46150" cy="19300"/>
            </a:xfrm>
            <a:custGeom>
              <a:avLst/>
              <a:gdLst/>
              <a:ahLst/>
              <a:cxnLst/>
              <a:rect l="l" t="t" r="r" b="b"/>
              <a:pathLst>
                <a:path w="1846" h="772" extrusionOk="0">
                  <a:moveTo>
                    <a:pt x="287" y="0"/>
                  </a:moveTo>
                  <a:cubicBezTo>
                    <a:pt x="114" y="0"/>
                    <a:pt x="0" y="21"/>
                    <a:pt x="0" y="21"/>
                  </a:cubicBezTo>
                  <a:cubicBezTo>
                    <a:pt x="0" y="21"/>
                    <a:pt x="369" y="355"/>
                    <a:pt x="858" y="557"/>
                  </a:cubicBezTo>
                  <a:cubicBezTo>
                    <a:pt x="1358" y="760"/>
                    <a:pt x="1846" y="772"/>
                    <a:pt x="1846" y="772"/>
                  </a:cubicBezTo>
                  <a:cubicBezTo>
                    <a:pt x="1846" y="772"/>
                    <a:pt x="1548" y="355"/>
                    <a:pt x="1024" y="141"/>
                  </a:cubicBezTo>
                  <a:cubicBezTo>
                    <a:pt x="753" y="27"/>
                    <a:pt x="482" y="0"/>
                    <a:pt x="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6"/>
            <p:cNvSpPr/>
            <p:nvPr/>
          </p:nvSpPr>
          <p:spPr>
            <a:xfrm>
              <a:off x="3632575" y="2067200"/>
              <a:ext cx="242925" cy="79650"/>
            </a:xfrm>
            <a:custGeom>
              <a:avLst/>
              <a:gdLst/>
              <a:ahLst/>
              <a:cxnLst/>
              <a:rect l="l" t="t" r="r" b="b"/>
              <a:pathLst>
                <a:path w="9717" h="3186" extrusionOk="0">
                  <a:moveTo>
                    <a:pt x="2445" y="1"/>
                  </a:moveTo>
                  <a:cubicBezTo>
                    <a:pt x="2104" y="1"/>
                    <a:pt x="1790" y="19"/>
                    <a:pt x="1513" y="54"/>
                  </a:cubicBezTo>
                  <a:cubicBezTo>
                    <a:pt x="1275" y="66"/>
                    <a:pt x="1072" y="114"/>
                    <a:pt x="882" y="149"/>
                  </a:cubicBezTo>
                  <a:cubicBezTo>
                    <a:pt x="680" y="173"/>
                    <a:pt x="537" y="221"/>
                    <a:pt x="406" y="245"/>
                  </a:cubicBezTo>
                  <a:cubicBezTo>
                    <a:pt x="144" y="328"/>
                    <a:pt x="1" y="352"/>
                    <a:pt x="1" y="352"/>
                  </a:cubicBezTo>
                  <a:cubicBezTo>
                    <a:pt x="1" y="352"/>
                    <a:pt x="144" y="340"/>
                    <a:pt x="418" y="328"/>
                  </a:cubicBezTo>
                  <a:cubicBezTo>
                    <a:pt x="537" y="304"/>
                    <a:pt x="703" y="292"/>
                    <a:pt x="894" y="292"/>
                  </a:cubicBezTo>
                  <a:cubicBezTo>
                    <a:pt x="1021" y="292"/>
                    <a:pt x="1153" y="287"/>
                    <a:pt x="1298" y="287"/>
                  </a:cubicBezTo>
                  <a:cubicBezTo>
                    <a:pt x="1370" y="287"/>
                    <a:pt x="1446" y="288"/>
                    <a:pt x="1525" y="292"/>
                  </a:cubicBezTo>
                  <a:cubicBezTo>
                    <a:pt x="1989" y="292"/>
                    <a:pt x="2561" y="340"/>
                    <a:pt x="3168" y="411"/>
                  </a:cubicBezTo>
                  <a:cubicBezTo>
                    <a:pt x="3775" y="506"/>
                    <a:pt x="4454" y="637"/>
                    <a:pt x="5132" y="828"/>
                  </a:cubicBezTo>
                  <a:cubicBezTo>
                    <a:pt x="5799" y="1042"/>
                    <a:pt x="6442" y="1280"/>
                    <a:pt x="7014" y="1530"/>
                  </a:cubicBezTo>
                  <a:cubicBezTo>
                    <a:pt x="7573" y="1780"/>
                    <a:pt x="8061" y="2054"/>
                    <a:pt x="8466" y="2304"/>
                  </a:cubicBezTo>
                  <a:cubicBezTo>
                    <a:pt x="8669" y="2411"/>
                    <a:pt x="8835" y="2542"/>
                    <a:pt x="9002" y="2650"/>
                  </a:cubicBezTo>
                  <a:cubicBezTo>
                    <a:pt x="9157" y="2745"/>
                    <a:pt x="9288" y="2852"/>
                    <a:pt x="9395" y="2923"/>
                  </a:cubicBezTo>
                  <a:cubicBezTo>
                    <a:pt x="9597" y="3090"/>
                    <a:pt x="9716" y="3185"/>
                    <a:pt x="9716" y="3185"/>
                  </a:cubicBezTo>
                  <a:cubicBezTo>
                    <a:pt x="9716" y="3185"/>
                    <a:pt x="9609" y="3078"/>
                    <a:pt x="9443" y="2864"/>
                  </a:cubicBezTo>
                  <a:cubicBezTo>
                    <a:pt x="9347" y="2769"/>
                    <a:pt x="9240" y="2650"/>
                    <a:pt x="9085" y="2531"/>
                  </a:cubicBezTo>
                  <a:cubicBezTo>
                    <a:pt x="8954" y="2411"/>
                    <a:pt x="8788" y="2257"/>
                    <a:pt x="8597" y="2114"/>
                  </a:cubicBezTo>
                  <a:cubicBezTo>
                    <a:pt x="8228" y="1792"/>
                    <a:pt x="7752" y="1483"/>
                    <a:pt x="7180" y="1173"/>
                  </a:cubicBezTo>
                  <a:cubicBezTo>
                    <a:pt x="6621" y="876"/>
                    <a:pt x="5978" y="590"/>
                    <a:pt x="5263" y="387"/>
                  </a:cubicBezTo>
                  <a:cubicBezTo>
                    <a:pt x="4549" y="185"/>
                    <a:pt x="3859" y="66"/>
                    <a:pt x="3216" y="30"/>
                  </a:cubicBezTo>
                  <a:cubicBezTo>
                    <a:pt x="2947" y="10"/>
                    <a:pt x="2689" y="1"/>
                    <a:pt x="24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6"/>
            <p:cNvSpPr/>
            <p:nvPr/>
          </p:nvSpPr>
          <p:spPr>
            <a:xfrm>
              <a:off x="3648075" y="2114950"/>
              <a:ext cx="232775" cy="71475"/>
            </a:xfrm>
            <a:custGeom>
              <a:avLst/>
              <a:gdLst/>
              <a:ahLst/>
              <a:cxnLst/>
              <a:rect l="l" t="t" r="r" b="b"/>
              <a:pathLst>
                <a:path w="9311" h="2859" extrusionOk="0">
                  <a:moveTo>
                    <a:pt x="2469" y="1"/>
                  </a:moveTo>
                  <a:cubicBezTo>
                    <a:pt x="2080" y="1"/>
                    <a:pt x="1724" y="32"/>
                    <a:pt x="1417" y="85"/>
                  </a:cubicBezTo>
                  <a:cubicBezTo>
                    <a:pt x="976" y="156"/>
                    <a:pt x="619" y="240"/>
                    <a:pt x="381" y="335"/>
                  </a:cubicBezTo>
                  <a:cubicBezTo>
                    <a:pt x="143" y="406"/>
                    <a:pt x="0" y="466"/>
                    <a:pt x="0" y="466"/>
                  </a:cubicBezTo>
                  <a:cubicBezTo>
                    <a:pt x="0" y="466"/>
                    <a:pt x="143" y="442"/>
                    <a:pt x="393" y="394"/>
                  </a:cubicBezTo>
                  <a:cubicBezTo>
                    <a:pt x="643" y="359"/>
                    <a:pt x="1000" y="323"/>
                    <a:pt x="1453" y="299"/>
                  </a:cubicBezTo>
                  <a:cubicBezTo>
                    <a:pt x="1515" y="297"/>
                    <a:pt x="1579" y="297"/>
                    <a:pt x="1645" y="297"/>
                  </a:cubicBezTo>
                  <a:cubicBezTo>
                    <a:pt x="2516" y="297"/>
                    <a:pt x="3650" y="446"/>
                    <a:pt x="4846" y="823"/>
                  </a:cubicBezTo>
                  <a:cubicBezTo>
                    <a:pt x="6120" y="1228"/>
                    <a:pt x="7227" y="1764"/>
                    <a:pt x="8025" y="2180"/>
                  </a:cubicBezTo>
                  <a:cubicBezTo>
                    <a:pt x="8811" y="2597"/>
                    <a:pt x="9311" y="2859"/>
                    <a:pt x="9311" y="2859"/>
                  </a:cubicBezTo>
                  <a:cubicBezTo>
                    <a:pt x="9311" y="2859"/>
                    <a:pt x="8870" y="2490"/>
                    <a:pt x="8132" y="1990"/>
                  </a:cubicBezTo>
                  <a:cubicBezTo>
                    <a:pt x="7382" y="1478"/>
                    <a:pt x="6298" y="811"/>
                    <a:pt x="4965" y="394"/>
                  </a:cubicBezTo>
                  <a:cubicBezTo>
                    <a:pt x="4082" y="113"/>
                    <a:pt x="3214" y="1"/>
                    <a:pt x="2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6"/>
            <p:cNvSpPr/>
            <p:nvPr/>
          </p:nvSpPr>
          <p:spPr>
            <a:xfrm>
              <a:off x="3719500" y="2151850"/>
              <a:ext cx="113125" cy="39650"/>
            </a:xfrm>
            <a:custGeom>
              <a:avLst/>
              <a:gdLst/>
              <a:ahLst/>
              <a:cxnLst/>
              <a:rect l="l" t="t" r="r" b="b"/>
              <a:pathLst>
                <a:path w="4525" h="1586" extrusionOk="0">
                  <a:moveTo>
                    <a:pt x="825" y="0"/>
                  </a:moveTo>
                  <a:cubicBezTo>
                    <a:pt x="788" y="0"/>
                    <a:pt x="751" y="1"/>
                    <a:pt x="715" y="2"/>
                  </a:cubicBezTo>
                  <a:cubicBezTo>
                    <a:pt x="274" y="2"/>
                    <a:pt x="1" y="61"/>
                    <a:pt x="1" y="61"/>
                  </a:cubicBezTo>
                  <a:cubicBezTo>
                    <a:pt x="1" y="61"/>
                    <a:pt x="274" y="121"/>
                    <a:pt x="703" y="228"/>
                  </a:cubicBezTo>
                  <a:cubicBezTo>
                    <a:pt x="1120" y="335"/>
                    <a:pt x="1703" y="490"/>
                    <a:pt x="2310" y="704"/>
                  </a:cubicBezTo>
                  <a:cubicBezTo>
                    <a:pt x="2918" y="907"/>
                    <a:pt x="3477" y="1121"/>
                    <a:pt x="3870" y="1300"/>
                  </a:cubicBezTo>
                  <a:cubicBezTo>
                    <a:pt x="4275" y="1478"/>
                    <a:pt x="4525" y="1585"/>
                    <a:pt x="4525" y="1585"/>
                  </a:cubicBezTo>
                  <a:cubicBezTo>
                    <a:pt x="4525" y="1585"/>
                    <a:pt x="4346" y="1371"/>
                    <a:pt x="3977" y="1109"/>
                  </a:cubicBezTo>
                  <a:cubicBezTo>
                    <a:pt x="3632" y="823"/>
                    <a:pt x="3096" y="490"/>
                    <a:pt x="2441" y="276"/>
                  </a:cubicBezTo>
                  <a:cubicBezTo>
                    <a:pt x="1838" y="67"/>
                    <a:pt x="1266" y="0"/>
                    <a:pt x="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6"/>
            <p:cNvSpPr/>
            <p:nvPr/>
          </p:nvSpPr>
          <p:spPr>
            <a:xfrm>
              <a:off x="3756400" y="2206375"/>
              <a:ext cx="75925" cy="33650"/>
            </a:xfrm>
            <a:custGeom>
              <a:avLst/>
              <a:gdLst/>
              <a:ahLst/>
              <a:cxnLst/>
              <a:rect l="l" t="t" r="r" b="b"/>
              <a:pathLst>
                <a:path w="3037" h="1346" extrusionOk="0">
                  <a:moveTo>
                    <a:pt x="671" y="0"/>
                  </a:moveTo>
                  <a:cubicBezTo>
                    <a:pt x="597" y="0"/>
                    <a:pt x="528" y="4"/>
                    <a:pt x="465" y="12"/>
                  </a:cubicBezTo>
                  <a:cubicBezTo>
                    <a:pt x="370" y="23"/>
                    <a:pt x="310" y="23"/>
                    <a:pt x="239" y="35"/>
                  </a:cubicBezTo>
                  <a:cubicBezTo>
                    <a:pt x="168" y="59"/>
                    <a:pt x="120" y="95"/>
                    <a:pt x="72" y="131"/>
                  </a:cubicBezTo>
                  <a:cubicBezTo>
                    <a:pt x="1" y="214"/>
                    <a:pt x="49" y="273"/>
                    <a:pt x="49" y="273"/>
                  </a:cubicBezTo>
                  <a:cubicBezTo>
                    <a:pt x="49" y="273"/>
                    <a:pt x="49" y="214"/>
                    <a:pt x="120" y="190"/>
                  </a:cubicBezTo>
                  <a:cubicBezTo>
                    <a:pt x="132" y="188"/>
                    <a:pt x="146" y="187"/>
                    <a:pt x="160" y="187"/>
                  </a:cubicBezTo>
                  <a:cubicBezTo>
                    <a:pt x="230" y="187"/>
                    <a:pt x="325" y="210"/>
                    <a:pt x="453" y="250"/>
                  </a:cubicBezTo>
                  <a:cubicBezTo>
                    <a:pt x="727" y="321"/>
                    <a:pt x="1120" y="476"/>
                    <a:pt x="1537" y="631"/>
                  </a:cubicBezTo>
                  <a:cubicBezTo>
                    <a:pt x="1954" y="797"/>
                    <a:pt x="2323" y="964"/>
                    <a:pt x="2596" y="1107"/>
                  </a:cubicBezTo>
                  <a:cubicBezTo>
                    <a:pt x="2870" y="1262"/>
                    <a:pt x="3037" y="1345"/>
                    <a:pt x="3037" y="1345"/>
                  </a:cubicBezTo>
                  <a:cubicBezTo>
                    <a:pt x="3037" y="1345"/>
                    <a:pt x="2954" y="1166"/>
                    <a:pt x="2727" y="928"/>
                  </a:cubicBezTo>
                  <a:cubicBezTo>
                    <a:pt x="2513" y="678"/>
                    <a:pt x="2156" y="393"/>
                    <a:pt x="1703" y="202"/>
                  </a:cubicBezTo>
                  <a:cubicBezTo>
                    <a:pt x="1333" y="60"/>
                    <a:pt x="963" y="0"/>
                    <a:pt x="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6"/>
            <p:cNvSpPr/>
            <p:nvPr/>
          </p:nvSpPr>
          <p:spPr>
            <a:xfrm>
              <a:off x="3764150" y="2249050"/>
              <a:ext cx="51825" cy="17750"/>
            </a:xfrm>
            <a:custGeom>
              <a:avLst/>
              <a:gdLst/>
              <a:ahLst/>
              <a:cxnLst/>
              <a:rect l="l" t="t" r="r" b="b"/>
              <a:pathLst>
                <a:path w="2073" h="710" extrusionOk="0">
                  <a:moveTo>
                    <a:pt x="561" y="1"/>
                  </a:moveTo>
                  <a:cubicBezTo>
                    <a:pt x="478" y="1"/>
                    <a:pt x="401" y="7"/>
                    <a:pt x="334" y="19"/>
                  </a:cubicBezTo>
                  <a:cubicBezTo>
                    <a:pt x="131" y="43"/>
                    <a:pt x="0" y="90"/>
                    <a:pt x="0" y="90"/>
                  </a:cubicBezTo>
                  <a:cubicBezTo>
                    <a:pt x="0" y="90"/>
                    <a:pt x="120" y="162"/>
                    <a:pt x="298" y="257"/>
                  </a:cubicBezTo>
                  <a:cubicBezTo>
                    <a:pt x="477" y="341"/>
                    <a:pt x="715" y="448"/>
                    <a:pt x="1001" y="531"/>
                  </a:cubicBezTo>
                  <a:cubicBezTo>
                    <a:pt x="1286" y="614"/>
                    <a:pt x="1548" y="650"/>
                    <a:pt x="1751" y="686"/>
                  </a:cubicBezTo>
                  <a:cubicBezTo>
                    <a:pt x="1941" y="710"/>
                    <a:pt x="2072" y="710"/>
                    <a:pt x="2072" y="710"/>
                  </a:cubicBezTo>
                  <a:cubicBezTo>
                    <a:pt x="2072" y="710"/>
                    <a:pt x="2001" y="614"/>
                    <a:pt x="1822" y="471"/>
                  </a:cubicBezTo>
                  <a:cubicBezTo>
                    <a:pt x="1655" y="341"/>
                    <a:pt x="1417" y="174"/>
                    <a:pt x="1120" y="90"/>
                  </a:cubicBezTo>
                  <a:cubicBezTo>
                    <a:pt x="921" y="27"/>
                    <a:pt x="728" y="1"/>
                    <a:pt x="5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6"/>
            <p:cNvSpPr/>
            <p:nvPr/>
          </p:nvSpPr>
          <p:spPr>
            <a:xfrm>
              <a:off x="3493875" y="2528200"/>
              <a:ext cx="383100" cy="74650"/>
            </a:xfrm>
            <a:custGeom>
              <a:avLst/>
              <a:gdLst/>
              <a:ahLst/>
              <a:cxnLst/>
              <a:rect l="l" t="t" r="r" b="b"/>
              <a:pathLst>
                <a:path w="15324" h="2986" extrusionOk="0">
                  <a:moveTo>
                    <a:pt x="4082" y="0"/>
                  </a:moveTo>
                  <a:cubicBezTo>
                    <a:pt x="3418" y="0"/>
                    <a:pt x="2816" y="25"/>
                    <a:pt x="2287" y="69"/>
                  </a:cubicBezTo>
                  <a:cubicBezTo>
                    <a:pt x="1572" y="128"/>
                    <a:pt x="989" y="188"/>
                    <a:pt x="608" y="259"/>
                  </a:cubicBezTo>
                  <a:cubicBezTo>
                    <a:pt x="215" y="343"/>
                    <a:pt x="1" y="366"/>
                    <a:pt x="1" y="366"/>
                  </a:cubicBezTo>
                  <a:cubicBezTo>
                    <a:pt x="1" y="366"/>
                    <a:pt x="215" y="354"/>
                    <a:pt x="620" y="343"/>
                  </a:cubicBezTo>
                  <a:cubicBezTo>
                    <a:pt x="1013" y="307"/>
                    <a:pt x="1584" y="295"/>
                    <a:pt x="2298" y="295"/>
                  </a:cubicBezTo>
                  <a:cubicBezTo>
                    <a:pt x="3013" y="295"/>
                    <a:pt x="3846" y="319"/>
                    <a:pt x="4787" y="402"/>
                  </a:cubicBezTo>
                  <a:cubicBezTo>
                    <a:pt x="5727" y="474"/>
                    <a:pt x="6740" y="593"/>
                    <a:pt x="7811" y="771"/>
                  </a:cubicBezTo>
                  <a:cubicBezTo>
                    <a:pt x="8883" y="962"/>
                    <a:pt x="9883" y="1188"/>
                    <a:pt x="10788" y="1426"/>
                  </a:cubicBezTo>
                  <a:cubicBezTo>
                    <a:pt x="11693" y="1664"/>
                    <a:pt x="12502" y="1914"/>
                    <a:pt x="13169" y="2152"/>
                  </a:cubicBezTo>
                  <a:cubicBezTo>
                    <a:pt x="13836" y="2390"/>
                    <a:pt x="14371" y="2605"/>
                    <a:pt x="14741" y="2748"/>
                  </a:cubicBezTo>
                  <a:cubicBezTo>
                    <a:pt x="15122" y="2902"/>
                    <a:pt x="15324" y="2986"/>
                    <a:pt x="15324" y="2986"/>
                  </a:cubicBezTo>
                  <a:cubicBezTo>
                    <a:pt x="15324" y="2986"/>
                    <a:pt x="15133" y="2879"/>
                    <a:pt x="14764" y="2688"/>
                  </a:cubicBezTo>
                  <a:cubicBezTo>
                    <a:pt x="14419" y="2498"/>
                    <a:pt x="13895" y="2248"/>
                    <a:pt x="13240" y="1950"/>
                  </a:cubicBezTo>
                  <a:cubicBezTo>
                    <a:pt x="12585" y="1652"/>
                    <a:pt x="11800" y="1355"/>
                    <a:pt x="10895" y="1057"/>
                  </a:cubicBezTo>
                  <a:cubicBezTo>
                    <a:pt x="9978" y="771"/>
                    <a:pt x="8966" y="521"/>
                    <a:pt x="7883" y="319"/>
                  </a:cubicBezTo>
                  <a:cubicBezTo>
                    <a:pt x="6799" y="140"/>
                    <a:pt x="5751" y="45"/>
                    <a:pt x="4799" y="9"/>
                  </a:cubicBezTo>
                  <a:cubicBezTo>
                    <a:pt x="4553" y="3"/>
                    <a:pt x="4314" y="0"/>
                    <a:pt x="4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6"/>
            <p:cNvSpPr/>
            <p:nvPr/>
          </p:nvSpPr>
          <p:spPr>
            <a:xfrm>
              <a:off x="3660850" y="2501325"/>
              <a:ext cx="133975" cy="30400"/>
            </a:xfrm>
            <a:custGeom>
              <a:avLst/>
              <a:gdLst/>
              <a:ahLst/>
              <a:cxnLst/>
              <a:rect l="l" t="t" r="r" b="b"/>
              <a:pathLst>
                <a:path w="5359" h="1216" extrusionOk="0">
                  <a:moveTo>
                    <a:pt x="823" y="1"/>
                  </a:moveTo>
                  <a:cubicBezTo>
                    <a:pt x="311" y="1"/>
                    <a:pt x="1" y="48"/>
                    <a:pt x="1" y="48"/>
                  </a:cubicBezTo>
                  <a:lnTo>
                    <a:pt x="2680" y="644"/>
                  </a:lnTo>
                  <a:cubicBezTo>
                    <a:pt x="4156" y="953"/>
                    <a:pt x="5359" y="1215"/>
                    <a:pt x="5359" y="1215"/>
                  </a:cubicBezTo>
                  <a:cubicBezTo>
                    <a:pt x="5359" y="1215"/>
                    <a:pt x="5085" y="1037"/>
                    <a:pt x="4644" y="834"/>
                  </a:cubicBezTo>
                  <a:cubicBezTo>
                    <a:pt x="4192" y="608"/>
                    <a:pt x="3537" y="358"/>
                    <a:pt x="2787" y="191"/>
                  </a:cubicBezTo>
                  <a:cubicBezTo>
                    <a:pt x="2025" y="25"/>
                    <a:pt x="1323" y="1"/>
                    <a:pt x="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6"/>
            <p:cNvSpPr/>
            <p:nvPr/>
          </p:nvSpPr>
          <p:spPr>
            <a:xfrm>
              <a:off x="3723375" y="2480900"/>
              <a:ext cx="66100" cy="18850"/>
            </a:xfrm>
            <a:custGeom>
              <a:avLst/>
              <a:gdLst/>
              <a:ahLst/>
              <a:cxnLst/>
              <a:rect l="l" t="t" r="r" b="b"/>
              <a:pathLst>
                <a:path w="2644" h="754" extrusionOk="0">
                  <a:moveTo>
                    <a:pt x="224" y="0"/>
                  </a:moveTo>
                  <a:cubicBezTo>
                    <a:pt x="84" y="0"/>
                    <a:pt x="0" y="8"/>
                    <a:pt x="0" y="8"/>
                  </a:cubicBezTo>
                  <a:cubicBezTo>
                    <a:pt x="0" y="8"/>
                    <a:pt x="536" y="401"/>
                    <a:pt x="1262" y="591"/>
                  </a:cubicBezTo>
                  <a:cubicBezTo>
                    <a:pt x="1729" y="729"/>
                    <a:pt x="2167" y="754"/>
                    <a:pt x="2419" y="754"/>
                  </a:cubicBezTo>
                  <a:cubicBezTo>
                    <a:pt x="2560" y="754"/>
                    <a:pt x="2643" y="746"/>
                    <a:pt x="2643" y="746"/>
                  </a:cubicBezTo>
                  <a:cubicBezTo>
                    <a:pt x="2643" y="746"/>
                    <a:pt x="2108" y="353"/>
                    <a:pt x="1381" y="163"/>
                  </a:cubicBezTo>
                  <a:cubicBezTo>
                    <a:pt x="915" y="25"/>
                    <a:pt x="477"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6"/>
            <p:cNvSpPr/>
            <p:nvPr/>
          </p:nvSpPr>
          <p:spPr>
            <a:xfrm>
              <a:off x="3730225" y="2454850"/>
              <a:ext cx="58950" cy="13650"/>
            </a:xfrm>
            <a:custGeom>
              <a:avLst/>
              <a:gdLst/>
              <a:ahLst/>
              <a:cxnLst/>
              <a:rect l="l" t="t" r="r" b="b"/>
              <a:pathLst>
                <a:path w="2358" h="546" extrusionOk="0">
                  <a:moveTo>
                    <a:pt x="794" y="1"/>
                  </a:moveTo>
                  <a:cubicBezTo>
                    <a:pt x="334" y="1"/>
                    <a:pt x="0" y="121"/>
                    <a:pt x="0" y="121"/>
                  </a:cubicBezTo>
                  <a:cubicBezTo>
                    <a:pt x="0" y="121"/>
                    <a:pt x="512" y="383"/>
                    <a:pt x="1155" y="490"/>
                  </a:cubicBezTo>
                  <a:cubicBezTo>
                    <a:pt x="1407" y="532"/>
                    <a:pt x="1645" y="545"/>
                    <a:pt x="1843" y="545"/>
                  </a:cubicBezTo>
                  <a:cubicBezTo>
                    <a:pt x="2150" y="545"/>
                    <a:pt x="2358" y="514"/>
                    <a:pt x="2358" y="514"/>
                  </a:cubicBezTo>
                  <a:cubicBezTo>
                    <a:pt x="2358" y="514"/>
                    <a:pt x="1893" y="157"/>
                    <a:pt x="1226" y="38"/>
                  </a:cubicBezTo>
                  <a:cubicBezTo>
                    <a:pt x="1075" y="11"/>
                    <a:pt x="929" y="1"/>
                    <a:pt x="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6"/>
            <p:cNvSpPr/>
            <p:nvPr/>
          </p:nvSpPr>
          <p:spPr>
            <a:xfrm>
              <a:off x="3750150" y="2434850"/>
              <a:ext cx="37550" cy="11625"/>
            </a:xfrm>
            <a:custGeom>
              <a:avLst/>
              <a:gdLst/>
              <a:ahLst/>
              <a:cxnLst/>
              <a:rect l="l" t="t" r="r" b="b"/>
              <a:pathLst>
                <a:path w="1502" h="465" extrusionOk="0">
                  <a:moveTo>
                    <a:pt x="669" y="0"/>
                  </a:moveTo>
                  <a:cubicBezTo>
                    <a:pt x="299" y="0"/>
                    <a:pt x="1" y="159"/>
                    <a:pt x="1" y="159"/>
                  </a:cubicBezTo>
                  <a:cubicBezTo>
                    <a:pt x="1" y="159"/>
                    <a:pt x="310" y="409"/>
                    <a:pt x="727" y="457"/>
                  </a:cubicBezTo>
                  <a:cubicBezTo>
                    <a:pt x="771" y="462"/>
                    <a:pt x="814" y="464"/>
                    <a:pt x="856" y="464"/>
                  </a:cubicBezTo>
                  <a:cubicBezTo>
                    <a:pt x="1215" y="464"/>
                    <a:pt x="1501" y="302"/>
                    <a:pt x="1501" y="302"/>
                  </a:cubicBezTo>
                  <a:cubicBezTo>
                    <a:pt x="1501" y="302"/>
                    <a:pt x="1180" y="52"/>
                    <a:pt x="775" y="5"/>
                  </a:cubicBezTo>
                  <a:cubicBezTo>
                    <a:pt x="739" y="2"/>
                    <a:pt x="704"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6"/>
            <p:cNvSpPr/>
            <p:nvPr/>
          </p:nvSpPr>
          <p:spPr>
            <a:xfrm>
              <a:off x="3751650" y="2409650"/>
              <a:ext cx="39300" cy="11350"/>
            </a:xfrm>
            <a:custGeom>
              <a:avLst/>
              <a:gdLst/>
              <a:ahLst/>
              <a:cxnLst/>
              <a:rect l="l" t="t" r="r" b="b"/>
              <a:pathLst>
                <a:path w="1572" h="454" extrusionOk="0">
                  <a:moveTo>
                    <a:pt x="786" y="1"/>
                  </a:moveTo>
                  <a:cubicBezTo>
                    <a:pt x="358" y="1"/>
                    <a:pt x="0" y="227"/>
                    <a:pt x="0" y="227"/>
                  </a:cubicBezTo>
                  <a:cubicBezTo>
                    <a:pt x="0" y="227"/>
                    <a:pt x="358" y="453"/>
                    <a:pt x="786" y="453"/>
                  </a:cubicBezTo>
                  <a:cubicBezTo>
                    <a:pt x="1215" y="453"/>
                    <a:pt x="1572" y="227"/>
                    <a:pt x="1572" y="227"/>
                  </a:cubicBezTo>
                  <a:cubicBezTo>
                    <a:pt x="1572" y="227"/>
                    <a:pt x="1239" y="1"/>
                    <a:pt x="7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6"/>
            <p:cNvSpPr/>
            <p:nvPr/>
          </p:nvSpPr>
          <p:spPr>
            <a:xfrm>
              <a:off x="3755225" y="2382375"/>
              <a:ext cx="41400" cy="11650"/>
            </a:xfrm>
            <a:custGeom>
              <a:avLst/>
              <a:gdLst/>
              <a:ahLst/>
              <a:cxnLst/>
              <a:rect l="l" t="t" r="r" b="b"/>
              <a:pathLst>
                <a:path w="1656" h="466" extrusionOk="0">
                  <a:moveTo>
                    <a:pt x="714" y="1"/>
                  </a:moveTo>
                  <a:cubicBezTo>
                    <a:pt x="315" y="1"/>
                    <a:pt x="0" y="163"/>
                    <a:pt x="0" y="163"/>
                  </a:cubicBezTo>
                  <a:cubicBezTo>
                    <a:pt x="0" y="163"/>
                    <a:pt x="346" y="413"/>
                    <a:pt x="810" y="461"/>
                  </a:cubicBezTo>
                  <a:cubicBezTo>
                    <a:pt x="850" y="464"/>
                    <a:pt x="889" y="465"/>
                    <a:pt x="927" y="465"/>
                  </a:cubicBezTo>
                  <a:cubicBezTo>
                    <a:pt x="1337" y="465"/>
                    <a:pt x="1655" y="306"/>
                    <a:pt x="1655" y="306"/>
                  </a:cubicBezTo>
                  <a:cubicBezTo>
                    <a:pt x="1655" y="306"/>
                    <a:pt x="1298" y="56"/>
                    <a:pt x="858" y="8"/>
                  </a:cubicBezTo>
                  <a:cubicBezTo>
                    <a:pt x="809" y="3"/>
                    <a:pt x="761" y="1"/>
                    <a:pt x="7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6"/>
            <p:cNvSpPr/>
            <p:nvPr/>
          </p:nvSpPr>
          <p:spPr>
            <a:xfrm>
              <a:off x="3771600" y="2357625"/>
              <a:ext cx="25025" cy="12075"/>
            </a:xfrm>
            <a:custGeom>
              <a:avLst/>
              <a:gdLst/>
              <a:ahLst/>
              <a:cxnLst/>
              <a:rect l="l" t="t" r="r" b="b"/>
              <a:pathLst>
                <a:path w="1001" h="483" extrusionOk="0">
                  <a:moveTo>
                    <a:pt x="383" y="0"/>
                  </a:moveTo>
                  <a:cubicBezTo>
                    <a:pt x="311" y="0"/>
                    <a:pt x="241" y="13"/>
                    <a:pt x="179" y="34"/>
                  </a:cubicBezTo>
                  <a:cubicBezTo>
                    <a:pt x="83" y="58"/>
                    <a:pt x="0" y="93"/>
                    <a:pt x="0" y="93"/>
                  </a:cubicBezTo>
                  <a:cubicBezTo>
                    <a:pt x="0" y="93"/>
                    <a:pt x="36" y="165"/>
                    <a:pt x="107" y="260"/>
                  </a:cubicBezTo>
                  <a:cubicBezTo>
                    <a:pt x="179" y="343"/>
                    <a:pt x="298" y="439"/>
                    <a:pt x="453" y="462"/>
                  </a:cubicBezTo>
                  <a:cubicBezTo>
                    <a:pt x="494" y="476"/>
                    <a:pt x="535" y="482"/>
                    <a:pt x="575" y="482"/>
                  </a:cubicBezTo>
                  <a:cubicBezTo>
                    <a:pt x="670" y="482"/>
                    <a:pt x="758" y="448"/>
                    <a:pt x="834" y="415"/>
                  </a:cubicBezTo>
                  <a:cubicBezTo>
                    <a:pt x="941" y="379"/>
                    <a:pt x="1000" y="319"/>
                    <a:pt x="1000" y="319"/>
                  </a:cubicBezTo>
                  <a:cubicBezTo>
                    <a:pt x="1000" y="319"/>
                    <a:pt x="941" y="236"/>
                    <a:pt x="869" y="177"/>
                  </a:cubicBezTo>
                  <a:cubicBezTo>
                    <a:pt x="774" y="117"/>
                    <a:pt x="679" y="46"/>
                    <a:pt x="536" y="22"/>
                  </a:cubicBezTo>
                  <a:cubicBezTo>
                    <a:pt x="486" y="7"/>
                    <a:pt x="434" y="0"/>
                    <a:pt x="3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6"/>
            <p:cNvSpPr/>
            <p:nvPr/>
          </p:nvSpPr>
          <p:spPr>
            <a:xfrm>
              <a:off x="3217350" y="1987875"/>
              <a:ext cx="155400" cy="66700"/>
            </a:xfrm>
            <a:custGeom>
              <a:avLst/>
              <a:gdLst/>
              <a:ahLst/>
              <a:cxnLst/>
              <a:rect l="l" t="t" r="r" b="b"/>
              <a:pathLst>
                <a:path w="6216" h="2668" extrusionOk="0">
                  <a:moveTo>
                    <a:pt x="1" y="0"/>
                  </a:moveTo>
                  <a:cubicBezTo>
                    <a:pt x="1" y="1"/>
                    <a:pt x="275" y="251"/>
                    <a:pt x="786" y="620"/>
                  </a:cubicBezTo>
                  <a:cubicBezTo>
                    <a:pt x="1298" y="1001"/>
                    <a:pt x="2025" y="1453"/>
                    <a:pt x="2906" y="1834"/>
                  </a:cubicBezTo>
                  <a:cubicBezTo>
                    <a:pt x="3775" y="2203"/>
                    <a:pt x="4608" y="2406"/>
                    <a:pt x="5228" y="2525"/>
                  </a:cubicBezTo>
                  <a:cubicBezTo>
                    <a:pt x="5835" y="2632"/>
                    <a:pt x="6216" y="2667"/>
                    <a:pt x="6216" y="2667"/>
                  </a:cubicBezTo>
                  <a:cubicBezTo>
                    <a:pt x="6216" y="2667"/>
                    <a:pt x="5859" y="2525"/>
                    <a:pt x="5287" y="2322"/>
                  </a:cubicBezTo>
                  <a:cubicBezTo>
                    <a:pt x="4716" y="2096"/>
                    <a:pt x="3930" y="1786"/>
                    <a:pt x="3084" y="1417"/>
                  </a:cubicBezTo>
                  <a:cubicBezTo>
                    <a:pt x="2227" y="1036"/>
                    <a:pt x="1453" y="703"/>
                    <a:pt x="906" y="429"/>
                  </a:cubicBezTo>
                  <a:cubicBezTo>
                    <a:pt x="334" y="167"/>
                    <a:pt x="1" y="1"/>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p:nvPr/>
          </p:nvSpPr>
          <p:spPr>
            <a:xfrm>
              <a:off x="3218850" y="2012575"/>
              <a:ext cx="69975" cy="42000"/>
            </a:xfrm>
            <a:custGeom>
              <a:avLst/>
              <a:gdLst/>
              <a:ahLst/>
              <a:cxnLst/>
              <a:rect l="l" t="t" r="r" b="b"/>
              <a:pathLst>
                <a:path w="2799" h="1680" extrusionOk="0">
                  <a:moveTo>
                    <a:pt x="0" y="1"/>
                  </a:moveTo>
                  <a:lnTo>
                    <a:pt x="0" y="1"/>
                  </a:lnTo>
                  <a:cubicBezTo>
                    <a:pt x="0" y="1"/>
                    <a:pt x="107" y="167"/>
                    <a:pt x="310" y="394"/>
                  </a:cubicBezTo>
                  <a:cubicBezTo>
                    <a:pt x="524" y="620"/>
                    <a:pt x="834" y="894"/>
                    <a:pt x="1215" y="1144"/>
                  </a:cubicBezTo>
                  <a:cubicBezTo>
                    <a:pt x="1619" y="1382"/>
                    <a:pt x="2012" y="1513"/>
                    <a:pt x="2310" y="1584"/>
                  </a:cubicBezTo>
                  <a:cubicBezTo>
                    <a:pt x="2608" y="1656"/>
                    <a:pt x="2798" y="1679"/>
                    <a:pt x="2798" y="1679"/>
                  </a:cubicBezTo>
                  <a:cubicBezTo>
                    <a:pt x="2798" y="1679"/>
                    <a:pt x="2643" y="1560"/>
                    <a:pt x="2393" y="1370"/>
                  </a:cubicBezTo>
                  <a:cubicBezTo>
                    <a:pt x="2143" y="1215"/>
                    <a:pt x="1810" y="977"/>
                    <a:pt x="1441" y="751"/>
                  </a:cubicBezTo>
                  <a:cubicBezTo>
                    <a:pt x="1072" y="525"/>
                    <a:pt x="715" y="346"/>
                    <a:pt x="441" y="215"/>
                  </a:cubicBezTo>
                  <a:cubicBezTo>
                    <a:pt x="179" y="84"/>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6"/>
            <p:cNvSpPr/>
            <p:nvPr/>
          </p:nvSpPr>
          <p:spPr>
            <a:xfrm>
              <a:off x="3172700" y="2106925"/>
              <a:ext cx="73250" cy="22950"/>
            </a:xfrm>
            <a:custGeom>
              <a:avLst/>
              <a:gdLst/>
              <a:ahLst/>
              <a:cxnLst/>
              <a:rect l="l" t="t" r="r" b="b"/>
              <a:pathLst>
                <a:path w="2930" h="918" extrusionOk="0">
                  <a:moveTo>
                    <a:pt x="1" y="1"/>
                  </a:moveTo>
                  <a:cubicBezTo>
                    <a:pt x="1" y="1"/>
                    <a:pt x="132" y="120"/>
                    <a:pt x="370" y="287"/>
                  </a:cubicBezTo>
                  <a:cubicBezTo>
                    <a:pt x="608" y="441"/>
                    <a:pt x="953" y="620"/>
                    <a:pt x="1370" y="751"/>
                  </a:cubicBezTo>
                  <a:cubicBezTo>
                    <a:pt x="1787" y="882"/>
                    <a:pt x="2191" y="918"/>
                    <a:pt x="2465" y="918"/>
                  </a:cubicBezTo>
                  <a:cubicBezTo>
                    <a:pt x="2751" y="918"/>
                    <a:pt x="2930" y="894"/>
                    <a:pt x="2930" y="894"/>
                  </a:cubicBezTo>
                  <a:cubicBezTo>
                    <a:pt x="2930" y="894"/>
                    <a:pt x="2287" y="549"/>
                    <a:pt x="1501" y="322"/>
                  </a:cubicBezTo>
                  <a:cubicBezTo>
                    <a:pt x="715" y="72"/>
                    <a:pt x="1"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6"/>
            <p:cNvSpPr/>
            <p:nvPr/>
          </p:nvSpPr>
          <p:spPr>
            <a:xfrm>
              <a:off x="2975950" y="2639750"/>
              <a:ext cx="235775" cy="52800"/>
            </a:xfrm>
            <a:custGeom>
              <a:avLst/>
              <a:gdLst/>
              <a:ahLst/>
              <a:cxnLst/>
              <a:rect l="l" t="t" r="r" b="b"/>
              <a:pathLst>
                <a:path w="9431" h="2112" extrusionOk="0">
                  <a:moveTo>
                    <a:pt x="1" y="0"/>
                  </a:moveTo>
                  <a:cubicBezTo>
                    <a:pt x="1" y="0"/>
                    <a:pt x="477" y="250"/>
                    <a:pt x="1287" y="595"/>
                  </a:cubicBezTo>
                  <a:cubicBezTo>
                    <a:pt x="2108" y="953"/>
                    <a:pt x="3251" y="1357"/>
                    <a:pt x="4585" y="1655"/>
                  </a:cubicBezTo>
                  <a:cubicBezTo>
                    <a:pt x="5906" y="1953"/>
                    <a:pt x="7121" y="2072"/>
                    <a:pt x="8002" y="2096"/>
                  </a:cubicBezTo>
                  <a:cubicBezTo>
                    <a:pt x="8295" y="2108"/>
                    <a:pt x="8552" y="2111"/>
                    <a:pt x="8764" y="2111"/>
                  </a:cubicBezTo>
                  <a:cubicBezTo>
                    <a:pt x="9187" y="2111"/>
                    <a:pt x="9430" y="2096"/>
                    <a:pt x="9430" y="2096"/>
                  </a:cubicBezTo>
                  <a:cubicBezTo>
                    <a:pt x="9430" y="2096"/>
                    <a:pt x="8895" y="2012"/>
                    <a:pt x="8014" y="1857"/>
                  </a:cubicBezTo>
                  <a:cubicBezTo>
                    <a:pt x="7156" y="1715"/>
                    <a:pt x="5966" y="1488"/>
                    <a:pt x="4668" y="1203"/>
                  </a:cubicBezTo>
                  <a:cubicBezTo>
                    <a:pt x="3370" y="917"/>
                    <a:pt x="2215" y="619"/>
                    <a:pt x="1370" y="381"/>
                  </a:cubicBezTo>
                  <a:cubicBezTo>
                    <a:pt x="513" y="143"/>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6"/>
            <p:cNvSpPr/>
            <p:nvPr/>
          </p:nvSpPr>
          <p:spPr>
            <a:xfrm>
              <a:off x="2991725" y="2597975"/>
              <a:ext cx="61050" cy="16575"/>
            </a:xfrm>
            <a:custGeom>
              <a:avLst/>
              <a:gdLst/>
              <a:ahLst/>
              <a:cxnLst/>
              <a:rect l="l" t="t" r="r" b="b"/>
              <a:pathLst>
                <a:path w="2442" h="663" extrusionOk="0">
                  <a:moveTo>
                    <a:pt x="332" y="1"/>
                  </a:moveTo>
                  <a:cubicBezTo>
                    <a:pt x="128" y="1"/>
                    <a:pt x="1" y="16"/>
                    <a:pt x="1" y="16"/>
                  </a:cubicBezTo>
                  <a:cubicBezTo>
                    <a:pt x="1" y="16"/>
                    <a:pt x="501" y="373"/>
                    <a:pt x="1168" y="552"/>
                  </a:cubicBezTo>
                  <a:cubicBezTo>
                    <a:pt x="1533" y="642"/>
                    <a:pt x="1874" y="662"/>
                    <a:pt x="2111" y="662"/>
                  </a:cubicBezTo>
                  <a:cubicBezTo>
                    <a:pt x="2315" y="662"/>
                    <a:pt x="2442" y="647"/>
                    <a:pt x="2442" y="647"/>
                  </a:cubicBezTo>
                  <a:cubicBezTo>
                    <a:pt x="2442" y="647"/>
                    <a:pt x="1953" y="290"/>
                    <a:pt x="1287" y="111"/>
                  </a:cubicBezTo>
                  <a:cubicBezTo>
                    <a:pt x="915" y="22"/>
                    <a:pt x="571" y="1"/>
                    <a:pt x="3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a:off x="3004525" y="2565800"/>
              <a:ext cx="58675" cy="13975"/>
            </a:xfrm>
            <a:custGeom>
              <a:avLst/>
              <a:gdLst/>
              <a:ahLst/>
              <a:cxnLst/>
              <a:rect l="l" t="t" r="r" b="b"/>
              <a:pathLst>
                <a:path w="2347" h="559" extrusionOk="0">
                  <a:moveTo>
                    <a:pt x="609" y="0"/>
                  </a:moveTo>
                  <a:cubicBezTo>
                    <a:pt x="249" y="0"/>
                    <a:pt x="1" y="53"/>
                    <a:pt x="1" y="53"/>
                  </a:cubicBezTo>
                  <a:cubicBezTo>
                    <a:pt x="1" y="53"/>
                    <a:pt x="477" y="386"/>
                    <a:pt x="1132" y="505"/>
                  </a:cubicBezTo>
                  <a:cubicBezTo>
                    <a:pt x="1350" y="545"/>
                    <a:pt x="1558" y="558"/>
                    <a:pt x="1738" y="558"/>
                  </a:cubicBezTo>
                  <a:cubicBezTo>
                    <a:pt x="2098" y="558"/>
                    <a:pt x="2346" y="505"/>
                    <a:pt x="2346" y="505"/>
                  </a:cubicBezTo>
                  <a:cubicBezTo>
                    <a:pt x="2346" y="505"/>
                    <a:pt x="1870" y="184"/>
                    <a:pt x="1215" y="53"/>
                  </a:cubicBezTo>
                  <a:cubicBezTo>
                    <a:pt x="997" y="13"/>
                    <a:pt x="789" y="0"/>
                    <a:pt x="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a:off x="3017025" y="2533350"/>
              <a:ext cx="35750" cy="13675"/>
            </a:xfrm>
            <a:custGeom>
              <a:avLst/>
              <a:gdLst/>
              <a:ahLst/>
              <a:cxnLst/>
              <a:rect l="l" t="t" r="r" b="b"/>
              <a:pathLst>
                <a:path w="1430" h="547" extrusionOk="0">
                  <a:moveTo>
                    <a:pt x="405" y="0"/>
                  </a:moveTo>
                  <a:cubicBezTo>
                    <a:pt x="175" y="0"/>
                    <a:pt x="1" y="53"/>
                    <a:pt x="1" y="53"/>
                  </a:cubicBezTo>
                  <a:cubicBezTo>
                    <a:pt x="1" y="53"/>
                    <a:pt x="251" y="375"/>
                    <a:pt x="656" y="494"/>
                  </a:cubicBezTo>
                  <a:cubicBezTo>
                    <a:pt x="787" y="533"/>
                    <a:pt x="916" y="547"/>
                    <a:pt x="1031" y="547"/>
                  </a:cubicBezTo>
                  <a:cubicBezTo>
                    <a:pt x="1260" y="547"/>
                    <a:pt x="1430" y="494"/>
                    <a:pt x="1430" y="494"/>
                  </a:cubicBezTo>
                  <a:cubicBezTo>
                    <a:pt x="1430" y="494"/>
                    <a:pt x="1179" y="172"/>
                    <a:pt x="775" y="53"/>
                  </a:cubicBezTo>
                  <a:cubicBezTo>
                    <a:pt x="648" y="14"/>
                    <a:pt x="519" y="0"/>
                    <a:pt x="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3025950" y="2504300"/>
              <a:ext cx="30400" cy="11650"/>
            </a:xfrm>
            <a:custGeom>
              <a:avLst/>
              <a:gdLst/>
              <a:ahLst/>
              <a:cxnLst/>
              <a:rect l="l" t="t" r="r" b="b"/>
              <a:pathLst>
                <a:path w="1216" h="466" extrusionOk="0">
                  <a:moveTo>
                    <a:pt x="632" y="1"/>
                  </a:moveTo>
                  <a:cubicBezTo>
                    <a:pt x="453" y="1"/>
                    <a:pt x="287" y="60"/>
                    <a:pt x="180" y="120"/>
                  </a:cubicBezTo>
                  <a:cubicBezTo>
                    <a:pt x="60" y="191"/>
                    <a:pt x="1" y="251"/>
                    <a:pt x="1" y="251"/>
                  </a:cubicBezTo>
                  <a:cubicBezTo>
                    <a:pt x="1" y="251"/>
                    <a:pt x="84" y="310"/>
                    <a:pt x="180" y="358"/>
                  </a:cubicBezTo>
                  <a:cubicBezTo>
                    <a:pt x="299" y="406"/>
                    <a:pt x="441" y="465"/>
                    <a:pt x="596" y="465"/>
                  </a:cubicBezTo>
                  <a:cubicBezTo>
                    <a:pt x="751" y="465"/>
                    <a:pt x="894" y="429"/>
                    <a:pt x="1013" y="382"/>
                  </a:cubicBezTo>
                  <a:cubicBezTo>
                    <a:pt x="1132" y="346"/>
                    <a:pt x="1215" y="298"/>
                    <a:pt x="1215" y="298"/>
                  </a:cubicBezTo>
                  <a:cubicBezTo>
                    <a:pt x="1215" y="298"/>
                    <a:pt x="1168" y="227"/>
                    <a:pt x="1061" y="167"/>
                  </a:cubicBezTo>
                  <a:cubicBezTo>
                    <a:pt x="953" y="84"/>
                    <a:pt x="811" y="13"/>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a:off x="2825925" y="2812075"/>
              <a:ext cx="125050" cy="19025"/>
            </a:xfrm>
            <a:custGeom>
              <a:avLst/>
              <a:gdLst/>
              <a:ahLst/>
              <a:cxnLst/>
              <a:rect l="l" t="t" r="r" b="b"/>
              <a:pathLst>
                <a:path w="5002" h="761" extrusionOk="0">
                  <a:moveTo>
                    <a:pt x="5002" y="1"/>
                  </a:moveTo>
                  <a:cubicBezTo>
                    <a:pt x="5001" y="1"/>
                    <a:pt x="3858" y="60"/>
                    <a:pt x="2489" y="227"/>
                  </a:cubicBezTo>
                  <a:cubicBezTo>
                    <a:pt x="1120" y="406"/>
                    <a:pt x="1" y="644"/>
                    <a:pt x="1" y="644"/>
                  </a:cubicBezTo>
                  <a:cubicBezTo>
                    <a:pt x="1" y="644"/>
                    <a:pt x="287" y="703"/>
                    <a:pt x="739" y="739"/>
                  </a:cubicBezTo>
                  <a:cubicBezTo>
                    <a:pt x="915" y="753"/>
                    <a:pt x="1118" y="761"/>
                    <a:pt x="1339" y="761"/>
                  </a:cubicBezTo>
                  <a:cubicBezTo>
                    <a:pt x="1700" y="761"/>
                    <a:pt x="2113" y="739"/>
                    <a:pt x="2549" y="679"/>
                  </a:cubicBezTo>
                  <a:cubicBezTo>
                    <a:pt x="3239" y="596"/>
                    <a:pt x="3870" y="418"/>
                    <a:pt x="4299" y="263"/>
                  </a:cubicBezTo>
                  <a:cubicBezTo>
                    <a:pt x="4728" y="120"/>
                    <a:pt x="5002" y="1"/>
                    <a:pt x="50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2836650" y="2794625"/>
              <a:ext cx="56875" cy="12400"/>
            </a:xfrm>
            <a:custGeom>
              <a:avLst/>
              <a:gdLst/>
              <a:ahLst/>
              <a:cxnLst/>
              <a:rect l="l" t="t" r="r" b="b"/>
              <a:pathLst>
                <a:path w="2275" h="496" extrusionOk="0">
                  <a:moveTo>
                    <a:pt x="1427" y="0"/>
                  </a:moveTo>
                  <a:cubicBezTo>
                    <a:pt x="1329" y="0"/>
                    <a:pt x="1225" y="6"/>
                    <a:pt x="1120" y="20"/>
                  </a:cubicBezTo>
                  <a:cubicBezTo>
                    <a:pt x="465" y="103"/>
                    <a:pt x="1" y="425"/>
                    <a:pt x="1" y="425"/>
                  </a:cubicBezTo>
                  <a:cubicBezTo>
                    <a:pt x="1" y="425"/>
                    <a:pt x="318" y="495"/>
                    <a:pt x="751" y="495"/>
                  </a:cubicBezTo>
                  <a:cubicBezTo>
                    <a:pt x="881" y="495"/>
                    <a:pt x="1022" y="489"/>
                    <a:pt x="1167" y="473"/>
                  </a:cubicBezTo>
                  <a:cubicBezTo>
                    <a:pt x="1775" y="401"/>
                    <a:pt x="2275" y="139"/>
                    <a:pt x="2275" y="139"/>
                  </a:cubicBezTo>
                  <a:cubicBezTo>
                    <a:pt x="2275" y="139"/>
                    <a:pt x="1906" y="0"/>
                    <a:pt x="1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a:off x="2850350" y="2757150"/>
              <a:ext cx="38125" cy="11325"/>
            </a:xfrm>
            <a:custGeom>
              <a:avLst/>
              <a:gdLst/>
              <a:ahLst/>
              <a:cxnLst/>
              <a:rect l="l" t="t" r="r" b="b"/>
              <a:pathLst>
                <a:path w="1525" h="453" extrusionOk="0">
                  <a:moveTo>
                    <a:pt x="847" y="1"/>
                  </a:moveTo>
                  <a:cubicBezTo>
                    <a:pt x="808" y="1"/>
                    <a:pt x="768" y="3"/>
                    <a:pt x="727" y="7"/>
                  </a:cubicBezTo>
                  <a:cubicBezTo>
                    <a:pt x="298" y="31"/>
                    <a:pt x="0" y="317"/>
                    <a:pt x="0" y="317"/>
                  </a:cubicBezTo>
                  <a:cubicBezTo>
                    <a:pt x="0" y="317"/>
                    <a:pt x="301" y="453"/>
                    <a:pt x="658" y="453"/>
                  </a:cubicBezTo>
                  <a:cubicBezTo>
                    <a:pt x="696" y="453"/>
                    <a:pt x="735" y="451"/>
                    <a:pt x="774" y="448"/>
                  </a:cubicBezTo>
                  <a:cubicBezTo>
                    <a:pt x="1179" y="424"/>
                    <a:pt x="1524" y="198"/>
                    <a:pt x="1524" y="198"/>
                  </a:cubicBezTo>
                  <a:cubicBezTo>
                    <a:pt x="1524" y="198"/>
                    <a:pt x="1239" y="1"/>
                    <a:pt x="8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2920300" y="2601275"/>
              <a:ext cx="43175" cy="11450"/>
            </a:xfrm>
            <a:custGeom>
              <a:avLst/>
              <a:gdLst/>
              <a:ahLst/>
              <a:cxnLst/>
              <a:rect l="l" t="t" r="r" b="b"/>
              <a:pathLst>
                <a:path w="1727" h="458" extrusionOk="0">
                  <a:moveTo>
                    <a:pt x="976" y="0"/>
                  </a:moveTo>
                  <a:cubicBezTo>
                    <a:pt x="937" y="0"/>
                    <a:pt x="897" y="1"/>
                    <a:pt x="857" y="3"/>
                  </a:cubicBezTo>
                  <a:cubicBezTo>
                    <a:pt x="619" y="15"/>
                    <a:pt x="417" y="75"/>
                    <a:pt x="262" y="122"/>
                  </a:cubicBezTo>
                  <a:cubicBezTo>
                    <a:pt x="107" y="170"/>
                    <a:pt x="0" y="218"/>
                    <a:pt x="0" y="218"/>
                  </a:cubicBezTo>
                  <a:cubicBezTo>
                    <a:pt x="0" y="218"/>
                    <a:pt x="95" y="289"/>
                    <a:pt x="262" y="348"/>
                  </a:cubicBezTo>
                  <a:cubicBezTo>
                    <a:pt x="403" y="403"/>
                    <a:pt x="604" y="457"/>
                    <a:pt x="828" y="457"/>
                  </a:cubicBezTo>
                  <a:cubicBezTo>
                    <a:pt x="850" y="457"/>
                    <a:pt x="871" y="457"/>
                    <a:pt x="893" y="456"/>
                  </a:cubicBezTo>
                  <a:cubicBezTo>
                    <a:pt x="1155" y="432"/>
                    <a:pt x="1358" y="348"/>
                    <a:pt x="1512" y="253"/>
                  </a:cubicBezTo>
                  <a:cubicBezTo>
                    <a:pt x="1655" y="170"/>
                    <a:pt x="1727" y="98"/>
                    <a:pt x="1727" y="98"/>
                  </a:cubicBezTo>
                  <a:cubicBezTo>
                    <a:pt x="1727" y="98"/>
                    <a:pt x="1608" y="63"/>
                    <a:pt x="1453" y="39"/>
                  </a:cubicBezTo>
                  <a:cubicBezTo>
                    <a:pt x="1326" y="19"/>
                    <a:pt x="1152" y="0"/>
                    <a:pt x="9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a:off x="2931300" y="2574250"/>
              <a:ext cx="30400" cy="11050"/>
            </a:xfrm>
            <a:custGeom>
              <a:avLst/>
              <a:gdLst/>
              <a:ahLst/>
              <a:cxnLst/>
              <a:rect l="l" t="t" r="r" b="b"/>
              <a:pathLst>
                <a:path w="1216" h="442" extrusionOk="0">
                  <a:moveTo>
                    <a:pt x="608" y="1"/>
                  </a:moveTo>
                  <a:cubicBezTo>
                    <a:pt x="263" y="1"/>
                    <a:pt x="1" y="227"/>
                    <a:pt x="1" y="227"/>
                  </a:cubicBezTo>
                  <a:cubicBezTo>
                    <a:pt x="1" y="227"/>
                    <a:pt x="263" y="441"/>
                    <a:pt x="608" y="441"/>
                  </a:cubicBezTo>
                  <a:cubicBezTo>
                    <a:pt x="953" y="441"/>
                    <a:pt x="1215" y="227"/>
                    <a:pt x="1215" y="227"/>
                  </a:cubicBezTo>
                  <a:cubicBezTo>
                    <a:pt x="1215" y="227"/>
                    <a:pt x="929" y="1"/>
                    <a:pt x="6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2954225" y="2542100"/>
              <a:ext cx="26825" cy="11350"/>
            </a:xfrm>
            <a:custGeom>
              <a:avLst/>
              <a:gdLst/>
              <a:ahLst/>
              <a:cxnLst/>
              <a:rect l="l" t="t" r="r" b="b"/>
              <a:pathLst>
                <a:path w="1073" h="454" extrusionOk="0">
                  <a:moveTo>
                    <a:pt x="558" y="0"/>
                  </a:moveTo>
                  <a:cubicBezTo>
                    <a:pt x="551" y="0"/>
                    <a:pt x="544" y="1"/>
                    <a:pt x="536" y="1"/>
                  </a:cubicBezTo>
                  <a:cubicBezTo>
                    <a:pt x="239" y="1"/>
                    <a:pt x="1" y="227"/>
                    <a:pt x="1" y="227"/>
                  </a:cubicBezTo>
                  <a:cubicBezTo>
                    <a:pt x="1" y="227"/>
                    <a:pt x="239" y="453"/>
                    <a:pt x="536" y="453"/>
                  </a:cubicBezTo>
                  <a:cubicBezTo>
                    <a:pt x="834" y="453"/>
                    <a:pt x="1072" y="227"/>
                    <a:pt x="1072" y="227"/>
                  </a:cubicBezTo>
                  <a:cubicBezTo>
                    <a:pt x="1072" y="227"/>
                    <a:pt x="845" y="0"/>
                    <a:pt x="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3016725" y="2803450"/>
              <a:ext cx="430750" cy="31575"/>
            </a:xfrm>
            <a:custGeom>
              <a:avLst/>
              <a:gdLst/>
              <a:ahLst/>
              <a:cxnLst/>
              <a:rect l="l" t="t" r="r" b="b"/>
              <a:pathLst>
                <a:path w="17230" h="1263" extrusionOk="0">
                  <a:moveTo>
                    <a:pt x="17229" y="1"/>
                  </a:moveTo>
                  <a:cubicBezTo>
                    <a:pt x="17229" y="1"/>
                    <a:pt x="13359" y="48"/>
                    <a:pt x="8597" y="405"/>
                  </a:cubicBezTo>
                  <a:cubicBezTo>
                    <a:pt x="3835" y="763"/>
                    <a:pt x="1" y="1263"/>
                    <a:pt x="1" y="1263"/>
                  </a:cubicBezTo>
                  <a:cubicBezTo>
                    <a:pt x="1" y="1263"/>
                    <a:pt x="3882" y="1203"/>
                    <a:pt x="8633" y="858"/>
                  </a:cubicBezTo>
                  <a:cubicBezTo>
                    <a:pt x="13395" y="501"/>
                    <a:pt x="17229" y="1"/>
                    <a:pt x="17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a:off x="3045900" y="2792250"/>
              <a:ext cx="214650" cy="13900"/>
            </a:xfrm>
            <a:custGeom>
              <a:avLst/>
              <a:gdLst/>
              <a:ahLst/>
              <a:cxnLst/>
              <a:rect l="l" t="t" r="r" b="b"/>
              <a:pathLst>
                <a:path w="8586" h="556" extrusionOk="0">
                  <a:moveTo>
                    <a:pt x="5255" y="1"/>
                  </a:moveTo>
                  <a:cubicBezTo>
                    <a:pt x="4943" y="1"/>
                    <a:pt x="4619" y="7"/>
                    <a:pt x="4287" y="20"/>
                  </a:cubicBezTo>
                  <a:cubicBezTo>
                    <a:pt x="3096" y="56"/>
                    <a:pt x="2025" y="198"/>
                    <a:pt x="1251" y="318"/>
                  </a:cubicBezTo>
                  <a:cubicBezTo>
                    <a:pt x="477" y="449"/>
                    <a:pt x="1" y="556"/>
                    <a:pt x="1" y="556"/>
                  </a:cubicBezTo>
                  <a:cubicBezTo>
                    <a:pt x="1" y="556"/>
                    <a:pt x="1929" y="556"/>
                    <a:pt x="4299" y="460"/>
                  </a:cubicBezTo>
                  <a:cubicBezTo>
                    <a:pt x="6644" y="377"/>
                    <a:pt x="8585" y="222"/>
                    <a:pt x="8585" y="222"/>
                  </a:cubicBezTo>
                  <a:cubicBezTo>
                    <a:pt x="8585" y="222"/>
                    <a:pt x="8109" y="151"/>
                    <a:pt x="7335" y="91"/>
                  </a:cubicBezTo>
                  <a:cubicBezTo>
                    <a:pt x="6777" y="40"/>
                    <a:pt x="6058" y="1"/>
                    <a:pt x="5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a:off x="3036375" y="2778700"/>
              <a:ext cx="103900" cy="11425"/>
            </a:xfrm>
            <a:custGeom>
              <a:avLst/>
              <a:gdLst/>
              <a:ahLst/>
              <a:cxnLst/>
              <a:rect l="l" t="t" r="r" b="b"/>
              <a:pathLst>
                <a:path w="4156" h="457" extrusionOk="0">
                  <a:moveTo>
                    <a:pt x="2261" y="0"/>
                  </a:moveTo>
                  <a:cubicBezTo>
                    <a:pt x="2199" y="0"/>
                    <a:pt x="2136" y="1"/>
                    <a:pt x="2072" y="2"/>
                  </a:cubicBezTo>
                  <a:cubicBezTo>
                    <a:pt x="929" y="26"/>
                    <a:pt x="1" y="276"/>
                    <a:pt x="1" y="276"/>
                  </a:cubicBezTo>
                  <a:cubicBezTo>
                    <a:pt x="1" y="276"/>
                    <a:pt x="840" y="457"/>
                    <a:pt x="1896" y="457"/>
                  </a:cubicBezTo>
                  <a:cubicBezTo>
                    <a:pt x="1958" y="457"/>
                    <a:pt x="2021" y="456"/>
                    <a:pt x="2084" y="455"/>
                  </a:cubicBezTo>
                  <a:cubicBezTo>
                    <a:pt x="3239" y="443"/>
                    <a:pt x="4156" y="181"/>
                    <a:pt x="4156" y="181"/>
                  </a:cubicBezTo>
                  <a:cubicBezTo>
                    <a:pt x="4156" y="181"/>
                    <a:pt x="3317" y="0"/>
                    <a:pt x="2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a:off x="3034900" y="2753425"/>
              <a:ext cx="57175" cy="11675"/>
            </a:xfrm>
            <a:custGeom>
              <a:avLst/>
              <a:gdLst/>
              <a:ahLst/>
              <a:cxnLst/>
              <a:rect l="l" t="t" r="r" b="b"/>
              <a:pathLst>
                <a:path w="2287" h="467" extrusionOk="0">
                  <a:moveTo>
                    <a:pt x="1185" y="1"/>
                  </a:moveTo>
                  <a:cubicBezTo>
                    <a:pt x="1167" y="1"/>
                    <a:pt x="1149" y="1"/>
                    <a:pt x="1131" y="1"/>
                  </a:cubicBezTo>
                  <a:cubicBezTo>
                    <a:pt x="512" y="37"/>
                    <a:pt x="0" y="275"/>
                    <a:pt x="0" y="275"/>
                  </a:cubicBezTo>
                  <a:cubicBezTo>
                    <a:pt x="0" y="275"/>
                    <a:pt x="494" y="466"/>
                    <a:pt x="1101" y="466"/>
                  </a:cubicBezTo>
                  <a:cubicBezTo>
                    <a:pt x="1119" y="466"/>
                    <a:pt x="1137" y="466"/>
                    <a:pt x="1155" y="466"/>
                  </a:cubicBezTo>
                  <a:cubicBezTo>
                    <a:pt x="1774" y="442"/>
                    <a:pt x="2286" y="192"/>
                    <a:pt x="2286" y="192"/>
                  </a:cubicBezTo>
                  <a:cubicBezTo>
                    <a:pt x="2286" y="192"/>
                    <a:pt x="1792" y="1"/>
                    <a:pt x="1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6"/>
            <p:cNvSpPr/>
            <p:nvPr/>
          </p:nvSpPr>
          <p:spPr>
            <a:xfrm>
              <a:off x="2993825" y="2730825"/>
              <a:ext cx="30375" cy="11625"/>
            </a:xfrm>
            <a:custGeom>
              <a:avLst/>
              <a:gdLst/>
              <a:ahLst/>
              <a:cxnLst/>
              <a:rect l="l" t="t" r="r" b="b"/>
              <a:pathLst>
                <a:path w="1215" h="465" extrusionOk="0">
                  <a:moveTo>
                    <a:pt x="619" y="0"/>
                  </a:moveTo>
                  <a:cubicBezTo>
                    <a:pt x="441" y="0"/>
                    <a:pt x="262" y="60"/>
                    <a:pt x="155" y="131"/>
                  </a:cubicBezTo>
                  <a:cubicBezTo>
                    <a:pt x="60" y="191"/>
                    <a:pt x="0" y="274"/>
                    <a:pt x="0" y="274"/>
                  </a:cubicBezTo>
                  <a:lnTo>
                    <a:pt x="179" y="358"/>
                  </a:lnTo>
                  <a:cubicBezTo>
                    <a:pt x="298" y="405"/>
                    <a:pt x="441" y="453"/>
                    <a:pt x="595" y="465"/>
                  </a:cubicBezTo>
                  <a:cubicBezTo>
                    <a:pt x="738" y="465"/>
                    <a:pt x="893" y="429"/>
                    <a:pt x="1012" y="405"/>
                  </a:cubicBezTo>
                  <a:cubicBezTo>
                    <a:pt x="1131" y="369"/>
                    <a:pt x="1215" y="346"/>
                    <a:pt x="1215" y="346"/>
                  </a:cubicBezTo>
                  <a:cubicBezTo>
                    <a:pt x="1215" y="346"/>
                    <a:pt x="1167" y="274"/>
                    <a:pt x="1072" y="179"/>
                  </a:cubicBezTo>
                  <a:cubicBezTo>
                    <a:pt x="964" y="96"/>
                    <a:pt x="810" y="12"/>
                    <a:pt x="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6"/>
            <p:cNvSpPr/>
            <p:nvPr/>
          </p:nvSpPr>
          <p:spPr>
            <a:xfrm>
              <a:off x="3764150" y="3101350"/>
              <a:ext cx="434600" cy="11425"/>
            </a:xfrm>
            <a:custGeom>
              <a:avLst/>
              <a:gdLst/>
              <a:ahLst/>
              <a:cxnLst/>
              <a:rect l="l" t="t" r="r" b="b"/>
              <a:pathLst>
                <a:path w="17384" h="457" extrusionOk="0">
                  <a:moveTo>
                    <a:pt x="7901" y="1"/>
                  </a:moveTo>
                  <a:cubicBezTo>
                    <a:pt x="3473" y="1"/>
                    <a:pt x="0" y="181"/>
                    <a:pt x="0" y="181"/>
                  </a:cubicBezTo>
                  <a:cubicBezTo>
                    <a:pt x="0" y="181"/>
                    <a:pt x="3906" y="419"/>
                    <a:pt x="8692" y="455"/>
                  </a:cubicBezTo>
                  <a:cubicBezTo>
                    <a:pt x="8945" y="456"/>
                    <a:pt x="9196" y="457"/>
                    <a:pt x="9443" y="457"/>
                  </a:cubicBezTo>
                  <a:cubicBezTo>
                    <a:pt x="13900" y="457"/>
                    <a:pt x="17384" y="265"/>
                    <a:pt x="17384" y="265"/>
                  </a:cubicBezTo>
                  <a:cubicBezTo>
                    <a:pt x="17384" y="265"/>
                    <a:pt x="13502" y="15"/>
                    <a:pt x="8692" y="3"/>
                  </a:cubicBezTo>
                  <a:cubicBezTo>
                    <a:pt x="8425" y="1"/>
                    <a:pt x="8162" y="1"/>
                    <a:pt x="7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6"/>
            <p:cNvSpPr/>
            <p:nvPr/>
          </p:nvSpPr>
          <p:spPr>
            <a:xfrm>
              <a:off x="3764750" y="3085325"/>
              <a:ext cx="192600" cy="11350"/>
            </a:xfrm>
            <a:custGeom>
              <a:avLst/>
              <a:gdLst/>
              <a:ahLst/>
              <a:cxnLst/>
              <a:rect l="l" t="t" r="r" b="b"/>
              <a:pathLst>
                <a:path w="7704" h="454" extrusionOk="0">
                  <a:moveTo>
                    <a:pt x="3846" y="1"/>
                  </a:moveTo>
                  <a:cubicBezTo>
                    <a:pt x="1727" y="1"/>
                    <a:pt x="0" y="227"/>
                    <a:pt x="0" y="227"/>
                  </a:cubicBezTo>
                  <a:cubicBezTo>
                    <a:pt x="0" y="227"/>
                    <a:pt x="1727" y="453"/>
                    <a:pt x="3846" y="453"/>
                  </a:cubicBezTo>
                  <a:cubicBezTo>
                    <a:pt x="5977" y="453"/>
                    <a:pt x="7704" y="227"/>
                    <a:pt x="7704" y="227"/>
                  </a:cubicBezTo>
                  <a:cubicBezTo>
                    <a:pt x="7704" y="227"/>
                    <a:pt x="5977" y="1"/>
                    <a:pt x="3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6"/>
            <p:cNvSpPr/>
            <p:nvPr/>
          </p:nvSpPr>
          <p:spPr>
            <a:xfrm>
              <a:off x="3792425" y="3067475"/>
              <a:ext cx="154200" cy="11325"/>
            </a:xfrm>
            <a:custGeom>
              <a:avLst/>
              <a:gdLst/>
              <a:ahLst/>
              <a:cxnLst/>
              <a:rect l="l" t="t" r="r" b="b"/>
              <a:pathLst>
                <a:path w="6168" h="453" extrusionOk="0">
                  <a:moveTo>
                    <a:pt x="3084" y="0"/>
                  </a:moveTo>
                  <a:cubicBezTo>
                    <a:pt x="1382" y="0"/>
                    <a:pt x="1" y="227"/>
                    <a:pt x="1" y="227"/>
                  </a:cubicBezTo>
                  <a:cubicBezTo>
                    <a:pt x="1" y="227"/>
                    <a:pt x="1382" y="453"/>
                    <a:pt x="3084" y="453"/>
                  </a:cubicBezTo>
                  <a:cubicBezTo>
                    <a:pt x="4787" y="453"/>
                    <a:pt x="6168" y="227"/>
                    <a:pt x="6168" y="227"/>
                  </a:cubicBezTo>
                  <a:cubicBezTo>
                    <a:pt x="6168" y="227"/>
                    <a:pt x="4787" y="0"/>
                    <a:pt x="30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6"/>
            <p:cNvSpPr/>
            <p:nvPr/>
          </p:nvSpPr>
          <p:spPr>
            <a:xfrm>
              <a:off x="3859100" y="3048125"/>
              <a:ext cx="160750" cy="11325"/>
            </a:xfrm>
            <a:custGeom>
              <a:avLst/>
              <a:gdLst/>
              <a:ahLst/>
              <a:cxnLst/>
              <a:rect l="l" t="t" r="r" b="b"/>
              <a:pathLst>
                <a:path w="6430" h="453" extrusionOk="0">
                  <a:moveTo>
                    <a:pt x="3345" y="0"/>
                  </a:moveTo>
                  <a:cubicBezTo>
                    <a:pt x="3302" y="0"/>
                    <a:pt x="3259" y="0"/>
                    <a:pt x="3215" y="0"/>
                  </a:cubicBezTo>
                  <a:cubicBezTo>
                    <a:pt x="1441" y="0"/>
                    <a:pt x="1" y="227"/>
                    <a:pt x="1" y="227"/>
                  </a:cubicBezTo>
                  <a:cubicBezTo>
                    <a:pt x="1" y="227"/>
                    <a:pt x="1441" y="453"/>
                    <a:pt x="3215" y="453"/>
                  </a:cubicBezTo>
                  <a:cubicBezTo>
                    <a:pt x="4989" y="453"/>
                    <a:pt x="6430" y="227"/>
                    <a:pt x="6430" y="227"/>
                  </a:cubicBezTo>
                  <a:cubicBezTo>
                    <a:pt x="6430" y="227"/>
                    <a:pt x="5070" y="0"/>
                    <a:pt x="3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6"/>
            <p:cNvSpPr/>
            <p:nvPr/>
          </p:nvSpPr>
          <p:spPr>
            <a:xfrm>
              <a:off x="4972050" y="2710275"/>
              <a:ext cx="27400" cy="64925"/>
            </a:xfrm>
            <a:custGeom>
              <a:avLst/>
              <a:gdLst/>
              <a:ahLst/>
              <a:cxnLst/>
              <a:rect l="l" t="t" r="r" b="b"/>
              <a:pathLst>
                <a:path w="1096" h="2597" extrusionOk="0">
                  <a:moveTo>
                    <a:pt x="167" y="1"/>
                  </a:moveTo>
                  <a:cubicBezTo>
                    <a:pt x="167" y="1"/>
                    <a:pt x="83" y="168"/>
                    <a:pt x="24" y="418"/>
                  </a:cubicBezTo>
                  <a:cubicBezTo>
                    <a:pt x="0" y="691"/>
                    <a:pt x="0" y="1072"/>
                    <a:pt x="143" y="1465"/>
                  </a:cubicBezTo>
                  <a:cubicBezTo>
                    <a:pt x="298" y="1870"/>
                    <a:pt x="548" y="2168"/>
                    <a:pt x="738" y="2346"/>
                  </a:cubicBezTo>
                  <a:cubicBezTo>
                    <a:pt x="953" y="2525"/>
                    <a:pt x="1095" y="2596"/>
                    <a:pt x="1095" y="2596"/>
                  </a:cubicBezTo>
                  <a:cubicBezTo>
                    <a:pt x="1095" y="2596"/>
                    <a:pt x="1036" y="2442"/>
                    <a:pt x="929" y="2204"/>
                  </a:cubicBezTo>
                  <a:cubicBezTo>
                    <a:pt x="845" y="1965"/>
                    <a:pt x="726" y="1656"/>
                    <a:pt x="595" y="1311"/>
                  </a:cubicBezTo>
                  <a:cubicBezTo>
                    <a:pt x="476" y="977"/>
                    <a:pt x="357" y="644"/>
                    <a:pt x="286" y="406"/>
                  </a:cubicBezTo>
                  <a:cubicBezTo>
                    <a:pt x="202" y="156"/>
                    <a:pt x="167"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a:off x="4954775" y="2749875"/>
              <a:ext cx="18175" cy="31275"/>
            </a:xfrm>
            <a:custGeom>
              <a:avLst/>
              <a:gdLst/>
              <a:ahLst/>
              <a:cxnLst/>
              <a:rect l="l" t="t" r="r" b="b"/>
              <a:pathLst>
                <a:path w="727" h="1251" extrusionOk="0">
                  <a:moveTo>
                    <a:pt x="84" y="0"/>
                  </a:moveTo>
                  <a:cubicBezTo>
                    <a:pt x="84" y="0"/>
                    <a:pt x="0" y="370"/>
                    <a:pt x="155" y="715"/>
                  </a:cubicBezTo>
                  <a:cubicBezTo>
                    <a:pt x="322" y="1060"/>
                    <a:pt x="643" y="1251"/>
                    <a:pt x="643" y="1251"/>
                  </a:cubicBezTo>
                  <a:cubicBezTo>
                    <a:pt x="643" y="1251"/>
                    <a:pt x="727" y="881"/>
                    <a:pt x="572" y="536"/>
                  </a:cubicBezTo>
                  <a:cubicBezTo>
                    <a:pt x="405" y="191"/>
                    <a:pt x="84" y="0"/>
                    <a:pt x="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a:off x="4199625" y="1988475"/>
              <a:ext cx="16975" cy="54800"/>
            </a:xfrm>
            <a:custGeom>
              <a:avLst/>
              <a:gdLst/>
              <a:ahLst/>
              <a:cxnLst/>
              <a:rect l="l" t="t" r="r" b="b"/>
              <a:pathLst>
                <a:path w="679" h="2192" extrusionOk="0">
                  <a:moveTo>
                    <a:pt x="131" y="0"/>
                  </a:moveTo>
                  <a:cubicBezTo>
                    <a:pt x="131" y="0"/>
                    <a:pt x="0" y="524"/>
                    <a:pt x="119" y="1131"/>
                  </a:cubicBezTo>
                  <a:cubicBezTo>
                    <a:pt x="238" y="1750"/>
                    <a:pt x="548" y="2191"/>
                    <a:pt x="548" y="2191"/>
                  </a:cubicBezTo>
                  <a:cubicBezTo>
                    <a:pt x="548" y="2191"/>
                    <a:pt x="679" y="1667"/>
                    <a:pt x="560" y="1060"/>
                  </a:cubicBezTo>
                  <a:cubicBezTo>
                    <a:pt x="441" y="453"/>
                    <a:pt x="131"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a:off x="4658600" y="2070925"/>
              <a:ext cx="19075" cy="57175"/>
            </a:xfrm>
            <a:custGeom>
              <a:avLst/>
              <a:gdLst/>
              <a:ahLst/>
              <a:cxnLst/>
              <a:rect l="l" t="t" r="r" b="b"/>
              <a:pathLst>
                <a:path w="763" h="2287" extrusionOk="0">
                  <a:moveTo>
                    <a:pt x="1" y="0"/>
                  </a:moveTo>
                  <a:cubicBezTo>
                    <a:pt x="1" y="0"/>
                    <a:pt x="25" y="560"/>
                    <a:pt x="215" y="1191"/>
                  </a:cubicBezTo>
                  <a:cubicBezTo>
                    <a:pt x="406" y="1798"/>
                    <a:pt x="715" y="2286"/>
                    <a:pt x="715" y="2286"/>
                  </a:cubicBezTo>
                  <a:cubicBezTo>
                    <a:pt x="715" y="2286"/>
                    <a:pt x="751" y="2143"/>
                    <a:pt x="763" y="1917"/>
                  </a:cubicBezTo>
                  <a:cubicBezTo>
                    <a:pt x="763" y="1691"/>
                    <a:pt x="751" y="1381"/>
                    <a:pt x="644" y="1048"/>
                  </a:cubicBezTo>
                  <a:cubicBezTo>
                    <a:pt x="537" y="727"/>
                    <a:pt x="370" y="453"/>
                    <a:pt x="239" y="274"/>
                  </a:cubicBezTo>
                  <a:cubicBezTo>
                    <a:pt x="108" y="96"/>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a:off x="4621700" y="2066750"/>
              <a:ext cx="17275" cy="33075"/>
            </a:xfrm>
            <a:custGeom>
              <a:avLst/>
              <a:gdLst/>
              <a:ahLst/>
              <a:cxnLst/>
              <a:rect l="l" t="t" r="r" b="b"/>
              <a:pathLst>
                <a:path w="691" h="1323" extrusionOk="0">
                  <a:moveTo>
                    <a:pt x="143" y="1"/>
                  </a:moveTo>
                  <a:cubicBezTo>
                    <a:pt x="143" y="1"/>
                    <a:pt x="0" y="370"/>
                    <a:pt x="143" y="739"/>
                  </a:cubicBezTo>
                  <a:cubicBezTo>
                    <a:pt x="274" y="1132"/>
                    <a:pt x="619" y="1322"/>
                    <a:pt x="619" y="1322"/>
                  </a:cubicBezTo>
                  <a:cubicBezTo>
                    <a:pt x="619" y="1322"/>
                    <a:pt x="691" y="953"/>
                    <a:pt x="572" y="596"/>
                  </a:cubicBezTo>
                  <a:cubicBezTo>
                    <a:pt x="441" y="239"/>
                    <a:pt x="143" y="1"/>
                    <a:pt x="1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a:off x="3442075" y="2701050"/>
              <a:ext cx="20875" cy="98550"/>
            </a:xfrm>
            <a:custGeom>
              <a:avLst/>
              <a:gdLst/>
              <a:ahLst/>
              <a:cxnLst/>
              <a:rect l="l" t="t" r="r" b="b"/>
              <a:pathLst>
                <a:path w="835" h="3942" extrusionOk="0">
                  <a:moveTo>
                    <a:pt x="775" y="1"/>
                  </a:moveTo>
                  <a:cubicBezTo>
                    <a:pt x="775" y="1"/>
                    <a:pt x="382" y="846"/>
                    <a:pt x="191" y="1941"/>
                  </a:cubicBezTo>
                  <a:cubicBezTo>
                    <a:pt x="1" y="3025"/>
                    <a:pt x="60" y="3942"/>
                    <a:pt x="60" y="3942"/>
                  </a:cubicBezTo>
                  <a:cubicBezTo>
                    <a:pt x="60" y="3942"/>
                    <a:pt x="441" y="3096"/>
                    <a:pt x="644" y="2013"/>
                  </a:cubicBezTo>
                  <a:cubicBezTo>
                    <a:pt x="834" y="930"/>
                    <a:pt x="775" y="1"/>
                    <a:pt x="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a:off x="3463225" y="2773100"/>
              <a:ext cx="13125" cy="28000"/>
            </a:xfrm>
            <a:custGeom>
              <a:avLst/>
              <a:gdLst/>
              <a:ahLst/>
              <a:cxnLst/>
              <a:rect l="l" t="t" r="r" b="b"/>
              <a:pathLst>
                <a:path w="525" h="1120" extrusionOk="0">
                  <a:moveTo>
                    <a:pt x="357" y="0"/>
                  </a:moveTo>
                  <a:cubicBezTo>
                    <a:pt x="357" y="0"/>
                    <a:pt x="298" y="72"/>
                    <a:pt x="215" y="167"/>
                  </a:cubicBezTo>
                  <a:cubicBezTo>
                    <a:pt x="155" y="262"/>
                    <a:pt x="60" y="381"/>
                    <a:pt x="36" y="524"/>
                  </a:cubicBezTo>
                  <a:cubicBezTo>
                    <a:pt x="0" y="667"/>
                    <a:pt x="12" y="810"/>
                    <a:pt x="36" y="929"/>
                  </a:cubicBezTo>
                  <a:cubicBezTo>
                    <a:pt x="48" y="1036"/>
                    <a:pt x="72" y="1119"/>
                    <a:pt x="72" y="1119"/>
                  </a:cubicBezTo>
                  <a:cubicBezTo>
                    <a:pt x="72" y="1119"/>
                    <a:pt x="155" y="1095"/>
                    <a:pt x="238" y="1000"/>
                  </a:cubicBezTo>
                  <a:cubicBezTo>
                    <a:pt x="334" y="929"/>
                    <a:pt x="429" y="798"/>
                    <a:pt x="476" y="631"/>
                  </a:cubicBezTo>
                  <a:cubicBezTo>
                    <a:pt x="524" y="464"/>
                    <a:pt x="488" y="298"/>
                    <a:pt x="453" y="191"/>
                  </a:cubicBezTo>
                  <a:cubicBezTo>
                    <a:pt x="417" y="83"/>
                    <a:pt x="357" y="0"/>
                    <a:pt x="3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a:off x="3483750" y="2774875"/>
              <a:ext cx="16100" cy="23250"/>
            </a:xfrm>
            <a:custGeom>
              <a:avLst/>
              <a:gdLst/>
              <a:ahLst/>
              <a:cxnLst/>
              <a:rect l="l" t="t" r="r" b="b"/>
              <a:pathLst>
                <a:path w="644" h="930" extrusionOk="0">
                  <a:moveTo>
                    <a:pt x="477" y="1"/>
                  </a:moveTo>
                  <a:cubicBezTo>
                    <a:pt x="477" y="1"/>
                    <a:pt x="203" y="143"/>
                    <a:pt x="108" y="382"/>
                  </a:cubicBezTo>
                  <a:cubicBezTo>
                    <a:pt x="1" y="632"/>
                    <a:pt x="108" y="929"/>
                    <a:pt x="108" y="929"/>
                  </a:cubicBezTo>
                  <a:cubicBezTo>
                    <a:pt x="108" y="929"/>
                    <a:pt x="417" y="846"/>
                    <a:pt x="525" y="560"/>
                  </a:cubicBezTo>
                  <a:cubicBezTo>
                    <a:pt x="644" y="274"/>
                    <a:pt x="477" y="1"/>
                    <a:pt x="4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6"/>
            <p:cNvSpPr/>
            <p:nvPr/>
          </p:nvSpPr>
          <p:spPr>
            <a:xfrm>
              <a:off x="3460250" y="2009300"/>
              <a:ext cx="18775" cy="67000"/>
            </a:xfrm>
            <a:custGeom>
              <a:avLst/>
              <a:gdLst/>
              <a:ahLst/>
              <a:cxnLst/>
              <a:rect l="l" t="t" r="r" b="b"/>
              <a:pathLst>
                <a:path w="751" h="2680" extrusionOk="0">
                  <a:moveTo>
                    <a:pt x="643" y="1"/>
                  </a:moveTo>
                  <a:cubicBezTo>
                    <a:pt x="643" y="1"/>
                    <a:pt x="298" y="560"/>
                    <a:pt x="155" y="1298"/>
                  </a:cubicBezTo>
                  <a:cubicBezTo>
                    <a:pt x="0" y="2049"/>
                    <a:pt x="107" y="2680"/>
                    <a:pt x="107" y="2680"/>
                  </a:cubicBezTo>
                  <a:cubicBezTo>
                    <a:pt x="107" y="2680"/>
                    <a:pt x="429" y="2120"/>
                    <a:pt x="595" y="1394"/>
                  </a:cubicBezTo>
                  <a:cubicBezTo>
                    <a:pt x="750" y="644"/>
                    <a:pt x="643"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a:off x="3484650" y="2016750"/>
              <a:ext cx="13125" cy="25025"/>
            </a:xfrm>
            <a:custGeom>
              <a:avLst/>
              <a:gdLst/>
              <a:ahLst/>
              <a:cxnLst/>
              <a:rect l="l" t="t" r="r" b="b"/>
              <a:pathLst>
                <a:path w="525" h="1001" extrusionOk="0">
                  <a:moveTo>
                    <a:pt x="453" y="0"/>
                  </a:moveTo>
                  <a:cubicBezTo>
                    <a:pt x="453" y="0"/>
                    <a:pt x="381" y="12"/>
                    <a:pt x="286" y="96"/>
                  </a:cubicBezTo>
                  <a:cubicBezTo>
                    <a:pt x="191" y="167"/>
                    <a:pt x="96" y="286"/>
                    <a:pt x="48" y="429"/>
                  </a:cubicBezTo>
                  <a:cubicBezTo>
                    <a:pt x="0" y="584"/>
                    <a:pt x="48" y="727"/>
                    <a:pt x="96" y="834"/>
                  </a:cubicBezTo>
                  <a:cubicBezTo>
                    <a:pt x="143" y="941"/>
                    <a:pt x="203" y="1000"/>
                    <a:pt x="203" y="1000"/>
                  </a:cubicBezTo>
                  <a:cubicBezTo>
                    <a:pt x="203" y="1000"/>
                    <a:pt x="262" y="941"/>
                    <a:pt x="334" y="846"/>
                  </a:cubicBezTo>
                  <a:cubicBezTo>
                    <a:pt x="393" y="774"/>
                    <a:pt x="465" y="655"/>
                    <a:pt x="501" y="536"/>
                  </a:cubicBezTo>
                  <a:cubicBezTo>
                    <a:pt x="524" y="417"/>
                    <a:pt x="512" y="286"/>
                    <a:pt x="501" y="179"/>
                  </a:cubicBezTo>
                  <a:cubicBezTo>
                    <a:pt x="489" y="72"/>
                    <a:pt x="453" y="0"/>
                    <a:pt x="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p:nvPr/>
          </p:nvSpPr>
          <p:spPr>
            <a:xfrm>
              <a:off x="3177475" y="2730825"/>
              <a:ext cx="22050" cy="59250"/>
            </a:xfrm>
            <a:custGeom>
              <a:avLst/>
              <a:gdLst/>
              <a:ahLst/>
              <a:cxnLst/>
              <a:rect l="l" t="t" r="r" b="b"/>
              <a:pathLst>
                <a:path w="882" h="2370" extrusionOk="0">
                  <a:moveTo>
                    <a:pt x="834" y="0"/>
                  </a:moveTo>
                  <a:cubicBezTo>
                    <a:pt x="834" y="0"/>
                    <a:pt x="453" y="465"/>
                    <a:pt x="226" y="1120"/>
                  </a:cubicBezTo>
                  <a:cubicBezTo>
                    <a:pt x="0" y="1774"/>
                    <a:pt x="48" y="2370"/>
                    <a:pt x="48" y="2370"/>
                  </a:cubicBezTo>
                  <a:cubicBezTo>
                    <a:pt x="48" y="2370"/>
                    <a:pt x="429" y="1905"/>
                    <a:pt x="655" y="1251"/>
                  </a:cubicBezTo>
                  <a:cubicBezTo>
                    <a:pt x="881" y="596"/>
                    <a:pt x="834" y="1"/>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6"/>
            <p:cNvSpPr/>
            <p:nvPr/>
          </p:nvSpPr>
          <p:spPr>
            <a:xfrm>
              <a:off x="3195625" y="2756125"/>
              <a:ext cx="17875" cy="33075"/>
            </a:xfrm>
            <a:custGeom>
              <a:avLst/>
              <a:gdLst/>
              <a:ahLst/>
              <a:cxnLst/>
              <a:rect l="l" t="t" r="r" b="b"/>
              <a:pathLst>
                <a:path w="715" h="1323" extrusionOk="0">
                  <a:moveTo>
                    <a:pt x="620" y="0"/>
                  </a:moveTo>
                  <a:lnTo>
                    <a:pt x="620" y="0"/>
                  </a:lnTo>
                  <a:cubicBezTo>
                    <a:pt x="620" y="0"/>
                    <a:pt x="286" y="215"/>
                    <a:pt x="155" y="584"/>
                  </a:cubicBezTo>
                  <a:cubicBezTo>
                    <a:pt x="1" y="953"/>
                    <a:pt x="108" y="1322"/>
                    <a:pt x="108" y="1322"/>
                  </a:cubicBezTo>
                  <a:cubicBezTo>
                    <a:pt x="108" y="1322"/>
                    <a:pt x="441" y="1108"/>
                    <a:pt x="572" y="751"/>
                  </a:cubicBezTo>
                  <a:cubicBezTo>
                    <a:pt x="715" y="370"/>
                    <a:pt x="620" y="0"/>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p:nvPr/>
          </p:nvSpPr>
          <p:spPr>
            <a:xfrm>
              <a:off x="4286525" y="3098125"/>
              <a:ext cx="568550" cy="11050"/>
            </a:xfrm>
            <a:custGeom>
              <a:avLst/>
              <a:gdLst/>
              <a:ahLst/>
              <a:cxnLst/>
              <a:rect l="l" t="t" r="r" b="b"/>
              <a:pathLst>
                <a:path w="22742" h="442" extrusionOk="0">
                  <a:moveTo>
                    <a:pt x="11829" y="0"/>
                  </a:moveTo>
                  <a:cubicBezTo>
                    <a:pt x="11677" y="0"/>
                    <a:pt x="11525" y="0"/>
                    <a:pt x="11371" y="1"/>
                  </a:cubicBezTo>
                  <a:cubicBezTo>
                    <a:pt x="5097" y="1"/>
                    <a:pt x="1" y="227"/>
                    <a:pt x="1" y="227"/>
                  </a:cubicBezTo>
                  <a:cubicBezTo>
                    <a:pt x="1" y="227"/>
                    <a:pt x="5097" y="441"/>
                    <a:pt x="11371" y="441"/>
                  </a:cubicBezTo>
                  <a:cubicBezTo>
                    <a:pt x="17658" y="441"/>
                    <a:pt x="22742" y="227"/>
                    <a:pt x="22742" y="227"/>
                  </a:cubicBezTo>
                  <a:cubicBezTo>
                    <a:pt x="22742" y="227"/>
                    <a:pt x="17903" y="0"/>
                    <a:pt x="118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6"/>
            <p:cNvSpPr/>
            <p:nvPr/>
          </p:nvSpPr>
          <p:spPr>
            <a:xfrm>
              <a:off x="4874100" y="3096625"/>
              <a:ext cx="64025" cy="11050"/>
            </a:xfrm>
            <a:custGeom>
              <a:avLst/>
              <a:gdLst/>
              <a:ahLst/>
              <a:cxnLst/>
              <a:rect l="l" t="t" r="r" b="b"/>
              <a:pathLst>
                <a:path w="2561" h="442" extrusionOk="0">
                  <a:moveTo>
                    <a:pt x="1337" y="1"/>
                  </a:moveTo>
                  <a:cubicBezTo>
                    <a:pt x="1320" y="1"/>
                    <a:pt x="1304" y="1"/>
                    <a:pt x="1287" y="1"/>
                  </a:cubicBezTo>
                  <a:cubicBezTo>
                    <a:pt x="584" y="1"/>
                    <a:pt x="1" y="227"/>
                    <a:pt x="1" y="227"/>
                  </a:cubicBezTo>
                  <a:cubicBezTo>
                    <a:pt x="1" y="227"/>
                    <a:pt x="572" y="442"/>
                    <a:pt x="1287" y="442"/>
                  </a:cubicBezTo>
                  <a:cubicBezTo>
                    <a:pt x="1977" y="442"/>
                    <a:pt x="2561" y="227"/>
                    <a:pt x="2561" y="227"/>
                  </a:cubicBezTo>
                  <a:cubicBezTo>
                    <a:pt x="2561" y="227"/>
                    <a:pt x="2005" y="1"/>
                    <a:pt x="1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6"/>
            <p:cNvSpPr/>
            <p:nvPr/>
          </p:nvSpPr>
          <p:spPr>
            <a:xfrm>
              <a:off x="4958350" y="3093075"/>
              <a:ext cx="39300" cy="11325"/>
            </a:xfrm>
            <a:custGeom>
              <a:avLst/>
              <a:gdLst/>
              <a:ahLst/>
              <a:cxnLst/>
              <a:rect l="l" t="t" r="r" b="b"/>
              <a:pathLst>
                <a:path w="1572" h="453" extrusionOk="0">
                  <a:moveTo>
                    <a:pt x="786" y="0"/>
                  </a:moveTo>
                  <a:cubicBezTo>
                    <a:pt x="358" y="0"/>
                    <a:pt x="0" y="226"/>
                    <a:pt x="0" y="226"/>
                  </a:cubicBezTo>
                  <a:cubicBezTo>
                    <a:pt x="0" y="226"/>
                    <a:pt x="358" y="453"/>
                    <a:pt x="786" y="453"/>
                  </a:cubicBezTo>
                  <a:cubicBezTo>
                    <a:pt x="1215" y="453"/>
                    <a:pt x="1572" y="226"/>
                    <a:pt x="1572" y="226"/>
                  </a:cubicBezTo>
                  <a:cubicBezTo>
                    <a:pt x="1572" y="226"/>
                    <a:pt x="1215" y="0"/>
                    <a:pt x="7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p:nvPr/>
          </p:nvSpPr>
          <p:spPr>
            <a:xfrm>
              <a:off x="5018175" y="3096625"/>
              <a:ext cx="32775" cy="11050"/>
            </a:xfrm>
            <a:custGeom>
              <a:avLst/>
              <a:gdLst/>
              <a:ahLst/>
              <a:cxnLst/>
              <a:rect l="l" t="t" r="r" b="b"/>
              <a:pathLst>
                <a:path w="1311" h="442" extrusionOk="0">
                  <a:moveTo>
                    <a:pt x="681" y="1"/>
                  </a:moveTo>
                  <a:cubicBezTo>
                    <a:pt x="673" y="1"/>
                    <a:pt x="664" y="1"/>
                    <a:pt x="655" y="1"/>
                  </a:cubicBezTo>
                  <a:cubicBezTo>
                    <a:pt x="298" y="1"/>
                    <a:pt x="0" y="227"/>
                    <a:pt x="0" y="227"/>
                  </a:cubicBezTo>
                  <a:cubicBezTo>
                    <a:pt x="0" y="227"/>
                    <a:pt x="298" y="442"/>
                    <a:pt x="655" y="442"/>
                  </a:cubicBezTo>
                  <a:cubicBezTo>
                    <a:pt x="1013" y="442"/>
                    <a:pt x="1310" y="227"/>
                    <a:pt x="1310" y="227"/>
                  </a:cubicBezTo>
                  <a:cubicBezTo>
                    <a:pt x="1310" y="227"/>
                    <a:pt x="1027" y="1"/>
                    <a:pt x="6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6"/>
            <p:cNvSpPr/>
            <p:nvPr/>
          </p:nvSpPr>
          <p:spPr>
            <a:xfrm>
              <a:off x="5094375" y="3096625"/>
              <a:ext cx="55100" cy="11050"/>
            </a:xfrm>
            <a:custGeom>
              <a:avLst/>
              <a:gdLst/>
              <a:ahLst/>
              <a:cxnLst/>
              <a:rect l="l" t="t" r="r" b="b"/>
              <a:pathLst>
                <a:path w="2204" h="442" extrusionOk="0">
                  <a:moveTo>
                    <a:pt x="1152" y="1"/>
                  </a:moveTo>
                  <a:cubicBezTo>
                    <a:pt x="1137" y="1"/>
                    <a:pt x="1123" y="1"/>
                    <a:pt x="1108" y="1"/>
                  </a:cubicBezTo>
                  <a:cubicBezTo>
                    <a:pt x="489" y="1"/>
                    <a:pt x="0" y="227"/>
                    <a:pt x="0" y="227"/>
                  </a:cubicBezTo>
                  <a:cubicBezTo>
                    <a:pt x="0" y="227"/>
                    <a:pt x="489" y="442"/>
                    <a:pt x="1108" y="442"/>
                  </a:cubicBezTo>
                  <a:cubicBezTo>
                    <a:pt x="1715" y="442"/>
                    <a:pt x="2203" y="227"/>
                    <a:pt x="2203" y="227"/>
                  </a:cubicBezTo>
                  <a:cubicBezTo>
                    <a:pt x="2203" y="227"/>
                    <a:pt x="1738" y="1"/>
                    <a:pt x="1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6"/>
            <p:cNvSpPr/>
            <p:nvPr/>
          </p:nvSpPr>
          <p:spPr>
            <a:xfrm>
              <a:off x="2982200" y="3102600"/>
              <a:ext cx="748625" cy="11075"/>
            </a:xfrm>
            <a:custGeom>
              <a:avLst/>
              <a:gdLst/>
              <a:ahLst/>
              <a:cxnLst/>
              <a:rect l="l" t="t" r="r" b="b"/>
              <a:pathLst>
                <a:path w="29945" h="443" extrusionOk="0">
                  <a:moveTo>
                    <a:pt x="14967" y="0"/>
                  </a:moveTo>
                  <a:cubicBezTo>
                    <a:pt x="6692" y="0"/>
                    <a:pt x="1" y="215"/>
                    <a:pt x="1" y="215"/>
                  </a:cubicBezTo>
                  <a:cubicBezTo>
                    <a:pt x="1" y="215"/>
                    <a:pt x="6098" y="442"/>
                    <a:pt x="13849" y="442"/>
                  </a:cubicBezTo>
                  <a:cubicBezTo>
                    <a:pt x="14218" y="442"/>
                    <a:pt x="14591" y="442"/>
                    <a:pt x="14967" y="441"/>
                  </a:cubicBezTo>
                  <a:cubicBezTo>
                    <a:pt x="23242" y="441"/>
                    <a:pt x="29945" y="215"/>
                    <a:pt x="29945" y="215"/>
                  </a:cubicBezTo>
                  <a:cubicBezTo>
                    <a:pt x="29945" y="215"/>
                    <a:pt x="23242" y="0"/>
                    <a:pt x="149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6"/>
            <p:cNvSpPr/>
            <p:nvPr/>
          </p:nvSpPr>
          <p:spPr>
            <a:xfrm>
              <a:off x="2952750" y="3106700"/>
              <a:ext cx="11925" cy="9075"/>
            </a:xfrm>
            <a:custGeom>
              <a:avLst/>
              <a:gdLst/>
              <a:ahLst/>
              <a:cxnLst/>
              <a:rect l="l" t="t" r="r" b="b"/>
              <a:pathLst>
                <a:path w="477" h="363" extrusionOk="0">
                  <a:moveTo>
                    <a:pt x="327" y="0"/>
                  </a:moveTo>
                  <a:cubicBezTo>
                    <a:pt x="239" y="0"/>
                    <a:pt x="119" y="51"/>
                    <a:pt x="119" y="51"/>
                  </a:cubicBezTo>
                  <a:cubicBezTo>
                    <a:pt x="119" y="51"/>
                    <a:pt x="0" y="277"/>
                    <a:pt x="95" y="336"/>
                  </a:cubicBezTo>
                  <a:cubicBezTo>
                    <a:pt x="108" y="356"/>
                    <a:pt x="135" y="363"/>
                    <a:pt x="166" y="363"/>
                  </a:cubicBezTo>
                  <a:cubicBezTo>
                    <a:pt x="249" y="363"/>
                    <a:pt x="369" y="313"/>
                    <a:pt x="369" y="313"/>
                  </a:cubicBezTo>
                  <a:cubicBezTo>
                    <a:pt x="369" y="313"/>
                    <a:pt x="476" y="98"/>
                    <a:pt x="405" y="27"/>
                  </a:cubicBezTo>
                  <a:cubicBezTo>
                    <a:pt x="389" y="7"/>
                    <a:pt x="360" y="0"/>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6"/>
            <p:cNvSpPr/>
            <p:nvPr/>
          </p:nvSpPr>
          <p:spPr>
            <a:xfrm>
              <a:off x="2814625" y="3105875"/>
              <a:ext cx="31275" cy="11325"/>
            </a:xfrm>
            <a:custGeom>
              <a:avLst/>
              <a:gdLst/>
              <a:ahLst/>
              <a:cxnLst/>
              <a:rect l="l" t="t" r="r" b="b"/>
              <a:pathLst>
                <a:path w="1251" h="453" extrusionOk="0">
                  <a:moveTo>
                    <a:pt x="632" y="0"/>
                  </a:moveTo>
                  <a:cubicBezTo>
                    <a:pt x="286" y="0"/>
                    <a:pt x="1" y="226"/>
                    <a:pt x="1" y="226"/>
                  </a:cubicBezTo>
                  <a:cubicBezTo>
                    <a:pt x="1" y="226"/>
                    <a:pt x="286" y="453"/>
                    <a:pt x="632" y="453"/>
                  </a:cubicBezTo>
                  <a:cubicBezTo>
                    <a:pt x="977" y="453"/>
                    <a:pt x="1251" y="226"/>
                    <a:pt x="1251" y="226"/>
                  </a:cubicBezTo>
                  <a:cubicBezTo>
                    <a:pt x="1251" y="226"/>
                    <a:pt x="977" y="0"/>
                    <a:pt x="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6"/>
            <p:cNvSpPr/>
            <p:nvPr/>
          </p:nvSpPr>
          <p:spPr>
            <a:xfrm>
              <a:off x="4163000" y="3163900"/>
              <a:ext cx="410200" cy="11050"/>
            </a:xfrm>
            <a:custGeom>
              <a:avLst/>
              <a:gdLst/>
              <a:ahLst/>
              <a:cxnLst/>
              <a:rect l="l" t="t" r="r" b="b"/>
              <a:pathLst>
                <a:path w="16408" h="442" extrusionOk="0">
                  <a:moveTo>
                    <a:pt x="8204" y="1"/>
                  </a:moveTo>
                  <a:cubicBezTo>
                    <a:pt x="3680" y="1"/>
                    <a:pt x="1" y="227"/>
                    <a:pt x="1" y="227"/>
                  </a:cubicBezTo>
                  <a:cubicBezTo>
                    <a:pt x="1" y="227"/>
                    <a:pt x="3680" y="441"/>
                    <a:pt x="8204" y="441"/>
                  </a:cubicBezTo>
                  <a:cubicBezTo>
                    <a:pt x="12729" y="441"/>
                    <a:pt x="16408" y="227"/>
                    <a:pt x="16408" y="227"/>
                  </a:cubicBezTo>
                  <a:cubicBezTo>
                    <a:pt x="16408" y="227"/>
                    <a:pt x="12729" y="1"/>
                    <a:pt x="82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6"/>
            <p:cNvSpPr/>
            <p:nvPr/>
          </p:nvSpPr>
          <p:spPr>
            <a:xfrm>
              <a:off x="3923100" y="3180275"/>
              <a:ext cx="595325" cy="11350"/>
            </a:xfrm>
            <a:custGeom>
              <a:avLst/>
              <a:gdLst/>
              <a:ahLst/>
              <a:cxnLst/>
              <a:rect l="l" t="t" r="r" b="b"/>
              <a:pathLst>
                <a:path w="23813" h="454" extrusionOk="0">
                  <a:moveTo>
                    <a:pt x="11907" y="1"/>
                  </a:moveTo>
                  <a:cubicBezTo>
                    <a:pt x="5334" y="1"/>
                    <a:pt x="0" y="227"/>
                    <a:pt x="0" y="227"/>
                  </a:cubicBezTo>
                  <a:cubicBezTo>
                    <a:pt x="0" y="227"/>
                    <a:pt x="5334" y="453"/>
                    <a:pt x="11907" y="453"/>
                  </a:cubicBezTo>
                  <a:cubicBezTo>
                    <a:pt x="18491" y="453"/>
                    <a:pt x="23813" y="227"/>
                    <a:pt x="23813" y="227"/>
                  </a:cubicBezTo>
                  <a:cubicBezTo>
                    <a:pt x="23813" y="227"/>
                    <a:pt x="18467" y="1"/>
                    <a:pt x="11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6"/>
            <p:cNvSpPr/>
            <p:nvPr/>
          </p:nvSpPr>
          <p:spPr>
            <a:xfrm>
              <a:off x="4106150" y="3215700"/>
              <a:ext cx="1046300" cy="11050"/>
            </a:xfrm>
            <a:custGeom>
              <a:avLst/>
              <a:gdLst/>
              <a:ahLst/>
              <a:cxnLst/>
              <a:rect l="l" t="t" r="r" b="b"/>
              <a:pathLst>
                <a:path w="41852" h="442" extrusionOk="0">
                  <a:moveTo>
                    <a:pt x="20932" y="1"/>
                  </a:moveTo>
                  <a:cubicBezTo>
                    <a:pt x="9383" y="1"/>
                    <a:pt x="1" y="227"/>
                    <a:pt x="1" y="227"/>
                  </a:cubicBezTo>
                  <a:cubicBezTo>
                    <a:pt x="1" y="227"/>
                    <a:pt x="9359" y="441"/>
                    <a:pt x="20932" y="441"/>
                  </a:cubicBezTo>
                  <a:cubicBezTo>
                    <a:pt x="32481" y="441"/>
                    <a:pt x="41851" y="227"/>
                    <a:pt x="41851" y="227"/>
                  </a:cubicBezTo>
                  <a:cubicBezTo>
                    <a:pt x="41851" y="227"/>
                    <a:pt x="32481" y="1"/>
                    <a:pt x="209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6"/>
            <p:cNvSpPr/>
            <p:nvPr/>
          </p:nvSpPr>
          <p:spPr>
            <a:xfrm>
              <a:off x="3556675" y="3237725"/>
              <a:ext cx="1029925" cy="11050"/>
            </a:xfrm>
            <a:custGeom>
              <a:avLst/>
              <a:gdLst/>
              <a:ahLst/>
              <a:cxnLst/>
              <a:rect l="l" t="t" r="r" b="b"/>
              <a:pathLst>
                <a:path w="41197" h="442" extrusionOk="0">
                  <a:moveTo>
                    <a:pt x="20599" y="1"/>
                  </a:moveTo>
                  <a:cubicBezTo>
                    <a:pt x="9228" y="1"/>
                    <a:pt x="1" y="215"/>
                    <a:pt x="1" y="215"/>
                  </a:cubicBezTo>
                  <a:cubicBezTo>
                    <a:pt x="1" y="215"/>
                    <a:pt x="9228" y="441"/>
                    <a:pt x="20599" y="441"/>
                  </a:cubicBezTo>
                  <a:cubicBezTo>
                    <a:pt x="31969" y="441"/>
                    <a:pt x="41196" y="215"/>
                    <a:pt x="41196" y="215"/>
                  </a:cubicBezTo>
                  <a:cubicBezTo>
                    <a:pt x="41196" y="215"/>
                    <a:pt x="31969" y="1"/>
                    <a:pt x="20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6"/>
            <p:cNvSpPr/>
            <p:nvPr/>
          </p:nvSpPr>
          <p:spPr>
            <a:xfrm>
              <a:off x="3589425" y="3213025"/>
              <a:ext cx="505150" cy="11325"/>
            </a:xfrm>
            <a:custGeom>
              <a:avLst/>
              <a:gdLst/>
              <a:ahLst/>
              <a:cxnLst/>
              <a:rect l="l" t="t" r="r" b="b"/>
              <a:pathLst>
                <a:path w="20206" h="453" extrusionOk="0">
                  <a:moveTo>
                    <a:pt x="10109" y="0"/>
                  </a:moveTo>
                  <a:cubicBezTo>
                    <a:pt x="4525" y="0"/>
                    <a:pt x="0" y="227"/>
                    <a:pt x="0" y="227"/>
                  </a:cubicBezTo>
                  <a:cubicBezTo>
                    <a:pt x="0" y="227"/>
                    <a:pt x="4525" y="453"/>
                    <a:pt x="10109" y="453"/>
                  </a:cubicBezTo>
                  <a:cubicBezTo>
                    <a:pt x="15681" y="453"/>
                    <a:pt x="20205" y="227"/>
                    <a:pt x="20205" y="227"/>
                  </a:cubicBezTo>
                  <a:cubicBezTo>
                    <a:pt x="20205" y="227"/>
                    <a:pt x="15681" y="0"/>
                    <a:pt x="10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6"/>
            <p:cNvSpPr/>
            <p:nvPr/>
          </p:nvSpPr>
          <p:spPr>
            <a:xfrm>
              <a:off x="3272425" y="3163900"/>
              <a:ext cx="617650" cy="11050"/>
            </a:xfrm>
            <a:custGeom>
              <a:avLst/>
              <a:gdLst/>
              <a:ahLst/>
              <a:cxnLst/>
              <a:rect l="l" t="t" r="r" b="b"/>
              <a:pathLst>
                <a:path w="24706" h="442" extrusionOk="0">
                  <a:moveTo>
                    <a:pt x="12347" y="1"/>
                  </a:moveTo>
                  <a:cubicBezTo>
                    <a:pt x="5537" y="1"/>
                    <a:pt x="0" y="227"/>
                    <a:pt x="0" y="227"/>
                  </a:cubicBezTo>
                  <a:cubicBezTo>
                    <a:pt x="0" y="227"/>
                    <a:pt x="5537" y="441"/>
                    <a:pt x="12347" y="441"/>
                  </a:cubicBezTo>
                  <a:cubicBezTo>
                    <a:pt x="19169" y="441"/>
                    <a:pt x="24706" y="227"/>
                    <a:pt x="24706" y="227"/>
                  </a:cubicBezTo>
                  <a:cubicBezTo>
                    <a:pt x="24706" y="227"/>
                    <a:pt x="19169" y="1"/>
                    <a:pt x="12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6"/>
            <p:cNvSpPr/>
            <p:nvPr/>
          </p:nvSpPr>
          <p:spPr>
            <a:xfrm>
              <a:off x="3613825" y="3180275"/>
              <a:ext cx="303650" cy="11350"/>
            </a:xfrm>
            <a:custGeom>
              <a:avLst/>
              <a:gdLst/>
              <a:ahLst/>
              <a:cxnLst/>
              <a:rect l="l" t="t" r="r" b="b"/>
              <a:pathLst>
                <a:path w="12146" h="454" extrusionOk="0">
                  <a:moveTo>
                    <a:pt x="6073" y="1"/>
                  </a:moveTo>
                  <a:cubicBezTo>
                    <a:pt x="2715" y="1"/>
                    <a:pt x="1" y="227"/>
                    <a:pt x="1" y="227"/>
                  </a:cubicBezTo>
                  <a:cubicBezTo>
                    <a:pt x="1" y="227"/>
                    <a:pt x="2715" y="453"/>
                    <a:pt x="6073" y="453"/>
                  </a:cubicBezTo>
                  <a:cubicBezTo>
                    <a:pt x="9442" y="453"/>
                    <a:pt x="12145" y="227"/>
                    <a:pt x="12145" y="227"/>
                  </a:cubicBezTo>
                  <a:cubicBezTo>
                    <a:pt x="12145" y="227"/>
                    <a:pt x="9419" y="1"/>
                    <a:pt x="6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6"/>
            <p:cNvSpPr/>
            <p:nvPr/>
          </p:nvSpPr>
          <p:spPr>
            <a:xfrm>
              <a:off x="2048150" y="3141875"/>
              <a:ext cx="951050" cy="11350"/>
            </a:xfrm>
            <a:custGeom>
              <a:avLst/>
              <a:gdLst/>
              <a:ahLst/>
              <a:cxnLst/>
              <a:rect l="l" t="t" r="r" b="b"/>
              <a:pathLst>
                <a:path w="38042" h="454" extrusionOk="0">
                  <a:moveTo>
                    <a:pt x="19027" y="1"/>
                  </a:moveTo>
                  <a:cubicBezTo>
                    <a:pt x="8514" y="1"/>
                    <a:pt x="1" y="227"/>
                    <a:pt x="1" y="227"/>
                  </a:cubicBezTo>
                  <a:cubicBezTo>
                    <a:pt x="1" y="227"/>
                    <a:pt x="8514" y="453"/>
                    <a:pt x="19027" y="453"/>
                  </a:cubicBezTo>
                  <a:cubicBezTo>
                    <a:pt x="29528" y="453"/>
                    <a:pt x="38041" y="227"/>
                    <a:pt x="38041" y="227"/>
                  </a:cubicBezTo>
                  <a:cubicBezTo>
                    <a:pt x="38041" y="227"/>
                    <a:pt x="29528" y="1"/>
                    <a:pt x="190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6"/>
            <p:cNvSpPr/>
            <p:nvPr/>
          </p:nvSpPr>
          <p:spPr>
            <a:xfrm>
              <a:off x="2414275" y="3182950"/>
              <a:ext cx="639400" cy="11050"/>
            </a:xfrm>
            <a:custGeom>
              <a:avLst/>
              <a:gdLst/>
              <a:ahLst/>
              <a:cxnLst/>
              <a:rect l="l" t="t" r="r" b="b"/>
              <a:pathLst>
                <a:path w="25576" h="442" extrusionOk="0">
                  <a:moveTo>
                    <a:pt x="12788" y="1"/>
                  </a:moveTo>
                  <a:cubicBezTo>
                    <a:pt x="5739" y="1"/>
                    <a:pt x="1" y="227"/>
                    <a:pt x="1" y="227"/>
                  </a:cubicBezTo>
                  <a:cubicBezTo>
                    <a:pt x="1" y="227"/>
                    <a:pt x="5716" y="441"/>
                    <a:pt x="12788" y="441"/>
                  </a:cubicBezTo>
                  <a:cubicBezTo>
                    <a:pt x="19848" y="441"/>
                    <a:pt x="25575" y="227"/>
                    <a:pt x="25575" y="227"/>
                  </a:cubicBezTo>
                  <a:cubicBezTo>
                    <a:pt x="25575" y="227"/>
                    <a:pt x="19860" y="1"/>
                    <a:pt x="12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6"/>
            <p:cNvSpPr/>
            <p:nvPr/>
          </p:nvSpPr>
          <p:spPr>
            <a:xfrm>
              <a:off x="2580675" y="3221350"/>
              <a:ext cx="320000" cy="11050"/>
            </a:xfrm>
            <a:custGeom>
              <a:avLst/>
              <a:gdLst/>
              <a:ahLst/>
              <a:cxnLst/>
              <a:rect l="l" t="t" r="r" b="b"/>
              <a:pathLst>
                <a:path w="12800" h="442" extrusionOk="0">
                  <a:moveTo>
                    <a:pt x="6406" y="1"/>
                  </a:moveTo>
                  <a:cubicBezTo>
                    <a:pt x="2858" y="1"/>
                    <a:pt x="0" y="215"/>
                    <a:pt x="0" y="215"/>
                  </a:cubicBezTo>
                  <a:cubicBezTo>
                    <a:pt x="0" y="215"/>
                    <a:pt x="2870" y="441"/>
                    <a:pt x="6406" y="441"/>
                  </a:cubicBezTo>
                  <a:cubicBezTo>
                    <a:pt x="9942" y="441"/>
                    <a:pt x="12799" y="215"/>
                    <a:pt x="12799" y="215"/>
                  </a:cubicBezTo>
                  <a:cubicBezTo>
                    <a:pt x="12799" y="215"/>
                    <a:pt x="9942" y="1"/>
                    <a:pt x="6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6"/>
            <p:cNvSpPr/>
            <p:nvPr/>
          </p:nvSpPr>
          <p:spPr>
            <a:xfrm>
              <a:off x="2750625" y="3248725"/>
              <a:ext cx="237550" cy="11350"/>
            </a:xfrm>
            <a:custGeom>
              <a:avLst/>
              <a:gdLst/>
              <a:ahLst/>
              <a:cxnLst/>
              <a:rect l="l" t="t" r="r" b="b"/>
              <a:pathLst>
                <a:path w="9502" h="454" extrusionOk="0">
                  <a:moveTo>
                    <a:pt x="4942" y="1"/>
                  </a:moveTo>
                  <a:cubicBezTo>
                    <a:pt x="4879" y="1"/>
                    <a:pt x="4815" y="1"/>
                    <a:pt x="4751" y="1"/>
                  </a:cubicBezTo>
                  <a:cubicBezTo>
                    <a:pt x="2132" y="1"/>
                    <a:pt x="1" y="227"/>
                    <a:pt x="1" y="227"/>
                  </a:cubicBezTo>
                  <a:cubicBezTo>
                    <a:pt x="1" y="227"/>
                    <a:pt x="2132" y="454"/>
                    <a:pt x="4751" y="454"/>
                  </a:cubicBezTo>
                  <a:cubicBezTo>
                    <a:pt x="7371" y="454"/>
                    <a:pt x="9502" y="227"/>
                    <a:pt x="9502" y="227"/>
                  </a:cubicBezTo>
                  <a:cubicBezTo>
                    <a:pt x="9502" y="227"/>
                    <a:pt x="7473" y="1"/>
                    <a:pt x="4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6"/>
            <p:cNvSpPr/>
            <p:nvPr/>
          </p:nvSpPr>
          <p:spPr>
            <a:xfrm>
              <a:off x="3095325" y="3229400"/>
              <a:ext cx="220875" cy="11325"/>
            </a:xfrm>
            <a:custGeom>
              <a:avLst/>
              <a:gdLst/>
              <a:ahLst/>
              <a:cxnLst/>
              <a:rect l="l" t="t" r="r" b="b"/>
              <a:pathLst>
                <a:path w="8835" h="453" extrusionOk="0">
                  <a:moveTo>
                    <a:pt x="4417" y="0"/>
                  </a:moveTo>
                  <a:cubicBezTo>
                    <a:pt x="1977" y="0"/>
                    <a:pt x="0" y="227"/>
                    <a:pt x="0" y="227"/>
                  </a:cubicBezTo>
                  <a:cubicBezTo>
                    <a:pt x="0" y="227"/>
                    <a:pt x="1977" y="453"/>
                    <a:pt x="4417" y="453"/>
                  </a:cubicBezTo>
                  <a:cubicBezTo>
                    <a:pt x="6858" y="453"/>
                    <a:pt x="8835" y="227"/>
                    <a:pt x="8835" y="227"/>
                  </a:cubicBezTo>
                  <a:cubicBezTo>
                    <a:pt x="8835" y="227"/>
                    <a:pt x="6858" y="0"/>
                    <a:pt x="4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6"/>
            <p:cNvSpPr/>
            <p:nvPr/>
          </p:nvSpPr>
          <p:spPr>
            <a:xfrm>
              <a:off x="3136100" y="3254100"/>
              <a:ext cx="212850" cy="11050"/>
            </a:xfrm>
            <a:custGeom>
              <a:avLst/>
              <a:gdLst/>
              <a:ahLst/>
              <a:cxnLst/>
              <a:rect l="l" t="t" r="r" b="b"/>
              <a:pathLst>
                <a:path w="8514" h="442" extrusionOk="0">
                  <a:moveTo>
                    <a:pt x="4263" y="1"/>
                  </a:moveTo>
                  <a:cubicBezTo>
                    <a:pt x="1905" y="1"/>
                    <a:pt x="0" y="215"/>
                    <a:pt x="0" y="215"/>
                  </a:cubicBezTo>
                  <a:cubicBezTo>
                    <a:pt x="0" y="215"/>
                    <a:pt x="1905" y="441"/>
                    <a:pt x="4263" y="441"/>
                  </a:cubicBezTo>
                  <a:cubicBezTo>
                    <a:pt x="6608" y="441"/>
                    <a:pt x="8513" y="215"/>
                    <a:pt x="8513" y="215"/>
                  </a:cubicBezTo>
                  <a:cubicBezTo>
                    <a:pt x="8513" y="215"/>
                    <a:pt x="6608" y="1"/>
                    <a:pt x="4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6"/>
            <p:cNvSpPr/>
            <p:nvPr/>
          </p:nvSpPr>
          <p:spPr>
            <a:xfrm>
              <a:off x="3181925" y="3270475"/>
              <a:ext cx="153325" cy="11025"/>
            </a:xfrm>
            <a:custGeom>
              <a:avLst/>
              <a:gdLst/>
              <a:ahLst/>
              <a:cxnLst/>
              <a:rect l="l" t="t" r="r" b="b"/>
              <a:pathLst>
                <a:path w="6133" h="441" extrusionOk="0">
                  <a:moveTo>
                    <a:pt x="3073" y="0"/>
                  </a:moveTo>
                  <a:cubicBezTo>
                    <a:pt x="1370" y="0"/>
                    <a:pt x="1" y="215"/>
                    <a:pt x="1" y="215"/>
                  </a:cubicBezTo>
                  <a:cubicBezTo>
                    <a:pt x="1" y="215"/>
                    <a:pt x="1370" y="441"/>
                    <a:pt x="3073" y="441"/>
                  </a:cubicBezTo>
                  <a:cubicBezTo>
                    <a:pt x="4763" y="441"/>
                    <a:pt x="6133" y="215"/>
                    <a:pt x="6133" y="215"/>
                  </a:cubicBezTo>
                  <a:cubicBezTo>
                    <a:pt x="6133" y="215"/>
                    <a:pt x="4763" y="0"/>
                    <a:pt x="30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6"/>
            <p:cNvSpPr/>
            <p:nvPr/>
          </p:nvSpPr>
          <p:spPr>
            <a:xfrm>
              <a:off x="3239375" y="3294875"/>
              <a:ext cx="104200" cy="11350"/>
            </a:xfrm>
            <a:custGeom>
              <a:avLst/>
              <a:gdLst/>
              <a:ahLst/>
              <a:cxnLst/>
              <a:rect l="l" t="t" r="r" b="b"/>
              <a:pathLst>
                <a:path w="4168" h="454" extrusionOk="0">
                  <a:moveTo>
                    <a:pt x="2084" y="1"/>
                  </a:moveTo>
                  <a:cubicBezTo>
                    <a:pt x="918" y="1"/>
                    <a:pt x="1" y="227"/>
                    <a:pt x="1" y="227"/>
                  </a:cubicBezTo>
                  <a:cubicBezTo>
                    <a:pt x="1" y="227"/>
                    <a:pt x="929" y="453"/>
                    <a:pt x="2084" y="453"/>
                  </a:cubicBezTo>
                  <a:cubicBezTo>
                    <a:pt x="3239" y="453"/>
                    <a:pt x="4168" y="227"/>
                    <a:pt x="4168" y="227"/>
                  </a:cubicBezTo>
                  <a:cubicBezTo>
                    <a:pt x="4168" y="227"/>
                    <a:pt x="3227" y="1"/>
                    <a:pt x="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6"/>
            <p:cNvSpPr/>
            <p:nvPr/>
          </p:nvSpPr>
          <p:spPr>
            <a:xfrm>
              <a:off x="2302350" y="3117475"/>
              <a:ext cx="229225" cy="11050"/>
            </a:xfrm>
            <a:custGeom>
              <a:avLst/>
              <a:gdLst/>
              <a:ahLst/>
              <a:cxnLst/>
              <a:rect l="l" t="t" r="r" b="b"/>
              <a:pathLst>
                <a:path w="9169" h="442" extrusionOk="0">
                  <a:moveTo>
                    <a:pt x="4585" y="1"/>
                  </a:moveTo>
                  <a:cubicBezTo>
                    <a:pt x="2049" y="1"/>
                    <a:pt x="1" y="215"/>
                    <a:pt x="1" y="215"/>
                  </a:cubicBezTo>
                  <a:cubicBezTo>
                    <a:pt x="1" y="215"/>
                    <a:pt x="2061" y="441"/>
                    <a:pt x="4585" y="441"/>
                  </a:cubicBezTo>
                  <a:cubicBezTo>
                    <a:pt x="7109" y="441"/>
                    <a:pt x="9169" y="215"/>
                    <a:pt x="9169" y="215"/>
                  </a:cubicBezTo>
                  <a:cubicBezTo>
                    <a:pt x="9169" y="215"/>
                    <a:pt x="7109" y="1"/>
                    <a:pt x="4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6"/>
            <p:cNvSpPr/>
            <p:nvPr/>
          </p:nvSpPr>
          <p:spPr>
            <a:xfrm>
              <a:off x="2384225" y="3076400"/>
              <a:ext cx="106275" cy="11325"/>
            </a:xfrm>
            <a:custGeom>
              <a:avLst/>
              <a:gdLst/>
              <a:ahLst/>
              <a:cxnLst/>
              <a:rect l="l" t="t" r="r" b="b"/>
              <a:pathLst>
                <a:path w="4251" h="453" extrusionOk="0">
                  <a:moveTo>
                    <a:pt x="2131" y="1"/>
                  </a:moveTo>
                  <a:cubicBezTo>
                    <a:pt x="953" y="1"/>
                    <a:pt x="0" y="227"/>
                    <a:pt x="0" y="227"/>
                  </a:cubicBezTo>
                  <a:cubicBezTo>
                    <a:pt x="0" y="227"/>
                    <a:pt x="953" y="453"/>
                    <a:pt x="2131" y="453"/>
                  </a:cubicBezTo>
                  <a:cubicBezTo>
                    <a:pt x="3298" y="453"/>
                    <a:pt x="4251" y="227"/>
                    <a:pt x="4251" y="227"/>
                  </a:cubicBezTo>
                  <a:cubicBezTo>
                    <a:pt x="4251" y="227"/>
                    <a:pt x="3298" y="1"/>
                    <a:pt x="2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6"/>
            <p:cNvSpPr/>
            <p:nvPr/>
          </p:nvSpPr>
          <p:spPr>
            <a:xfrm>
              <a:off x="2436300" y="3057050"/>
              <a:ext cx="68500" cy="11350"/>
            </a:xfrm>
            <a:custGeom>
              <a:avLst/>
              <a:gdLst/>
              <a:ahLst/>
              <a:cxnLst/>
              <a:rect l="l" t="t" r="r" b="b"/>
              <a:pathLst>
                <a:path w="2740" h="454" extrusionOk="0">
                  <a:moveTo>
                    <a:pt x="1370" y="1"/>
                  </a:moveTo>
                  <a:cubicBezTo>
                    <a:pt x="608" y="1"/>
                    <a:pt x="1" y="227"/>
                    <a:pt x="1" y="227"/>
                  </a:cubicBezTo>
                  <a:cubicBezTo>
                    <a:pt x="1" y="227"/>
                    <a:pt x="579" y="453"/>
                    <a:pt x="1314" y="453"/>
                  </a:cubicBezTo>
                  <a:cubicBezTo>
                    <a:pt x="1333" y="453"/>
                    <a:pt x="1351" y="453"/>
                    <a:pt x="1370" y="453"/>
                  </a:cubicBezTo>
                  <a:cubicBezTo>
                    <a:pt x="2132" y="453"/>
                    <a:pt x="2739" y="227"/>
                    <a:pt x="2739" y="227"/>
                  </a:cubicBezTo>
                  <a:cubicBezTo>
                    <a:pt x="2739" y="227"/>
                    <a:pt x="2132" y="1"/>
                    <a:pt x="13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6"/>
            <p:cNvSpPr/>
            <p:nvPr/>
          </p:nvSpPr>
          <p:spPr>
            <a:xfrm>
              <a:off x="2266650" y="3032650"/>
              <a:ext cx="248550" cy="11075"/>
            </a:xfrm>
            <a:custGeom>
              <a:avLst/>
              <a:gdLst/>
              <a:ahLst/>
              <a:cxnLst/>
              <a:rect l="l" t="t" r="r" b="b"/>
              <a:pathLst>
                <a:path w="9942" h="443" extrusionOk="0">
                  <a:moveTo>
                    <a:pt x="4977" y="0"/>
                  </a:moveTo>
                  <a:cubicBezTo>
                    <a:pt x="2238" y="0"/>
                    <a:pt x="0" y="227"/>
                    <a:pt x="0" y="227"/>
                  </a:cubicBezTo>
                  <a:cubicBezTo>
                    <a:pt x="0" y="227"/>
                    <a:pt x="2030" y="443"/>
                    <a:pt x="4589" y="443"/>
                  </a:cubicBezTo>
                  <a:cubicBezTo>
                    <a:pt x="4717" y="443"/>
                    <a:pt x="4847" y="442"/>
                    <a:pt x="4977" y="441"/>
                  </a:cubicBezTo>
                  <a:cubicBezTo>
                    <a:pt x="7715" y="441"/>
                    <a:pt x="9942" y="227"/>
                    <a:pt x="9942" y="227"/>
                  </a:cubicBezTo>
                  <a:cubicBezTo>
                    <a:pt x="9942" y="227"/>
                    <a:pt x="7727" y="0"/>
                    <a:pt x="4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6"/>
            <p:cNvSpPr/>
            <p:nvPr/>
          </p:nvSpPr>
          <p:spPr>
            <a:xfrm>
              <a:off x="2461000" y="2994550"/>
              <a:ext cx="70575" cy="11325"/>
            </a:xfrm>
            <a:custGeom>
              <a:avLst/>
              <a:gdLst/>
              <a:ahLst/>
              <a:cxnLst/>
              <a:rect l="l" t="t" r="r" b="b"/>
              <a:pathLst>
                <a:path w="2823" h="453" extrusionOk="0">
                  <a:moveTo>
                    <a:pt x="1406" y="0"/>
                  </a:moveTo>
                  <a:cubicBezTo>
                    <a:pt x="632" y="0"/>
                    <a:pt x="1" y="227"/>
                    <a:pt x="1" y="227"/>
                  </a:cubicBezTo>
                  <a:cubicBezTo>
                    <a:pt x="1" y="227"/>
                    <a:pt x="632" y="453"/>
                    <a:pt x="1406" y="453"/>
                  </a:cubicBezTo>
                  <a:cubicBezTo>
                    <a:pt x="2180" y="453"/>
                    <a:pt x="2823" y="227"/>
                    <a:pt x="2823" y="227"/>
                  </a:cubicBezTo>
                  <a:cubicBezTo>
                    <a:pt x="2823" y="227"/>
                    <a:pt x="2192" y="0"/>
                    <a:pt x="1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6"/>
            <p:cNvSpPr/>
            <p:nvPr/>
          </p:nvSpPr>
          <p:spPr>
            <a:xfrm>
              <a:off x="4903575" y="2253975"/>
              <a:ext cx="341450" cy="11050"/>
            </a:xfrm>
            <a:custGeom>
              <a:avLst/>
              <a:gdLst/>
              <a:ahLst/>
              <a:cxnLst/>
              <a:rect l="l" t="t" r="r" b="b"/>
              <a:pathLst>
                <a:path w="13658" h="442" extrusionOk="0">
                  <a:moveTo>
                    <a:pt x="6835" y="1"/>
                  </a:moveTo>
                  <a:cubicBezTo>
                    <a:pt x="3060" y="1"/>
                    <a:pt x="1" y="215"/>
                    <a:pt x="1" y="215"/>
                  </a:cubicBezTo>
                  <a:cubicBezTo>
                    <a:pt x="1" y="215"/>
                    <a:pt x="3060" y="441"/>
                    <a:pt x="6835" y="441"/>
                  </a:cubicBezTo>
                  <a:cubicBezTo>
                    <a:pt x="10609" y="441"/>
                    <a:pt x="13657" y="215"/>
                    <a:pt x="13657" y="215"/>
                  </a:cubicBezTo>
                  <a:cubicBezTo>
                    <a:pt x="13657" y="215"/>
                    <a:pt x="10609" y="1"/>
                    <a:pt x="68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6"/>
            <p:cNvSpPr/>
            <p:nvPr/>
          </p:nvSpPr>
          <p:spPr>
            <a:xfrm>
              <a:off x="4975025" y="2286725"/>
              <a:ext cx="106275" cy="11025"/>
            </a:xfrm>
            <a:custGeom>
              <a:avLst/>
              <a:gdLst/>
              <a:ahLst/>
              <a:cxnLst/>
              <a:rect l="l" t="t" r="r" b="b"/>
              <a:pathLst>
                <a:path w="4251" h="441" extrusionOk="0">
                  <a:moveTo>
                    <a:pt x="2131" y="0"/>
                  </a:moveTo>
                  <a:cubicBezTo>
                    <a:pt x="953" y="0"/>
                    <a:pt x="0" y="215"/>
                    <a:pt x="0" y="215"/>
                  </a:cubicBezTo>
                  <a:cubicBezTo>
                    <a:pt x="0" y="215"/>
                    <a:pt x="953" y="441"/>
                    <a:pt x="2131" y="441"/>
                  </a:cubicBezTo>
                  <a:cubicBezTo>
                    <a:pt x="3298" y="441"/>
                    <a:pt x="4251" y="215"/>
                    <a:pt x="4251" y="215"/>
                  </a:cubicBezTo>
                  <a:cubicBezTo>
                    <a:pt x="4251" y="215"/>
                    <a:pt x="3298" y="0"/>
                    <a:pt x="2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6"/>
            <p:cNvSpPr/>
            <p:nvPr/>
          </p:nvSpPr>
          <p:spPr>
            <a:xfrm>
              <a:off x="5018175" y="2316775"/>
              <a:ext cx="104200" cy="11050"/>
            </a:xfrm>
            <a:custGeom>
              <a:avLst/>
              <a:gdLst/>
              <a:ahLst/>
              <a:cxnLst/>
              <a:rect l="l" t="t" r="r" b="b"/>
              <a:pathLst>
                <a:path w="4168" h="442" extrusionOk="0">
                  <a:moveTo>
                    <a:pt x="2084" y="1"/>
                  </a:moveTo>
                  <a:cubicBezTo>
                    <a:pt x="917" y="1"/>
                    <a:pt x="0" y="227"/>
                    <a:pt x="0" y="227"/>
                  </a:cubicBezTo>
                  <a:cubicBezTo>
                    <a:pt x="0" y="227"/>
                    <a:pt x="941" y="441"/>
                    <a:pt x="2084" y="441"/>
                  </a:cubicBezTo>
                  <a:cubicBezTo>
                    <a:pt x="3239" y="441"/>
                    <a:pt x="4168" y="227"/>
                    <a:pt x="4168" y="227"/>
                  </a:cubicBezTo>
                  <a:cubicBezTo>
                    <a:pt x="4168" y="227"/>
                    <a:pt x="3227" y="1"/>
                    <a:pt x="2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6"/>
            <p:cNvSpPr/>
            <p:nvPr/>
          </p:nvSpPr>
          <p:spPr>
            <a:xfrm>
              <a:off x="5058950" y="2344150"/>
              <a:ext cx="44075" cy="11350"/>
            </a:xfrm>
            <a:custGeom>
              <a:avLst/>
              <a:gdLst/>
              <a:ahLst/>
              <a:cxnLst/>
              <a:rect l="l" t="t" r="r" b="b"/>
              <a:pathLst>
                <a:path w="1763" h="454" extrusionOk="0">
                  <a:moveTo>
                    <a:pt x="917" y="1"/>
                  </a:moveTo>
                  <a:cubicBezTo>
                    <a:pt x="905" y="1"/>
                    <a:pt x="894" y="1"/>
                    <a:pt x="882" y="1"/>
                  </a:cubicBezTo>
                  <a:cubicBezTo>
                    <a:pt x="394" y="1"/>
                    <a:pt x="1" y="227"/>
                    <a:pt x="1" y="227"/>
                  </a:cubicBezTo>
                  <a:cubicBezTo>
                    <a:pt x="1" y="227"/>
                    <a:pt x="405" y="454"/>
                    <a:pt x="882" y="454"/>
                  </a:cubicBezTo>
                  <a:cubicBezTo>
                    <a:pt x="1370" y="454"/>
                    <a:pt x="1763" y="227"/>
                    <a:pt x="1763" y="227"/>
                  </a:cubicBezTo>
                  <a:cubicBezTo>
                    <a:pt x="1763" y="227"/>
                    <a:pt x="1389" y="1"/>
                    <a:pt x="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6"/>
            <p:cNvSpPr/>
            <p:nvPr/>
          </p:nvSpPr>
          <p:spPr>
            <a:xfrm>
              <a:off x="5078900" y="2379600"/>
              <a:ext cx="49125" cy="11325"/>
            </a:xfrm>
            <a:custGeom>
              <a:avLst/>
              <a:gdLst/>
              <a:ahLst/>
              <a:cxnLst/>
              <a:rect l="l" t="t" r="r" b="b"/>
              <a:pathLst>
                <a:path w="1965" h="453" extrusionOk="0">
                  <a:moveTo>
                    <a:pt x="977" y="0"/>
                  </a:moveTo>
                  <a:cubicBezTo>
                    <a:pt x="441" y="0"/>
                    <a:pt x="0" y="226"/>
                    <a:pt x="0" y="226"/>
                  </a:cubicBezTo>
                  <a:cubicBezTo>
                    <a:pt x="0" y="226"/>
                    <a:pt x="429" y="452"/>
                    <a:pt x="977" y="452"/>
                  </a:cubicBezTo>
                  <a:cubicBezTo>
                    <a:pt x="1512" y="452"/>
                    <a:pt x="1965" y="226"/>
                    <a:pt x="1965" y="226"/>
                  </a:cubicBezTo>
                  <a:cubicBezTo>
                    <a:pt x="1965" y="226"/>
                    <a:pt x="1512" y="0"/>
                    <a:pt x="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6"/>
            <p:cNvSpPr/>
            <p:nvPr/>
          </p:nvSpPr>
          <p:spPr>
            <a:xfrm>
              <a:off x="4758925" y="3158250"/>
              <a:ext cx="991800" cy="11350"/>
            </a:xfrm>
            <a:custGeom>
              <a:avLst/>
              <a:gdLst/>
              <a:ahLst/>
              <a:cxnLst/>
              <a:rect l="l" t="t" r="r" b="b"/>
              <a:pathLst>
                <a:path w="39672" h="454" extrusionOk="0">
                  <a:moveTo>
                    <a:pt x="19836" y="1"/>
                  </a:moveTo>
                  <a:cubicBezTo>
                    <a:pt x="8882" y="1"/>
                    <a:pt x="0" y="227"/>
                    <a:pt x="0" y="227"/>
                  </a:cubicBezTo>
                  <a:cubicBezTo>
                    <a:pt x="0" y="227"/>
                    <a:pt x="8882" y="453"/>
                    <a:pt x="19836" y="453"/>
                  </a:cubicBezTo>
                  <a:cubicBezTo>
                    <a:pt x="30790" y="453"/>
                    <a:pt x="39672" y="227"/>
                    <a:pt x="39672" y="227"/>
                  </a:cubicBezTo>
                  <a:cubicBezTo>
                    <a:pt x="39672" y="227"/>
                    <a:pt x="30790" y="1"/>
                    <a:pt x="19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6"/>
            <p:cNvSpPr/>
            <p:nvPr/>
          </p:nvSpPr>
          <p:spPr>
            <a:xfrm>
              <a:off x="4580925" y="3147550"/>
              <a:ext cx="251525" cy="11325"/>
            </a:xfrm>
            <a:custGeom>
              <a:avLst/>
              <a:gdLst/>
              <a:ahLst/>
              <a:cxnLst/>
              <a:rect l="l" t="t" r="r" b="b"/>
              <a:pathLst>
                <a:path w="10061" h="453" extrusionOk="0">
                  <a:moveTo>
                    <a:pt x="5037" y="0"/>
                  </a:moveTo>
                  <a:cubicBezTo>
                    <a:pt x="2250" y="0"/>
                    <a:pt x="0" y="226"/>
                    <a:pt x="0" y="226"/>
                  </a:cubicBezTo>
                  <a:cubicBezTo>
                    <a:pt x="0" y="226"/>
                    <a:pt x="2250" y="453"/>
                    <a:pt x="5037" y="453"/>
                  </a:cubicBezTo>
                  <a:cubicBezTo>
                    <a:pt x="7811" y="453"/>
                    <a:pt x="10061" y="226"/>
                    <a:pt x="10061" y="226"/>
                  </a:cubicBezTo>
                  <a:cubicBezTo>
                    <a:pt x="10061" y="226"/>
                    <a:pt x="7811" y="0"/>
                    <a:pt x="5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6"/>
            <p:cNvSpPr/>
            <p:nvPr/>
          </p:nvSpPr>
          <p:spPr>
            <a:xfrm>
              <a:off x="4744925" y="3139500"/>
              <a:ext cx="183075" cy="11050"/>
            </a:xfrm>
            <a:custGeom>
              <a:avLst/>
              <a:gdLst/>
              <a:ahLst/>
              <a:cxnLst/>
              <a:rect l="l" t="t" r="r" b="b"/>
              <a:pathLst>
                <a:path w="7323" h="442" extrusionOk="0">
                  <a:moveTo>
                    <a:pt x="3668" y="1"/>
                  </a:moveTo>
                  <a:cubicBezTo>
                    <a:pt x="1644" y="1"/>
                    <a:pt x="1" y="215"/>
                    <a:pt x="1" y="215"/>
                  </a:cubicBezTo>
                  <a:cubicBezTo>
                    <a:pt x="1" y="215"/>
                    <a:pt x="1644" y="441"/>
                    <a:pt x="3668" y="441"/>
                  </a:cubicBezTo>
                  <a:cubicBezTo>
                    <a:pt x="5692" y="441"/>
                    <a:pt x="7323" y="215"/>
                    <a:pt x="7323" y="215"/>
                  </a:cubicBezTo>
                  <a:cubicBezTo>
                    <a:pt x="7323" y="215"/>
                    <a:pt x="5692" y="1"/>
                    <a:pt x="36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6"/>
            <p:cNvSpPr/>
            <p:nvPr/>
          </p:nvSpPr>
          <p:spPr>
            <a:xfrm>
              <a:off x="5160150" y="3133850"/>
              <a:ext cx="453950" cy="11025"/>
            </a:xfrm>
            <a:custGeom>
              <a:avLst/>
              <a:gdLst/>
              <a:ahLst/>
              <a:cxnLst/>
              <a:rect l="l" t="t" r="r" b="b"/>
              <a:pathLst>
                <a:path w="18158" h="441" extrusionOk="0">
                  <a:moveTo>
                    <a:pt x="9085" y="0"/>
                  </a:moveTo>
                  <a:cubicBezTo>
                    <a:pt x="4073" y="0"/>
                    <a:pt x="1" y="227"/>
                    <a:pt x="1" y="227"/>
                  </a:cubicBezTo>
                  <a:cubicBezTo>
                    <a:pt x="1" y="227"/>
                    <a:pt x="4073" y="441"/>
                    <a:pt x="9085" y="441"/>
                  </a:cubicBezTo>
                  <a:cubicBezTo>
                    <a:pt x="14098" y="441"/>
                    <a:pt x="18158" y="227"/>
                    <a:pt x="18158" y="227"/>
                  </a:cubicBezTo>
                  <a:cubicBezTo>
                    <a:pt x="18158" y="227"/>
                    <a:pt x="14098" y="0"/>
                    <a:pt x="9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6"/>
            <p:cNvSpPr/>
            <p:nvPr/>
          </p:nvSpPr>
          <p:spPr>
            <a:xfrm>
              <a:off x="5392325" y="3114800"/>
              <a:ext cx="112550" cy="11325"/>
            </a:xfrm>
            <a:custGeom>
              <a:avLst/>
              <a:gdLst/>
              <a:ahLst/>
              <a:cxnLst/>
              <a:rect l="l" t="t" r="r" b="b"/>
              <a:pathLst>
                <a:path w="4502" h="453" extrusionOk="0">
                  <a:moveTo>
                    <a:pt x="2342" y="0"/>
                  </a:moveTo>
                  <a:cubicBezTo>
                    <a:pt x="2312" y="0"/>
                    <a:pt x="2281" y="0"/>
                    <a:pt x="2251" y="0"/>
                  </a:cubicBezTo>
                  <a:cubicBezTo>
                    <a:pt x="1001" y="0"/>
                    <a:pt x="1" y="227"/>
                    <a:pt x="1" y="227"/>
                  </a:cubicBezTo>
                  <a:cubicBezTo>
                    <a:pt x="1" y="227"/>
                    <a:pt x="1013" y="453"/>
                    <a:pt x="2251" y="453"/>
                  </a:cubicBezTo>
                  <a:cubicBezTo>
                    <a:pt x="3501" y="453"/>
                    <a:pt x="4501" y="227"/>
                    <a:pt x="4501" y="227"/>
                  </a:cubicBezTo>
                  <a:cubicBezTo>
                    <a:pt x="4501" y="227"/>
                    <a:pt x="3549" y="0"/>
                    <a:pt x="23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6"/>
            <p:cNvSpPr/>
            <p:nvPr/>
          </p:nvSpPr>
          <p:spPr>
            <a:xfrm>
              <a:off x="5403925" y="3084725"/>
              <a:ext cx="81900" cy="11050"/>
            </a:xfrm>
            <a:custGeom>
              <a:avLst/>
              <a:gdLst/>
              <a:ahLst/>
              <a:cxnLst/>
              <a:rect l="l" t="t" r="r" b="b"/>
              <a:pathLst>
                <a:path w="3276" h="442" extrusionOk="0">
                  <a:moveTo>
                    <a:pt x="1644" y="1"/>
                  </a:moveTo>
                  <a:cubicBezTo>
                    <a:pt x="727" y="1"/>
                    <a:pt x="1" y="227"/>
                    <a:pt x="1" y="227"/>
                  </a:cubicBezTo>
                  <a:cubicBezTo>
                    <a:pt x="1" y="227"/>
                    <a:pt x="727" y="441"/>
                    <a:pt x="1644" y="441"/>
                  </a:cubicBezTo>
                  <a:cubicBezTo>
                    <a:pt x="2549" y="441"/>
                    <a:pt x="3275" y="227"/>
                    <a:pt x="3275" y="227"/>
                  </a:cubicBezTo>
                  <a:cubicBezTo>
                    <a:pt x="3275" y="227"/>
                    <a:pt x="2537" y="1"/>
                    <a:pt x="1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6"/>
            <p:cNvSpPr/>
            <p:nvPr/>
          </p:nvSpPr>
          <p:spPr>
            <a:xfrm>
              <a:off x="5390250" y="3060025"/>
              <a:ext cx="81875" cy="11350"/>
            </a:xfrm>
            <a:custGeom>
              <a:avLst/>
              <a:gdLst/>
              <a:ahLst/>
              <a:cxnLst/>
              <a:rect l="l" t="t" r="r" b="b"/>
              <a:pathLst>
                <a:path w="3275" h="454" extrusionOk="0">
                  <a:moveTo>
                    <a:pt x="1631" y="1"/>
                  </a:moveTo>
                  <a:cubicBezTo>
                    <a:pt x="727" y="1"/>
                    <a:pt x="0" y="227"/>
                    <a:pt x="0" y="227"/>
                  </a:cubicBezTo>
                  <a:cubicBezTo>
                    <a:pt x="0" y="227"/>
                    <a:pt x="727" y="453"/>
                    <a:pt x="1631" y="453"/>
                  </a:cubicBezTo>
                  <a:cubicBezTo>
                    <a:pt x="2548" y="453"/>
                    <a:pt x="3275" y="227"/>
                    <a:pt x="3275" y="227"/>
                  </a:cubicBezTo>
                  <a:cubicBezTo>
                    <a:pt x="3275" y="227"/>
                    <a:pt x="2548" y="1"/>
                    <a:pt x="1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6"/>
            <p:cNvSpPr/>
            <p:nvPr/>
          </p:nvSpPr>
          <p:spPr>
            <a:xfrm>
              <a:off x="5384875" y="3024300"/>
              <a:ext cx="78925" cy="11350"/>
            </a:xfrm>
            <a:custGeom>
              <a:avLst/>
              <a:gdLst/>
              <a:ahLst/>
              <a:cxnLst/>
              <a:rect l="l" t="t" r="r" b="b"/>
              <a:pathLst>
                <a:path w="3157" h="454" extrusionOk="0">
                  <a:moveTo>
                    <a:pt x="1585" y="1"/>
                  </a:moveTo>
                  <a:cubicBezTo>
                    <a:pt x="715" y="1"/>
                    <a:pt x="1" y="227"/>
                    <a:pt x="1" y="227"/>
                  </a:cubicBezTo>
                  <a:cubicBezTo>
                    <a:pt x="1" y="227"/>
                    <a:pt x="703" y="453"/>
                    <a:pt x="1585" y="453"/>
                  </a:cubicBezTo>
                  <a:cubicBezTo>
                    <a:pt x="2442" y="453"/>
                    <a:pt x="3156" y="227"/>
                    <a:pt x="3156" y="227"/>
                  </a:cubicBezTo>
                  <a:cubicBezTo>
                    <a:pt x="3156" y="227"/>
                    <a:pt x="2442" y="1"/>
                    <a:pt x="1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6"/>
            <p:cNvSpPr/>
            <p:nvPr/>
          </p:nvSpPr>
          <p:spPr>
            <a:xfrm>
              <a:off x="5256600" y="2737675"/>
              <a:ext cx="404250" cy="11025"/>
            </a:xfrm>
            <a:custGeom>
              <a:avLst/>
              <a:gdLst/>
              <a:ahLst/>
              <a:cxnLst/>
              <a:rect l="l" t="t" r="r" b="b"/>
              <a:pathLst>
                <a:path w="16170" h="441" extrusionOk="0">
                  <a:moveTo>
                    <a:pt x="8085" y="0"/>
                  </a:moveTo>
                  <a:cubicBezTo>
                    <a:pt x="3620" y="0"/>
                    <a:pt x="0" y="215"/>
                    <a:pt x="0" y="215"/>
                  </a:cubicBezTo>
                  <a:cubicBezTo>
                    <a:pt x="0" y="215"/>
                    <a:pt x="3620" y="441"/>
                    <a:pt x="8085" y="441"/>
                  </a:cubicBezTo>
                  <a:cubicBezTo>
                    <a:pt x="12550" y="441"/>
                    <a:pt x="16169" y="215"/>
                    <a:pt x="16169" y="215"/>
                  </a:cubicBezTo>
                  <a:cubicBezTo>
                    <a:pt x="16169" y="215"/>
                    <a:pt x="12538" y="0"/>
                    <a:pt x="80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6"/>
            <p:cNvSpPr/>
            <p:nvPr/>
          </p:nvSpPr>
          <p:spPr>
            <a:xfrm>
              <a:off x="5264050" y="2693900"/>
              <a:ext cx="87825" cy="11350"/>
            </a:xfrm>
            <a:custGeom>
              <a:avLst/>
              <a:gdLst/>
              <a:ahLst/>
              <a:cxnLst/>
              <a:rect l="l" t="t" r="r" b="b"/>
              <a:pathLst>
                <a:path w="3513" h="454" extrusionOk="0">
                  <a:moveTo>
                    <a:pt x="1832" y="1"/>
                  </a:moveTo>
                  <a:cubicBezTo>
                    <a:pt x="1809" y="1"/>
                    <a:pt x="1786" y="1"/>
                    <a:pt x="1762" y="1"/>
                  </a:cubicBezTo>
                  <a:cubicBezTo>
                    <a:pt x="786" y="1"/>
                    <a:pt x="0" y="227"/>
                    <a:pt x="0" y="227"/>
                  </a:cubicBezTo>
                  <a:cubicBezTo>
                    <a:pt x="0" y="227"/>
                    <a:pt x="786" y="453"/>
                    <a:pt x="1762" y="453"/>
                  </a:cubicBezTo>
                  <a:cubicBezTo>
                    <a:pt x="2727" y="453"/>
                    <a:pt x="3512" y="227"/>
                    <a:pt x="3512" y="227"/>
                  </a:cubicBezTo>
                  <a:cubicBezTo>
                    <a:pt x="3512" y="227"/>
                    <a:pt x="2764" y="1"/>
                    <a:pt x="1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6"/>
            <p:cNvSpPr/>
            <p:nvPr/>
          </p:nvSpPr>
          <p:spPr>
            <a:xfrm>
              <a:off x="5226525" y="2653125"/>
              <a:ext cx="78900" cy="11050"/>
            </a:xfrm>
            <a:custGeom>
              <a:avLst/>
              <a:gdLst/>
              <a:ahLst/>
              <a:cxnLst/>
              <a:rect l="l" t="t" r="r" b="b"/>
              <a:pathLst>
                <a:path w="3156" h="442" extrusionOk="0">
                  <a:moveTo>
                    <a:pt x="1636" y="0"/>
                  </a:moveTo>
                  <a:cubicBezTo>
                    <a:pt x="1615" y="0"/>
                    <a:pt x="1594" y="1"/>
                    <a:pt x="1572" y="1"/>
                  </a:cubicBezTo>
                  <a:cubicBezTo>
                    <a:pt x="715" y="1"/>
                    <a:pt x="1" y="227"/>
                    <a:pt x="1" y="227"/>
                  </a:cubicBezTo>
                  <a:cubicBezTo>
                    <a:pt x="1" y="227"/>
                    <a:pt x="703" y="441"/>
                    <a:pt x="1572" y="441"/>
                  </a:cubicBezTo>
                  <a:cubicBezTo>
                    <a:pt x="2442" y="441"/>
                    <a:pt x="3156" y="227"/>
                    <a:pt x="3156" y="227"/>
                  </a:cubicBezTo>
                  <a:cubicBezTo>
                    <a:pt x="3156" y="227"/>
                    <a:pt x="2476" y="0"/>
                    <a:pt x="16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6"/>
            <p:cNvSpPr/>
            <p:nvPr/>
          </p:nvSpPr>
          <p:spPr>
            <a:xfrm>
              <a:off x="5209275" y="2614725"/>
              <a:ext cx="60450" cy="11350"/>
            </a:xfrm>
            <a:custGeom>
              <a:avLst/>
              <a:gdLst/>
              <a:ahLst/>
              <a:cxnLst/>
              <a:rect l="l" t="t" r="r" b="b"/>
              <a:pathLst>
                <a:path w="2418" h="454" extrusionOk="0">
                  <a:moveTo>
                    <a:pt x="1263" y="1"/>
                  </a:moveTo>
                  <a:cubicBezTo>
                    <a:pt x="1247" y="1"/>
                    <a:pt x="1231" y="1"/>
                    <a:pt x="1215" y="1"/>
                  </a:cubicBezTo>
                  <a:cubicBezTo>
                    <a:pt x="536" y="1"/>
                    <a:pt x="0" y="227"/>
                    <a:pt x="0" y="227"/>
                  </a:cubicBezTo>
                  <a:cubicBezTo>
                    <a:pt x="0" y="227"/>
                    <a:pt x="536" y="453"/>
                    <a:pt x="1215" y="453"/>
                  </a:cubicBezTo>
                  <a:cubicBezTo>
                    <a:pt x="1881" y="453"/>
                    <a:pt x="2417" y="227"/>
                    <a:pt x="2417" y="227"/>
                  </a:cubicBezTo>
                  <a:cubicBezTo>
                    <a:pt x="2417" y="227"/>
                    <a:pt x="1907" y="1"/>
                    <a:pt x="1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6"/>
            <p:cNvSpPr/>
            <p:nvPr/>
          </p:nvSpPr>
          <p:spPr>
            <a:xfrm>
              <a:off x="5168200" y="2578900"/>
              <a:ext cx="12225" cy="8975"/>
            </a:xfrm>
            <a:custGeom>
              <a:avLst/>
              <a:gdLst/>
              <a:ahLst/>
              <a:cxnLst/>
              <a:rect l="l" t="t" r="r" b="b"/>
              <a:pathLst>
                <a:path w="489" h="359" extrusionOk="0">
                  <a:moveTo>
                    <a:pt x="220" y="1"/>
                  </a:moveTo>
                  <a:cubicBezTo>
                    <a:pt x="156" y="1"/>
                    <a:pt x="88" y="14"/>
                    <a:pt x="60" y="65"/>
                  </a:cubicBezTo>
                  <a:cubicBezTo>
                    <a:pt x="0" y="160"/>
                    <a:pt x="131" y="351"/>
                    <a:pt x="131" y="351"/>
                  </a:cubicBezTo>
                  <a:cubicBezTo>
                    <a:pt x="131" y="351"/>
                    <a:pt x="182" y="358"/>
                    <a:pt x="242" y="358"/>
                  </a:cubicBezTo>
                  <a:cubicBezTo>
                    <a:pt x="313" y="358"/>
                    <a:pt x="397" y="348"/>
                    <a:pt x="429" y="303"/>
                  </a:cubicBezTo>
                  <a:cubicBezTo>
                    <a:pt x="488" y="220"/>
                    <a:pt x="357" y="17"/>
                    <a:pt x="357" y="17"/>
                  </a:cubicBezTo>
                  <a:cubicBezTo>
                    <a:pt x="357" y="17"/>
                    <a:pt x="291" y="1"/>
                    <a:pt x="2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6"/>
            <p:cNvSpPr/>
            <p:nvPr/>
          </p:nvSpPr>
          <p:spPr>
            <a:xfrm>
              <a:off x="2535425" y="2872200"/>
              <a:ext cx="25" cy="25"/>
            </a:xfrm>
            <a:custGeom>
              <a:avLst/>
              <a:gdLst/>
              <a:ahLst/>
              <a:cxnLst/>
              <a:rect l="l" t="t" r="r" b="b"/>
              <a:pathLst>
                <a:path w="1" h="1" fill="none" extrusionOk="0">
                  <a:moveTo>
                    <a:pt x="0"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6"/>
            <p:cNvSpPr/>
            <p:nvPr/>
          </p:nvSpPr>
          <p:spPr>
            <a:xfrm>
              <a:off x="2461300" y="2798700"/>
              <a:ext cx="84875" cy="11025"/>
            </a:xfrm>
            <a:custGeom>
              <a:avLst/>
              <a:gdLst/>
              <a:ahLst/>
              <a:cxnLst/>
              <a:rect l="l" t="t" r="r" b="b"/>
              <a:pathLst>
                <a:path w="3395" h="441" extrusionOk="0">
                  <a:moveTo>
                    <a:pt x="1691" y="0"/>
                  </a:moveTo>
                  <a:cubicBezTo>
                    <a:pt x="763" y="0"/>
                    <a:pt x="1" y="214"/>
                    <a:pt x="1" y="214"/>
                  </a:cubicBezTo>
                  <a:cubicBezTo>
                    <a:pt x="1" y="214"/>
                    <a:pt x="775" y="441"/>
                    <a:pt x="1691" y="441"/>
                  </a:cubicBezTo>
                  <a:cubicBezTo>
                    <a:pt x="2632" y="441"/>
                    <a:pt x="3394" y="214"/>
                    <a:pt x="3394" y="214"/>
                  </a:cubicBezTo>
                  <a:cubicBezTo>
                    <a:pt x="3394" y="214"/>
                    <a:pt x="2632" y="0"/>
                    <a:pt x="16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6"/>
            <p:cNvSpPr/>
            <p:nvPr/>
          </p:nvSpPr>
          <p:spPr>
            <a:xfrm>
              <a:off x="2501200" y="2843925"/>
              <a:ext cx="62525" cy="11075"/>
            </a:xfrm>
            <a:custGeom>
              <a:avLst/>
              <a:gdLst/>
              <a:ahLst/>
              <a:cxnLst/>
              <a:rect l="l" t="t" r="r" b="b"/>
              <a:pathLst>
                <a:path w="2501" h="443" extrusionOk="0">
                  <a:moveTo>
                    <a:pt x="1250" y="1"/>
                  </a:moveTo>
                  <a:cubicBezTo>
                    <a:pt x="560" y="1"/>
                    <a:pt x="0" y="227"/>
                    <a:pt x="0" y="227"/>
                  </a:cubicBezTo>
                  <a:cubicBezTo>
                    <a:pt x="0" y="227"/>
                    <a:pt x="508" y="443"/>
                    <a:pt x="1153" y="443"/>
                  </a:cubicBezTo>
                  <a:cubicBezTo>
                    <a:pt x="1185" y="443"/>
                    <a:pt x="1217" y="442"/>
                    <a:pt x="1250" y="441"/>
                  </a:cubicBezTo>
                  <a:cubicBezTo>
                    <a:pt x="1929" y="441"/>
                    <a:pt x="2501" y="227"/>
                    <a:pt x="2501" y="227"/>
                  </a:cubicBezTo>
                  <a:cubicBezTo>
                    <a:pt x="2501" y="227"/>
                    <a:pt x="1929" y="1"/>
                    <a:pt x="1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6"/>
            <p:cNvSpPr/>
            <p:nvPr/>
          </p:nvSpPr>
          <p:spPr>
            <a:xfrm>
              <a:off x="2512500" y="2810000"/>
              <a:ext cx="73850" cy="11325"/>
            </a:xfrm>
            <a:custGeom>
              <a:avLst/>
              <a:gdLst/>
              <a:ahLst/>
              <a:cxnLst/>
              <a:rect l="l" t="t" r="r" b="b"/>
              <a:pathLst>
                <a:path w="2954" h="453" extrusionOk="0">
                  <a:moveTo>
                    <a:pt x="1477" y="0"/>
                  </a:moveTo>
                  <a:cubicBezTo>
                    <a:pt x="656" y="0"/>
                    <a:pt x="1" y="227"/>
                    <a:pt x="1" y="227"/>
                  </a:cubicBezTo>
                  <a:cubicBezTo>
                    <a:pt x="1" y="227"/>
                    <a:pt x="656" y="453"/>
                    <a:pt x="1477" y="453"/>
                  </a:cubicBezTo>
                  <a:cubicBezTo>
                    <a:pt x="2299" y="453"/>
                    <a:pt x="2953" y="227"/>
                    <a:pt x="2953" y="227"/>
                  </a:cubicBezTo>
                  <a:cubicBezTo>
                    <a:pt x="2953" y="227"/>
                    <a:pt x="2299" y="0"/>
                    <a:pt x="14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6"/>
            <p:cNvSpPr/>
            <p:nvPr/>
          </p:nvSpPr>
          <p:spPr>
            <a:xfrm>
              <a:off x="2268125" y="2758800"/>
              <a:ext cx="351850" cy="11625"/>
            </a:xfrm>
            <a:custGeom>
              <a:avLst/>
              <a:gdLst/>
              <a:ahLst/>
              <a:cxnLst/>
              <a:rect l="l" t="t" r="r" b="b"/>
              <a:pathLst>
                <a:path w="14074" h="465" extrusionOk="0">
                  <a:moveTo>
                    <a:pt x="7037" y="1"/>
                  </a:moveTo>
                  <a:cubicBezTo>
                    <a:pt x="3156" y="1"/>
                    <a:pt x="1" y="227"/>
                    <a:pt x="1" y="227"/>
                  </a:cubicBezTo>
                  <a:cubicBezTo>
                    <a:pt x="1" y="227"/>
                    <a:pt x="3156" y="465"/>
                    <a:pt x="7061" y="465"/>
                  </a:cubicBezTo>
                  <a:cubicBezTo>
                    <a:pt x="10942" y="465"/>
                    <a:pt x="14074" y="227"/>
                    <a:pt x="14074" y="227"/>
                  </a:cubicBezTo>
                  <a:cubicBezTo>
                    <a:pt x="14074" y="227"/>
                    <a:pt x="10931" y="1"/>
                    <a:pt x="7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6"/>
            <p:cNvSpPr/>
            <p:nvPr/>
          </p:nvSpPr>
          <p:spPr>
            <a:xfrm>
              <a:off x="2313375" y="2673675"/>
              <a:ext cx="352150" cy="11025"/>
            </a:xfrm>
            <a:custGeom>
              <a:avLst/>
              <a:gdLst/>
              <a:ahLst/>
              <a:cxnLst/>
              <a:rect l="l" t="t" r="r" b="b"/>
              <a:pathLst>
                <a:path w="14086" h="441" extrusionOk="0">
                  <a:moveTo>
                    <a:pt x="7049" y="0"/>
                  </a:moveTo>
                  <a:cubicBezTo>
                    <a:pt x="3167" y="0"/>
                    <a:pt x="0" y="215"/>
                    <a:pt x="0" y="215"/>
                  </a:cubicBezTo>
                  <a:cubicBezTo>
                    <a:pt x="0" y="215"/>
                    <a:pt x="3167" y="441"/>
                    <a:pt x="7049" y="441"/>
                  </a:cubicBezTo>
                  <a:cubicBezTo>
                    <a:pt x="10930" y="441"/>
                    <a:pt x="14085" y="215"/>
                    <a:pt x="14085" y="215"/>
                  </a:cubicBezTo>
                  <a:cubicBezTo>
                    <a:pt x="14085" y="215"/>
                    <a:pt x="10930" y="0"/>
                    <a:pt x="70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6"/>
            <p:cNvSpPr/>
            <p:nvPr/>
          </p:nvSpPr>
          <p:spPr>
            <a:xfrm>
              <a:off x="2580675" y="2639750"/>
              <a:ext cx="102125" cy="11025"/>
            </a:xfrm>
            <a:custGeom>
              <a:avLst/>
              <a:gdLst/>
              <a:ahLst/>
              <a:cxnLst/>
              <a:rect l="l" t="t" r="r" b="b"/>
              <a:pathLst>
                <a:path w="4085" h="441" extrusionOk="0">
                  <a:moveTo>
                    <a:pt x="2036" y="0"/>
                  </a:moveTo>
                  <a:cubicBezTo>
                    <a:pt x="929" y="0"/>
                    <a:pt x="0" y="226"/>
                    <a:pt x="0" y="226"/>
                  </a:cubicBezTo>
                  <a:cubicBezTo>
                    <a:pt x="0" y="226"/>
                    <a:pt x="905" y="441"/>
                    <a:pt x="2036" y="441"/>
                  </a:cubicBezTo>
                  <a:cubicBezTo>
                    <a:pt x="3155" y="441"/>
                    <a:pt x="4084" y="226"/>
                    <a:pt x="4084" y="226"/>
                  </a:cubicBezTo>
                  <a:cubicBezTo>
                    <a:pt x="4084" y="226"/>
                    <a:pt x="3167" y="0"/>
                    <a:pt x="20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6"/>
            <p:cNvSpPr/>
            <p:nvPr/>
          </p:nvSpPr>
          <p:spPr>
            <a:xfrm>
              <a:off x="2625900" y="2605500"/>
              <a:ext cx="68800" cy="11050"/>
            </a:xfrm>
            <a:custGeom>
              <a:avLst/>
              <a:gdLst/>
              <a:ahLst/>
              <a:cxnLst/>
              <a:rect l="l" t="t" r="r" b="b"/>
              <a:pathLst>
                <a:path w="2752" h="442" extrusionOk="0">
                  <a:moveTo>
                    <a:pt x="1382" y="1"/>
                  </a:moveTo>
                  <a:cubicBezTo>
                    <a:pt x="620" y="1"/>
                    <a:pt x="1" y="227"/>
                    <a:pt x="1" y="227"/>
                  </a:cubicBezTo>
                  <a:cubicBezTo>
                    <a:pt x="1" y="227"/>
                    <a:pt x="620" y="441"/>
                    <a:pt x="1382" y="441"/>
                  </a:cubicBezTo>
                  <a:cubicBezTo>
                    <a:pt x="2132" y="441"/>
                    <a:pt x="2751" y="227"/>
                    <a:pt x="2751" y="227"/>
                  </a:cubicBezTo>
                  <a:cubicBezTo>
                    <a:pt x="2751" y="227"/>
                    <a:pt x="2132"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6"/>
            <p:cNvSpPr/>
            <p:nvPr/>
          </p:nvSpPr>
          <p:spPr>
            <a:xfrm>
              <a:off x="2671450" y="2571575"/>
              <a:ext cx="39325" cy="11350"/>
            </a:xfrm>
            <a:custGeom>
              <a:avLst/>
              <a:gdLst/>
              <a:ahLst/>
              <a:cxnLst/>
              <a:rect l="l" t="t" r="r" b="b"/>
              <a:pathLst>
                <a:path w="1573" h="454" extrusionOk="0">
                  <a:moveTo>
                    <a:pt x="786" y="1"/>
                  </a:moveTo>
                  <a:cubicBezTo>
                    <a:pt x="358" y="1"/>
                    <a:pt x="1" y="227"/>
                    <a:pt x="1" y="227"/>
                  </a:cubicBezTo>
                  <a:cubicBezTo>
                    <a:pt x="1" y="227"/>
                    <a:pt x="358" y="453"/>
                    <a:pt x="786" y="453"/>
                  </a:cubicBezTo>
                  <a:cubicBezTo>
                    <a:pt x="1227" y="453"/>
                    <a:pt x="1572" y="227"/>
                    <a:pt x="1572" y="227"/>
                  </a:cubicBezTo>
                  <a:cubicBezTo>
                    <a:pt x="1572" y="227"/>
                    <a:pt x="1239" y="1"/>
                    <a:pt x="7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6"/>
            <p:cNvSpPr/>
            <p:nvPr/>
          </p:nvSpPr>
          <p:spPr>
            <a:xfrm>
              <a:off x="2711350" y="2577225"/>
              <a:ext cx="25" cy="25"/>
            </a:xfrm>
            <a:custGeom>
              <a:avLst/>
              <a:gdLst/>
              <a:ahLst/>
              <a:cxnLst/>
              <a:rect l="l" t="t" r="r" b="b"/>
              <a:pathLst>
                <a:path w="1" h="1" fill="none" extrusionOk="0">
                  <a:moveTo>
                    <a:pt x="0"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6"/>
            <p:cNvSpPr/>
            <p:nvPr/>
          </p:nvSpPr>
          <p:spPr>
            <a:xfrm>
              <a:off x="2705675" y="2509075"/>
              <a:ext cx="39625" cy="11325"/>
            </a:xfrm>
            <a:custGeom>
              <a:avLst/>
              <a:gdLst/>
              <a:ahLst/>
              <a:cxnLst/>
              <a:rect l="l" t="t" r="r" b="b"/>
              <a:pathLst>
                <a:path w="1585" h="453" extrusionOk="0">
                  <a:moveTo>
                    <a:pt x="787" y="0"/>
                  </a:moveTo>
                  <a:cubicBezTo>
                    <a:pt x="358" y="0"/>
                    <a:pt x="1" y="226"/>
                    <a:pt x="1" y="226"/>
                  </a:cubicBezTo>
                  <a:cubicBezTo>
                    <a:pt x="1" y="226"/>
                    <a:pt x="358" y="453"/>
                    <a:pt x="787" y="453"/>
                  </a:cubicBezTo>
                  <a:cubicBezTo>
                    <a:pt x="1227" y="453"/>
                    <a:pt x="1584" y="226"/>
                    <a:pt x="1584" y="226"/>
                  </a:cubicBezTo>
                  <a:cubicBezTo>
                    <a:pt x="1584" y="226"/>
                    <a:pt x="1239" y="0"/>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6"/>
            <p:cNvSpPr/>
            <p:nvPr/>
          </p:nvSpPr>
          <p:spPr>
            <a:xfrm>
              <a:off x="2739625" y="2492100"/>
              <a:ext cx="28300" cy="11050"/>
            </a:xfrm>
            <a:custGeom>
              <a:avLst/>
              <a:gdLst/>
              <a:ahLst/>
              <a:cxnLst/>
              <a:rect l="l" t="t" r="r" b="b"/>
              <a:pathLst>
                <a:path w="1132" h="442" extrusionOk="0">
                  <a:moveTo>
                    <a:pt x="560" y="1"/>
                  </a:moveTo>
                  <a:cubicBezTo>
                    <a:pt x="250" y="1"/>
                    <a:pt x="0" y="215"/>
                    <a:pt x="0" y="215"/>
                  </a:cubicBezTo>
                  <a:cubicBezTo>
                    <a:pt x="0" y="215"/>
                    <a:pt x="250" y="441"/>
                    <a:pt x="560" y="441"/>
                  </a:cubicBezTo>
                  <a:cubicBezTo>
                    <a:pt x="869" y="441"/>
                    <a:pt x="1131" y="215"/>
                    <a:pt x="1131" y="215"/>
                  </a:cubicBezTo>
                  <a:cubicBezTo>
                    <a:pt x="1131" y="215"/>
                    <a:pt x="881" y="1"/>
                    <a:pt x="5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6"/>
            <p:cNvSpPr/>
            <p:nvPr/>
          </p:nvSpPr>
          <p:spPr>
            <a:xfrm>
              <a:off x="2404750" y="2417975"/>
              <a:ext cx="431625" cy="11100"/>
            </a:xfrm>
            <a:custGeom>
              <a:avLst/>
              <a:gdLst/>
              <a:ahLst/>
              <a:cxnLst/>
              <a:rect l="l" t="t" r="r" b="b"/>
              <a:pathLst>
                <a:path w="17265" h="444" extrusionOk="0">
                  <a:moveTo>
                    <a:pt x="8633" y="1"/>
                  </a:moveTo>
                  <a:cubicBezTo>
                    <a:pt x="3870" y="1"/>
                    <a:pt x="1" y="227"/>
                    <a:pt x="1" y="227"/>
                  </a:cubicBezTo>
                  <a:cubicBezTo>
                    <a:pt x="1" y="227"/>
                    <a:pt x="3500" y="443"/>
                    <a:pt x="7957" y="443"/>
                  </a:cubicBezTo>
                  <a:cubicBezTo>
                    <a:pt x="8180" y="443"/>
                    <a:pt x="8405" y="443"/>
                    <a:pt x="8633" y="441"/>
                  </a:cubicBezTo>
                  <a:cubicBezTo>
                    <a:pt x="13395" y="441"/>
                    <a:pt x="17265" y="227"/>
                    <a:pt x="17265" y="227"/>
                  </a:cubicBezTo>
                  <a:cubicBezTo>
                    <a:pt x="17265" y="227"/>
                    <a:pt x="13395" y="1"/>
                    <a:pt x="86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6"/>
            <p:cNvSpPr/>
            <p:nvPr/>
          </p:nvSpPr>
          <p:spPr>
            <a:xfrm>
              <a:off x="2625900" y="2361425"/>
              <a:ext cx="193225" cy="11050"/>
            </a:xfrm>
            <a:custGeom>
              <a:avLst/>
              <a:gdLst/>
              <a:ahLst/>
              <a:cxnLst/>
              <a:rect l="l" t="t" r="r" b="b"/>
              <a:pathLst>
                <a:path w="7729" h="442" extrusionOk="0">
                  <a:moveTo>
                    <a:pt x="3882" y="1"/>
                  </a:moveTo>
                  <a:cubicBezTo>
                    <a:pt x="1739" y="1"/>
                    <a:pt x="1" y="227"/>
                    <a:pt x="1" y="227"/>
                  </a:cubicBezTo>
                  <a:cubicBezTo>
                    <a:pt x="1" y="227"/>
                    <a:pt x="1739" y="441"/>
                    <a:pt x="3882" y="441"/>
                  </a:cubicBezTo>
                  <a:cubicBezTo>
                    <a:pt x="6002" y="441"/>
                    <a:pt x="7728" y="227"/>
                    <a:pt x="7728" y="227"/>
                  </a:cubicBezTo>
                  <a:cubicBezTo>
                    <a:pt x="7728" y="227"/>
                    <a:pt x="6002" y="1"/>
                    <a:pt x="38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6"/>
            <p:cNvSpPr/>
            <p:nvPr/>
          </p:nvSpPr>
          <p:spPr>
            <a:xfrm>
              <a:off x="2620550" y="2344175"/>
              <a:ext cx="221775" cy="11325"/>
            </a:xfrm>
            <a:custGeom>
              <a:avLst/>
              <a:gdLst/>
              <a:ahLst/>
              <a:cxnLst/>
              <a:rect l="l" t="t" r="r" b="b"/>
              <a:pathLst>
                <a:path w="8871" h="453" extrusionOk="0">
                  <a:moveTo>
                    <a:pt x="4430" y="0"/>
                  </a:moveTo>
                  <a:cubicBezTo>
                    <a:pt x="1977" y="0"/>
                    <a:pt x="1" y="226"/>
                    <a:pt x="1" y="226"/>
                  </a:cubicBezTo>
                  <a:cubicBezTo>
                    <a:pt x="1" y="226"/>
                    <a:pt x="1977" y="453"/>
                    <a:pt x="4430" y="453"/>
                  </a:cubicBezTo>
                  <a:cubicBezTo>
                    <a:pt x="6882" y="453"/>
                    <a:pt x="8871" y="226"/>
                    <a:pt x="8871" y="226"/>
                  </a:cubicBezTo>
                  <a:cubicBezTo>
                    <a:pt x="8871" y="226"/>
                    <a:pt x="6871" y="0"/>
                    <a:pt x="4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6"/>
            <p:cNvSpPr/>
            <p:nvPr/>
          </p:nvSpPr>
          <p:spPr>
            <a:xfrm>
              <a:off x="2694075" y="2219150"/>
              <a:ext cx="352150" cy="11350"/>
            </a:xfrm>
            <a:custGeom>
              <a:avLst/>
              <a:gdLst/>
              <a:ahLst/>
              <a:cxnLst/>
              <a:rect l="l" t="t" r="r" b="b"/>
              <a:pathLst>
                <a:path w="14086" h="454" extrusionOk="0">
                  <a:moveTo>
                    <a:pt x="7049" y="1"/>
                  </a:moveTo>
                  <a:cubicBezTo>
                    <a:pt x="3156" y="1"/>
                    <a:pt x="0" y="227"/>
                    <a:pt x="0" y="227"/>
                  </a:cubicBezTo>
                  <a:cubicBezTo>
                    <a:pt x="0" y="227"/>
                    <a:pt x="3156" y="453"/>
                    <a:pt x="7049" y="453"/>
                  </a:cubicBezTo>
                  <a:cubicBezTo>
                    <a:pt x="10930" y="453"/>
                    <a:pt x="14086" y="227"/>
                    <a:pt x="14086" y="227"/>
                  </a:cubicBezTo>
                  <a:cubicBezTo>
                    <a:pt x="14086" y="227"/>
                    <a:pt x="10930" y="1"/>
                    <a:pt x="70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6"/>
            <p:cNvSpPr/>
            <p:nvPr/>
          </p:nvSpPr>
          <p:spPr>
            <a:xfrm>
              <a:off x="2909875" y="2173900"/>
              <a:ext cx="142300" cy="11050"/>
            </a:xfrm>
            <a:custGeom>
              <a:avLst/>
              <a:gdLst/>
              <a:ahLst/>
              <a:cxnLst/>
              <a:rect l="l" t="t" r="r" b="b"/>
              <a:pathLst>
                <a:path w="5692" h="442" extrusionOk="0">
                  <a:moveTo>
                    <a:pt x="2846" y="1"/>
                  </a:moveTo>
                  <a:cubicBezTo>
                    <a:pt x="1274" y="1"/>
                    <a:pt x="1" y="227"/>
                    <a:pt x="1" y="227"/>
                  </a:cubicBezTo>
                  <a:cubicBezTo>
                    <a:pt x="1" y="227"/>
                    <a:pt x="1286" y="441"/>
                    <a:pt x="2846" y="441"/>
                  </a:cubicBezTo>
                  <a:cubicBezTo>
                    <a:pt x="4430" y="441"/>
                    <a:pt x="5692" y="227"/>
                    <a:pt x="5692" y="227"/>
                  </a:cubicBezTo>
                  <a:cubicBezTo>
                    <a:pt x="5692" y="227"/>
                    <a:pt x="4406" y="1"/>
                    <a:pt x="2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16"/>
          <p:cNvGrpSpPr/>
          <p:nvPr/>
        </p:nvGrpSpPr>
        <p:grpSpPr>
          <a:xfrm>
            <a:off x="142844" y="1260150"/>
            <a:ext cx="3809956" cy="2885070"/>
            <a:chOff x="142844" y="1260150"/>
            <a:chExt cx="3809956" cy="2885070"/>
          </a:xfrm>
        </p:grpSpPr>
        <p:sp>
          <p:nvSpPr>
            <p:cNvPr id="492" name="Google Shape;492;p16"/>
            <p:cNvSpPr/>
            <p:nvPr/>
          </p:nvSpPr>
          <p:spPr>
            <a:xfrm>
              <a:off x="142844" y="3643320"/>
              <a:ext cx="3143272" cy="501900"/>
            </a:xfrm>
            <a:prstGeom prst="rect">
              <a:avLst/>
            </a:prstGeom>
            <a:noFill/>
            <a:ln>
              <a:noFill/>
            </a:ln>
          </p:spPr>
          <p:txBody>
            <a:bodyPr spcFirstLastPara="1" wrap="square" lIns="270000" tIns="91425" rIns="274300" bIns="91425" anchor="ctr" anchorCtr="0">
              <a:noAutofit/>
            </a:bodyPr>
            <a:lstStyle/>
            <a:p>
              <a:pPr marL="0" marR="0" lvl="0" indent="0" algn="l" rtl="0">
                <a:spcBef>
                  <a:spcPts val="0"/>
                </a:spcBef>
                <a:spcAft>
                  <a:spcPts val="0"/>
                </a:spcAft>
                <a:buClr>
                  <a:srgbClr val="000000"/>
                </a:buClr>
                <a:buSzPts val="1100"/>
                <a:buFont typeface="Arial"/>
                <a:buNone/>
              </a:pPr>
              <a:r>
                <a:rPr lang="en" sz="1600" b="1" dirty="0" smtClean="0">
                  <a:solidFill>
                    <a:schemeClr val="accent5"/>
                  </a:solidFill>
                  <a:latin typeface="Merriweather" charset="0"/>
                  <a:ea typeface="Livvic"/>
                  <a:cs typeface="Livvic"/>
                  <a:sym typeface="Livvic"/>
                </a:rPr>
                <a:t>Plight of rural woman</a:t>
              </a:r>
              <a:endParaRPr sz="1600" b="1">
                <a:solidFill>
                  <a:schemeClr val="accent5"/>
                </a:solidFill>
                <a:latin typeface="Merriweather" charset="0"/>
                <a:ea typeface="Livvic"/>
                <a:cs typeface="Livvic"/>
                <a:sym typeface="Livvic"/>
              </a:endParaRPr>
            </a:p>
          </p:txBody>
        </p:sp>
        <p:sp>
          <p:nvSpPr>
            <p:cNvPr id="493" name="Google Shape;493;p16"/>
            <p:cNvSpPr txBox="1"/>
            <p:nvPr/>
          </p:nvSpPr>
          <p:spPr>
            <a:xfrm>
              <a:off x="558598" y="1651905"/>
              <a:ext cx="15654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a:solidFill>
                  <a:schemeClr val="dk2"/>
                </a:solidFill>
                <a:latin typeface="Merriweather"/>
                <a:ea typeface="Merriweather"/>
                <a:cs typeface="Merriweather"/>
                <a:sym typeface="Merriweather"/>
              </a:endParaRPr>
            </a:p>
          </p:txBody>
        </p:sp>
        <p:sp>
          <p:nvSpPr>
            <p:cNvPr id="494" name="Google Shape;494;p16"/>
            <p:cNvSpPr txBox="1"/>
            <p:nvPr/>
          </p:nvSpPr>
          <p:spPr>
            <a:xfrm>
              <a:off x="558600" y="1260150"/>
              <a:ext cx="7845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a:solidFill>
                  <a:schemeClr val="dk2"/>
                </a:solidFill>
                <a:latin typeface="Merriweather"/>
                <a:ea typeface="Merriweather"/>
                <a:cs typeface="Merriweather"/>
                <a:sym typeface="Merriweather"/>
              </a:endParaRPr>
            </a:p>
          </p:txBody>
        </p:sp>
        <p:cxnSp>
          <p:nvCxnSpPr>
            <p:cNvPr id="495" name="Google Shape;495;p16"/>
            <p:cNvCxnSpPr>
              <a:stCxn id="494" idx="3"/>
            </p:cNvCxnSpPr>
            <p:nvPr/>
          </p:nvCxnSpPr>
          <p:spPr>
            <a:xfrm>
              <a:off x="1343100" y="1443000"/>
              <a:ext cx="2609700" cy="947700"/>
            </a:xfrm>
            <a:prstGeom prst="bentConnector3">
              <a:avLst>
                <a:gd name="adj1" fmla="val 50000"/>
              </a:avLst>
            </a:prstGeom>
            <a:noFill/>
            <a:ln w="28575" cap="flat" cmpd="sng">
              <a:solidFill>
                <a:schemeClr val="dk2"/>
              </a:solidFill>
              <a:prstDash val="solid"/>
              <a:round/>
              <a:headEnd type="none" w="med" len="med"/>
              <a:tailEnd type="oval" w="med" len="med"/>
            </a:ln>
          </p:spPr>
        </p:cxnSp>
      </p:grpSp>
      <p:grpSp>
        <p:nvGrpSpPr>
          <p:cNvPr id="496" name="Google Shape;496;p16"/>
          <p:cNvGrpSpPr/>
          <p:nvPr/>
        </p:nvGrpSpPr>
        <p:grpSpPr>
          <a:xfrm>
            <a:off x="285720" y="1500180"/>
            <a:ext cx="2143140" cy="2441466"/>
            <a:chOff x="285720" y="1500180"/>
            <a:chExt cx="2143140" cy="2441466"/>
          </a:xfrm>
        </p:grpSpPr>
        <p:sp>
          <p:nvSpPr>
            <p:cNvPr id="497" name="Google Shape;497;p16"/>
            <p:cNvSpPr/>
            <p:nvPr/>
          </p:nvSpPr>
          <p:spPr>
            <a:xfrm>
              <a:off x="285720" y="1500180"/>
              <a:ext cx="2143140" cy="501900"/>
            </a:xfrm>
            <a:prstGeom prst="rect">
              <a:avLst/>
            </a:prstGeom>
            <a:noFill/>
            <a:ln>
              <a:noFill/>
            </a:ln>
          </p:spPr>
          <p:txBody>
            <a:bodyPr spcFirstLastPara="1" wrap="square" lIns="274300" tIns="91425" rIns="274300" bIns="91425" anchor="ctr" anchorCtr="0">
              <a:noAutofit/>
            </a:bodyPr>
            <a:lstStyle/>
            <a:p>
              <a:pPr marL="0" marR="0" lvl="0" indent="0" algn="l" rtl="0">
                <a:spcBef>
                  <a:spcPts val="0"/>
                </a:spcBef>
                <a:spcAft>
                  <a:spcPts val="0"/>
                </a:spcAft>
                <a:buClr>
                  <a:srgbClr val="000000"/>
                </a:buClr>
                <a:buSzPts val="1100"/>
                <a:buFont typeface="Arial"/>
                <a:buNone/>
              </a:pPr>
              <a:r>
                <a:rPr lang="en" sz="1800" dirty="0" smtClean="0">
                  <a:solidFill>
                    <a:schemeClr val="dk1"/>
                  </a:solidFill>
                  <a:latin typeface="Merriweather" charset="0"/>
                  <a:ea typeface="Livvic"/>
                  <a:cs typeface="Livvic"/>
                  <a:sym typeface="Livvic"/>
                </a:rPr>
                <a:t> </a:t>
              </a:r>
              <a:r>
                <a:rPr lang="en" sz="1800" dirty="0" smtClean="0">
                  <a:solidFill>
                    <a:schemeClr val="bg2"/>
                  </a:solidFill>
                  <a:latin typeface="Merriweather" charset="0"/>
                  <a:ea typeface="Livvic"/>
                  <a:cs typeface="Livvic"/>
                  <a:sym typeface="Livvic"/>
                </a:rPr>
                <a:t>East </a:t>
              </a:r>
              <a:r>
                <a:rPr lang="en" sz="1800" dirty="0" smtClean="0">
                  <a:solidFill>
                    <a:schemeClr val="bg2"/>
                  </a:solidFill>
                  <a:latin typeface="Merriweather" charset="0"/>
                  <a:ea typeface="Livvic"/>
                  <a:cs typeface="Livvic"/>
                  <a:sym typeface="Livvic"/>
                </a:rPr>
                <a:t>vs. </a:t>
              </a:r>
              <a:r>
                <a:rPr lang="en" sz="1800" dirty="0" smtClean="0">
                  <a:solidFill>
                    <a:schemeClr val="bg2"/>
                  </a:solidFill>
                  <a:latin typeface="Merriweather" charset="0"/>
                  <a:ea typeface="Livvic"/>
                  <a:cs typeface="Livvic"/>
                  <a:sym typeface="Livvic"/>
                </a:rPr>
                <a:t>West</a:t>
              </a:r>
              <a:endParaRPr sz="1800">
                <a:solidFill>
                  <a:schemeClr val="bg2"/>
                </a:solidFill>
                <a:latin typeface="Merriweather" charset="0"/>
                <a:ea typeface="Livvic"/>
                <a:cs typeface="Livvic"/>
                <a:sym typeface="Livvic"/>
              </a:endParaRPr>
            </a:p>
          </p:txBody>
        </p:sp>
        <p:sp>
          <p:nvSpPr>
            <p:cNvPr id="498" name="Google Shape;498;p16"/>
            <p:cNvSpPr txBox="1"/>
            <p:nvPr/>
          </p:nvSpPr>
          <p:spPr>
            <a:xfrm>
              <a:off x="558598" y="3575946"/>
              <a:ext cx="15654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a:solidFill>
                  <a:schemeClr val="accent1"/>
                </a:solidFill>
                <a:latin typeface="Merriweather"/>
                <a:ea typeface="Merriweather"/>
                <a:cs typeface="Merriweather"/>
                <a:sym typeface="Merriweather"/>
              </a:endParaRPr>
            </a:p>
          </p:txBody>
        </p:sp>
        <p:sp>
          <p:nvSpPr>
            <p:cNvPr id="499" name="Google Shape;499;p16"/>
            <p:cNvSpPr txBox="1"/>
            <p:nvPr/>
          </p:nvSpPr>
          <p:spPr>
            <a:xfrm>
              <a:off x="558600" y="3207550"/>
              <a:ext cx="784500"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b="1">
                <a:solidFill>
                  <a:schemeClr val="accent1"/>
                </a:solidFill>
                <a:latin typeface="Merriweather"/>
                <a:ea typeface="Merriweather"/>
                <a:cs typeface="Merriweather"/>
                <a:sym typeface="Merriweather"/>
              </a:endParaRPr>
            </a:p>
          </p:txBody>
        </p:sp>
      </p:grpSp>
      <p:grpSp>
        <p:nvGrpSpPr>
          <p:cNvPr id="501" name="Google Shape;501;p16"/>
          <p:cNvGrpSpPr/>
          <p:nvPr/>
        </p:nvGrpSpPr>
        <p:grpSpPr>
          <a:xfrm>
            <a:off x="6429388" y="1274650"/>
            <a:ext cx="2714612" cy="870306"/>
            <a:chOff x="6429388" y="1274650"/>
            <a:chExt cx="2714612" cy="870306"/>
          </a:xfrm>
        </p:grpSpPr>
        <p:sp>
          <p:nvSpPr>
            <p:cNvPr id="502" name="Google Shape;502;p16"/>
            <p:cNvSpPr/>
            <p:nvPr/>
          </p:nvSpPr>
          <p:spPr>
            <a:xfrm>
              <a:off x="6429388" y="1643056"/>
              <a:ext cx="2714612" cy="501900"/>
            </a:xfrm>
            <a:prstGeom prst="rect">
              <a:avLst/>
            </a:prstGeom>
            <a:noFill/>
            <a:ln>
              <a:noFill/>
            </a:ln>
          </p:spPr>
          <p:txBody>
            <a:bodyPr spcFirstLastPara="1" wrap="square" lIns="90000" tIns="91425" rIns="274300" bIns="91425" anchor="ctr" anchorCtr="0">
              <a:noAutofit/>
            </a:bodyPr>
            <a:lstStyle/>
            <a:p>
              <a:pPr marL="0" marR="0" lvl="0" indent="0" algn="r" rtl="0">
                <a:spcBef>
                  <a:spcPts val="0"/>
                </a:spcBef>
                <a:spcAft>
                  <a:spcPts val="0"/>
                </a:spcAft>
                <a:buClr>
                  <a:srgbClr val="000000"/>
                </a:buClr>
                <a:buSzPts val="1100"/>
                <a:buFont typeface="Arial"/>
                <a:buNone/>
              </a:pPr>
              <a:r>
                <a:rPr lang="en" sz="1800" dirty="0" smtClean="0">
                  <a:solidFill>
                    <a:schemeClr val="bg2"/>
                  </a:solidFill>
                  <a:latin typeface="Merriweather" charset="0"/>
                  <a:ea typeface="Livvic"/>
                  <a:cs typeface="Livvic"/>
                  <a:sym typeface="Livvic"/>
                </a:rPr>
                <a:t>Resistance, Rebellion and Death</a:t>
              </a:r>
              <a:endParaRPr sz="1800">
                <a:solidFill>
                  <a:schemeClr val="bg2"/>
                </a:solidFill>
                <a:latin typeface="Merriweather" charset="0"/>
                <a:ea typeface="Livvic"/>
                <a:cs typeface="Livvic"/>
                <a:sym typeface="Livvic"/>
              </a:endParaRPr>
            </a:p>
          </p:txBody>
        </p:sp>
        <p:sp>
          <p:nvSpPr>
            <p:cNvPr id="503" name="Google Shape;503;p16"/>
            <p:cNvSpPr txBox="1"/>
            <p:nvPr/>
          </p:nvSpPr>
          <p:spPr>
            <a:xfrm>
              <a:off x="7020002" y="1637446"/>
              <a:ext cx="1565400" cy="365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800" b="1">
                <a:solidFill>
                  <a:schemeClr val="lt2"/>
                </a:solidFill>
                <a:latin typeface="Merriweather"/>
                <a:ea typeface="Merriweather"/>
                <a:cs typeface="Merriweather"/>
                <a:sym typeface="Merriweather"/>
              </a:endParaRPr>
            </a:p>
          </p:txBody>
        </p:sp>
        <p:sp>
          <p:nvSpPr>
            <p:cNvPr id="504" name="Google Shape;504;p16"/>
            <p:cNvSpPr txBox="1"/>
            <p:nvPr/>
          </p:nvSpPr>
          <p:spPr>
            <a:xfrm>
              <a:off x="7800976" y="1274650"/>
              <a:ext cx="784500" cy="365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800" b="1">
                <a:solidFill>
                  <a:schemeClr val="lt2"/>
                </a:solidFill>
                <a:latin typeface="Merriweather"/>
                <a:ea typeface="Merriweather"/>
                <a:cs typeface="Merriweather"/>
                <a:sym typeface="Merriweather"/>
              </a:endParaRPr>
            </a:p>
          </p:txBody>
        </p:sp>
      </p:grpSp>
      <p:grpSp>
        <p:nvGrpSpPr>
          <p:cNvPr id="506" name="Google Shape;506;p16"/>
          <p:cNvGrpSpPr/>
          <p:nvPr/>
        </p:nvGrpSpPr>
        <p:grpSpPr>
          <a:xfrm>
            <a:off x="4929190" y="3210375"/>
            <a:ext cx="4429124" cy="934845"/>
            <a:chOff x="4929190" y="3210375"/>
            <a:chExt cx="4429124" cy="934845"/>
          </a:xfrm>
        </p:grpSpPr>
        <p:sp>
          <p:nvSpPr>
            <p:cNvPr id="507" name="Google Shape;507;p16"/>
            <p:cNvSpPr/>
            <p:nvPr/>
          </p:nvSpPr>
          <p:spPr>
            <a:xfrm>
              <a:off x="4929190" y="3643320"/>
              <a:ext cx="4429124" cy="501900"/>
            </a:xfrm>
            <a:prstGeom prst="rect">
              <a:avLst/>
            </a:prstGeom>
            <a:noFill/>
            <a:ln>
              <a:noFill/>
            </a:ln>
          </p:spPr>
          <p:txBody>
            <a:bodyPr spcFirstLastPara="1" wrap="square" lIns="90000" tIns="91425" rIns="274300" bIns="91425" anchor="ctr" anchorCtr="0">
              <a:noAutofit/>
            </a:bodyPr>
            <a:lstStyle/>
            <a:p>
              <a:pPr algn="r"/>
              <a:r>
                <a:rPr lang="en-IN" b="1" dirty="0" smtClean="0">
                  <a:solidFill>
                    <a:schemeClr val="tx2"/>
                  </a:solidFill>
                  <a:latin typeface="Merriweather" charset="0"/>
                </a:rPr>
                <a:t>Western values  - Modern and  Materialistic</a:t>
              </a:r>
            </a:p>
            <a:p>
              <a:pPr algn="r"/>
              <a:r>
                <a:rPr lang="en-US" b="1" dirty="0" smtClean="0">
                  <a:solidFill>
                    <a:schemeClr val="tx2"/>
                  </a:solidFill>
                  <a:latin typeface="Merriweather" charset="0"/>
                </a:rPr>
                <a:t>Indian values -   Traditional and Spiritual</a:t>
              </a:r>
              <a:endParaRPr lang="en-IN" b="1" dirty="0">
                <a:solidFill>
                  <a:schemeClr val="tx2"/>
                </a:solidFill>
                <a:latin typeface="Merriweather" charset="0"/>
              </a:endParaRPr>
            </a:p>
          </p:txBody>
        </p:sp>
        <p:sp>
          <p:nvSpPr>
            <p:cNvPr id="508" name="Google Shape;508;p16"/>
            <p:cNvSpPr txBox="1"/>
            <p:nvPr/>
          </p:nvSpPr>
          <p:spPr>
            <a:xfrm>
              <a:off x="7019899" y="3573173"/>
              <a:ext cx="1565400" cy="365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800" b="1">
                <a:solidFill>
                  <a:schemeClr val="accent2"/>
                </a:solidFill>
                <a:latin typeface="Merriweather"/>
                <a:ea typeface="Merriweather"/>
                <a:cs typeface="Merriweather"/>
                <a:sym typeface="Merriweather"/>
              </a:endParaRPr>
            </a:p>
          </p:txBody>
        </p:sp>
        <p:sp>
          <p:nvSpPr>
            <p:cNvPr id="509" name="Google Shape;509;p16"/>
            <p:cNvSpPr txBox="1"/>
            <p:nvPr/>
          </p:nvSpPr>
          <p:spPr>
            <a:xfrm>
              <a:off x="7800802" y="3210375"/>
              <a:ext cx="784500" cy="365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800" b="1">
                <a:solidFill>
                  <a:schemeClr val="accent2"/>
                </a:solidFill>
                <a:latin typeface="Merriweather"/>
                <a:ea typeface="Merriweather"/>
                <a:cs typeface="Merriweather"/>
                <a:sym typeface="Merriweather"/>
              </a:endParaRPr>
            </a:p>
          </p:txBody>
        </p:sp>
      </p:grpSp>
      <p:cxnSp>
        <p:nvCxnSpPr>
          <p:cNvPr id="512" name="Google Shape;495;p16"/>
          <p:cNvCxnSpPr/>
          <p:nvPr/>
        </p:nvCxnSpPr>
        <p:spPr>
          <a:xfrm rot="10800000" flipV="1">
            <a:off x="5143504" y="1428742"/>
            <a:ext cx="2533836" cy="947700"/>
          </a:xfrm>
          <a:prstGeom prst="bentConnector3">
            <a:avLst>
              <a:gd name="adj1" fmla="val 50000"/>
            </a:avLst>
          </a:prstGeom>
          <a:noFill/>
          <a:ln w="28575" cap="flat" cmpd="sng">
            <a:solidFill>
              <a:schemeClr val="dk2"/>
            </a:solidFill>
            <a:prstDash val="solid"/>
            <a:round/>
            <a:headEnd type="none" w="med" len="med"/>
            <a:tailEnd type="oval" w="med" len="med"/>
          </a:ln>
        </p:spPr>
      </p:cxnSp>
      <p:cxnSp>
        <p:nvCxnSpPr>
          <p:cNvPr id="515" name="Google Shape;505;p16"/>
          <p:cNvCxnSpPr/>
          <p:nvPr/>
        </p:nvCxnSpPr>
        <p:spPr>
          <a:xfrm flipV="1">
            <a:off x="1142976" y="2857502"/>
            <a:ext cx="2643206" cy="785818"/>
          </a:xfrm>
          <a:prstGeom prst="bentConnector3">
            <a:avLst>
              <a:gd name="adj1" fmla="val 50000"/>
            </a:avLst>
          </a:prstGeom>
          <a:noFill/>
          <a:ln w="28575" cap="flat" cmpd="sng">
            <a:solidFill>
              <a:schemeClr val="lt2"/>
            </a:solidFill>
            <a:prstDash val="solid"/>
            <a:round/>
            <a:headEnd type="none" w="med" len="med"/>
            <a:tailEnd type="oval" w="med" len="med"/>
          </a:ln>
        </p:spPr>
      </p:cxnSp>
      <p:cxnSp>
        <p:nvCxnSpPr>
          <p:cNvPr id="519" name="Google Shape;505;p16"/>
          <p:cNvCxnSpPr/>
          <p:nvPr/>
        </p:nvCxnSpPr>
        <p:spPr>
          <a:xfrm rot="10800000">
            <a:off x="5572132" y="2857502"/>
            <a:ext cx="2643206" cy="642942"/>
          </a:xfrm>
          <a:prstGeom prst="bentConnector3">
            <a:avLst>
              <a:gd name="adj1" fmla="val 50000"/>
            </a:avLst>
          </a:prstGeom>
          <a:noFill/>
          <a:ln w="28575" cap="flat" cmpd="sng">
            <a:solidFill>
              <a:schemeClr val="lt2"/>
            </a:solidFill>
            <a:prstDash val="solid"/>
            <a:round/>
            <a:headEnd type="none" w="med" len="med"/>
            <a:tailEnd type="oval" w="med" len="med"/>
          </a:ln>
        </p:spPr>
      </p:cxnSp>
      <p:sp>
        <p:nvSpPr>
          <p:cNvPr id="522" name="Rectangle 521"/>
          <p:cNvSpPr/>
          <p:nvPr/>
        </p:nvSpPr>
        <p:spPr>
          <a:xfrm>
            <a:off x="3357554" y="1357304"/>
            <a:ext cx="2428892" cy="369332"/>
          </a:xfrm>
          <a:prstGeom prst="rect">
            <a:avLst/>
          </a:prstGeom>
        </p:spPr>
        <p:txBody>
          <a:bodyPr wrap="square">
            <a:spAutoFit/>
          </a:bodyPr>
          <a:lstStyle/>
          <a:p>
            <a:pPr lvl="0" algn="ctr">
              <a:buSzPts val="1100"/>
            </a:pPr>
            <a:r>
              <a:rPr lang="en-IN" sz="1800" b="1" i="1" dirty="0" smtClean="0">
                <a:solidFill>
                  <a:schemeClr val="dk2"/>
                </a:solidFill>
                <a:latin typeface="Merriweather"/>
                <a:ea typeface="Merriweather"/>
                <a:cs typeface="Merriweather"/>
                <a:sym typeface="Merriweather"/>
              </a:rPr>
              <a:t>Some Inner Fury </a:t>
            </a:r>
            <a:endParaRPr lang="en-IN" sz="1800" b="1" i="1" dirty="0">
              <a:solidFill>
                <a:schemeClr val="dk2"/>
              </a:solidFill>
              <a:latin typeface="Merriweather"/>
              <a:ea typeface="Merriweather"/>
              <a:cs typeface="Merriweather"/>
              <a:sym typeface="Merriweather"/>
            </a:endParaRPr>
          </a:p>
        </p:txBody>
      </p:sp>
      <p:sp>
        <p:nvSpPr>
          <p:cNvPr id="523" name="Rectangle 522"/>
          <p:cNvSpPr/>
          <p:nvPr/>
        </p:nvSpPr>
        <p:spPr>
          <a:xfrm>
            <a:off x="3428992" y="4286262"/>
            <a:ext cx="2228587" cy="369332"/>
          </a:xfrm>
          <a:prstGeom prst="rect">
            <a:avLst/>
          </a:prstGeom>
        </p:spPr>
        <p:txBody>
          <a:bodyPr wrap="square">
            <a:spAutoFit/>
          </a:bodyPr>
          <a:lstStyle/>
          <a:p>
            <a:pPr lvl="0" algn="r"/>
            <a:r>
              <a:rPr lang="en-IN" sz="1800" b="1" i="1" dirty="0" smtClean="0">
                <a:solidFill>
                  <a:schemeClr val="lt2"/>
                </a:solidFill>
                <a:latin typeface="Merriweather"/>
                <a:ea typeface="Merriweather"/>
                <a:cs typeface="Merriweather"/>
                <a:sym typeface="Merriweather"/>
              </a:rPr>
              <a:t>Nectar in a Sieve</a:t>
            </a:r>
            <a:endParaRPr lang="en-IN" sz="1800" b="1" i="1" dirty="0">
              <a:solidFill>
                <a:schemeClr val="lt2"/>
              </a:solidFill>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71"/>
        <p:cNvGrpSpPr/>
        <p:nvPr/>
      </p:nvGrpSpPr>
      <p:grpSpPr>
        <a:xfrm>
          <a:off x="0" y="0"/>
          <a:ext cx="0" cy="0"/>
          <a:chOff x="0" y="0"/>
          <a:chExt cx="0" cy="0"/>
        </a:xfrm>
      </p:grpSpPr>
      <p:sp>
        <p:nvSpPr>
          <p:cNvPr id="5372" name="Google Shape;5372;p44"/>
          <p:cNvSpPr txBox="1">
            <a:spLocks noGrp="1"/>
          </p:cNvSpPr>
          <p:nvPr>
            <p:ph type="title"/>
          </p:nvPr>
        </p:nvSpPr>
        <p:spPr>
          <a:xfrm>
            <a:off x="538575" y="538575"/>
            <a:ext cx="80670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t> </a:t>
            </a:r>
            <a:endParaRPr b="1"/>
          </a:p>
        </p:txBody>
      </p:sp>
      <p:grpSp>
        <p:nvGrpSpPr>
          <p:cNvPr id="2" name="Google Shape;5373;p44"/>
          <p:cNvGrpSpPr/>
          <p:nvPr/>
        </p:nvGrpSpPr>
        <p:grpSpPr>
          <a:xfrm>
            <a:off x="0" y="285734"/>
            <a:ext cx="3286116" cy="1429936"/>
            <a:chOff x="142876" y="1358480"/>
            <a:chExt cx="3286116" cy="1429936"/>
          </a:xfrm>
        </p:grpSpPr>
        <p:sp>
          <p:nvSpPr>
            <p:cNvPr id="5374" name="Google Shape;5374;p44"/>
            <p:cNvSpPr/>
            <p:nvPr/>
          </p:nvSpPr>
          <p:spPr>
            <a:xfrm>
              <a:off x="142876" y="1787108"/>
              <a:ext cx="3286116" cy="1001308"/>
            </a:xfrm>
            <a:prstGeom prst="rect">
              <a:avLst/>
            </a:prstGeom>
            <a:noFill/>
            <a:ln>
              <a:noFill/>
            </a:ln>
          </p:spPr>
          <p:txBody>
            <a:bodyPr spcFirstLastPara="1" wrap="square" lIns="270000" tIns="91425" rIns="274300" bIns="91425" anchor="ctr" anchorCtr="0">
              <a:noAutofit/>
            </a:bodyPr>
            <a:lstStyle/>
            <a:p>
              <a:pPr lvl="0">
                <a:buSzPts val="1100"/>
              </a:pPr>
              <a:r>
                <a:rPr lang="en-IN" b="1" dirty="0" smtClean="0">
                  <a:latin typeface="+mj-lt"/>
                </a:rPr>
                <a:t>“... We could be together all the time. We shall be soon. But you have to go away. I’ll come back- I’ll always come back to you!” </a:t>
              </a:r>
              <a:r>
                <a:rPr lang="en-IN" b="1" dirty="0" smtClean="0">
                  <a:latin typeface="+mj-lt"/>
                </a:rPr>
                <a:t>(</a:t>
              </a:r>
              <a:r>
                <a:rPr lang="en-IN" b="1" i="1" dirty="0" smtClean="0">
                  <a:latin typeface="+mj-lt"/>
                </a:rPr>
                <a:t>Some Inner Fury </a:t>
              </a:r>
              <a:r>
                <a:rPr lang="en-IN" b="1" dirty="0" smtClean="0">
                  <a:latin typeface="+mj-lt"/>
                </a:rPr>
                <a:t>199</a:t>
              </a:r>
              <a:r>
                <a:rPr lang="en-IN" b="1" dirty="0" smtClean="0">
                  <a:latin typeface="+mj-lt"/>
                </a:rPr>
                <a:t>)</a:t>
              </a:r>
              <a:endParaRPr b="1">
                <a:solidFill>
                  <a:schemeClr val="dk1"/>
                </a:solidFill>
                <a:latin typeface="+mj-lt"/>
                <a:ea typeface="Livvic"/>
                <a:cs typeface="Livvic"/>
                <a:sym typeface="Livvic"/>
              </a:endParaRPr>
            </a:p>
          </p:txBody>
        </p:sp>
        <p:sp>
          <p:nvSpPr>
            <p:cNvPr id="5375" name="Google Shape;5375;p44"/>
            <p:cNvSpPr txBox="1"/>
            <p:nvPr/>
          </p:nvSpPr>
          <p:spPr>
            <a:xfrm>
              <a:off x="714348" y="1358480"/>
              <a:ext cx="1727386" cy="365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smtClean="0">
                  <a:solidFill>
                    <a:schemeClr val="dk2"/>
                  </a:solidFill>
                  <a:latin typeface="Merriweather"/>
                  <a:ea typeface="Merriweather"/>
                  <a:cs typeface="Merriweather"/>
                  <a:sym typeface="Merriweather"/>
                </a:rPr>
                <a:t>East vs. West </a:t>
              </a:r>
              <a:endParaRPr sz="1800" b="1">
                <a:solidFill>
                  <a:schemeClr val="dk2"/>
                </a:solidFill>
                <a:latin typeface="Merriweather"/>
                <a:ea typeface="Merriweather"/>
                <a:cs typeface="Merriweather"/>
                <a:sym typeface="Merriweather"/>
              </a:endParaRPr>
            </a:p>
          </p:txBody>
        </p:sp>
      </p:grpSp>
      <p:grpSp>
        <p:nvGrpSpPr>
          <p:cNvPr id="3" name="Google Shape;5376;p44"/>
          <p:cNvGrpSpPr/>
          <p:nvPr/>
        </p:nvGrpSpPr>
        <p:grpSpPr>
          <a:xfrm>
            <a:off x="-214346" y="1857370"/>
            <a:ext cx="4429156" cy="2214578"/>
            <a:chOff x="-214346" y="1857370"/>
            <a:chExt cx="4429156" cy="2214578"/>
          </a:xfrm>
        </p:grpSpPr>
        <p:sp>
          <p:nvSpPr>
            <p:cNvPr id="5377" name="Google Shape;5377;p44"/>
            <p:cNvSpPr/>
            <p:nvPr/>
          </p:nvSpPr>
          <p:spPr>
            <a:xfrm>
              <a:off x="-214346" y="3286130"/>
              <a:ext cx="4429156" cy="785818"/>
            </a:xfrm>
            <a:prstGeom prst="rect">
              <a:avLst/>
            </a:prstGeom>
            <a:noFill/>
            <a:ln>
              <a:noFill/>
            </a:ln>
          </p:spPr>
          <p:txBody>
            <a:bodyPr spcFirstLastPara="1" wrap="square" lIns="274300" tIns="91425" rIns="274300" bIns="91425" anchor="ctr" anchorCtr="0">
              <a:noAutofit/>
            </a:bodyPr>
            <a:lstStyle/>
            <a:p>
              <a:pPr marL="342900" lvl="0" indent="-342900">
                <a:buSzPct val="140000"/>
                <a:buFont typeface="Arial" pitchFamily="34" charset="0"/>
                <a:buChar char="•"/>
              </a:pPr>
              <a:r>
                <a:rPr lang="en" b="1" dirty="0" smtClean="0">
                  <a:solidFill>
                    <a:schemeClr val="bg2"/>
                  </a:solidFill>
                  <a:latin typeface="+mj-lt"/>
                  <a:ea typeface="Livvic"/>
                  <a:cs typeface="Livvic"/>
                  <a:sym typeface="Livvic"/>
                </a:rPr>
                <a:t>Resistance - </a:t>
              </a:r>
              <a:r>
                <a:rPr lang="en-IN" b="1" dirty="0" smtClean="0">
                  <a:latin typeface="+mj-lt"/>
                </a:rPr>
                <a:t>“My husband and I have parted company</a:t>
              </a:r>
              <a:r>
                <a:rPr lang="en-IN" b="1" dirty="0" smtClean="0">
                  <a:latin typeface="+mj-lt"/>
                </a:rPr>
                <a:t>.”(</a:t>
              </a:r>
              <a:r>
                <a:rPr lang="en-IN" b="1" i="1" dirty="0" smtClean="0"/>
                <a:t>Some Inner Fury</a:t>
              </a:r>
              <a:r>
                <a:rPr lang="en-IN" b="1" dirty="0" smtClean="0"/>
                <a:t> </a:t>
              </a:r>
              <a:r>
                <a:rPr lang="en-IN" b="1" dirty="0" smtClean="0">
                  <a:latin typeface="+mj-lt"/>
                </a:rPr>
                <a:t>70)</a:t>
              </a:r>
            </a:p>
            <a:p>
              <a:pPr marL="342900" lvl="0" indent="-342900">
                <a:buSzPct val="140000"/>
              </a:pPr>
              <a:endParaRPr lang="en-IN" b="1" dirty="0" smtClean="0">
                <a:latin typeface="+mj-lt"/>
              </a:endParaRPr>
            </a:p>
            <a:p>
              <a:pPr marL="342900" lvl="0" indent="-342900">
                <a:buSzPct val="140000"/>
                <a:buFont typeface="Arial" pitchFamily="34" charset="0"/>
                <a:buChar char="•"/>
              </a:pPr>
              <a:r>
                <a:rPr lang="en-IN" b="1" dirty="0" smtClean="0">
                  <a:solidFill>
                    <a:schemeClr val="bg2"/>
                  </a:solidFill>
                  <a:latin typeface="+mj-lt"/>
                  <a:ea typeface="Livvic"/>
                  <a:cs typeface="Livvic"/>
                  <a:sym typeface="Livvic"/>
                </a:rPr>
                <a:t>Rebellion - </a:t>
              </a:r>
              <a:r>
                <a:rPr lang="en-IN" b="1" dirty="0" smtClean="0">
                  <a:latin typeface="+mj-lt"/>
                </a:rPr>
                <a:t>“Everybody is interested in freedom…only, we do not all agree on the means to the end, as I think you know too.” </a:t>
              </a:r>
              <a:r>
                <a:rPr lang="en-IN" b="1" dirty="0" smtClean="0">
                  <a:latin typeface="+mj-lt"/>
                </a:rPr>
                <a:t>(</a:t>
              </a:r>
              <a:r>
                <a:rPr lang="en-IN" b="1" i="1" dirty="0" smtClean="0"/>
                <a:t>Some Inner Fury</a:t>
              </a:r>
              <a:r>
                <a:rPr lang="en-IN" b="1" dirty="0" smtClean="0"/>
                <a:t> </a:t>
              </a:r>
              <a:r>
                <a:rPr lang="en-IN" b="1" dirty="0" smtClean="0"/>
                <a:t>126)</a:t>
              </a:r>
            </a:p>
            <a:p>
              <a:pPr marL="342900" lvl="0" indent="-342900">
                <a:buSzPct val="140000"/>
              </a:pPr>
              <a:endParaRPr lang="en" b="1" dirty="0" smtClean="0">
                <a:solidFill>
                  <a:schemeClr val="bg2"/>
                </a:solidFill>
                <a:latin typeface="+mj-lt"/>
                <a:ea typeface="Livvic"/>
                <a:cs typeface="Livvic"/>
                <a:sym typeface="Livvic"/>
              </a:endParaRPr>
            </a:p>
            <a:p>
              <a:pPr marL="342900" lvl="0" indent="-342900">
                <a:buSzPct val="140000"/>
                <a:buFont typeface="Arial" pitchFamily="34" charset="0"/>
                <a:buChar char="•"/>
              </a:pPr>
              <a:r>
                <a:rPr lang="en" b="1" dirty="0" smtClean="0">
                  <a:solidFill>
                    <a:schemeClr val="bg2"/>
                  </a:solidFill>
                  <a:latin typeface="+mj-lt"/>
                  <a:ea typeface="Livvic"/>
                  <a:cs typeface="Livvic"/>
                  <a:sym typeface="Livvic"/>
                </a:rPr>
                <a:t>Death - </a:t>
              </a:r>
              <a:r>
                <a:rPr lang="en-IN" b="1" dirty="0" smtClean="0">
                  <a:latin typeface="+mj-lt"/>
                </a:rPr>
                <a:t>“…I could not believe she was dead. The feeling would not come, then I looked at her and she had always been beautiful and she was beautiful.” </a:t>
              </a:r>
              <a:r>
                <a:rPr lang="en-IN" b="1" dirty="0" smtClean="0">
                  <a:latin typeface="+mj-lt"/>
                </a:rPr>
                <a:t>(</a:t>
              </a:r>
              <a:r>
                <a:rPr lang="en-IN" b="1" i="1" dirty="0" smtClean="0"/>
                <a:t>Some Inner Fury</a:t>
              </a:r>
              <a:r>
                <a:rPr lang="en-IN" b="1" dirty="0" smtClean="0"/>
                <a:t> </a:t>
              </a:r>
              <a:r>
                <a:rPr lang="en-IN" b="1" dirty="0" smtClean="0">
                  <a:latin typeface="+mj-lt"/>
                </a:rPr>
                <a:t>239)</a:t>
              </a:r>
              <a:endParaRPr b="1">
                <a:solidFill>
                  <a:schemeClr val="bg2"/>
                </a:solidFill>
                <a:latin typeface="+mj-lt"/>
                <a:ea typeface="Livvic"/>
                <a:cs typeface="Livvic"/>
                <a:sym typeface="Livvic"/>
              </a:endParaRPr>
            </a:p>
          </p:txBody>
        </p:sp>
        <p:sp>
          <p:nvSpPr>
            <p:cNvPr id="5378" name="Google Shape;5378;p44"/>
            <p:cNvSpPr txBox="1"/>
            <p:nvPr/>
          </p:nvSpPr>
          <p:spPr>
            <a:xfrm>
              <a:off x="0" y="1857370"/>
              <a:ext cx="3643338" cy="365700"/>
            </a:xfrm>
            <a:prstGeom prst="rect">
              <a:avLst/>
            </a:prstGeom>
            <a:noFill/>
            <a:ln>
              <a:noFill/>
            </a:ln>
          </p:spPr>
          <p:txBody>
            <a:bodyPr spcFirstLastPara="1" wrap="square" lIns="91425" tIns="91425" rIns="91425" bIns="91425" anchor="ctr" anchorCtr="0">
              <a:noAutofit/>
            </a:bodyPr>
            <a:lstStyle/>
            <a:p>
              <a:pPr lvl="0" algn="r">
                <a:buSzPts val="1100"/>
              </a:pPr>
              <a:r>
                <a:rPr lang="en-IN" sz="1600" b="1" dirty="0" smtClean="0">
                  <a:solidFill>
                    <a:schemeClr val="bg2"/>
                  </a:solidFill>
                  <a:latin typeface="Merriweather" charset="0"/>
                  <a:ea typeface="Livvic"/>
                  <a:cs typeface="Livvic"/>
                  <a:sym typeface="Livvic"/>
                </a:rPr>
                <a:t>Resistance, Rebellion and Death</a:t>
              </a:r>
              <a:endParaRPr lang="en-IN" sz="1600" b="1" dirty="0">
                <a:solidFill>
                  <a:schemeClr val="bg2"/>
                </a:solidFill>
                <a:latin typeface="Merriweather" charset="0"/>
                <a:ea typeface="Livvic"/>
                <a:cs typeface="Livvic"/>
                <a:sym typeface="Livvic"/>
              </a:endParaRPr>
            </a:p>
          </p:txBody>
        </p:sp>
      </p:grpSp>
      <p:grpSp>
        <p:nvGrpSpPr>
          <p:cNvPr id="4" name="Google Shape;5379;p44"/>
          <p:cNvGrpSpPr/>
          <p:nvPr/>
        </p:nvGrpSpPr>
        <p:grpSpPr>
          <a:xfrm>
            <a:off x="6072198" y="357172"/>
            <a:ext cx="3071802" cy="1785950"/>
            <a:chOff x="6072198" y="357172"/>
            <a:chExt cx="3071802" cy="1571636"/>
          </a:xfrm>
        </p:grpSpPr>
        <p:sp>
          <p:nvSpPr>
            <p:cNvPr id="5380" name="Google Shape;5380;p44"/>
            <p:cNvSpPr/>
            <p:nvPr/>
          </p:nvSpPr>
          <p:spPr>
            <a:xfrm>
              <a:off x="6072198" y="785800"/>
              <a:ext cx="3071802" cy="1143008"/>
            </a:xfrm>
            <a:prstGeom prst="rect">
              <a:avLst/>
            </a:prstGeom>
            <a:noFill/>
            <a:ln>
              <a:noFill/>
            </a:ln>
          </p:spPr>
          <p:txBody>
            <a:bodyPr spcFirstLastPara="1" wrap="square" lIns="90000" tIns="91425" rIns="274300" bIns="91425" anchor="ctr" anchorCtr="0">
              <a:noAutofit/>
            </a:bodyPr>
            <a:lstStyle/>
            <a:p>
              <a:pPr lvl="0" algn="just">
                <a:buSzPts val="1100"/>
              </a:pPr>
              <a:r>
                <a:rPr lang="en-IN" b="1" dirty="0" smtClean="0">
                  <a:latin typeface="+mj-lt"/>
                </a:rPr>
                <a:t>“A woman they say, always remembers her wedding night…but for me there are other nights…when I went to my husband matured in mind as well as in the body.” </a:t>
              </a:r>
              <a:r>
                <a:rPr lang="en-IN" b="1" dirty="0" smtClean="0">
                  <a:latin typeface="+mj-lt"/>
                </a:rPr>
                <a:t>(</a:t>
              </a:r>
              <a:r>
                <a:rPr lang="en-IN" b="1" i="1" dirty="0" smtClean="0">
                  <a:latin typeface="+mj-lt"/>
                </a:rPr>
                <a:t>Nectar in Sieve</a:t>
              </a:r>
              <a:r>
                <a:rPr lang="en-IN" b="1" dirty="0" smtClean="0"/>
                <a:t> </a:t>
              </a:r>
              <a:r>
                <a:rPr lang="en-IN" b="1" dirty="0" smtClean="0">
                  <a:latin typeface="+mj-lt"/>
                </a:rPr>
                <a:t>66)</a:t>
              </a:r>
              <a:endParaRPr b="1">
                <a:solidFill>
                  <a:schemeClr val="dk1"/>
                </a:solidFill>
                <a:latin typeface="+mj-lt"/>
                <a:ea typeface="Livvic"/>
                <a:cs typeface="Livvic"/>
                <a:sym typeface="Livvic"/>
              </a:endParaRPr>
            </a:p>
          </p:txBody>
        </p:sp>
        <p:sp>
          <p:nvSpPr>
            <p:cNvPr id="5381" name="Google Shape;5381;p44"/>
            <p:cNvSpPr txBox="1"/>
            <p:nvPr/>
          </p:nvSpPr>
          <p:spPr>
            <a:xfrm>
              <a:off x="6357950" y="357172"/>
              <a:ext cx="2071702" cy="365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dirty="0" smtClean="0">
                  <a:solidFill>
                    <a:schemeClr val="lt2"/>
                  </a:solidFill>
                  <a:latin typeface="Merriweather"/>
                  <a:ea typeface="Merriweather"/>
                  <a:cs typeface="Merriweather"/>
                  <a:sym typeface="Merriweather"/>
                </a:rPr>
                <a:t>Indian </a:t>
              </a:r>
              <a:r>
                <a:rPr lang="en" sz="1800" b="1" dirty="0" smtClean="0">
                  <a:solidFill>
                    <a:schemeClr val="lt2"/>
                  </a:solidFill>
                  <a:latin typeface="Merriweather"/>
                  <a:ea typeface="Merriweather"/>
                  <a:cs typeface="Merriweather"/>
                  <a:sym typeface="Merriweather"/>
                </a:rPr>
                <a:t>values </a:t>
              </a:r>
              <a:endParaRPr sz="1800" b="1">
                <a:solidFill>
                  <a:schemeClr val="lt2"/>
                </a:solidFill>
                <a:latin typeface="Merriweather"/>
                <a:ea typeface="Merriweather"/>
                <a:cs typeface="Merriweather"/>
                <a:sym typeface="Merriweather"/>
              </a:endParaRPr>
            </a:p>
          </p:txBody>
        </p:sp>
      </p:grpSp>
      <p:grpSp>
        <p:nvGrpSpPr>
          <p:cNvPr id="5" name="Google Shape;5382;p44"/>
          <p:cNvGrpSpPr/>
          <p:nvPr/>
        </p:nvGrpSpPr>
        <p:grpSpPr>
          <a:xfrm>
            <a:off x="6215074" y="3071816"/>
            <a:ext cx="2727415" cy="1144842"/>
            <a:chOff x="6000760" y="3498824"/>
            <a:chExt cx="2727415" cy="1144842"/>
          </a:xfrm>
        </p:grpSpPr>
        <p:sp>
          <p:nvSpPr>
            <p:cNvPr id="5383" name="Google Shape;5383;p44"/>
            <p:cNvSpPr/>
            <p:nvPr/>
          </p:nvSpPr>
          <p:spPr>
            <a:xfrm>
              <a:off x="6000760" y="4141766"/>
              <a:ext cx="2714644" cy="501900"/>
            </a:xfrm>
            <a:prstGeom prst="rect">
              <a:avLst/>
            </a:prstGeom>
            <a:noFill/>
            <a:ln>
              <a:noFill/>
            </a:ln>
          </p:spPr>
          <p:txBody>
            <a:bodyPr spcFirstLastPara="1" wrap="square" lIns="90000" tIns="91425" rIns="274300" bIns="91425" anchor="ctr" anchorCtr="0">
              <a:noAutofit/>
            </a:bodyPr>
            <a:lstStyle/>
            <a:p>
              <a:pPr lvl="0" algn="just">
                <a:buSzPts val="1100"/>
              </a:pPr>
              <a:r>
                <a:rPr lang="en-IN" sz="1600" b="1" dirty="0" smtClean="0">
                  <a:solidFill>
                    <a:schemeClr val="tx1"/>
                  </a:solidFill>
                  <a:latin typeface="+mj-lt"/>
                </a:rPr>
                <a:t>“I do not blame him. He is justified, for a man needs a children.” </a:t>
              </a:r>
              <a:r>
                <a:rPr lang="en-IN" sz="1600" b="1" dirty="0" smtClean="0">
                  <a:solidFill>
                    <a:schemeClr val="tx1"/>
                  </a:solidFill>
                  <a:latin typeface="+mj-lt"/>
                </a:rPr>
                <a:t>(</a:t>
              </a:r>
              <a:r>
                <a:rPr lang="en-IN" sz="1600" b="1" i="1" dirty="0" smtClean="0"/>
                <a:t>Nectar in Sieve</a:t>
              </a:r>
              <a:r>
                <a:rPr lang="en-IN" sz="1600" b="1" dirty="0" smtClean="0"/>
                <a:t> </a:t>
              </a:r>
              <a:r>
                <a:rPr lang="en-IN" sz="1600" b="1" dirty="0" smtClean="0">
                  <a:solidFill>
                    <a:schemeClr val="tx1"/>
                  </a:solidFill>
                  <a:latin typeface="+mj-lt"/>
                </a:rPr>
                <a:t>13)</a:t>
              </a:r>
              <a:endParaRPr sz="1600" b="1">
                <a:solidFill>
                  <a:schemeClr val="tx1"/>
                </a:solidFill>
                <a:latin typeface="+mj-lt"/>
                <a:ea typeface="Livvic"/>
                <a:cs typeface="Livvic"/>
                <a:sym typeface="Livvic"/>
              </a:endParaRPr>
            </a:p>
          </p:txBody>
        </p:sp>
        <p:sp>
          <p:nvSpPr>
            <p:cNvPr id="5384" name="Google Shape;5384;p44"/>
            <p:cNvSpPr txBox="1"/>
            <p:nvPr/>
          </p:nvSpPr>
          <p:spPr>
            <a:xfrm>
              <a:off x="6000760" y="3498824"/>
              <a:ext cx="2727415" cy="365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800" b="1" dirty="0" smtClean="0">
                  <a:solidFill>
                    <a:schemeClr val="tx2"/>
                  </a:solidFill>
                  <a:latin typeface="Merriweather"/>
                  <a:ea typeface="Merriweather"/>
                  <a:cs typeface="Merriweather"/>
                  <a:sym typeface="Merriweather"/>
                </a:rPr>
                <a:t>P</a:t>
              </a:r>
              <a:r>
                <a:rPr lang="en-IN" sz="1800" b="1" dirty="0" smtClean="0">
                  <a:solidFill>
                    <a:schemeClr val="tx2"/>
                  </a:solidFill>
                  <a:latin typeface="Merriweather"/>
                  <a:ea typeface="Merriweather"/>
                  <a:cs typeface="Merriweather"/>
                  <a:sym typeface="Merriweather"/>
                </a:rPr>
                <a:t>l</a:t>
              </a:r>
              <a:r>
                <a:rPr lang="en" sz="1800" b="1" dirty="0" smtClean="0">
                  <a:solidFill>
                    <a:schemeClr val="tx2"/>
                  </a:solidFill>
                  <a:latin typeface="Merriweather"/>
                  <a:ea typeface="Merriweather"/>
                  <a:cs typeface="Merriweather"/>
                  <a:sym typeface="Merriweather"/>
                </a:rPr>
                <a:t>ight of rural woman </a:t>
              </a:r>
              <a:endParaRPr sz="1800" b="1">
                <a:solidFill>
                  <a:schemeClr val="tx2"/>
                </a:solidFill>
                <a:latin typeface="Merriweather"/>
                <a:ea typeface="Merriweather"/>
                <a:cs typeface="Merriweather"/>
                <a:sym typeface="Merriweather"/>
              </a:endParaRPr>
            </a:p>
          </p:txBody>
        </p:sp>
      </p:grpSp>
      <p:grpSp>
        <p:nvGrpSpPr>
          <p:cNvPr id="75" name="Google Shape;5229;p43"/>
          <p:cNvGrpSpPr/>
          <p:nvPr/>
        </p:nvGrpSpPr>
        <p:grpSpPr>
          <a:xfrm>
            <a:off x="3929058" y="2071684"/>
            <a:ext cx="1607722" cy="1389727"/>
            <a:chOff x="10880919" y="2141248"/>
            <a:chExt cx="1921042" cy="1660568"/>
          </a:xfrm>
        </p:grpSpPr>
        <p:grpSp>
          <p:nvGrpSpPr>
            <p:cNvPr id="76" name="Google Shape;5230;p43"/>
            <p:cNvGrpSpPr/>
            <p:nvPr/>
          </p:nvGrpSpPr>
          <p:grpSpPr>
            <a:xfrm>
              <a:off x="10880919" y="2141248"/>
              <a:ext cx="1916379" cy="1646353"/>
              <a:chOff x="4945925" y="1165200"/>
              <a:chExt cx="4109750" cy="3530675"/>
            </a:xfrm>
          </p:grpSpPr>
          <p:sp>
            <p:nvSpPr>
              <p:cNvPr id="146" name="Google Shape;5231;p43"/>
              <p:cNvSpPr/>
              <p:nvPr/>
            </p:nvSpPr>
            <p:spPr>
              <a:xfrm>
                <a:off x="4995125" y="2056850"/>
                <a:ext cx="592875" cy="1110275"/>
              </a:xfrm>
              <a:custGeom>
                <a:avLst/>
                <a:gdLst/>
                <a:ahLst/>
                <a:cxnLst/>
                <a:rect l="l" t="t" r="r" b="b"/>
                <a:pathLst>
                  <a:path w="23715" h="44411" extrusionOk="0">
                    <a:moveTo>
                      <a:pt x="72" y="1"/>
                    </a:moveTo>
                    <a:cubicBezTo>
                      <a:pt x="36" y="1"/>
                      <a:pt x="1" y="40"/>
                      <a:pt x="17" y="73"/>
                    </a:cubicBezTo>
                    <a:cubicBezTo>
                      <a:pt x="7756" y="14778"/>
                      <a:pt x="15460" y="29494"/>
                      <a:pt x="23092" y="44257"/>
                    </a:cubicBezTo>
                    <a:cubicBezTo>
                      <a:pt x="23148" y="44366"/>
                      <a:pt x="23236" y="44411"/>
                      <a:pt x="23324" y="44411"/>
                    </a:cubicBezTo>
                    <a:cubicBezTo>
                      <a:pt x="23517" y="44411"/>
                      <a:pt x="23714" y="44196"/>
                      <a:pt x="23592" y="43960"/>
                    </a:cubicBezTo>
                    <a:cubicBezTo>
                      <a:pt x="15710" y="29351"/>
                      <a:pt x="7899" y="14694"/>
                      <a:pt x="112" y="26"/>
                    </a:cubicBezTo>
                    <a:cubicBezTo>
                      <a:pt x="102" y="8"/>
                      <a:pt x="87" y="1"/>
                      <a:pt x="72"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232;p43"/>
              <p:cNvSpPr/>
              <p:nvPr/>
            </p:nvSpPr>
            <p:spPr>
              <a:xfrm>
                <a:off x="4945925" y="2088500"/>
                <a:ext cx="618550" cy="1157250"/>
              </a:xfrm>
              <a:custGeom>
                <a:avLst/>
                <a:gdLst/>
                <a:ahLst/>
                <a:cxnLst/>
                <a:rect l="l" t="t" r="r" b="b"/>
                <a:pathLst>
                  <a:path w="24742" h="46290" extrusionOk="0">
                    <a:moveTo>
                      <a:pt x="55" y="1"/>
                    </a:moveTo>
                    <a:cubicBezTo>
                      <a:pt x="30" y="1"/>
                      <a:pt x="0" y="23"/>
                      <a:pt x="9" y="58"/>
                    </a:cubicBezTo>
                    <a:cubicBezTo>
                      <a:pt x="7986" y="15440"/>
                      <a:pt x="15606" y="31121"/>
                      <a:pt x="24190" y="46158"/>
                    </a:cubicBezTo>
                    <a:cubicBezTo>
                      <a:pt x="24242" y="46251"/>
                      <a:pt x="24320" y="46290"/>
                      <a:pt x="24397" y="46290"/>
                    </a:cubicBezTo>
                    <a:cubicBezTo>
                      <a:pt x="24569" y="46290"/>
                      <a:pt x="24741" y="46101"/>
                      <a:pt x="24643" y="45896"/>
                    </a:cubicBezTo>
                    <a:cubicBezTo>
                      <a:pt x="17011" y="30347"/>
                      <a:pt x="8331" y="15238"/>
                      <a:pt x="80" y="10"/>
                    </a:cubicBezTo>
                    <a:cubicBezTo>
                      <a:pt x="74" y="4"/>
                      <a:pt x="65" y="1"/>
                      <a:pt x="55"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233;p43"/>
              <p:cNvSpPr/>
              <p:nvPr/>
            </p:nvSpPr>
            <p:spPr>
              <a:xfrm>
                <a:off x="5951250" y="1636925"/>
                <a:ext cx="2255900" cy="1521300"/>
              </a:xfrm>
              <a:custGeom>
                <a:avLst/>
                <a:gdLst/>
                <a:ahLst/>
                <a:cxnLst/>
                <a:rect l="l" t="t" r="r" b="b"/>
                <a:pathLst>
                  <a:path w="90236" h="60852" extrusionOk="0">
                    <a:moveTo>
                      <a:pt x="90197" y="0"/>
                    </a:moveTo>
                    <a:cubicBezTo>
                      <a:pt x="90189" y="0"/>
                      <a:pt x="90180" y="3"/>
                      <a:pt x="90169" y="11"/>
                    </a:cubicBezTo>
                    <a:cubicBezTo>
                      <a:pt x="60154" y="20049"/>
                      <a:pt x="29852" y="39742"/>
                      <a:pt x="218" y="60352"/>
                    </a:cubicBezTo>
                    <a:cubicBezTo>
                      <a:pt x="0" y="60520"/>
                      <a:pt x="135" y="60851"/>
                      <a:pt x="350" y="60851"/>
                    </a:cubicBezTo>
                    <a:cubicBezTo>
                      <a:pt x="395" y="60851"/>
                      <a:pt x="442" y="60837"/>
                      <a:pt x="491" y="60804"/>
                    </a:cubicBezTo>
                    <a:cubicBezTo>
                      <a:pt x="30709" y="41064"/>
                      <a:pt x="60380" y="20383"/>
                      <a:pt x="90217" y="71"/>
                    </a:cubicBezTo>
                    <a:cubicBezTo>
                      <a:pt x="90235" y="43"/>
                      <a:pt x="90225" y="0"/>
                      <a:pt x="90197"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234;p43"/>
              <p:cNvSpPr/>
              <p:nvPr/>
            </p:nvSpPr>
            <p:spPr>
              <a:xfrm>
                <a:off x="5933400" y="1732600"/>
                <a:ext cx="2310550" cy="1498200"/>
              </a:xfrm>
              <a:custGeom>
                <a:avLst/>
                <a:gdLst/>
                <a:ahLst/>
                <a:cxnLst/>
                <a:rect l="l" t="t" r="r" b="b"/>
                <a:pathLst>
                  <a:path w="92422" h="59928" extrusionOk="0">
                    <a:moveTo>
                      <a:pt x="92045" y="1"/>
                    </a:moveTo>
                    <a:cubicBezTo>
                      <a:pt x="92001" y="1"/>
                      <a:pt x="91955" y="13"/>
                      <a:pt x="91907" y="42"/>
                    </a:cubicBezTo>
                    <a:cubicBezTo>
                      <a:pt x="60701" y="19008"/>
                      <a:pt x="30888" y="40297"/>
                      <a:pt x="39" y="59859"/>
                    </a:cubicBezTo>
                    <a:cubicBezTo>
                      <a:pt x="0" y="59878"/>
                      <a:pt x="16" y="59928"/>
                      <a:pt x="48" y="59928"/>
                    </a:cubicBezTo>
                    <a:cubicBezTo>
                      <a:pt x="56" y="59928"/>
                      <a:pt x="65" y="59925"/>
                      <a:pt x="74" y="59918"/>
                    </a:cubicBezTo>
                    <a:cubicBezTo>
                      <a:pt x="31090" y="40630"/>
                      <a:pt x="61534" y="20366"/>
                      <a:pt x="92181" y="494"/>
                    </a:cubicBezTo>
                    <a:cubicBezTo>
                      <a:pt x="92421" y="344"/>
                      <a:pt x="92275" y="1"/>
                      <a:pt x="92045"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235;p43"/>
              <p:cNvSpPr/>
              <p:nvPr/>
            </p:nvSpPr>
            <p:spPr>
              <a:xfrm>
                <a:off x="6797775" y="2415725"/>
                <a:ext cx="1048800" cy="675175"/>
              </a:xfrm>
              <a:custGeom>
                <a:avLst/>
                <a:gdLst/>
                <a:ahLst/>
                <a:cxnLst/>
                <a:rect l="l" t="t" r="r" b="b"/>
                <a:pathLst>
                  <a:path w="41952" h="27007" extrusionOk="0">
                    <a:moveTo>
                      <a:pt x="41575" y="1"/>
                    </a:moveTo>
                    <a:cubicBezTo>
                      <a:pt x="41532" y="1"/>
                      <a:pt x="41485" y="13"/>
                      <a:pt x="41437" y="42"/>
                    </a:cubicBezTo>
                    <a:cubicBezTo>
                      <a:pt x="27233" y="8281"/>
                      <a:pt x="13898" y="18103"/>
                      <a:pt x="39" y="26926"/>
                    </a:cubicBezTo>
                    <a:cubicBezTo>
                      <a:pt x="1" y="26955"/>
                      <a:pt x="25" y="27007"/>
                      <a:pt x="60" y="27007"/>
                    </a:cubicBezTo>
                    <a:cubicBezTo>
                      <a:pt x="69" y="27007"/>
                      <a:pt x="78" y="27004"/>
                      <a:pt x="87" y="26997"/>
                    </a:cubicBezTo>
                    <a:cubicBezTo>
                      <a:pt x="14101" y="18437"/>
                      <a:pt x="28067" y="9638"/>
                      <a:pt x="41711" y="494"/>
                    </a:cubicBezTo>
                    <a:cubicBezTo>
                      <a:pt x="41951" y="344"/>
                      <a:pt x="41805" y="1"/>
                      <a:pt x="41575"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236;p43"/>
              <p:cNvSpPr/>
              <p:nvPr/>
            </p:nvSpPr>
            <p:spPr>
              <a:xfrm>
                <a:off x="6870650" y="2551725"/>
                <a:ext cx="1048225" cy="674925"/>
              </a:xfrm>
              <a:custGeom>
                <a:avLst/>
                <a:gdLst/>
                <a:ahLst/>
                <a:cxnLst/>
                <a:rect l="l" t="t" r="r" b="b"/>
                <a:pathLst>
                  <a:path w="41929" h="26997" extrusionOk="0">
                    <a:moveTo>
                      <a:pt x="41567" y="1"/>
                    </a:moveTo>
                    <a:cubicBezTo>
                      <a:pt x="41523" y="1"/>
                      <a:pt x="41476" y="14"/>
                      <a:pt x="41427" y="43"/>
                    </a:cubicBezTo>
                    <a:cubicBezTo>
                      <a:pt x="27211" y="8270"/>
                      <a:pt x="13876" y="18093"/>
                      <a:pt x="29" y="26915"/>
                    </a:cubicBezTo>
                    <a:cubicBezTo>
                      <a:pt x="1" y="26944"/>
                      <a:pt x="18" y="26996"/>
                      <a:pt x="45" y="26996"/>
                    </a:cubicBezTo>
                    <a:cubicBezTo>
                      <a:pt x="51" y="26996"/>
                      <a:pt x="58" y="26993"/>
                      <a:pt x="65" y="26986"/>
                    </a:cubicBezTo>
                    <a:cubicBezTo>
                      <a:pt x="14091" y="18438"/>
                      <a:pt x="28045" y="9627"/>
                      <a:pt x="41689" y="483"/>
                    </a:cubicBezTo>
                    <a:cubicBezTo>
                      <a:pt x="41929" y="334"/>
                      <a:pt x="41792" y="1"/>
                      <a:pt x="41567"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237;p43"/>
              <p:cNvSpPr/>
              <p:nvPr/>
            </p:nvSpPr>
            <p:spPr>
              <a:xfrm>
                <a:off x="7852200" y="3844750"/>
                <a:ext cx="342675" cy="213075"/>
              </a:xfrm>
              <a:custGeom>
                <a:avLst/>
                <a:gdLst/>
                <a:ahLst/>
                <a:cxnLst/>
                <a:rect l="l" t="t" r="r" b="b"/>
                <a:pathLst>
                  <a:path w="13707" h="8523" extrusionOk="0">
                    <a:moveTo>
                      <a:pt x="13527" y="0"/>
                    </a:moveTo>
                    <a:cubicBezTo>
                      <a:pt x="13507" y="0"/>
                      <a:pt x="13486" y="6"/>
                      <a:pt x="13464" y="19"/>
                    </a:cubicBezTo>
                    <a:cubicBezTo>
                      <a:pt x="8845" y="2602"/>
                      <a:pt x="4499" y="5674"/>
                      <a:pt x="10" y="8472"/>
                    </a:cubicBezTo>
                    <a:cubicBezTo>
                      <a:pt x="1" y="8501"/>
                      <a:pt x="15" y="8523"/>
                      <a:pt x="27" y="8523"/>
                    </a:cubicBezTo>
                    <a:cubicBezTo>
                      <a:pt x="30" y="8523"/>
                      <a:pt x="32" y="8522"/>
                      <a:pt x="34" y="8520"/>
                    </a:cubicBezTo>
                    <a:cubicBezTo>
                      <a:pt x="4606" y="5853"/>
                      <a:pt x="9166" y="3138"/>
                      <a:pt x="13595" y="245"/>
                    </a:cubicBezTo>
                    <a:cubicBezTo>
                      <a:pt x="13707" y="174"/>
                      <a:pt x="13638" y="0"/>
                      <a:pt x="13527"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238;p43"/>
              <p:cNvSpPr/>
              <p:nvPr/>
            </p:nvSpPr>
            <p:spPr>
              <a:xfrm>
                <a:off x="7803925" y="3773875"/>
                <a:ext cx="366775" cy="219875"/>
              </a:xfrm>
              <a:custGeom>
                <a:avLst/>
                <a:gdLst/>
                <a:ahLst/>
                <a:cxnLst/>
                <a:rect l="l" t="t" r="r" b="b"/>
                <a:pathLst>
                  <a:path w="14671" h="8795" extrusionOk="0">
                    <a:moveTo>
                      <a:pt x="14478" y="1"/>
                    </a:moveTo>
                    <a:cubicBezTo>
                      <a:pt x="14456" y="1"/>
                      <a:pt x="14432" y="7"/>
                      <a:pt x="14407" y="20"/>
                    </a:cubicBezTo>
                    <a:cubicBezTo>
                      <a:pt x="9490" y="2663"/>
                      <a:pt x="4823" y="5866"/>
                      <a:pt x="36" y="8771"/>
                    </a:cubicBezTo>
                    <a:cubicBezTo>
                      <a:pt x="1" y="8771"/>
                      <a:pt x="36" y="8795"/>
                      <a:pt x="48" y="8795"/>
                    </a:cubicBezTo>
                    <a:cubicBezTo>
                      <a:pt x="4930" y="6044"/>
                      <a:pt x="9800" y="3235"/>
                      <a:pt x="14550" y="234"/>
                    </a:cubicBezTo>
                    <a:cubicBezTo>
                      <a:pt x="14670" y="164"/>
                      <a:pt x="14597" y="1"/>
                      <a:pt x="14478"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239;p43"/>
              <p:cNvSpPr/>
              <p:nvPr/>
            </p:nvSpPr>
            <p:spPr>
              <a:xfrm>
                <a:off x="7360650" y="3715500"/>
                <a:ext cx="1695025" cy="896425"/>
              </a:xfrm>
              <a:custGeom>
                <a:avLst/>
                <a:gdLst/>
                <a:ahLst/>
                <a:cxnLst/>
                <a:rect l="l" t="t" r="r" b="b"/>
                <a:pathLst>
                  <a:path w="67801" h="35857" extrusionOk="0">
                    <a:moveTo>
                      <a:pt x="67414" y="0"/>
                    </a:moveTo>
                    <a:cubicBezTo>
                      <a:pt x="67373" y="0"/>
                      <a:pt x="67330" y="10"/>
                      <a:pt x="67286" y="33"/>
                    </a:cubicBezTo>
                    <a:cubicBezTo>
                      <a:pt x="44306" y="10808"/>
                      <a:pt x="22685" y="24381"/>
                      <a:pt x="39" y="35776"/>
                    </a:cubicBezTo>
                    <a:cubicBezTo>
                      <a:pt x="0" y="35805"/>
                      <a:pt x="24" y="35857"/>
                      <a:pt x="60" y="35857"/>
                    </a:cubicBezTo>
                    <a:cubicBezTo>
                      <a:pt x="68" y="35857"/>
                      <a:pt x="78" y="35854"/>
                      <a:pt x="87" y="35847"/>
                    </a:cubicBezTo>
                    <a:cubicBezTo>
                      <a:pt x="22899" y="24739"/>
                      <a:pt x="45057" y="12237"/>
                      <a:pt x="67547" y="474"/>
                    </a:cubicBezTo>
                    <a:cubicBezTo>
                      <a:pt x="67801" y="332"/>
                      <a:pt x="67649" y="0"/>
                      <a:pt x="67414"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240;p43"/>
              <p:cNvSpPr/>
              <p:nvPr/>
            </p:nvSpPr>
            <p:spPr>
              <a:xfrm>
                <a:off x="5578950" y="3142425"/>
                <a:ext cx="387875" cy="16700"/>
              </a:xfrm>
              <a:custGeom>
                <a:avLst/>
                <a:gdLst/>
                <a:ahLst/>
                <a:cxnLst/>
                <a:rect l="l" t="t" r="r" b="b"/>
                <a:pathLst>
                  <a:path w="15515" h="668" extrusionOk="0">
                    <a:moveTo>
                      <a:pt x="15252" y="1"/>
                    </a:moveTo>
                    <a:cubicBezTo>
                      <a:pt x="15248" y="1"/>
                      <a:pt x="15244" y="1"/>
                      <a:pt x="15240" y="1"/>
                    </a:cubicBezTo>
                    <a:cubicBezTo>
                      <a:pt x="10204" y="132"/>
                      <a:pt x="5156" y="299"/>
                      <a:pt x="108" y="513"/>
                    </a:cubicBezTo>
                    <a:cubicBezTo>
                      <a:pt x="0" y="513"/>
                      <a:pt x="0" y="668"/>
                      <a:pt x="108" y="668"/>
                    </a:cubicBezTo>
                    <a:cubicBezTo>
                      <a:pt x="5156" y="632"/>
                      <a:pt x="10192" y="537"/>
                      <a:pt x="15240" y="418"/>
                    </a:cubicBezTo>
                    <a:cubicBezTo>
                      <a:pt x="15511" y="418"/>
                      <a:pt x="15514" y="1"/>
                      <a:pt x="15252"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241;p43"/>
              <p:cNvSpPr/>
              <p:nvPr/>
            </p:nvSpPr>
            <p:spPr>
              <a:xfrm>
                <a:off x="5553650" y="3224575"/>
                <a:ext cx="387875" cy="16700"/>
              </a:xfrm>
              <a:custGeom>
                <a:avLst/>
                <a:gdLst/>
                <a:ahLst/>
                <a:cxnLst/>
                <a:rect l="l" t="t" r="r" b="b"/>
                <a:pathLst>
                  <a:path w="15515" h="668" extrusionOk="0">
                    <a:moveTo>
                      <a:pt x="15252" y="1"/>
                    </a:moveTo>
                    <a:cubicBezTo>
                      <a:pt x="15248" y="1"/>
                      <a:pt x="15244" y="1"/>
                      <a:pt x="15240" y="1"/>
                    </a:cubicBezTo>
                    <a:cubicBezTo>
                      <a:pt x="10204" y="132"/>
                      <a:pt x="5156" y="299"/>
                      <a:pt x="108" y="513"/>
                    </a:cubicBezTo>
                    <a:cubicBezTo>
                      <a:pt x="0" y="513"/>
                      <a:pt x="0" y="668"/>
                      <a:pt x="108" y="668"/>
                    </a:cubicBezTo>
                    <a:cubicBezTo>
                      <a:pt x="5156" y="632"/>
                      <a:pt x="10204" y="537"/>
                      <a:pt x="15240" y="418"/>
                    </a:cubicBezTo>
                    <a:cubicBezTo>
                      <a:pt x="15511" y="418"/>
                      <a:pt x="15514" y="1"/>
                      <a:pt x="15252"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242;p43"/>
              <p:cNvSpPr/>
              <p:nvPr/>
            </p:nvSpPr>
            <p:spPr>
              <a:xfrm>
                <a:off x="5956076" y="3594525"/>
                <a:ext cx="369126" cy="34025"/>
              </a:xfrm>
              <a:custGeom>
                <a:avLst/>
                <a:gdLst/>
                <a:ahLst/>
                <a:cxnLst/>
                <a:rect l="l" t="t" r="r" b="b"/>
                <a:pathLst>
                  <a:path w="14765" h="1361" extrusionOk="0">
                    <a:moveTo>
                      <a:pt x="14521" y="0"/>
                    </a:moveTo>
                    <a:cubicBezTo>
                      <a:pt x="14512" y="0"/>
                      <a:pt x="14501" y="1"/>
                      <a:pt x="14491" y="2"/>
                    </a:cubicBezTo>
                    <a:cubicBezTo>
                      <a:pt x="9704" y="360"/>
                      <a:pt x="4894" y="764"/>
                      <a:pt x="96" y="1205"/>
                    </a:cubicBezTo>
                    <a:cubicBezTo>
                      <a:pt x="4" y="1205"/>
                      <a:pt x="1" y="1360"/>
                      <a:pt x="86" y="1360"/>
                    </a:cubicBezTo>
                    <a:cubicBezTo>
                      <a:pt x="89" y="1360"/>
                      <a:pt x="93" y="1360"/>
                      <a:pt x="96" y="1360"/>
                    </a:cubicBezTo>
                    <a:cubicBezTo>
                      <a:pt x="4894" y="1074"/>
                      <a:pt x="9680" y="764"/>
                      <a:pt x="14491" y="419"/>
                    </a:cubicBezTo>
                    <a:cubicBezTo>
                      <a:pt x="14754" y="408"/>
                      <a:pt x="14764" y="0"/>
                      <a:pt x="14521"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243;p43"/>
              <p:cNvSpPr/>
              <p:nvPr/>
            </p:nvSpPr>
            <p:spPr>
              <a:xfrm>
                <a:off x="5977800" y="3636250"/>
                <a:ext cx="387875" cy="16700"/>
              </a:xfrm>
              <a:custGeom>
                <a:avLst/>
                <a:gdLst/>
                <a:ahLst/>
                <a:cxnLst/>
                <a:rect l="l" t="t" r="r" b="b"/>
                <a:pathLst>
                  <a:path w="15515" h="668" extrusionOk="0">
                    <a:moveTo>
                      <a:pt x="15252" y="0"/>
                    </a:moveTo>
                    <a:cubicBezTo>
                      <a:pt x="15248" y="0"/>
                      <a:pt x="15245" y="0"/>
                      <a:pt x="15241" y="0"/>
                    </a:cubicBezTo>
                    <a:cubicBezTo>
                      <a:pt x="10205" y="131"/>
                      <a:pt x="5156" y="298"/>
                      <a:pt x="108" y="500"/>
                    </a:cubicBezTo>
                    <a:cubicBezTo>
                      <a:pt x="1" y="500"/>
                      <a:pt x="1" y="667"/>
                      <a:pt x="108" y="667"/>
                    </a:cubicBezTo>
                    <a:cubicBezTo>
                      <a:pt x="5156" y="619"/>
                      <a:pt x="10205" y="536"/>
                      <a:pt x="15241" y="417"/>
                    </a:cubicBezTo>
                    <a:cubicBezTo>
                      <a:pt x="15511" y="417"/>
                      <a:pt x="15515" y="0"/>
                      <a:pt x="15252"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244;p43"/>
              <p:cNvSpPr/>
              <p:nvPr/>
            </p:nvSpPr>
            <p:spPr>
              <a:xfrm>
                <a:off x="6278150" y="3914500"/>
                <a:ext cx="369100" cy="34000"/>
              </a:xfrm>
              <a:custGeom>
                <a:avLst/>
                <a:gdLst/>
                <a:ahLst/>
                <a:cxnLst/>
                <a:rect l="l" t="t" r="r" b="b"/>
                <a:pathLst>
                  <a:path w="14764" h="1360" extrusionOk="0">
                    <a:moveTo>
                      <a:pt x="14531" y="1"/>
                    </a:moveTo>
                    <a:cubicBezTo>
                      <a:pt x="14522" y="1"/>
                      <a:pt x="14512" y="1"/>
                      <a:pt x="14502" y="3"/>
                    </a:cubicBezTo>
                    <a:cubicBezTo>
                      <a:pt x="9704" y="360"/>
                      <a:pt x="4894" y="765"/>
                      <a:pt x="107" y="1205"/>
                    </a:cubicBezTo>
                    <a:cubicBezTo>
                      <a:pt x="104" y="1205"/>
                      <a:pt x="100" y="1205"/>
                      <a:pt x="97" y="1205"/>
                    </a:cubicBezTo>
                    <a:cubicBezTo>
                      <a:pt x="0" y="1205"/>
                      <a:pt x="4" y="1360"/>
                      <a:pt x="107" y="1360"/>
                    </a:cubicBezTo>
                    <a:cubicBezTo>
                      <a:pt x="4894" y="1074"/>
                      <a:pt x="9704" y="765"/>
                      <a:pt x="14502" y="419"/>
                    </a:cubicBezTo>
                    <a:cubicBezTo>
                      <a:pt x="14754" y="408"/>
                      <a:pt x="14764" y="1"/>
                      <a:pt x="14531"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245;p43"/>
              <p:cNvSpPr/>
              <p:nvPr/>
            </p:nvSpPr>
            <p:spPr>
              <a:xfrm>
                <a:off x="6306425" y="3956225"/>
                <a:ext cx="381025" cy="14025"/>
              </a:xfrm>
              <a:custGeom>
                <a:avLst/>
                <a:gdLst/>
                <a:ahLst/>
                <a:cxnLst/>
                <a:rect l="l" t="t" r="r" b="b"/>
                <a:pathLst>
                  <a:path w="15241" h="561" extrusionOk="0">
                    <a:moveTo>
                      <a:pt x="14989" y="0"/>
                    </a:moveTo>
                    <a:cubicBezTo>
                      <a:pt x="14986" y="0"/>
                      <a:pt x="14982" y="0"/>
                      <a:pt x="14978" y="1"/>
                    </a:cubicBezTo>
                    <a:cubicBezTo>
                      <a:pt x="10014" y="132"/>
                      <a:pt x="5061" y="203"/>
                      <a:pt x="108" y="417"/>
                    </a:cubicBezTo>
                    <a:cubicBezTo>
                      <a:pt x="104" y="417"/>
                      <a:pt x="100" y="417"/>
                      <a:pt x="96" y="417"/>
                    </a:cubicBezTo>
                    <a:cubicBezTo>
                      <a:pt x="0" y="417"/>
                      <a:pt x="4" y="560"/>
                      <a:pt x="108" y="560"/>
                    </a:cubicBezTo>
                    <a:cubicBezTo>
                      <a:pt x="5061" y="524"/>
                      <a:pt x="10014" y="524"/>
                      <a:pt x="14978" y="417"/>
                    </a:cubicBezTo>
                    <a:cubicBezTo>
                      <a:pt x="15237" y="417"/>
                      <a:pt x="15240" y="0"/>
                      <a:pt x="14989"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246;p43"/>
              <p:cNvSpPr/>
              <p:nvPr/>
            </p:nvSpPr>
            <p:spPr>
              <a:xfrm>
                <a:off x="6610525" y="4234475"/>
                <a:ext cx="358800" cy="33125"/>
              </a:xfrm>
              <a:custGeom>
                <a:avLst/>
                <a:gdLst/>
                <a:ahLst/>
                <a:cxnLst/>
                <a:rect l="l" t="t" r="r" b="b"/>
                <a:pathLst>
                  <a:path w="14352" h="1325" extrusionOk="0">
                    <a:moveTo>
                      <a:pt x="14119" y="1"/>
                    </a:moveTo>
                    <a:cubicBezTo>
                      <a:pt x="14110" y="1"/>
                      <a:pt x="14100" y="1"/>
                      <a:pt x="14090" y="3"/>
                    </a:cubicBezTo>
                    <a:cubicBezTo>
                      <a:pt x="9434" y="360"/>
                      <a:pt x="4767" y="741"/>
                      <a:pt x="112" y="1182"/>
                    </a:cubicBezTo>
                    <a:cubicBezTo>
                      <a:pt x="105" y="1180"/>
                      <a:pt x="99" y="1179"/>
                      <a:pt x="94" y="1179"/>
                    </a:cubicBezTo>
                    <a:cubicBezTo>
                      <a:pt x="14" y="1179"/>
                      <a:pt x="1" y="1324"/>
                      <a:pt x="112" y="1324"/>
                    </a:cubicBezTo>
                    <a:cubicBezTo>
                      <a:pt x="4767" y="1063"/>
                      <a:pt x="9434" y="741"/>
                      <a:pt x="14090" y="420"/>
                    </a:cubicBezTo>
                    <a:cubicBezTo>
                      <a:pt x="14341" y="408"/>
                      <a:pt x="14351" y="1"/>
                      <a:pt x="14119"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247;p43"/>
              <p:cNvSpPr/>
              <p:nvPr/>
            </p:nvSpPr>
            <p:spPr>
              <a:xfrm>
                <a:off x="6636225" y="4275875"/>
                <a:ext cx="373575" cy="16425"/>
              </a:xfrm>
              <a:custGeom>
                <a:avLst/>
                <a:gdLst/>
                <a:ahLst/>
                <a:cxnLst/>
                <a:rect l="l" t="t" r="r" b="b"/>
                <a:pathLst>
                  <a:path w="14943" h="657" extrusionOk="0">
                    <a:moveTo>
                      <a:pt x="14690" y="1"/>
                    </a:moveTo>
                    <a:cubicBezTo>
                      <a:pt x="14683" y="1"/>
                      <a:pt x="14676" y="1"/>
                      <a:pt x="14669" y="2"/>
                    </a:cubicBezTo>
                    <a:cubicBezTo>
                      <a:pt x="9799" y="133"/>
                      <a:pt x="4953" y="299"/>
                      <a:pt x="96" y="490"/>
                    </a:cubicBezTo>
                    <a:cubicBezTo>
                      <a:pt x="0" y="502"/>
                      <a:pt x="0" y="657"/>
                      <a:pt x="96" y="657"/>
                    </a:cubicBezTo>
                    <a:cubicBezTo>
                      <a:pt x="4965" y="609"/>
                      <a:pt x="9823" y="538"/>
                      <a:pt x="14669" y="419"/>
                    </a:cubicBezTo>
                    <a:cubicBezTo>
                      <a:pt x="14936" y="419"/>
                      <a:pt x="14943" y="1"/>
                      <a:pt x="14690"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248;p43"/>
              <p:cNvSpPr/>
              <p:nvPr/>
            </p:nvSpPr>
            <p:spPr>
              <a:xfrm>
                <a:off x="7054150" y="4605650"/>
                <a:ext cx="315150" cy="86025"/>
              </a:xfrm>
              <a:custGeom>
                <a:avLst/>
                <a:gdLst/>
                <a:ahLst/>
                <a:cxnLst/>
                <a:rect l="l" t="t" r="r" b="b"/>
                <a:pathLst>
                  <a:path w="12606" h="3441" extrusionOk="0">
                    <a:moveTo>
                      <a:pt x="12329" y="1"/>
                    </a:moveTo>
                    <a:cubicBezTo>
                      <a:pt x="12305" y="1"/>
                      <a:pt x="12279" y="5"/>
                      <a:pt x="12251" y="15"/>
                    </a:cubicBezTo>
                    <a:cubicBezTo>
                      <a:pt x="8263" y="1491"/>
                      <a:pt x="3953" y="1456"/>
                      <a:pt x="83" y="3289"/>
                    </a:cubicBezTo>
                    <a:cubicBezTo>
                      <a:pt x="0" y="3320"/>
                      <a:pt x="61" y="3441"/>
                      <a:pt x="134" y="3441"/>
                    </a:cubicBezTo>
                    <a:cubicBezTo>
                      <a:pt x="144" y="3441"/>
                      <a:pt x="156" y="3438"/>
                      <a:pt x="167" y="3432"/>
                    </a:cubicBezTo>
                    <a:cubicBezTo>
                      <a:pt x="4072" y="1753"/>
                      <a:pt x="8406" y="1872"/>
                      <a:pt x="12370" y="420"/>
                    </a:cubicBezTo>
                    <a:cubicBezTo>
                      <a:pt x="12606" y="345"/>
                      <a:pt x="12543" y="1"/>
                      <a:pt x="12329"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249;p43"/>
              <p:cNvSpPr/>
              <p:nvPr/>
            </p:nvSpPr>
            <p:spPr>
              <a:xfrm>
                <a:off x="5555225" y="3234550"/>
                <a:ext cx="1511125" cy="1461325"/>
              </a:xfrm>
              <a:custGeom>
                <a:avLst/>
                <a:gdLst/>
                <a:ahLst/>
                <a:cxnLst/>
                <a:rect l="l" t="t" r="r" b="b"/>
                <a:pathLst>
                  <a:path w="60445" h="58453" extrusionOk="0">
                    <a:moveTo>
                      <a:pt x="114" y="0"/>
                    </a:moveTo>
                    <a:cubicBezTo>
                      <a:pt x="54" y="0"/>
                      <a:pt x="1" y="70"/>
                      <a:pt x="57" y="126"/>
                    </a:cubicBezTo>
                    <a:cubicBezTo>
                      <a:pt x="19821" y="19724"/>
                      <a:pt x="40026" y="38893"/>
                      <a:pt x="59933" y="58383"/>
                    </a:cubicBezTo>
                    <a:cubicBezTo>
                      <a:pt x="59984" y="58432"/>
                      <a:pt x="60041" y="58452"/>
                      <a:pt x="60095" y="58452"/>
                    </a:cubicBezTo>
                    <a:cubicBezTo>
                      <a:pt x="60282" y="58452"/>
                      <a:pt x="60444" y="58213"/>
                      <a:pt x="60278" y="58038"/>
                    </a:cubicBezTo>
                    <a:cubicBezTo>
                      <a:pt x="40407" y="38512"/>
                      <a:pt x="20333" y="19212"/>
                      <a:pt x="164" y="19"/>
                    </a:cubicBezTo>
                    <a:cubicBezTo>
                      <a:pt x="148" y="6"/>
                      <a:pt x="130" y="0"/>
                      <a:pt x="114"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250;p43"/>
              <p:cNvSpPr/>
              <p:nvPr/>
            </p:nvSpPr>
            <p:spPr>
              <a:xfrm>
                <a:off x="5937000" y="3232150"/>
                <a:ext cx="1420750" cy="1383350"/>
              </a:xfrm>
              <a:custGeom>
                <a:avLst/>
                <a:gdLst/>
                <a:ahLst/>
                <a:cxnLst/>
                <a:rect l="l" t="t" r="r" b="b"/>
                <a:pathLst>
                  <a:path w="56830" h="55334" extrusionOk="0">
                    <a:moveTo>
                      <a:pt x="97" y="1"/>
                    </a:moveTo>
                    <a:cubicBezTo>
                      <a:pt x="42" y="1"/>
                      <a:pt x="0" y="69"/>
                      <a:pt x="37" y="115"/>
                    </a:cubicBezTo>
                    <a:cubicBezTo>
                      <a:pt x="18683" y="18617"/>
                      <a:pt x="37530" y="36905"/>
                      <a:pt x="56318" y="55264"/>
                    </a:cubicBezTo>
                    <a:cubicBezTo>
                      <a:pt x="56369" y="55313"/>
                      <a:pt x="56426" y="55333"/>
                      <a:pt x="56481" y="55333"/>
                    </a:cubicBezTo>
                    <a:cubicBezTo>
                      <a:pt x="56667" y="55333"/>
                      <a:pt x="56829" y="55094"/>
                      <a:pt x="56664" y="54919"/>
                    </a:cubicBezTo>
                    <a:cubicBezTo>
                      <a:pt x="37923" y="36524"/>
                      <a:pt x="19183" y="18117"/>
                      <a:pt x="145" y="20"/>
                    </a:cubicBezTo>
                    <a:cubicBezTo>
                      <a:pt x="129" y="6"/>
                      <a:pt x="112" y="1"/>
                      <a:pt x="97"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251;p43"/>
              <p:cNvSpPr/>
              <p:nvPr/>
            </p:nvSpPr>
            <p:spPr>
              <a:xfrm>
                <a:off x="5996625" y="3200350"/>
                <a:ext cx="1421150" cy="1383425"/>
              </a:xfrm>
              <a:custGeom>
                <a:avLst/>
                <a:gdLst/>
                <a:ahLst/>
                <a:cxnLst/>
                <a:rect l="l" t="t" r="r" b="b"/>
                <a:pathLst>
                  <a:path w="56846" h="55337" extrusionOk="0">
                    <a:moveTo>
                      <a:pt x="113" y="0"/>
                    </a:moveTo>
                    <a:cubicBezTo>
                      <a:pt x="49" y="0"/>
                      <a:pt x="1" y="77"/>
                      <a:pt x="57" y="125"/>
                    </a:cubicBezTo>
                    <a:cubicBezTo>
                      <a:pt x="18691" y="18627"/>
                      <a:pt x="37550" y="36915"/>
                      <a:pt x="56326" y="55262"/>
                    </a:cubicBezTo>
                    <a:cubicBezTo>
                      <a:pt x="56379" y="55315"/>
                      <a:pt x="56437" y="55336"/>
                      <a:pt x="56493" y="55336"/>
                    </a:cubicBezTo>
                    <a:cubicBezTo>
                      <a:pt x="56681" y="55336"/>
                      <a:pt x="56846" y="55094"/>
                      <a:pt x="56672" y="54929"/>
                    </a:cubicBezTo>
                    <a:cubicBezTo>
                      <a:pt x="37931" y="36534"/>
                      <a:pt x="19191" y="18115"/>
                      <a:pt x="165" y="18"/>
                    </a:cubicBezTo>
                    <a:cubicBezTo>
                      <a:pt x="147" y="5"/>
                      <a:pt x="130" y="0"/>
                      <a:pt x="113"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252;p43"/>
              <p:cNvSpPr/>
              <p:nvPr/>
            </p:nvSpPr>
            <p:spPr>
              <a:xfrm>
                <a:off x="8195925" y="1650425"/>
                <a:ext cx="857925" cy="2077025"/>
              </a:xfrm>
              <a:custGeom>
                <a:avLst/>
                <a:gdLst/>
                <a:ahLst/>
                <a:cxnLst/>
                <a:rect l="l" t="t" r="r" b="b"/>
                <a:pathLst>
                  <a:path w="34317" h="83081" extrusionOk="0">
                    <a:moveTo>
                      <a:pt x="121" y="0"/>
                    </a:moveTo>
                    <a:cubicBezTo>
                      <a:pt x="61" y="0"/>
                      <a:pt x="1" y="45"/>
                      <a:pt x="37" y="102"/>
                    </a:cubicBezTo>
                    <a:cubicBezTo>
                      <a:pt x="11288" y="27713"/>
                      <a:pt x="22456" y="55347"/>
                      <a:pt x="33791" y="82934"/>
                    </a:cubicBezTo>
                    <a:cubicBezTo>
                      <a:pt x="33838" y="83036"/>
                      <a:pt x="33936" y="83081"/>
                      <a:pt x="34030" y="83081"/>
                    </a:cubicBezTo>
                    <a:cubicBezTo>
                      <a:pt x="34177" y="83081"/>
                      <a:pt x="34316" y="82974"/>
                      <a:pt x="34244" y="82815"/>
                    </a:cubicBezTo>
                    <a:cubicBezTo>
                      <a:pt x="22980" y="55204"/>
                      <a:pt x="11729" y="27582"/>
                      <a:pt x="216" y="66"/>
                    </a:cubicBezTo>
                    <a:cubicBezTo>
                      <a:pt x="201" y="19"/>
                      <a:pt x="161" y="0"/>
                      <a:pt x="121"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253;p43"/>
              <p:cNvSpPr/>
              <p:nvPr/>
            </p:nvSpPr>
            <p:spPr>
              <a:xfrm>
                <a:off x="7946125" y="3287375"/>
                <a:ext cx="372750" cy="826200"/>
              </a:xfrm>
              <a:custGeom>
                <a:avLst/>
                <a:gdLst/>
                <a:ahLst/>
                <a:cxnLst/>
                <a:rect l="l" t="t" r="r" b="b"/>
                <a:pathLst>
                  <a:path w="14910" h="33048" extrusionOk="0">
                    <a:moveTo>
                      <a:pt x="288" y="1"/>
                    </a:moveTo>
                    <a:cubicBezTo>
                      <a:pt x="153" y="1"/>
                      <a:pt x="0" y="156"/>
                      <a:pt x="75" y="323"/>
                    </a:cubicBezTo>
                    <a:cubicBezTo>
                      <a:pt x="4850" y="11205"/>
                      <a:pt x="9612" y="22075"/>
                      <a:pt x="14422" y="32934"/>
                    </a:cubicBezTo>
                    <a:cubicBezTo>
                      <a:pt x="14459" y="33014"/>
                      <a:pt x="14522" y="33048"/>
                      <a:pt x="14589" y="33048"/>
                    </a:cubicBezTo>
                    <a:cubicBezTo>
                      <a:pt x="14740" y="33048"/>
                      <a:pt x="14910" y="32877"/>
                      <a:pt x="14827" y="32696"/>
                    </a:cubicBezTo>
                    <a:cubicBezTo>
                      <a:pt x="10053" y="21825"/>
                      <a:pt x="5243" y="10967"/>
                      <a:pt x="433" y="97"/>
                    </a:cubicBezTo>
                    <a:cubicBezTo>
                      <a:pt x="400" y="29"/>
                      <a:pt x="346" y="1"/>
                      <a:pt x="288"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254;p43"/>
              <p:cNvSpPr/>
              <p:nvPr/>
            </p:nvSpPr>
            <p:spPr>
              <a:xfrm>
                <a:off x="7687075" y="2698525"/>
                <a:ext cx="172025" cy="373000"/>
              </a:xfrm>
              <a:custGeom>
                <a:avLst/>
                <a:gdLst/>
                <a:ahLst/>
                <a:cxnLst/>
                <a:rect l="l" t="t" r="r" b="b"/>
                <a:pathLst>
                  <a:path w="6881" h="14920" extrusionOk="0">
                    <a:moveTo>
                      <a:pt x="231" y="0"/>
                    </a:moveTo>
                    <a:cubicBezTo>
                      <a:pt x="120" y="0"/>
                      <a:pt x="0" y="122"/>
                      <a:pt x="67" y="255"/>
                    </a:cubicBezTo>
                    <a:lnTo>
                      <a:pt x="6449" y="14816"/>
                    </a:lnTo>
                    <a:cubicBezTo>
                      <a:pt x="6482" y="14889"/>
                      <a:pt x="6539" y="14920"/>
                      <a:pt x="6598" y="14920"/>
                    </a:cubicBezTo>
                    <a:cubicBezTo>
                      <a:pt x="6732" y="14920"/>
                      <a:pt x="6880" y="14767"/>
                      <a:pt x="6806" y="14602"/>
                    </a:cubicBezTo>
                    <a:cubicBezTo>
                      <a:pt x="4663" y="9768"/>
                      <a:pt x="2508" y="4910"/>
                      <a:pt x="353" y="76"/>
                    </a:cubicBezTo>
                    <a:cubicBezTo>
                      <a:pt x="324" y="22"/>
                      <a:pt x="278" y="0"/>
                      <a:pt x="231"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255;p43"/>
              <p:cNvSpPr/>
              <p:nvPr/>
            </p:nvSpPr>
            <p:spPr>
              <a:xfrm>
                <a:off x="7480450" y="2230125"/>
                <a:ext cx="151475" cy="329500"/>
              </a:xfrm>
              <a:custGeom>
                <a:avLst/>
                <a:gdLst/>
                <a:ahLst/>
                <a:cxnLst/>
                <a:rect l="l" t="t" r="r" b="b"/>
                <a:pathLst>
                  <a:path w="6059" h="13180" extrusionOk="0">
                    <a:moveTo>
                      <a:pt x="129" y="1"/>
                    </a:moveTo>
                    <a:cubicBezTo>
                      <a:pt x="63" y="1"/>
                      <a:pt x="1" y="66"/>
                      <a:pt x="33" y="131"/>
                    </a:cubicBezTo>
                    <a:cubicBezTo>
                      <a:pt x="1938" y="4453"/>
                      <a:pt x="3831" y="8763"/>
                      <a:pt x="5736" y="13097"/>
                    </a:cubicBezTo>
                    <a:cubicBezTo>
                      <a:pt x="5760" y="13155"/>
                      <a:pt x="5804" y="13179"/>
                      <a:pt x="5851" y="13179"/>
                    </a:cubicBezTo>
                    <a:cubicBezTo>
                      <a:pt x="5949" y="13179"/>
                      <a:pt x="6059" y="13075"/>
                      <a:pt x="6010" y="12954"/>
                    </a:cubicBezTo>
                    <a:cubicBezTo>
                      <a:pt x="4081" y="8644"/>
                      <a:pt x="2153" y="4346"/>
                      <a:pt x="212" y="48"/>
                    </a:cubicBezTo>
                    <a:cubicBezTo>
                      <a:pt x="189" y="14"/>
                      <a:pt x="159" y="1"/>
                      <a:pt x="129"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256;p43"/>
              <p:cNvSpPr/>
              <p:nvPr/>
            </p:nvSpPr>
            <p:spPr>
              <a:xfrm>
                <a:off x="7527125" y="3592375"/>
                <a:ext cx="481825" cy="684050"/>
              </a:xfrm>
              <a:custGeom>
                <a:avLst/>
                <a:gdLst/>
                <a:ahLst/>
                <a:cxnLst/>
                <a:rect l="l" t="t" r="r" b="b"/>
                <a:pathLst>
                  <a:path w="19273" h="27362" extrusionOk="0">
                    <a:moveTo>
                      <a:pt x="319" y="0"/>
                    </a:moveTo>
                    <a:cubicBezTo>
                      <a:pt x="158" y="0"/>
                      <a:pt x="1" y="154"/>
                      <a:pt x="119" y="315"/>
                    </a:cubicBezTo>
                    <a:cubicBezTo>
                      <a:pt x="6310" y="9304"/>
                      <a:pt x="12525" y="18305"/>
                      <a:pt x="18752" y="27259"/>
                    </a:cubicBezTo>
                    <a:cubicBezTo>
                      <a:pt x="18803" y="27331"/>
                      <a:pt x="18876" y="27362"/>
                      <a:pt x="18948" y="27362"/>
                    </a:cubicBezTo>
                    <a:cubicBezTo>
                      <a:pt x="19113" y="27362"/>
                      <a:pt x="19273" y="27203"/>
                      <a:pt x="19157" y="27020"/>
                    </a:cubicBezTo>
                    <a:cubicBezTo>
                      <a:pt x="12954" y="18031"/>
                      <a:pt x="6715" y="9066"/>
                      <a:pt x="500" y="88"/>
                    </a:cubicBezTo>
                    <a:cubicBezTo>
                      <a:pt x="451" y="26"/>
                      <a:pt x="385" y="0"/>
                      <a:pt x="319"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257;p43"/>
              <p:cNvSpPr/>
              <p:nvPr/>
            </p:nvSpPr>
            <p:spPr>
              <a:xfrm>
                <a:off x="7147600" y="3042600"/>
                <a:ext cx="178350" cy="247875"/>
              </a:xfrm>
              <a:custGeom>
                <a:avLst/>
                <a:gdLst/>
                <a:ahLst/>
                <a:cxnLst/>
                <a:rect l="l" t="t" r="r" b="b"/>
                <a:pathLst>
                  <a:path w="7134" h="9915" extrusionOk="0">
                    <a:moveTo>
                      <a:pt x="222" y="0"/>
                    </a:moveTo>
                    <a:cubicBezTo>
                      <a:pt x="109" y="0"/>
                      <a:pt x="1" y="119"/>
                      <a:pt x="84" y="243"/>
                    </a:cubicBezTo>
                    <a:cubicBezTo>
                      <a:pt x="2286" y="3446"/>
                      <a:pt x="4489" y="6625"/>
                      <a:pt x="6692" y="9828"/>
                    </a:cubicBezTo>
                    <a:cubicBezTo>
                      <a:pt x="6735" y="9889"/>
                      <a:pt x="6796" y="9914"/>
                      <a:pt x="6857" y="9914"/>
                    </a:cubicBezTo>
                    <a:cubicBezTo>
                      <a:pt x="6997" y="9914"/>
                      <a:pt x="7133" y="9779"/>
                      <a:pt x="7025" y="9637"/>
                    </a:cubicBezTo>
                    <a:cubicBezTo>
                      <a:pt x="4811" y="6447"/>
                      <a:pt x="2596" y="3268"/>
                      <a:pt x="358" y="77"/>
                    </a:cubicBezTo>
                    <a:cubicBezTo>
                      <a:pt x="322" y="23"/>
                      <a:pt x="271" y="0"/>
                      <a:pt x="222"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258;p43"/>
              <p:cNvSpPr/>
              <p:nvPr/>
            </p:nvSpPr>
            <p:spPr>
              <a:xfrm>
                <a:off x="6860225" y="2627800"/>
                <a:ext cx="211900" cy="298800"/>
              </a:xfrm>
              <a:custGeom>
                <a:avLst/>
                <a:gdLst/>
                <a:ahLst/>
                <a:cxnLst/>
                <a:rect l="l" t="t" r="r" b="b"/>
                <a:pathLst>
                  <a:path w="8476" h="11952" extrusionOk="0">
                    <a:moveTo>
                      <a:pt x="118" y="1"/>
                    </a:moveTo>
                    <a:cubicBezTo>
                      <a:pt x="56" y="1"/>
                      <a:pt x="1" y="69"/>
                      <a:pt x="42" y="143"/>
                    </a:cubicBezTo>
                    <a:cubicBezTo>
                      <a:pt x="2744" y="4048"/>
                      <a:pt x="5447" y="7965"/>
                      <a:pt x="8138" y="11882"/>
                    </a:cubicBezTo>
                    <a:cubicBezTo>
                      <a:pt x="8169" y="11932"/>
                      <a:pt x="8215" y="11952"/>
                      <a:pt x="8260" y="11952"/>
                    </a:cubicBezTo>
                    <a:cubicBezTo>
                      <a:pt x="8367" y="11952"/>
                      <a:pt x="8475" y="11837"/>
                      <a:pt x="8400" y="11728"/>
                    </a:cubicBezTo>
                    <a:cubicBezTo>
                      <a:pt x="5685" y="7834"/>
                      <a:pt x="2935" y="3953"/>
                      <a:pt x="196" y="48"/>
                    </a:cubicBezTo>
                    <a:cubicBezTo>
                      <a:pt x="174" y="14"/>
                      <a:pt x="145" y="1"/>
                      <a:pt x="118"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259;p43"/>
              <p:cNvSpPr/>
              <p:nvPr/>
            </p:nvSpPr>
            <p:spPr>
              <a:xfrm>
                <a:off x="4946400" y="2054250"/>
                <a:ext cx="58800" cy="37775"/>
              </a:xfrm>
              <a:custGeom>
                <a:avLst/>
                <a:gdLst/>
                <a:ahLst/>
                <a:cxnLst/>
                <a:rect l="l" t="t" r="r" b="b"/>
                <a:pathLst>
                  <a:path w="2352" h="1511" extrusionOk="0">
                    <a:moveTo>
                      <a:pt x="2144" y="0"/>
                    </a:moveTo>
                    <a:cubicBezTo>
                      <a:pt x="2126" y="0"/>
                      <a:pt x="2106" y="3"/>
                      <a:pt x="2085" y="11"/>
                    </a:cubicBezTo>
                    <a:cubicBezTo>
                      <a:pt x="1335" y="320"/>
                      <a:pt x="561" y="725"/>
                      <a:pt x="37" y="1380"/>
                    </a:cubicBezTo>
                    <a:cubicBezTo>
                      <a:pt x="1" y="1435"/>
                      <a:pt x="48" y="1511"/>
                      <a:pt x="105" y="1511"/>
                    </a:cubicBezTo>
                    <a:cubicBezTo>
                      <a:pt x="122" y="1511"/>
                      <a:pt x="140" y="1504"/>
                      <a:pt x="156" y="1487"/>
                    </a:cubicBezTo>
                    <a:cubicBezTo>
                      <a:pt x="692" y="904"/>
                      <a:pt x="1454" y="558"/>
                      <a:pt x="2181" y="308"/>
                    </a:cubicBezTo>
                    <a:cubicBezTo>
                      <a:pt x="2352" y="255"/>
                      <a:pt x="2302" y="0"/>
                      <a:pt x="2144"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260;p43"/>
              <p:cNvSpPr/>
              <p:nvPr/>
            </p:nvSpPr>
            <p:spPr>
              <a:xfrm>
                <a:off x="5006900" y="2054700"/>
                <a:ext cx="352775" cy="144925"/>
              </a:xfrm>
              <a:custGeom>
                <a:avLst/>
                <a:gdLst/>
                <a:ahLst/>
                <a:cxnLst/>
                <a:rect l="l" t="t" r="r" b="b"/>
                <a:pathLst>
                  <a:path w="14111" h="5797" extrusionOk="0">
                    <a:moveTo>
                      <a:pt x="3532" y="1"/>
                    </a:moveTo>
                    <a:cubicBezTo>
                      <a:pt x="2337" y="1"/>
                      <a:pt x="1168" y="285"/>
                      <a:pt x="82" y="957"/>
                    </a:cubicBezTo>
                    <a:cubicBezTo>
                      <a:pt x="0" y="1008"/>
                      <a:pt x="59" y="1148"/>
                      <a:pt x="153" y="1148"/>
                    </a:cubicBezTo>
                    <a:cubicBezTo>
                      <a:pt x="168" y="1148"/>
                      <a:pt x="184" y="1144"/>
                      <a:pt x="201" y="1136"/>
                    </a:cubicBezTo>
                    <a:cubicBezTo>
                      <a:pt x="1215" y="594"/>
                      <a:pt x="2267" y="361"/>
                      <a:pt x="3326" y="361"/>
                    </a:cubicBezTo>
                    <a:cubicBezTo>
                      <a:pt x="7106" y="361"/>
                      <a:pt x="10979" y="3320"/>
                      <a:pt x="13536" y="5720"/>
                    </a:cubicBezTo>
                    <a:cubicBezTo>
                      <a:pt x="13596" y="5774"/>
                      <a:pt x="13661" y="5797"/>
                      <a:pt x="13723" y="5797"/>
                    </a:cubicBezTo>
                    <a:cubicBezTo>
                      <a:pt x="13934" y="5797"/>
                      <a:pt x="14110" y="5534"/>
                      <a:pt x="13917" y="5350"/>
                    </a:cubicBezTo>
                    <a:cubicBezTo>
                      <a:pt x="11441" y="2911"/>
                      <a:pt x="7354" y="1"/>
                      <a:pt x="3532"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261;p43"/>
              <p:cNvSpPr/>
              <p:nvPr/>
            </p:nvSpPr>
            <p:spPr>
              <a:xfrm>
                <a:off x="5276125" y="1976825"/>
                <a:ext cx="413525" cy="1183100"/>
              </a:xfrm>
              <a:custGeom>
                <a:avLst/>
                <a:gdLst/>
                <a:ahLst/>
                <a:cxnLst/>
                <a:rect l="l" t="t" r="r" b="b"/>
                <a:pathLst>
                  <a:path w="16541" h="47324" extrusionOk="0">
                    <a:moveTo>
                      <a:pt x="221" y="1"/>
                    </a:moveTo>
                    <a:cubicBezTo>
                      <a:pt x="112" y="1"/>
                      <a:pt x="0" y="83"/>
                      <a:pt x="52" y="203"/>
                    </a:cubicBezTo>
                    <a:cubicBezTo>
                      <a:pt x="5327" y="15859"/>
                      <a:pt x="10589" y="31552"/>
                      <a:pt x="16019" y="47161"/>
                    </a:cubicBezTo>
                    <a:cubicBezTo>
                      <a:pt x="16061" y="47274"/>
                      <a:pt x="16158" y="47324"/>
                      <a:pt x="16254" y="47324"/>
                    </a:cubicBezTo>
                    <a:cubicBezTo>
                      <a:pt x="16399" y="47324"/>
                      <a:pt x="16541" y="47209"/>
                      <a:pt x="16483" y="47030"/>
                    </a:cubicBezTo>
                    <a:cubicBezTo>
                      <a:pt x="11221" y="31361"/>
                      <a:pt x="5779" y="15728"/>
                      <a:pt x="374" y="95"/>
                    </a:cubicBezTo>
                    <a:cubicBezTo>
                      <a:pt x="347" y="29"/>
                      <a:pt x="285" y="1"/>
                      <a:pt x="221"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262;p43"/>
              <p:cNvSpPr/>
              <p:nvPr/>
            </p:nvSpPr>
            <p:spPr>
              <a:xfrm>
                <a:off x="5445175" y="1788475"/>
                <a:ext cx="298100" cy="1368700"/>
              </a:xfrm>
              <a:custGeom>
                <a:avLst/>
                <a:gdLst/>
                <a:ahLst/>
                <a:cxnLst/>
                <a:rect l="l" t="t" r="r" b="b"/>
                <a:pathLst>
                  <a:path w="11924" h="54748" extrusionOk="0">
                    <a:moveTo>
                      <a:pt x="200" y="1"/>
                    </a:moveTo>
                    <a:cubicBezTo>
                      <a:pt x="102" y="1"/>
                      <a:pt x="1" y="83"/>
                      <a:pt x="29" y="212"/>
                    </a:cubicBezTo>
                    <a:cubicBezTo>
                      <a:pt x="3792" y="18333"/>
                      <a:pt x="7507" y="36478"/>
                      <a:pt x="11424" y="54576"/>
                    </a:cubicBezTo>
                    <a:cubicBezTo>
                      <a:pt x="11448" y="54695"/>
                      <a:pt x="11536" y="54747"/>
                      <a:pt x="11630" y="54747"/>
                    </a:cubicBezTo>
                    <a:cubicBezTo>
                      <a:pt x="11771" y="54747"/>
                      <a:pt x="11924" y="54630"/>
                      <a:pt x="11888" y="54445"/>
                    </a:cubicBezTo>
                    <a:cubicBezTo>
                      <a:pt x="8149" y="36312"/>
                      <a:pt x="4220" y="18214"/>
                      <a:pt x="351" y="117"/>
                    </a:cubicBezTo>
                    <a:cubicBezTo>
                      <a:pt x="327" y="36"/>
                      <a:pt x="264" y="1"/>
                      <a:pt x="200"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263;p43"/>
              <p:cNvSpPr/>
              <p:nvPr/>
            </p:nvSpPr>
            <p:spPr>
              <a:xfrm>
                <a:off x="5676575" y="1559050"/>
                <a:ext cx="66400" cy="1599625"/>
              </a:xfrm>
              <a:custGeom>
                <a:avLst/>
                <a:gdLst/>
                <a:ahLst/>
                <a:cxnLst/>
                <a:rect l="l" t="t" r="r" b="b"/>
                <a:pathLst>
                  <a:path w="2656" h="63985" extrusionOk="0">
                    <a:moveTo>
                      <a:pt x="161" y="1"/>
                    </a:moveTo>
                    <a:cubicBezTo>
                      <a:pt x="81" y="1"/>
                      <a:pt x="1" y="54"/>
                      <a:pt x="1" y="162"/>
                    </a:cubicBezTo>
                    <a:cubicBezTo>
                      <a:pt x="679" y="21355"/>
                      <a:pt x="1322" y="42560"/>
                      <a:pt x="2168" y="63753"/>
                    </a:cubicBezTo>
                    <a:cubicBezTo>
                      <a:pt x="2180" y="63907"/>
                      <a:pt x="2305" y="63985"/>
                      <a:pt x="2424" y="63985"/>
                    </a:cubicBezTo>
                    <a:cubicBezTo>
                      <a:pt x="2543" y="63985"/>
                      <a:pt x="2656" y="63907"/>
                      <a:pt x="2644" y="63753"/>
                    </a:cubicBezTo>
                    <a:cubicBezTo>
                      <a:pt x="1989" y="42548"/>
                      <a:pt x="1132" y="21355"/>
                      <a:pt x="322" y="162"/>
                    </a:cubicBezTo>
                    <a:cubicBezTo>
                      <a:pt x="322" y="54"/>
                      <a:pt x="242" y="1"/>
                      <a:pt x="161"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264;p43"/>
              <p:cNvSpPr/>
              <p:nvPr/>
            </p:nvSpPr>
            <p:spPr>
              <a:xfrm>
                <a:off x="5730625" y="1327125"/>
                <a:ext cx="306975" cy="1831750"/>
              </a:xfrm>
              <a:custGeom>
                <a:avLst/>
                <a:gdLst/>
                <a:ahLst/>
                <a:cxnLst/>
                <a:rect l="l" t="t" r="r" b="b"/>
                <a:pathLst>
                  <a:path w="12279" h="73270" extrusionOk="0">
                    <a:moveTo>
                      <a:pt x="12073" y="0"/>
                    </a:moveTo>
                    <a:cubicBezTo>
                      <a:pt x="12009" y="0"/>
                      <a:pt x="11950" y="36"/>
                      <a:pt x="11936" y="116"/>
                    </a:cubicBezTo>
                    <a:cubicBezTo>
                      <a:pt x="7923" y="24393"/>
                      <a:pt x="3875" y="48670"/>
                      <a:pt x="29" y="72970"/>
                    </a:cubicBezTo>
                    <a:cubicBezTo>
                      <a:pt x="1" y="73150"/>
                      <a:pt x="159" y="73269"/>
                      <a:pt x="297" y="73269"/>
                    </a:cubicBezTo>
                    <a:cubicBezTo>
                      <a:pt x="387" y="73269"/>
                      <a:pt x="468" y="73219"/>
                      <a:pt x="482" y="73101"/>
                    </a:cubicBezTo>
                    <a:cubicBezTo>
                      <a:pt x="4518" y="48836"/>
                      <a:pt x="8376" y="24512"/>
                      <a:pt x="12257" y="211"/>
                    </a:cubicBezTo>
                    <a:cubicBezTo>
                      <a:pt x="12279" y="82"/>
                      <a:pt x="12170" y="0"/>
                      <a:pt x="12073"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265;p43"/>
              <p:cNvSpPr/>
              <p:nvPr/>
            </p:nvSpPr>
            <p:spPr>
              <a:xfrm>
                <a:off x="5729725" y="1209375"/>
                <a:ext cx="705475" cy="1949375"/>
              </a:xfrm>
              <a:custGeom>
                <a:avLst/>
                <a:gdLst/>
                <a:ahLst/>
                <a:cxnLst/>
                <a:rect l="l" t="t" r="r" b="b"/>
                <a:pathLst>
                  <a:path w="28219" h="77975" extrusionOk="0">
                    <a:moveTo>
                      <a:pt x="28027" y="1"/>
                    </a:moveTo>
                    <a:cubicBezTo>
                      <a:pt x="27962" y="1"/>
                      <a:pt x="27895" y="35"/>
                      <a:pt x="27867" y="111"/>
                    </a:cubicBezTo>
                    <a:cubicBezTo>
                      <a:pt x="18556" y="25959"/>
                      <a:pt x="9209" y="51784"/>
                      <a:pt x="65" y="77680"/>
                    </a:cubicBezTo>
                    <a:cubicBezTo>
                      <a:pt x="1" y="77860"/>
                      <a:pt x="144" y="77974"/>
                      <a:pt x="289" y="77974"/>
                    </a:cubicBezTo>
                    <a:cubicBezTo>
                      <a:pt x="384" y="77974"/>
                      <a:pt x="480" y="77925"/>
                      <a:pt x="518" y="77811"/>
                    </a:cubicBezTo>
                    <a:cubicBezTo>
                      <a:pt x="9852" y="51975"/>
                      <a:pt x="18996" y="26079"/>
                      <a:pt x="28176" y="206"/>
                    </a:cubicBezTo>
                    <a:cubicBezTo>
                      <a:pt x="28219" y="78"/>
                      <a:pt x="28125" y="1"/>
                      <a:pt x="28027"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266;p43"/>
              <p:cNvSpPr/>
              <p:nvPr/>
            </p:nvSpPr>
            <p:spPr>
              <a:xfrm>
                <a:off x="5724225" y="1172100"/>
                <a:ext cx="1143750" cy="2003450"/>
              </a:xfrm>
              <a:custGeom>
                <a:avLst/>
                <a:gdLst/>
                <a:ahLst/>
                <a:cxnLst/>
                <a:rect l="l" t="t" r="r" b="b"/>
                <a:pathLst>
                  <a:path w="45750" h="80138" extrusionOk="0">
                    <a:moveTo>
                      <a:pt x="45523" y="0"/>
                    </a:moveTo>
                    <a:cubicBezTo>
                      <a:pt x="45472" y="0"/>
                      <a:pt x="45420" y="26"/>
                      <a:pt x="45386" y="90"/>
                    </a:cubicBezTo>
                    <a:cubicBezTo>
                      <a:pt x="30254" y="26641"/>
                      <a:pt x="15085" y="53156"/>
                      <a:pt x="107" y="79778"/>
                    </a:cubicBezTo>
                    <a:cubicBezTo>
                      <a:pt x="1" y="79966"/>
                      <a:pt x="158" y="80138"/>
                      <a:pt x="318" y="80138"/>
                    </a:cubicBezTo>
                    <a:cubicBezTo>
                      <a:pt x="390" y="80138"/>
                      <a:pt x="463" y="80102"/>
                      <a:pt x="512" y="80016"/>
                    </a:cubicBezTo>
                    <a:cubicBezTo>
                      <a:pt x="15668" y="53489"/>
                      <a:pt x="30658" y="26855"/>
                      <a:pt x="45684" y="245"/>
                    </a:cubicBezTo>
                    <a:cubicBezTo>
                      <a:pt x="45749" y="122"/>
                      <a:pt x="45636" y="0"/>
                      <a:pt x="45523"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267;p43"/>
              <p:cNvSpPr/>
              <p:nvPr/>
            </p:nvSpPr>
            <p:spPr>
              <a:xfrm>
                <a:off x="5268900" y="1970600"/>
                <a:ext cx="235150" cy="161750"/>
              </a:xfrm>
              <a:custGeom>
                <a:avLst/>
                <a:gdLst/>
                <a:ahLst/>
                <a:cxnLst/>
                <a:rect l="l" t="t" r="r" b="b"/>
                <a:pathLst>
                  <a:path w="9406" h="6470" extrusionOk="0">
                    <a:moveTo>
                      <a:pt x="131" y="1"/>
                    </a:moveTo>
                    <a:cubicBezTo>
                      <a:pt x="32" y="1"/>
                      <a:pt x="0" y="172"/>
                      <a:pt x="115" y="213"/>
                    </a:cubicBezTo>
                    <a:cubicBezTo>
                      <a:pt x="3651" y="1345"/>
                      <a:pt x="6568" y="3238"/>
                      <a:pt x="8688" y="6321"/>
                    </a:cubicBezTo>
                    <a:cubicBezTo>
                      <a:pt x="8760" y="6426"/>
                      <a:pt x="8860" y="6469"/>
                      <a:pt x="8958" y="6469"/>
                    </a:cubicBezTo>
                    <a:cubicBezTo>
                      <a:pt x="9186" y="6469"/>
                      <a:pt x="9405" y="6237"/>
                      <a:pt x="9247" y="5988"/>
                    </a:cubicBezTo>
                    <a:cubicBezTo>
                      <a:pt x="7283" y="2738"/>
                      <a:pt x="3759" y="928"/>
                      <a:pt x="175" y="11"/>
                    </a:cubicBezTo>
                    <a:cubicBezTo>
                      <a:pt x="159" y="4"/>
                      <a:pt x="144" y="1"/>
                      <a:pt x="131"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268;p43"/>
              <p:cNvSpPr/>
              <p:nvPr/>
            </p:nvSpPr>
            <p:spPr>
              <a:xfrm>
                <a:off x="5739100" y="1335850"/>
                <a:ext cx="1667350" cy="1814750"/>
              </a:xfrm>
              <a:custGeom>
                <a:avLst/>
                <a:gdLst/>
                <a:ahLst/>
                <a:cxnLst/>
                <a:rect l="l" t="t" r="r" b="b"/>
                <a:pathLst>
                  <a:path w="66694" h="72590" extrusionOk="0">
                    <a:moveTo>
                      <a:pt x="66305" y="1"/>
                    </a:moveTo>
                    <a:cubicBezTo>
                      <a:pt x="66267" y="1"/>
                      <a:pt x="66228" y="9"/>
                      <a:pt x="66187" y="29"/>
                    </a:cubicBezTo>
                    <a:cubicBezTo>
                      <a:pt x="59186" y="3148"/>
                      <a:pt x="53030" y="7947"/>
                      <a:pt x="47089" y="12721"/>
                    </a:cubicBezTo>
                    <a:cubicBezTo>
                      <a:pt x="40731" y="17829"/>
                      <a:pt x="34647" y="23032"/>
                      <a:pt x="29373" y="29294"/>
                    </a:cubicBezTo>
                    <a:cubicBezTo>
                      <a:pt x="23920" y="35819"/>
                      <a:pt x="19074" y="42891"/>
                      <a:pt x="14490" y="50047"/>
                    </a:cubicBezTo>
                    <a:cubicBezTo>
                      <a:pt x="11894" y="54107"/>
                      <a:pt x="9346" y="58191"/>
                      <a:pt x="6656" y="62191"/>
                    </a:cubicBezTo>
                    <a:cubicBezTo>
                      <a:pt x="4346" y="65608"/>
                      <a:pt x="1667" y="68764"/>
                      <a:pt x="0" y="72573"/>
                    </a:cubicBezTo>
                    <a:cubicBezTo>
                      <a:pt x="16" y="72573"/>
                      <a:pt x="37" y="72589"/>
                      <a:pt x="53" y="72589"/>
                    </a:cubicBezTo>
                    <a:cubicBezTo>
                      <a:pt x="61" y="72589"/>
                      <a:pt x="68" y="72585"/>
                      <a:pt x="71" y="72573"/>
                    </a:cubicBezTo>
                    <a:cubicBezTo>
                      <a:pt x="1750" y="69037"/>
                      <a:pt x="4334" y="66097"/>
                      <a:pt x="6572" y="62929"/>
                    </a:cubicBezTo>
                    <a:cubicBezTo>
                      <a:pt x="9180" y="59274"/>
                      <a:pt x="11549" y="55452"/>
                      <a:pt x="13954" y="51666"/>
                    </a:cubicBezTo>
                    <a:cubicBezTo>
                      <a:pt x="18693" y="44272"/>
                      <a:pt x="23693" y="37022"/>
                      <a:pt x="29242" y="30223"/>
                    </a:cubicBezTo>
                    <a:cubicBezTo>
                      <a:pt x="34290" y="24056"/>
                      <a:pt x="40172" y="18984"/>
                      <a:pt x="46315" y="13971"/>
                    </a:cubicBezTo>
                    <a:cubicBezTo>
                      <a:pt x="52530" y="8899"/>
                      <a:pt x="59055" y="3744"/>
                      <a:pt x="66437" y="457"/>
                    </a:cubicBezTo>
                    <a:cubicBezTo>
                      <a:pt x="66694" y="344"/>
                      <a:pt x="66543" y="1"/>
                      <a:pt x="66305"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269;p43"/>
              <p:cNvSpPr/>
              <p:nvPr/>
            </p:nvSpPr>
            <p:spPr>
              <a:xfrm>
                <a:off x="5730925" y="1418850"/>
                <a:ext cx="1843025" cy="1751525"/>
              </a:xfrm>
              <a:custGeom>
                <a:avLst/>
                <a:gdLst/>
                <a:ahLst/>
                <a:cxnLst/>
                <a:rect l="l" t="t" r="r" b="b"/>
                <a:pathLst>
                  <a:path w="73721" h="70061" extrusionOk="0">
                    <a:moveTo>
                      <a:pt x="73417" y="0"/>
                    </a:moveTo>
                    <a:cubicBezTo>
                      <a:pt x="73389" y="0"/>
                      <a:pt x="73358" y="6"/>
                      <a:pt x="73324" y="19"/>
                    </a:cubicBezTo>
                    <a:cubicBezTo>
                      <a:pt x="65835" y="2698"/>
                      <a:pt x="59084" y="7115"/>
                      <a:pt x="52584" y="11604"/>
                    </a:cubicBezTo>
                    <a:cubicBezTo>
                      <a:pt x="45618" y="16390"/>
                      <a:pt x="38891" y="21271"/>
                      <a:pt x="32974" y="27379"/>
                    </a:cubicBezTo>
                    <a:cubicBezTo>
                      <a:pt x="26926" y="33642"/>
                      <a:pt x="21508" y="40595"/>
                      <a:pt x="16365" y="47632"/>
                    </a:cubicBezTo>
                    <a:cubicBezTo>
                      <a:pt x="13567" y="51478"/>
                      <a:pt x="10816" y="55359"/>
                      <a:pt x="7947" y="59157"/>
                    </a:cubicBezTo>
                    <a:cubicBezTo>
                      <a:pt x="5221" y="62729"/>
                      <a:pt x="2018" y="65955"/>
                      <a:pt x="17" y="70015"/>
                    </a:cubicBezTo>
                    <a:cubicBezTo>
                      <a:pt x="0" y="70041"/>
                      <a:pt x="20" y="70061"/>
                      <a:pt x="37" y="70061"/>
                    </a:cubicBezTo>
                    <a:cubicBezTo>
                      <a:pt x="44" y="70061"/>
                      <a:pt x="50" y="70058"/>
                      <a:pt x="53" y="70051"/>
                    </a:cubicBezTo>
                    <a:cubicBezTo>
                      <a:pt x="2065" y="66301"/>
                      <a:pt x="5113" y="63360"/>
                      <a:pt x="7721" y="60050"/>
                    </a:cubicBezTo>
                    <a:cubicBezTo>
                      <a:pt x="10495" y="56502"/>
                      <a:pt x="13114" y="52847"/>
                      <a:pt x="15758" y="49215"/>
                    </a:cubicBezTo>
                    <a:cubicBezTo>
                      <a:pt x="21044" y="41929"/>
                      <a:pt x="26640" y="34833"/>
                      <a:pt x="32795" y="28272"/>
                    </a:cubicBezTo>
                    <a:cubicBezTo>
                      <a:pt x="38594" y="22105"/>
                      <a:pt x="45321" y="17247"/>
                      <a:pt x="52238" y="12437"/>
                    </a:cubicBezTo>
                    <a:cubicBezTo>
                      <a:pt x="58870" y="7817"/>
                      <a:pt x="65811" y="3233"/>
                      <a:pt x="73455" y="495"/>
                    </a:cubicBezTo>
                    <a:cubicBezTo>
                      <a:pt x="73721" y="399"/>
                      <a:pt x="73655" y="0"/>
                      <a:pt x="73417"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270;p43"/>
              <p:cNvSpPr/>
              <p:nvPr/>
            </p:nvSpPr>
            <p:spPr>
              <a:xfrm>
                <a:off x="5731025" y="1505375"/>
                <a:ext cx="2027050" cy="1665025"/>
              </a:xfrm>
              <a:custGeom>
                <a:avLst/>
                <a:gdLst/>
                <a:ahLst/>
                <a:cxnLst/>
                <a:rect l="l" t="t" r="r" b="b"/>
                <a:pathLst>
                  <a:path w="81082" h="66601" extrusionOk="0">
                    <a:moveTo>
                      <a:pt x="80725" y="1"/>
                    </a:moveTo>
                    <a:cubicBezTo>
                      <a:pt x="80703" y="1"/>
                      <a:pt x="80679" y="4"/>
                      <a:pt x="80655" y="11"/>
                    </a:cubicBezTo>
                    <a:cubicBezTo>
                      <a:pt x="72499" y="2201"/>
                      <a:pt x="64926" y="6226"/>
                      <a:pt x="57628" y="10369"/>
                    </a:cubicBezTo>
                    <a:cubicBezTo>
                      <a:pt x="50091" y="14679"/>
                      <a:pt x="42709" y="19061"/>
                      <a:pt x="36185" y="24859"/>
                    </a:cubicBezTo>
                    <a:cubicBezTo>
                      <a:pt x="29208" y="31074"/>
                      <a:pt x="23004" y="38253"/>
                      <a:pt x="17158" y="45516"/>
                    </a:cubicBezTo>
                    <a:cubicBezTo>
                      <a:pt x="13991" y="49421"/>
                      <a:pt x="10884" y="53386"/>
                      <a:pt x="7598" y="57196"/>
                    </a:cubicBezTo>
                    <a:cubicBezTo>
                      <a:pt x="4955" y="60256"/>
                      <a:pt x="1930" y="62935"/>
                      <a:pt x="25" y="66566"/>
                    </a:cubicBezTo>
                    <a:cubicBezTo>
                      <a:pt x="0" y="66583"/>
                      <a:pt x="17" y="66600"/>
                      <a:pt x="33" y="66600"/>
                    </a:cubicBezTo>
                    <a:cubicBezTo>
                      <a:pt x="39" y="66600"/>
                      <a:pt x="46" y="66597"/>
                      <a:pt x="49" y="66590"/>
                    </a:cubicBezTo>
                    <a:cubicBezTo>
                      <a:pt x="2169" y="62840"/>
                      <a:pt x="5502" y="60101"/>
                      <a:pt x="8300" y="56899"/>
                    </a:cubicBezTo>
                    <a:cubicBezTo>
                      <a:pt x="11455" y="53291"/>
                      <a:pt x="14432" y="49517"/>
                      <a:pt x="17432" y="45790"/>
                    </a:cubicBezTo>
                    <a:cubicBezTo>
                      <a:pt x="23004" y="38908"/>
                      <a:pt x="28922" y="32253"/>
                      <a:pt x="35411" y="26228"/>
                    </a:cubicBezTo>
                    <a:cubicBezTo>
                      <a:pt x="41793" y="20287"/>
                      <a:pt x="49091" y="15882"/>
                      <a:pt x="56592" y="11536"/>
                    </a:cubicBezTo>
                    <a:cubicBezTo>
                      <a:pt x="64236" y="7095"/>
                      <a:pt x="72201" y="2797"/>
                      <a:pt x="80785" y="487"/>
                    </a:cubicBezTo>
                    <a:cubicBezTo>
                      <a:pt x="81081" y="410"/>
                      <a:pt x="80984" y="1"/>
                      <a:pt x="80725"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271;p43"/>
              <p:cNvSpPr/>
              <p:nvPr/>
            </p:nvSpPr>
            <p:spPr>
              <a:xfrm>
                <a:off x="5735225" y="1621250"/>
                <a:ext cx="2137250" cy="1530400"/>
              </a:xfrm>
              <a:custGeom>
                <a:avLst/>
                <a:gdLst/>
                <a:ahLst/>
                <a:cxnLst/>
                <a:rect l="l" t="t" r="r" b="b"/>
                <a:pathLst>
                  <a:path w="85490" h="61216" extrusionOk="0">
                    <a:moveTo>
                      <a:pt x="85119" y="0"/>
                    </a:moveTo>
                    <a:cubicBezTo>
                      <a:pt x="85100" y="0"/>
                      <a:pt x="85080" y="2"/>
                      <a:pt x="85059" y="7"/>
                    </a:cubicBezTo>
                    <a:cubicBezTo>
                      <a:pt x="76724" y="1686"/>
                      <a:pt x="69152" y="5877"/>
                      <a:pt x="61937" y="10223"/>
                    </a:cubicBezTo>
                    <a:cubicBezTo>
                      <a:pt x="54257" y="14842"/>
                      <a:pt x="46542" y="19533"/>
                      <a:pt x="38993" y="24403"/>
                    </a:cubicBezTo>
                    <a:cubicBezTo>
                      <a:pt x="35481" y="26665"/>
                      <a:pt x="32088" y="29106"/>
                      <a:pt x="28909" y="31785"/>
                    </a:cubicBezTo>
                    <a:cubicBezTo>
                      <a:pt x="25218" y="34892"/>
                      <a:pt x="21932" y="38464"/>
                      <a:pt x="18455" y="41834"/>
                    </a:cubicBezTo>
                    <a:cubicBezTo>
                      <a:pt x="14883" y="45310"/>
                      <a:pt x="11311" y="48799"/>
                      <a:pt x="7858" y="52395"/>
                    </a:cubicBezTo>
                    <a:cubicBezTo>
                      <a:pt x="5108" y="55252"/>
                      <a:pt x="1953" y="57681"/>
                      <a:pt x="0" y="61193"/>
                    </a:cubicBezTo>
                    <a:cubicBezTo>
                      <a:pt x="17" y="61201"/>
                      <a:pt x="33" y="61215"/>
                      <a:pt x="46" y="61215"/>
                    </a:cubicBezTo>
                    <a:cubicBezTo>
                      <a:pt x="51" y="61215"/>
                      <a:pt x="56" y="61213"/>
                      <a:pt x="60" y="61205"/>
                    </a:cubicBezTo>
                    <a:cubicBezTo>
                      <a:pt x="2239" y="57574"/>
                      <a:pt x="5703" y="55121"/>
                      <a:pt x="8608" y="52144"/>
                    </a:cubicBezTo>
                    <a:cubicBezTo>
                      <a:pt x="11930" y="48739"/>
                      <a:pt x="15347" y="45429"/>
                      <a:pt x="18776" y="42108"/>
                    </a:cubicBezTo>
                    <a:cubicBezTo>
                      <a:pt x="22063" y="38929"/>
                      <a:pt x="25230" y="35595"/>
                      <a:pt x="28682" y="32571"/>
                    </a:cubicBezTo>
                    <a:cubicBezTo>
                      <a:pt x="31992" y="29689"/>
                      <a:pt x="35588" y="27189"/>
                      <a:pt x="39255" y="24808"/>
                    </a:cubicBezTo>
                    <a:cubicBezTo>
                      <a:pt x="46363" y="20176"/>
                      <a:pt x="53686" y="15842"/>
                      <a:pt x="60901" y="11413"/>
                    </a:cubicBezTo>
                    <a:cubicBezTo>
                      <a:pt x="68449" y="6770"/>
                      <a:pt x="76415" y="2245"/>
                      <a:pt x="85189" y="483"/>
                    </a:cubicBezTo>
                    <a:cubicBezTo>
                      <a:pt x="85489" y="428"/>
                      <a:pt x="85385" y="0"/>
                      <a:pt x="85119"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272;p43"/>
              <p:cNvSpPr/>
              <p:nvPr/>
            </p:nvSpPr>
            <p:spPr>
              <a:xfrm>
                <a:off x="7860975" y="1621650"/>
                <a:ext cx="240900" cy="93150"/>
              </a:xfrm>
              <a:custGeom>
                <a:avLst/>
                <a:gdLst/>
                <a:ahLst/>
                <a:cxnLst/>
                <a:rect l="l" t="t" r="r" b="b"/>
                <a:pathLst>
                  <a:path w="9636" h="3726" extrusionOk="0">
                    <a:moveTo>
                      <a:pt x="115" y="0"/>
                    </a:moveTo>
                    <a:cubicBezTo>
                      <a:pt x="34" y="0"/>
                      <a:pt x="0" y="125"/>
                      <a:pt x="88" y="158"/>
                    </a:cubicBezTo>
                    <a:cubicBezTo>
                      <a:pt x="3100" y="1396"/>
                      <a:pt x="6220" y="2075"/>
                      <a:pt x="9077" y="3682"/>
                    </a:cubicBezTo>
                    <a:cubicBezTo>
                      <a:pt x="9130" y="3712"/>
                      <a:pt x="9181" y="3725"/>
                      <a:pt x="9229" y="3725"/>
                    </a:cubicBezTo>
                    <a:cubicBezTo>
                      <a:pt x="9483" y="3725"/>
                      <a:pt x="9636" y="3352"/>
                      <a:pt x="9375" y="3182"/>
                    </a:cubicBezTo>
                    <a:cubicBezTo>
                      <a:pt x="6625" y="1372"/>
                      <a:pt x="3184" y="1051"/>
                      <a:pt x="136" y="3"/>
                    </a:cubicBezTo>
                    <a:cubicBezTo>
                      <a:pt x="128" y="1"/>
                      <a:pt x="121" y="0"/>
                      <a:pt x="115"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273;p43"/>
              <p:cNvSpPr/>
              <p:nvPr/>
            </p:nvSpPr>
            <p:spPr>
              <a:xfrm>
                <a:off x="8019225" y="1689900"/>
                <a:ext cx="45200" cy="32575"/>
              </a:xfrm>
              <a:custGeom>
                <a:avLst/>
                <a:gdLst/>
                <a:ahLst/>
                <a:cxnLst/>
                <a:rect l="l" t="t" r="r" b="b"/>
                <a:pathLst>
                  <a:path w="1808" h="1303" extrusionOk="0">
                    <a:moveTo>
                      <a:pt x="1609" y="0"/>
                    </a:moveTo>
                    <a:cubicBezTo>
                      <a:pt x="1578" y="0"/>
                      <a:pt x="1543" y="11"/>
                      <a:pt x="1509" y="35"/>
                    </a:cubicBezTo>
                    <a:cubicBezTo>
                      <a:pt x="1021" y="416"/>
                      <a:pt x="509" y="809"/>
                      <a:pt x="21" y="1202"/>
                    </a:cubicBezTo>
                    <a:cubicBezTo>
                      <a:pt x="0" y="1243"/>
                      <a:pt x="42" y="1302"/>
                      <a:pt x="84" y="1302"/>
                    </a:cubicBezTo>
                    <a:cubicBezTo>
                      <a:pt x="91" y="1302"/>
                      <a:pt x="98" y="1301"/>
                      <a:pt x="104" y="1297"/>
                    </a:cubicBezTo>
                    <a:cubicBezTo>
                      <a:pt x="616" y="940"/>
                      <a:pt x="1140" y="571"/>
                      <a:pt x="1676" y="238"/>
                    </a:cubicBezTo>
                    <a:cubicBezTo>
                      <a:pt x="1808" y="153"/>
                      <a:pt x="1730" y="0"/>
                      <a:pt x="1609"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274;p43"/>
              <p:cNvSpPr/>
              <p:nvPr/>
            </p:nvSpPr>
            <p:spPr>
              <a:xfrm>
                <a:off x="7973175" y="1674050"/>
                <a:ext cx="59175" cy="39475"/>
              </a:xfrm>
              <a:custGeom>
                <a:avLst/>
                <a:gdLst/>
                <a:ahLst/>
                <a:cxnLst/>
                <a:rect l="l" t="t" r="r" b="b"/>
                <a:pathLst>
                  <a:path w="2367" h="1579" extrusionOk="0">
                    <a:moveTo>
                      <a:pt x="2154" y="0"/>
                    </a:moveTo>
                    <a:cubicBezTo>
                      <a:pt x="2122" y="0"/>
                      <a:pt x="2087" y="11"/>
                      <a:pt x="2053" y="38"/>
                    </a:cubicBezTo>
                    <a:cubicBezTo>
                      <a:pt x="1422" y="574"/>
                      <a:pt x="720" y="1015"/>
                      <a:pt x="41" y="1503"/>
                    </a:cubicBezTo>
                    <a:cubicBezTo>
                      <a:pt x="0" y="1523"/>
                      <a:pt x="30" y="1579"/>
                      <a:pt x="61" y="1579"/>
                    </a:cubicBezTo>
                    <a:cubicBezTo>
                      <a:pt x="67" y="1579"/>
                      <a:pt x="72" y="1577"/>
                      <a:pt x="77" y="1574"/>
                    </a:cubicBezTo>
                    <a:cubicBezTo>
                      <a:pt x="815" y="1146"/>
                      <a:pt x="1553" y="753"/>
                      <a:pt x="2244" y="264"/>
                    </a:cubicBezTo>
                    <a:cubicBezTo>
                      <a:pt x="2367" y="170"/>
                      <a:pt x="2279" y="0"/>
                      <a:pt x="2154"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275;p43"/>
              <p:cNvSpPr/>
              <p:nvPr/>
            </p:nvSpPr>
            <p:spPr>
              <a:xfrm>
                <a:off x="7930150" y="1664425"/>
                <a:ext cx="78700" cy="55250"/>
              </a:xfrm>
              <a:custGeom>
                <a:avLst/>
                <a:gdLst/>
                <a:ahLst/>
                <a:cxnLst/>
                <a:rect l="l" t="t" r="r" b="b"/>
                <a:pathLst>
                  <a:path w="3148" h="2210" extrusionOk="0">
                    <a:moveTo>
                      <a:pt x="2975" y="0"/>
                    </a:moveTo>
                    <a:cubicBezTo>
                      <a:pt x="2956" y="0"/>
                      <a:pt x="2937" y="6"/>
                      <a:pt x="2917" y="18"/>
                    </a:cubicBezTo>
                    <a:cubicBezTo>
                      <a:pt x="1917" y="649"/>
                      <a:pt x="1000" y="1376"/>
                      <a:pt x="59" y="2090"/>
                    </a:cubicBezTo>
                    <a:cubicBezTo>
                      <a:pt x="1" y="2129"/>
                      <a:pt x="47" y="2209"/>
                      <a:pt x="98" y="2209"/>
                    </a:cubicBezTo>
                    <a:cubicBezTo>
                      <a:pt x="109" y="2209"/>
                      <a:pt x="120" y="2206"/>
                      <a:pt x="131" y="2197"/>
                    </a:cubicBezTo>
                    <a:cubicBezTo>
                      <a:pt x="1072" y="1495"/>
                      <a:pt x="2012" y="804"/>
                      <a:pt x="3036" y="233"/>
                    </a:cubicBezTo>
                    <a:cubicBezTo>
                      <a:pt x="3147" y="172"/>
                      <a:pt x="3078" y="0"/>
                      <a:pt x="2975"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276;p43"/>
              <p:cNvSpPr/>
              <p:nvPr/>
            </p:nvSpPr>
            <p:spPr>
              <a:xfrm>
                <a:off x="7935000" y="1659925"/>
                <a:ext cx="44575" cy="30925"/>
              </a:xfrm>
              <a:custGeom>
                <a:avLst/>
                <a:gdLst/>
                <a:ahLst/>
                <a:cxnLst/>
                <a:rect l="l" t="t" r="r" b="b"/>
                <a:pathLst>
                  <a:path w="1783" h="1237" extrusionOk="0">
                    <a:moveTo>
                      <a:pt x="1604" y="0"/>
                    </a:moveTo>
                    <a:cubicBezTo>
                      <a:pt x="1584" y="0"/>
                      <a:pt x="1564" y="6"/>
                      <a:pt x="1544" y="20"/>
                    </a:cubicBezTo>
                    <a:cubicBezTo>
                      <a:pt x="1008" y="377"/>
                      <a:pt x="473" y="722"/>
                      <a:pt x="32" y="1187"/>
                    </a:cubicBezTo>
                    <a:cubicBezTo>
                      <a:pt x="0" y="1197"/>
                      <a:pt x="35" y="1236"/>
                      <a:pt x="68" y="1236"/>
                    </a:cubicBezTo>
                    <a:cubicBezTo>
                      <a:pt x="72" y="1236"/>
                      <a:pt x="76" y="1236"/>
                      <a:pt x="80" y="1234"/>
                    </a:cubicBezTo>
                    <a:cubicBezTo>
                      <a:pt x="556" y="818"/>
                      <a:pt x="1116" y="532"/>
                      <a:pt x="1663" y="222"/>
                    </a:cubicBezTo>
                    <a:cubicBezTo>
                      <a:pt x="1783" y="153"/>
                      <a:pt x="1703" y="0"/>
                      <a:pt x="1604"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277;p43"/>
              <p:cNvSpPr/>
              <p:nvPr/>
            </p:nvSpPr>
            <p:spPr>
              <a:xfrm>
                <a:off x="7873600" y="1638225"/>
                <a:ext cx="48525" cy="36925"/>
              </a:xfrm>
              <a:custGeom>
                <a:avLst/>
                <a:gdLst/>
                <a:ahLst/>
                <a:cxnLst/>
                <a:rect l="l" t="t" r="r" b="b"/>
                <a:pathLst>
                  <a:path w="1941" h="1477" extrusionOk="0">
                    <a:moveTo>
                      <a:pt x="1809" y="1"/>
                    </a:moveTo>
                    <a:cubicBezTo>
                      <a:pt x="1786" y="1"/>
                      <a:pt x="1762" y="9"/>
                      <a:pt x="1738" y="31"/>
                    </a:cubicBezTo>
                    <a:cubicBezTo>
                      <a:pt x="1178" y="471"/>
                      <a:pt x="583" y="888"/>
                      <a:pt x="47" y="1364"/>
                    </a:cubicBezTo>
                    <a:cubicBezTo>
                      <a:pt x="0" y="1402"/>
                      <a:pt x="43" y="1477"/>
                      <a:pt x="104" y="1477"/>
                    </a:cubicBezTo>
                    <a:cubicBezTo>
                      <a:pt x="120" y="1477"/>
                      <a:pt x="137" y="1472"/>
                      <a:pt x="155" y="1459"/>
                    </a:cubicBezTo>
                    <a:cubicBezTo>
                      <a:pt x="702" y="995"/>
                      <a:pt x="1298" y="614"/>
                      <a:pt x="1857" y="173"/>
                    </a:cubicBezTo>
                    <a:cubicBezTo>
                      <a:pt x="1940" y="109"/>
                      <a:pt x="1887" y="1"/>
                      <a:pt x="1809"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278;p43"/>
              <p:cNvSpPr/>
              <p:nvPr/>
            </p:nvSpPr>
            <p:spPr>
              <a:xfrm>
                <a:off x="7856275" y="1633275"/>
                <a:ext cx="45525" cy="24150"/>
              </a:xfrm>
              <a:custGeom>
                <a:avLst/>
                <a:gdLst/>
                <a:ahLst/>
                <a:cxnLst/>
                <a:rect l="l" t="t" r="r" b="b"/>
                <a:pathLst>
                  <a:path w="1821" h="966" extrusionOk="0">
                    <a:moveTo>
                      <a:pt x="1693" y="1"/>
                    </a:moveTo>
                    <a:cubicBezTo>
                      <a:pt x="1678" y="1"/>
                      <a:pt x="1662" y="5"/>
                      <a:pt x="1645" y="14"/>
                    </a:cubicBezTo>
                    <a:cubicBezTo>
                      <a:pt x="1109" y="336"/>
                      <a:pt x="514" y="514"/>
                      <a:pt x="38" y="895"/>
                    </a:cubicBezTo>
                    <a:cubicBezTo>
                      <a:pt x="1" y="923"/>
                      <a:pt x="22" y="966"/>
                      <a:pt x="56" y="966"/>
                    </a:cubicBezTo>
                    <a:cubicBezTo>
                      <a:pt x="65" y="966"/>
                      <a:pt x="75" y="963"/>
                      <a:pt x="86" y="955"/>
                    </a:cubicBezTo>
                    <a:cubicBezTo>
                      <a:pt x="574" y="598"/>
                      <a:pt x="1181" y="455"/>
                      <a:pt x="1741" y="169"/>
                    </a:cubicBezTo>
                    <a:cubicBezTo>
                      <a:pt x="1821" y="119"/>
                      <a:pt x="1774" y="1"/>
                      <a:pt x="1693"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279;p43"/>
              <p:cNvSpPr/>
              <p:nvPr/>
            </p:nvSpPr>
            <p:spPr>
              <a:xfrm>
                <a:off x="7897350" y="1646075"/>
                <a:ext cx="55375" cy="49800"/>
              </a:xfrm>
              <a:custGeom>
                <a:avLst/>
                <a:gdLst/>
                <a:ahLst/>
                <a:cxnLst/>
                <a:rect l="l" t="t" r="r" b="b"/>
                <a:pathLst>
                  <a:path w="2215" h="1992" extrusionOk="0">
                    <a:moveTo>
                      <a:pt x="2069" y="0"/>
                    </a:moveTo>
                    <a:cubicBezTo>
                      <a:pt x="2055" y="0"/>
                      <a:pt x="2040" y="4"/>
                      <a:pt x="2026" y="14"/>
                    </a:cubicBezTo>
                    <a:cubicBezTo>
                      <a:pt x="1252" y="419"/>
                      <a:pt x="455" y="1133"/>
                      <a:pt x="26" y="1907"/>
                    </a:cubicBezTo>
                    <a:cubicBezTo>
                      <a:pt x="1" y="1949"/>
                      <a:pt x="47" y="1992"/>
                      <a:pt x="89" y="1992"/>
                    </a:cubicBezTo>
                    <a:cubicBezTo>
                      <a:pt x="106" y="1992"/>
                      <a:pt x="123" y="1984"/>
                      <a:pt x="133" y="1967"/>
                    </a:cubicBezTo>
                    <a:cubicBezTo>
                      <a:pt x="621" y="1157"/>
                      <a:pt x="1431" y="741"/>
                      <a:pt x="2145" y="181"/>
                    </a:cubicBezTo>
                    <a:cubicBezTo>
                      <a:pt x="2215" y="111"/>
                      <a:pt x="2143" y="0"/>
                      <a:pt x="2069"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280;p43"/>
              <p:cNvSpPr/>
              <p:nvPr/>
            </p:nvSpPr>
            <p:spPr>
              <a:xfrm>
                <a:off x="8037825" y="1703175"/>
                <a:ext cx="43650" cy="32700"/>
              </a:xfrm>
              <a:custGeom>
                <a:avLst/>
                <a:gdLst/>
                <a:ahLst/>
                <a:cxnLst/>
                <a:rect l="l" t="t" r="r" b="b"/>
                <a:pathLst>
                  <a:path w="1746" h="1308" extrusionOk="0">
                    <a:moveTo>
                      <a:pt x="1645" y="1"/>
                    </a:moveTo>
                    <a:cubicBezTo>
                      <a:pt x="1638" y="1"/>
                      <a:pt x="1630" y="2"/>
                      <a:pt x="1622" y="4"/>
                    </a:cubicBezTo>
                    <a:cubicBezTo>
                      <a:pt x="1027" y="314"/>
                      <a:pt x="527" y="766"/>
                      <a:pt x="51" y="1219"/>
                    </a:cubicBezTo>
                    <a:cubicBezTo>
                      <a:pt x="0" y="1259"/>
                      <a:pt x="43" y="1308"/>
                      <a:pt x="87" y="1308"/>
                    </a:cubicBezTo>
                    <a:cubicBezTo>
                      <a:pt x="95" y="1308"/>
                      <a:pt x="103" y="1306"/>
                      <a:pt x="110" y="1302"/>
                    </a:cubicBezTo>
                    <a:cubicBezTo>
                      <a:pt x="586" y="850"/>
                      <a:pt x="1086" y="421"/>
                      <a:pt x="1682" y="123"/>
                    </a:cubicBezTo>
                    <a:cubicBezTo>
                      <a:pt x="1745" y="81"/>
                      <a:pt x="1705" y="1"/>
                      <a:pt x="1645"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281;p43"/>
              <p:cNvSpPr/>
              <p:nvPr/>
            </p:nvSpPr>
            <p:spPr>
              <a:xfrm>
                <a:off x="6533800" y="2027950"/>
                <a:ext cx="742000" cy="527250"/>
              </a:xfrm>
              <a:custGeom>
                <a:avLst/>
                <a:gdLst/>
                <a:ahLst/>
                <a:cxnLst/>
                <a:rect l="l" t="t" r="r" b="b"/>
                <a:pathLst>
                  <a:path w="29680" h="21090" extrusionOk="0">
                    <a:moveTo>
                      <a:pt x="29476" y="1"/>
                    </a:moveTo>
                    <a:cubicBezTo>
                      <a:pt x="29451" y="1"/>
                      <a:pt x="29425" y="9"/>
                      <a:pt x="29398" y="27"/>
                    </a:cubicBezTo>
                    <a:cubicBezTo>
                      <a:pt x="24160" y="3361"/>
                      <a:pt x="19171" y="7052"/>
                      <a:pt x="14123" y="10683"/>
                    </a:cubicBezTo>
                    <a:cubicBezTo>
                      <a:pt x="9408" y="14076"/>
                      <a:pt x="4990" y="17946"/>
                      <a:pt x="49" y="20994"/>
                    </a:cubicBezTo>
                    <a:cubicBezTo>
                      <a:pt x="0" y="21013"/>
                      <a:pt x="32" y="21089"/>
                      <a:pt x="78" y="21089"/>
                    </a:cubicBezTo>
                    <a:cubicBezTo>
                      <a:pt x="88" y="21089"/>
                      <a:pt x="98" y="21086"/>
                      <a:pt x="109" y="21077"/>
                    </a:cubicBezTo>
                    <a:cubicBezTo>
                      <a:pt x="5062" y="18041"/>
                      <a:pt x="9491" y="14207"/>
                      <a:pt x="14230" y="10862"/>
                    </a:cubicBezTo>
                    <a:cubicBezTo>
                      <a:pt x="19302" y="7290"/>
                      <a:pt x="24290" y="3599"/>
                      <a:pt x="29541" y="277"/>
                    </a:cubicBezTo>
                    <a:cubicBezTo>
                      <a:pt x="29679" y="188"/>
                      <a:pt x="29596" y="1"/>
                      <a:pt x="29476"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282;p43"/>
              <p:cNvSpPr/>
              <p:nvPr/>
            </p:nvSpPr>
            <p:spPr>
              <a:xfrm>
                <a:off x="7233075" y="1814500"/>
                <a:ext cx="467475" cy="335475"/>
              </a:xfrm>
              <a:custGeom>
                <a:avLst/>
                <a:gdLst/>
                <a:ahLst/>
                <a:cxnLst/>
                <a:rect l="l" t="t" r="r" b="b"/>
                <a:pathLst>
                  <a:path w="18699" h="13419" extrusionOk="0">
                    <a:moveTo>
                      <a:pt x="18458" y="1"/>
                    </a:moveTo>
                    <a:cubicBezTo>
                      <a:pt x="18430" y="1"/>
                      <a:pt x="18400" y="9"/>
                      <a:pt x="18370" y="28"/>
                    </a:cubicBezTo>
                    <a:cubicBezTo>
                      <a:pt x="12119" y="4171"/>
                      <a:pt x="6166" y="8755"/>
                      <a:pt x="129" y="13173"/>
                    </a:cubicBezTo>
                    <a:cubicBezTo>
                      <a:pt x="0" y="13262"/>
                      <a:pt x="79" y="13418"/>
                      <a:pt x="185" y="13418"/>
                    </a:cubicBezTo>
                    <a:cubicBezTo>
                      <a:pt x="205" y="13418"/>
                      <a:pt x="227" y="13412"/>
                      <a:pt x="249" y="13399"/>
                    </a:cubicBezTo>
                    <a:cubicBezTo>
                      <a:pt x="6309" y="8982"/>
                      <a:pt x="12393" y="4636"/>
                      <a:pt x="18548" y="350"/>
                    </a:cubicBezTo>
                    <a:cubicBezTo>
                      <a:pt x="18698" y="230"/>
                      <a:pt x="18605" y="1"/>
                      <a:pt x="18458"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283;p43"/>
              <p:cNvSpPr/>
              <p:nvPr/>
            </p:nvSpPr>
            <p:spPr>
              <a:xfrm>
                <a:off x="6049025" y="2790350"/>
                <a:ext cx="313300" cy="262375"/>
              </a:xfrm>
              <a:custGeom>
                <a:avLst/>
                <a:gdLst/>
                <a:ahLst/>
                <a:cxnLst/>
                <a:rect l="l" t="t" r="r" b="b"/>
                <a:pathLst>
                  <a:path w="12532" h="10495" extrusionOk="0">
                    <a:moveTo>
                      <a:pt x="12412" y="1"/>
                    </a:moveTo>
                    <a:cubicBezTo>
                      <a:pt x="12393" y="1"/>
                      <a:pt x="12374" y="7"/>
                      <a:pt x="12356" y="23"/>
                    </a:cubicBezTo>
                    <a:cubicBezTo>
                      <a:pt x="8284" y="3523"/>
                      <a:pt x="3748" y="6452"/>
                      <a:pt x="45" y="10369"/>
                    </a:cubicBezTo>
                    <a:cubicBezTo>
                      <a:pt x="1" y="10422"/>
                      <a:pt x="48" y="10495"/>
                      <a:pt x="105" y="10495"/>
                    </a:cubicBezTo>
                    <a:cubicBezTo>
                      <a:pt x="125" y="10495"/>
                      <a:pt x="146" y="10486"/>
                      <a:pt x="164" y="10464"/>
                    </a:cubicBezTo>
                    <a:cubicBezTo>
                      <a:pt x="3867" y="6571"/>
                      <a:pt x="8403" y="3642"/>
                      <a:pt x="12475" y="142"/>
                    </a:cubicBezTo>
                    <a:cubicBezTo>
                      <a:pt x="12531" y="86"/>
                      <a:pt x="12478" y="1"/>
                      <a:pt x="12412"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284;p43"/>
              <p:cNvSpPr/>
              <p:nvPr/>
            </p:nvSpPr>
            <p:spPr>
              <a:xfrm>
                <a:off x="5981425" y="2512650"/>
                <a:ext cx="504050" cy="479575"/>
              </a:xfrm>
              <a:custGeom>
                <a:avLst/>
                <a:gdLst/>
                <a:ahLst/>
                <a:cxnLst/>
                <a:rect l="l" t="t" r="r" b="b"/>
                <a:pathLst>
                  <a:path w="20162" h="19183" extrusionOk="0">
                    <a:moveTo>
                      <a:pt x="20039" y="0"/>
                    </a:moveTo>
                    <a:cubicBezTo>
                      <a:pt x="20019" y="0"/>
                      <a:pt x="19998" y="7"/>
                      <a:pt x="19977" y="22"/>
                    </a:cubicBezTo>
                    <a:cubicBezTo>
                      <a:pt x="12988" y="6023"/>
                      <a:pt x="6226" y="12333"/>
                      <a:pt x="11" y="19144"/>
                    </a:cubicBezTo>
                    <a:cubicBezTo>
                      <a:pt x="1" y="19163"/>
                      <a:pt x="15" y="19182"/>
                      <a:pt x="27" y="19182"/>
                    </a:cubicBezTo>
                    <a:cubicBezTo>
                      <a:pt x="30" y="19182"/>
                      <a:pt x="32" y="19181"/>
                      <a:pt x="34" y="19179"/>
                    </a:cubicBezTo>
                    <a:cubicBezTo>
                      <a:pt x="6309" y="12393"/>
                      <a:pt x="13119" y="6190"/>
                      <a:pt x="20096" y="141"/>
                    </a:cubicBezTo>
                    <a:cubicBezTo>
                      <a:pt x="20162" y="85"/>
                      <a:pt x="20110" y="0"/>
                      <a:pt x="20039"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285;p43"/>
              <p:cNvSpPr/>
              <p:nvPr/>
            </p:nvSpPr>
            <p:spPr>
              <a:xfrm>
                <a:off x="6628400" y="2375475"/>
                <a:ext cx="334125" cy="235500"/>
              </a:xfrm>
              <a:custGeom>
                <a:avLst/>
                <a:gdLst/>
                <a:ahLst/>
                <a:cxnLst/>
                <a:rect l="l" t="t" r="r" b="b"/>
                <a:pathLst>
                  <a:path w="13365" h="9420" extrusionOk="0">
                    <a:moveTo>
                      <a:pt x="13199" y="1"/>
                    </a:moveTo>
                    <a:cubicBezTo>
                      <a:pt x="13179" y="1"/>
                      <a:pt x="13158" y="7"/>
                      <a:pt x="13137" y="20"/>
                    </a:cubicBezTo>
                    <a:cubicBezTo>
                      <a:pt x="8684" y="2937"/>
                      <a:pt x="4397" y="6104"/>
                      <a:pt x="99" y="9248"/>
                    </a:cubicBezTo>
                    <a:cubicBezTo>
                      <a:pt x="0" y="9297"/>
                      <a:pt x="49" y="9420"/>
                      <a:pt x="123" y="9420"/>
                    </a:cubicBezTo>
                    <a:cubicBezTo>
                      <a:pt x="138" y="9420"/>
                      <a:pt x="154" y="9415"/>
                      <a:pt x="171" y="9403"/>
                    </a:cubicBezTo>
                    <a:cubicBezTo>
                      <a:pt x="4493" y="6271"/>
                      <a:pt x="8779" y="3116"/>
                      <a:pt x="13256" y="235"/>
                    </a:cubicBezTo>
                    <a:cubicBezTo>
                      <a:pt x="13365" y="155"/>
                      <a:pt x="13300" y="1"/>
                      <a:pt x="13199"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286;p43"/>
              <p:cNvSpPr/>
              <p:nvPr/>
            </p:nvSpPr>
            <p:spPr>
              <a:xfrm>
                <a:off x="6736375" y="1800075"/>
                <a:ext cx="808350" cy="498800"/>
              </a:xfrm>
              <a:custGeom>
                <a:avLst/>
                <a:gdLst/>
                <a:ahLst/>
                <a:cxnLst/>
                <a:rect l="l" t="t" r="r" b="b"/>
                <a:pathLst>
                  <a:path w="32334" h="19952" extrusionOk="0">
                    <a:moveTo>
                      <a:pt x="32206" y="1"/>
                    </a:moveTo>
                    <a:cubicBezTo>
                      <a:pt x="32193" y="1"/>
                      <a:pt x="32180" y="4"/>
                      <a:pt x="32166" y="10"/>
                    </a:cubicBezTo>
                    <a:cubicBezTo>
                      <a:pt x="21057" y="5951"/>
                      <a:pt x="10020" y="12178"/>
                      <a:pt x="19" y="19893"/>
                    </a:cubicBezTo>
                    <a:cubicBezTo>
                      <a:pt x="0" y="19912"/>
                      <a:pt x="11" y="19952"/>
                      <a:pt x="33" y="19952"/>
                    </a:cubicBezTo>
                    <a:cubicBezTo>
                      <a:pt x="39" y="19952"/>
                      <a:pt x="47" y="19949"/>
                      <a:pt x="55" y="19941"/>
                    </a:cubicBezTo>
                    <a:cubicBezTo>
                      <a:pt x="10068" y="12226"/>
                      <a:pt x="21140" y="6118"/>
                      <a:pt x="32261" y="165"/>
                    </a:cubicBezTo>
                    <a:cubicBezTo>
                      <a:pt x="32333" y="123"/>
                      <a:pt x="32289" y="1"/>
                      <a:pt x="32206"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287;p43"/>
              <p:cNvSpPr/>
              <p:nvPr/>
            </p:nvSpPr>
            <p:spPr>
              <a:xfrm>
                <a:off x="7616600" y="1693975"/>
                <a:ext cx="173450" cy="84950"/>
              </a:xfrm>
              <a:custGeom>
                <a:avLst/>
                <a:gdLst/>
                <a:ahLst/>
                <a:cxnLst/>
                <a:rect l="l" t="t" r="r" b="b"/>
                <a:pathLst>
                  <a:path w="6938" h="3398" extrusionOk="0">
                    <a:moveTo>
                      <a:pt x="6752" y="0"/>
                    </a:moveTo>
                    <a:cubicBezTo>
                      <a:pt x="6734" y="0"/>
                      <a:pt x="6715" y="5"/>
                      <a:pt x="6696" y="15"/>
                    </a:cubicBezTo>
                    <a:cubicBezTo>
                      <a:pt x="4481" y="1039"/>
                      <a:pt x="2338" y="2194"/>
                      <a:pt x="112" y="3218"/>
                    </a:cubicBezTo>
                    <a:cubicBezTo>
                      <a:pt x="0" y="3269"/>
                      <a:pt x="62" y="3397"/>
                      <a:pt x="156" y="3397"/>
                    </a:cubicBezTo>
                    <a:cubicBezTo>
                      <a:pt x="172" y="3397"/>
                      <a:pt x="189" y="3393"/>
                      <a:pt x="207" y="3385"/>
                    </a:cubicBezTo>
                    <a:cubicBezTo>
                      <a:pt x="2422" y="2349"/>
                      <a:pt x="4600" y="1253"/>
                      <a:pt x="6815" y="229"/>
                    </a:cubicBezTo>
                    <a:cubicBezTo>
                      <a:pt x="6937" y="158"/>
                      <a:pt x="6859" y="0"/>
                      <a:pt x="6752"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288;p43"/>
              <p:cNvSpPr/>
              <p:nvPr/>
            </p:nvSpPr>
            <p:spPr>
              <a:xfrm>
                <a:off x="7537875" y="1806550"/>
                <a:ext cx="344650" cy="221875"/>
              </a:xfrm>
              <a:custGeom>
                <a:avLst/>
                <a:gdLst/>
                <a:ahLst/>
                <a:cxnLst/>
                <a:rect l="l" t="t" r="r" b="b"/>
                <a:pathLst>
                  <a:path w="13786" h="8875" extrusionOk="0">
                    <a:moveTo>
                      <a:pt x="13577" y="0"/>
                    </a:moveTo>
                    <a:cubicBezTo>
                      <a:pt x="13553" y="0"/>
                      <a:pt x="13527" y="8"/>
                      <a:pt x="13500" y="25"/>
                    </a:cubicBezTo>
                    <a:cubicBezTo>
                      <a:pt x="8916" y="2823"/>
                      <a:pt x="4213" y="5382"/>
                      <a:pt x="46" y="8776"/>
                    </a:cubicBezTo>
                    <a:cubicBezTo>
                      <a:pt x="0" y="8822"/>
                      <a:pt x="39" y="8875"/>
                      <a:pt x="81" y="8875"/>
                    </a:cubicBezTo>
                    <a:cubicBezTo>
                      <a:pt x="94" y="8875"/>
                      <a:pt x="107" y="8870"/>
                      <a:pt x="118" y="8859"/>
                    </a:cubicBezTo>
                    <a:cubicBezTo>
                      <a:pt x="4320" y="5513"/>
                      <a:pt x="9023" y="2954"/>
                      <a:pt x="13655" y="287"/>
                    </a:cubicBezTo>
                    <a:cubicBezTo>
                      <a:pt x="13785" y="206"/>
                      <a:pt x="13705" y="0"/>
                      <a:pt x="13577"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289;p43"/>
              <p:cNvSpPr/>
              <p:nvPr/>
            </p:nvSpPr>
            <p:spPr>
              <a:xfrm>
                <a:off x="5437750" y="1790125"/>
                <a:ext cx="273450" cy="191525"/>
              </a:xfrm>
              <a:custGeom>
                <a:avLst/>
                <a:gdLst/>
                <a:ahLst/>
                <a:cxnLst/>
                <a:rect l="l" t="t" r="r" b="b"/>
                <a:pathLst>
                  <a:path w="10938" h="7661" extrusionOk="0">
                    <a:moveTo>
                      <a:pt x="153" y="1"/>
                    </a:moveTo>
                    <a:cubicBezTo>
                      <a:pt x="66" y="1"/>
                      <a:pt x="0" y="149"/>
                      <a:pt x="100" y="193"/>
                    </a:cubicBezTo>
                    <a:cubicBezTo>
                      <a:pt x="4041" y="2003"/>
                      <a:pt x="7851" y="3813"/>
                      <a:pt x="10351" y="7540"/>
                    </a:cubicBezTo>
                    <a:cubicBezTo>
                      <a:pt x="10408" y="7625"/>
                      <a:pt x="10489" y="7660"/>
                      <a:pt x="10568" y="7660"/>
                    </a:cubicBezTo>
                    <a:cubicBezTo>
                      <a:pt x="10755" y="7660"/>
                      <a:pt x="10937" y="7466"/>
                      <a:pt x="10804" y="7266"/>
                    </a:cubicBezTo>
                    <a:cubicBezTo>
                      <a:pt x="8232" y="3563"/>
                      <a:pt x="4303" y="1575"/>
                      <a:pt x="172" y="3"/>
                    </a:cubicBezTo>
                    <a:cubicBezTo>
                      <a:pt x="165" y="1"/>
                      <a:pt x="159" y="1"/>
                      <a:pt x="153"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290;p43"/>
              <p:cNvSpPr/>
              <p:nvPr/>
            </p:nvSpPr>
            <p:spPr>
              <a:xfrm>
                <a:off x="5680500" y="1566200"/>
                <a:ext cx="289725" cy="203775"/>
              </a:xfrm>
              <a:custGeom>
                <a:avLst/>
                <a:gdLst/>
                <a:ahLst/>
                <a:cxnLst/>
                <a:rect l="l" t="t" r="r" b="b"/>
                <a:pathLst>
                  <a:path w="11589" h="8151" extrusionOk="0">
                    <a:moveTo>
                      <a:pt x="179" y="1"/>
                    </a:moveTo>
                    <a:cubicBezTo>
                      <a:pt x="58" y="1"/>
                      <a:pt x="0" y="224"/>
                      <a:pt x="153" y="257"/>
                    </a:cubicBezTo>
                    <a:cubicBezTo>
                      <a:pt x="4809" y="1376"/>
                      <a:pt x="7452" y="5281"/>
                      <a:pt x="11000" y="8091"/>
                    </a:cubicBezTo>
                    <a:cubicBezTo>
                      <a:pt x="11057" y="8133"/>
                      <a:pt x="11118" y="8151"/>
                      <a:pt x="11177" y="8151"/>
                    </a:cubicBezTo>
                    <a:cubicBezTo>
                      <a:pt x="11400" y="8151"/>
                      <a:pt x="11588" y="7891"/>
                      <a:pt x="11381" y="7722"/>
                    </a:cubicBezTo>
                    <a:cubicBezTo>
                      <a:pt x="7952" y="4745"/>
                      <a:pt x="4868" y="947"/>
                      <a:pt x="213" y="6"/>
                    </a:cubicBezTo>
                    <a:cubicBezTo>
                      <a:pt x="201" y="3"/>
                      <a:pt x="190" y="1"/>
                      <a:pt x="179"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291;p43"/>
              <p:cNvSpPr/>
              <p:nvPr/>
            </p:nvSpPr>
            <p:spPr>
              <a:xfrm>
                <a:off x="6019625" y="1331975"/>
                <a:ext cx="282325" cy="278425"/>
              </a:xfrm>
              <a:custGeom>
                <a:avLst/>
                <a:gdLst/>
                <a:ahLst/>
                <a:cxnLst/>
                <a:rect l="l" t="t" r="r" b="b"/>
                <a:pathLst>
                  <a:path w="11293" h="11137" extrusionOk="0">
                    <a:moveTo>
                      <a:pt x="168" y="1"/>
                    </a:moveTo>
                    <a:cubicBezTo>
                      <a:pt x="78" y="1"/>
                      <a:pt x="0" y="136"/>
                      <a:pt x="90" y="196"/>
                    </a:cubicBezTo>
                    <a:cubicBezTo>
                      <a:pt x="4067" y="3470"/>
                      <a:pt x="7496" y="7113"/>
                      <a:pt x="10806" y="11054"/>
                    </a:cubicBezTo>
                    <a:cubicBezTo>
                      <a:pt x="10855" y="11112"/>
                      <a:pt x="10912" y="11136"/>
                      <a:pt x="10967" y="11136"/>
                    </a:cubicBezTo>
                    <a:cubicBezTo>
                      <a:pt x="11138" y="11136"/>
                      <a:pt x="11292" y="10901"/>
                      <a:pt x="11139" y="10721"/>
                    </a:cubicBezTo>
                    <a:cubicBezTo>
                      <a:pt x="7924" y="6697"/>
                      <a:pt x="4329" y="3113"/>
                      <a:pt x="221" y="17"/>
                    </a:cubicBezTo>
                    <a:cubicBezTo>
                      <a:pt x="204" y="6"/>
                      <a:pt x="186" y="1"/>
                      <a:pt x="168"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292;p43"/>
              <p:cNvSpPr/>
              <p:nvPr/>
            </p:nvSpPr>
            <p:spPr>
              <a:xfrm>
                <a:off x="6421025" y="1204075"/>
                <a:ext cx="248850" cy="308025"/>
              </a:xfrm>
              <a:custGeom>
                <a:avLst/>
                <a:gdLst/>
                <a:ahLst/>
                <a:cxnLst/>
                <a:rect l="l" t="t" r="r" b="b"/>
                <a:pathLst>
                  <a:path w="9954" h="12321" extrusionOk="0">
                    <a:moveTo>
                      <a:pt x="152" y="1"/>
                    </a:moveTo>
                    <a:cubicBezTo>
                      <a:pt x="77" y="1"/>
                      <a:pt x="1" y="131"/>
                      <a:pt x="72" y="192"/>
                    </a:cubicBezTo>
                    <a:cubicBezTo>
                      <a:pt x="2155" y="1907"/>
                      <a:pt x="4465" y="3240"/>
                      <a:pt x="6049" y="5478"/>
                    </a:cubicBezTo>
                    <a:cubicBezTo>
                      <a:pt x="7501" y="7526"/>
                      <a:pt x="7811" y="10158"/>
                      <a:pt x="9335" y="12205"/>
                    </a:cubicBezTo>
                    <a:cubicBezTo>
                      <a:pt x="9395" y="12287"/>
                      <a:pt x="9479" y="12321"/>
                      <a:pt x="9562" y="12321"/>
                    </a:cubicBezTo>
                    <a:cubicBezTo>
                      <a:pt x="9760" y="12321"/>
                      <a:pt x="9953" y="12129"/>
                      <a:pt x="9811" y="11920"/>
                    </a:cubicBezTo>
                    <a:cubicBezTo>
                      <a:pt x="8192" y="9669"/>
                      <a:pt x="7680" y="6895"/>
                      <a:pt x="6049" y="4657"/>
                    </a:cubicBezTo>
                    <a:cubicBezTo>
                      <a:pt x="4584" y="2657"/>
                      <a:pt x="2203" y="1359"/>
                      <a:pt x="191" y="14"/>
                    </a:cubicBezTo>
                    <a:cubicBezTo>
                      <a:pt x="179" y="5"/>
                      <a:pt x="165" y="1"/>
                      <a:pt x="152"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293;p43"/>
              <p:cNvSpPr/>
              <p:nvPr/>
            </p:nvSpPr>
            <p:spPr>
              <a:xfrm>
                <a:off x="6850650" y="1165200"/>
                <a:ext cx="258250" cy="318075"/>
              </a:xfrm>
              <a:custGeom>
                <a:avLst/>
                <a:gdLst/>
                <a:ahLst/>
                <a:cxnLst/>
                <a:rect l="l" t="t" r="r" b="b"/>
                <a:pathLst>
                  <a:path w="10330" h="12723" extrusionOk="0">
                    <a:moveTo>
                      <a:pt x="206" y="1"/>
                    </a:moveTo>
                    <a:cubicBezTo>
                      <a:pt x="97" y="1"/>
                      <a:pt x="0" y="138"/>
                      <a:pt x="91" y="247"/>
                    </a:cubicBezTo>
                    <a:cubicBezTo>
                      <a:pt x="1806" y="2045"/>
                      <a:pt x="3782" y="3557"/>
                      <a:pt x="5532" y="5331"/>
                    </a:cubicBezTo>
                    <a:cubicBezTo>
                      <a:pt x="7640" y="7474"/>
                      <a:pt x="8390" y="10129"/>
                      <a:pt x="9890" y="12629"/>
                    </a:cubicBezTo>
                    <a:cubicBezTo>
                      <a:pt x="9930" y="12695"/>
                      <a:pt x="9990" y="12723"/>
                      <a:pt x="10051" y="12723"/>
                    </a:cubicBezTo>
                    <a:cubicBezTo>
                      <a:pt x="10189" y="12723"/>
                      <a:pt x="10330" y="12580"/>
                      <a:pt x="10247" y="12415"/>
                    </a:cubicBezTo>
                    <a:cubicBezTo>
                      <a:pt x="9009" y="10022"/>
                      <a:pt x="8092" y="7593"/>
                      <a:pt x="6282" y="5557"/>
                    </a:cubicBezTo>
                    <a:cubicBezTo>
                      <a:pt x="4497" y="3521"/>
                      <a:pt x="2199" y="1985"/>
                      <a:pt x="306" y="45"/>
                    </a:cubicBezTo>
                    <a:cubicBezTo>
                      <a:pt x="275" y="14"/>
                      <a:pt x="240" y="1"/>
                      <a:pt x="206"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294;p43"/>
              <p:cNvSpPr/>
              <p:nvPr/>
            </p:nvSpPr>
            <p:spPr>
              <a:xfrm>
                <a:off x="7394450" y="1331250"/>
                <a:ext cx="83400" cy="119900"/>
              </a:xfrm>
              <a:custGeom>
                <a:avLst/>
                <a:gdLst/>
                <a:ahLst/>
                <a:cxnLst/>
                <a:rect l="l" t="t" r="r" b="b"/>
                <a:pathLst>
                  <a:path w="3336" h="4796" extrusionOk="0">
                    <a:moveTo>
                      <a:pt x="40" y="1"/>
                    </a:moveTo>
                    <a:cubicBezTo>
                      <a:pt x="22" y="1"/>
                      <a:pt x="0" y="20"/>
                      <a:pt x="9" y="46"/>
                    </a:cubicBezTo>
                    <a:cubicBezTo>
                      <a:pt x="830" y="1713"/>
                      <a:pt x="2199" y="3023"/>
                      <a:pt x="2985" y="4713"/>
                    </a:cubicBezTo>
                    <a:cubicBezTo>
                      <a:pt x="3016" y="4771"/>
                      <a:pt x="3066" y="4795"/>
                      <a:pt x="3117" y="4795"/>
                    </a:cubicBezTo>
                    <a:cubicBezTo>
                      <a:pt x="3225" y="4795"/>
                      <a:pt x="3336" y="4688"/>
                      <a:pt x="3271" y="4559"/>
                    </a:cubicBezTo>
                    <a:cubicBezTo>
                      <a:pt x="2437" y="2904"/>
                      <a:pt x="1164" y="1487"/>
                      <a:pt x="56" y="10"/>
                    </a:cubicBezTo>
                    <a:cubicBezTo>
                      <a:pt x="53" y="4"/>
                      <a:pt x="47" y="1"/>
                      <a:pt x="40"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295;p43"/>
              <p:cNvSpPr/>
              <p:nvPr/>
            </p:nvSpPr>
            <p:spPr>
              <a:xfrm>
                <a:off x="7562725" y="1425650"/>
                <a:ext cx="62825" cy="114950"/>
              </a:xfrm>
              <a:custGeom>
                <a:avLst/>
                <a:gdLst/>
                <a:ahLst/>
                <a:cxnLst/>
                <a:rect l="l" t="t" r="r" b="b"/>
                <a:pathLst>
                  <a:path w="2513" h="4598" extrusionOk="0">
                    <a:moveTo>
                      <a:pt x="143" y="0"/>
                    </a:moveTo>
                    <a:cubicBezTo>
                      <a:pt x="77" y="0"/>
                      <a:pt x="0" y="59"/>
                      <a:pt x="17" y="140"/>
                    </a:cubicBezTo>
                    <a:cubicBezTo>
                      <a:pt x="529" y="1676"/>
                      <a:pt x="1576" y="2950"/>
                      <a:pt x="2100" y="4474"/>
                    </a:cubicBezTo>
                    <a:cubicBezTo>
                      <a:pt x="2133" y="4559"/>
                      <a:pt x="2210" y="4597"/>
                      <a:pt x="2286" y="4597"/>
                    </a:cubicBezTo>
                    <a:cubicBezTo>
                      <a:pt x="2400" y="4597"/>
                      <a:pt x="2512" y="4510"/>
                      <a:pt x="2469" y="4366"/>
                    </a:cubicBezTo>
                    <a:cubicBezTo>
                      <a:pt x="1945" y="2819"/>
                      <a:pt x="898" y="1509"/>
                      <a:pt x="219" y="44"/>
                    </a:cubicBezTo>
                    <a:cubicBezTo>
                      <a:pt x="204" y="14"/>
                      <a:pt x="175" y="0"/>
                      <a:pt x="143"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296;p43"/>
              <p:cNvSpPr/>
              <p:nvPr/>
            </p:nvSpPr>
            <p:spPr>
              <a:xfrm>
                <a:off x="7735050" y="1511800"/>
                <a:ext cx="101600" cy="127350"/>
              </a:xfrm>
              <a:custGeom>
                <a:avLst/>
                <a:gdLst/>
                <a:ahLst/>
                <a:cxnLst/>
                <a:rect l="l" t="t" r="r" b="b"/>
                <a:pathLst>
                  <a:path w="4064" h="5094" extrusionOk="0">
                    <a:moveTo>
                      <a:pt x="184" y="0"/>
                    </a:moveTo>
                    <a:cubicBezTo>
                      <a:pt x="89" y="0"/>
                      <a:pt x="0" y="127"/>
                      <a:pt x="101" y="218"/>
                    </a:cubicBezTo>
                    <a:cubicBezTo>
                      <a:pt x="1446" y="1694"/>
                      <a:pt x="2696" y="3206"/>
                      <a:pt x="3637" y="4992"/>
                    </a:cubicBezTo>
                    <a:cubicBezTo>
                      <a:pt x="3675" y="5064"/>
                      <a:pt x="3735" y="5094"/>
                      <a:pt x="3796" y="5094"/>
                    </a:cubicBezTo>
                    <a:cubicBezTo>
                      <a:pt x="3928" y="5094"/>
                      <a:pt x="4063" y="4956"/>
                      <a:pt x="3982" y="4802"/>
                    </a:cubicBezTo>
                    <a:cubicBezTo>
                      <a:pt x="2994" y="3028"/>
                      <a:pt x="1720" y="1456"/>
                      <a:pt x="267" y="39"/>
                    </a:cubicBezTo>
                    <a:cubicBezTo>
                      <a:pt x="242" y="12"/>
                      <a:pt x="213" y="0"/>
                      <a:pt x="184"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297;p43"/>
              <p:cNvSpPr/>
              <p:nvPr/>
            </p:nvSpPr>
            <p:spPr>
              <a:xfrm>
                <a:off x="7271150" y="2973875"/>
                <a:ext cx="728950" cy="644650"/>
              </a:xfrm>
              <a:custGeom>
                <a:avLst/>
                <a:gdLst/>
                <a:ahLst/>
                <a:cxnLst/>
                <a:rect l="l" t="t" r="r" b="b"/>
                <a:pathLst>
                  <a:path w="29158" h="25786" extrusionOk="0">
                    <a:moveTo>
                      <a:pt x="14745" y="563"/>
                    </a:moveTo>
                    <a:cubicBezTo>
                      <a:pt x="15897" y="563"/>
                      <a:pt x="17058" y="714"/>
                      <a:pt x="18192" y="1028"/>
                    </a:cubicBezTo>
                    <a:cubicBezTo>
                      <a:pt x="24860" y="2862"/>
                      <a:pt x="28265" y="10136"/>
                      <a:pt x="26491" y="16554"/>
                    </a:cubicBezTo>
                    <a:cubicBezTo>
                      <a:pt x="24990" y="22036"/>
                      <a:pt x="19782" y="25313"/>
                      <a:pt x="14412" y="25313"/>
                    </a:cubicBezTo>
                    <a:cubicBezTo>
                      <a:pt x="13263" y="25313"/>
                      <a:pt x="12106" y="25163"/>
                      <a:pt x="10977" y="24852"/>
                    </a:cubicBezTo>
                    <a:cubicBezTo>
                      <a:pt x="4405" y="22697"/>
                      <a:pt x="821" y="16006"/>
                      <a:pt x="2667" y="9338"/>
                    </a:cubicBezTo>
                    <a:cubicBezTo>
                      <a:pt x="4176" y="3849"/>
                      <a:pt x="9374" y="563"/>
                      <a:pt x="14745" y="563"/>
                    </a:cubicBezTo>
                    <a:close/>
                    <a:moveTo>
                      <a:pt x="14593" y="1"/>
                    </a:moveTo>
                    <a:cubicBezTo>
                      <a:pt x="9077" y="1"/>
                      <a:pt x="4001" y="3852"/>
                      <a:pt x="2238" y="9208"/>
                    </a:cubicBezTo>
                    <a:cubicBezTo>
                      <a:pt x="1" y="16014"/>
                      <a:pt x="4292" y="23117"/>
                      <a:pt x="10846" y="25289"/>
                    </a:cubicBezTo>
                    <a:lnTo>
                      <a:pt x="10846" y="25289"/>
                    </a:lnTo>
                    <a:cubicBezTo>
                      <a:pt x="10850" y="25290"/>
                      <a:pt x="10854" y="25292"/>
                      <a:pt x="10858" y="25293"/>
                    </a:cubicBezTo>
                    <a:cubicBezTo>
                      <a:pt x="12072" y="25626"/>
                      <a:pt x="13286" y="25785"/>
                      <a:pt x="14475" y="25785"/>
                    </a:cubicBezTo>
                    <a:cubicBezTo>
                      <a:pt x="20051" y="25785"/>
                      <a:pt x="25077" y="22276"/>
                      <a:pt x="26931" y="16673"/>
                    </a:cubicBezTo>
                    <a:cubicBezTo>
                      <a:pt x="29158" y="9862"/>
                      <a:pt x="24860" y="2754"/>
                      <a:pt x="18311" y="599"/>
                    </a:cubicBezTo>
                    <a:cubicBezTo>
                      <a:pt x="17071" y="192"/>
                      <a:pt x="15821" y="1"/>
                      <a:pt x="14593" y="1"/>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298;p43"/>
              <p:cNvSpPr/>
              <p:nvPr/>
            </p:nvSpPr>
            <p:spPr>
              <a:xfrm>
                <a:off x="7329800" y="3025825"/>
                <a:ext cx="611975" cy="539975"/>
              </a:xfrm>
              <a:custGeom>
                <a:avLst/>
                <a:gdLst/>
                <a:ahLst/>
                <a:cxnLst/>
                <a:rect l="l" t="t" r="r" b="b"/>
                <a:pathLst>
                  <a:path w="24479" h="21599" extrusionOk="0">
                    <a:moveTo>
                      <a:pt x="12398" y="350"/>
                    </a:moveTo>
                    <a:cubicBezTo>
                      <a:pt x="13373" y="350"/>
                      <a:pt x="14354" y="476"/>
                      <a:pt x="15310" y="736"/>
                    </a:cubicBezTo>
                    <a:cubicBezTo>
                      <a:pt x="20990" y="2284"/>
                      <a:pt x="23835" y="8487"/>
                      <a:pt x="22359" y="13928"/>
                    </a:cubicBezTo>
                    <a:cubicBezTo>
                      <a:pt x="21084" y="18607"/>
                      <a:pt x="16649" y="21362"/>
                      <a:pt x="12090" y="21362"/>
                    </a:cubicBezTo>
                    <a:cubicBezTo>
                      <a:pt x="11115" y="21362"/>
                      <a:pt x="10135" y="21237"/>
                      <a:pt x="9179" y="20976"/>
                    </a:cubicBezTo>
                    <a:cubicBezTo>
                      <a:pt x="3583" y="19107"/>
                      <a:pt x="571" y="13476"/>
                      <a:pt x="2118" y="7784"/>
                    </a:cubicBezTo>
                    <a:cubicBezTo>
                      <a:pt x="3394" y="3105"/>
                      <a:pt x="7837" y="350"/>
                      <a:pt x="12398" y="350"/>
                    </a:cubicBezTo>
                    <a:close/>
                    <a:moveTo>
                      <a:pt x="12243" y="0"/>
                    </a:moveTo>
                    <a:cubicBezTo>
                      <a:pt x="7627" y="0"/>
                      <a:pt x="3384" y="3265"/>
                      <a:pt x="1904" y="7725"/>
                    </a:cubicBezTo>
                    <a:cubicBezTo>
                      <a:pt x="0" y="13424"/>
                      <a:pt x="3649" y="19360"/>
                      <a:pt x="9107" y="21187"/>
                    </a:cubicBezTo>
                    <a:lnTo>
                      <a:pt x="9107" y="21187"/>
                    </a:lnTo>
                    <a:cubicBezTo>
                      <a:pt x="9111" y="21188"/>
                      <a:pt x="9115" y="21190"/>
                      <a:pt x="9119" y="21191"/>
                    </a:cubicBezTo>
                    <a:cubicBezTo>
                      <a:pt x="9119" y="21191"/>
                      <a:pt x="9119" y="21191"/>
                      <a:pt x="9119" y="21191"/>
                    </a:cubicBezTo>
                    <a:lnTo>
                      <a:pt x="9119" y="21191"/>
                    </a:lnTo>
                    <a:cubicBezTo>
                      <a:pt x="9132" y="21197"/>
                      <a:pt x="9144" y="21200"/>
                      <a:pt x="9155" y="21200"/>
                    </a:cubicBezTo>
                    <a:lnTo>
                      <a:pt x="9155" y="21200"/>
                    </a:lnTo>
                    <a:cubicBezTo>
                      <a:pt x="10159" y="21469"/>
                      <a:pt x="11160" y="21598"/>
                      <a:pt x="12141" y="21598"/>
                    </a:cubicBezTo>
                    <a:cubicBezTo>
                      <a:pt x="16814" y="21598"/>
                      <a:pt x="21002" y="18668"/>
                      <a:pt x="22573" y="13964"/>
                    </a:cubicBezTo>
                    <a:cubicBezTo>
                      <a:pt x="24478" y="8273"/>
                      <a:pt x="20811" y="2331"/>
                      <a:pt x="15358" y="510"/>
                    </a:cubicBezTo>
                    <a:cubicBezTo>
                      <a:pt x="14319" y="163"/>
                      <a:pt x="13272" y="0"/>
                      <a:pt x="12243" y="0"/>
                    </a:cubicBezTo>
                    <a:close/>
                  </a:path>
                </a:pathLst>
              </a:custGeom>
              <a:solidFill>
                <a:srgbClr val="FFFFFF"/>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5299;p43"/>
            <p:cNvGrpSpPr/>
            <p:nvPr/>
          </p:nvGrpSpPr>
          <p:grpSpPr>
            <a:xfrm>
              <a:off x="10885582" y="2155463"/>
              <a:ext cx="1916379" cy="1646353"/>
              <a:chOff x="4945925" y="1165200"/>
              <a:chExt cx="4109750" cy="3530675"/>
            </a:xfrm>
          </p:grpSpPr>
          <p:sp>
            <p:nvSpPr>
              <p:cNvPr id="78" name="Google Shape;5300;p43"/>
              <p:cNvSpPr/>
              <p:nvPr/>
            </p:nvSpPr>
            <p:spPr>
              <a:xfrm>
                <a:off x="4995125" y="2056850"/>
                <a:ext cx="592875" cy="1110275"/>
              </a:xfrm>
              <a:custGeom>
                <a:avLst/>
                <a:gdLst/>
                <a:ahLst/>
                <a:cxnLst/>
                <a:rect l="l" t="t" r="r" b="b"/>
                <a:pathLst>
                  <a:path w="23715" h="44411" extrusionOk="0">
                    <a:moveTo>
                      <a:pt x="72" y="1"/>
                    </a:moveTo>
                    <a:cubicBezTo>
                      <a:pt x="36" y="1"/>
                      <a:pt x="1" y="40"/>
                      <a:pt x="17" y="73"/>
                    </a:cubicBezTo>
                    <a:cubicBezTo>
                      <a:pt x="7756" y="14778"/>
                      <a:pt x="15460" y="29494"/>
                      <a:pt x="23092" y="44257"/>
                    </a:cubicBezTo>
                    <a:cubicBezTo>
                      <a:pt x="23148" y="44366"/>
                      <a:pt x="23236" y="44411"/>
                      <a:pt x="23324" y="44411"/>
                    </a:cubicBezTo>
                    <a:cubicBezTo>
                      <a:pt x="23517" y="44411"/>
                      <a:pt x="23714" y="44196"/>
                      <a:pt x="23592" y="43960"/>
                    </a:cubicBezTo>
                    <a:cubicBezTo>
                      <a:pt x="15710" y="29351"/>
                      <a:pt x="7899" y="14694"/>
                      <a:pt x="112" y="26"/>
                    </a:cubicBezTo>
                    <a:cubicBezTo>
                      <a:pt x="102" y="8"/>
                      <a:pt x="87" y="1"/>
                      <a:pt x="72"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301;p43"/>
              <p:cNvSpPr/>
              <p:nvPr/>
            </p:nvSpPr>
            <p:spPr>
              <a:xfrm>
                <a:off x="4945925" y="2088500"/>
                <a:ext cx="618550" cy="1157250"/>
              </a:xfrm>
              <a:custGeom>
                <a:avLst/>
                <a:gdLst/>
                <a:ahLst/>
                <a:cxnLst/>
                <a:rect l="l" t="t" r="r" b="b"/>
                <a:pathLst>
                  <a:path w="24742" h="46290" extrusionOk="0">
                    <a:moveTo>
                      <a:pt x="55" y="1"/>
                    </a:moveTo>
                    <a:cubicBezTo>
                      <a:pt x="30" y="1"/>
                      <a:pt x="0" y="23"/>
                      <a:pt x="9" y="58"/>
                    </a:cubicBezTo>
                    <a:cubicBezTo>
                      <a:pt x="7986" y="15440"/>
                      <a:pt x="15606" y="31121"/>
                      <a:pt x="24190" y="46158"/>
                    </a:cubicBezTo>
                    <a:cubicBezTo>
                      <a:pt x="24242" y="46251"/>
                      <a:pt x="24320" y="46290"/>
                      <a:pt x="24397" y="46290"/>
                    </a:cubicBezTo>
                    <a:cubicBezTo>
                      <a:pt x="24569" y="46290"/>
                      <a:pt x="24741" y="46101"/>
                      <a:pt x="24643" y="45896"/>
                    </a:cubicBezTo>
                    <a:cubicBezTo>
                      <a:pt x="17011" y="30347"/>
                      <a:pt x="8331" y="15238"/>
                      <a:pt x="80" y="10"/>
                    </a:cubicBezTo>
                    <a:cubicBezTo>
                      <a:pt x="74" y="4"/>
                      <a:pt x="65" y="1"/>
                      <a:pt x="55"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302;p43"/>
              <p:cNvSpPr/>
              <p:nvPr/>
            </p:nvSpPr>
            <p:spPr>
              <a:xfrm>
                <a:off x="5951250" y="1636925"/>
                <a:ext cx="2255900" cy="1521300"/>
              </a:xfrm>
              <a:custGeom>
                <a:avLst/>
                <a:gdLst/>
                <a:ahLst/>
                <a:cxnLst/>
                <a:rect l="l" t="t" r="r" b="b"/>
                <a:pathLst>
                  <a:path w="90236" h="60852" extrusionOk="0">
                    <a:moveTo>
                      <a:pt x="90197" y="0"/>
                    </a:moveTo>
                    <a:cubicBezTo>
                      <a:pt x="90189" y="0"/>
                      <a:pt x="90180" y="3"/>
                      <a:pt x="90169" y="11"/>
                    </a:cubicBezTo>
                    <a:cubicBezTo>
                      <a:pt x="60154" y="20049"/>
                      <a:pt x="29852" y="39742"/>
                      <a:pt x="218" y="60352"/>
                    </a:cubicBezTo>
                    <a:cubicBezTo>
                      <a:pt x="0" y="60520"/>
                      <a:pt x="135" y="60851"/>
                      <a:pt x="350" y="60851"/>
                    </a:cubicBezTo>
                    <a:cubicBezTo>
                      <a:pt x="395" y="60851"/>
                      <a:pt x="442" y="60837"/>
                      <a:pt x="491" y="60804"/>
                    </a:cubicBezTo>
                    <a:cubicBezTo>
                      <a:pt x="30709" y="41064"/>
                      <a:pt x="60380" y="20383"/>
                      <a:pt x="90217" y="71"/>
                    </a:cubicBezTo>
                    <a:cubicBezTo>
                      <a:pt x="90235" y="43"/>
                      <a:pt x="90225" y="0"/>
                      <a:pt x="90197"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303;p43"/>
              <p:cNvSpPr/>
              <p:nvPr/>
            </p:nvSpPr>
            <p:spPr>
              <a:xfrm>
                <a:off x="5933400" y="1732600"/>
                <a:ext cx="2310550" cy="1498200"/>
              </a:xfrm>
              <a:custGeom>
                <a:avLst/>
                <a:gdLst/>
                <a:ahLst/>
                <a:cxnLst/>
                <a:rect l="l" t="t" r="r" b="b"/>
                <a:pathLst>
                  <a:path w="92422" h="59928" extrusionOk="0">
                    <a:moveTo>
                      <a:pt x="92045" y="1"/>
                    </a:moveTo>
                    <a:cubicBezTo>
                      <a:pt x="92001" y="1"/>
                      <a:pt x="91955" y="13"/>
                      <a:pt x="91907" y="42"/>
                    </a:cubicBezTo>
                    <a:cubicBezTo>
                      <a:pt x="60701" y="19008"/>
                      <a:pt x="30888" y="40297"/>
                      <a:pt x="39" y="59859"/>
                    </a:cubicBezTo>
                    <a:cubicBezTo>
                      <a:pt x="0" y="59878"/>
                      <a:pt x="16" y="59928"/>
                      <a:pt x="48" y="59928"/>
                    </a:cubicBezTo>
                    <a:cubicBezTo>
                      <a:pt x="56" y="59928"/>
                      <a:pt x="65" y="59925"/>
                      <a:pt x="74" y="59918"/>
                    </a:cubicBezTo>
                    <a:cubicBezTo>
                      <a:pt x="31090" y="40630"/>
                      <a:pt x="61534" y="20366"/>
                      <a:pt x="92181" y="494"/>
                    </a:cubicBezTo>
                    <a:cubicBezTo>
                      <a:pt x="92421" y="344"/>
                      <a:pt x="92275" y="1"/>
                      <a:pt x="92045"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304;p43"/>
              <p:cNvSpPr/>
              <p:nvPr/>
            </p:nvSpPr>
            <p:spPr>
              <a:xfrm>
                <a:off x="6797775" y="2415725"/>
                <a:ext cx="1048800" cy="675175"/>
              </a:xfrm>
              <a:custGeom>
                <a:avLst/>
                <a:gdLst/>
                <a:ahLst/>
                <a:cxnLst/>
                <a:rect l="l" t="t" r="r" b="b"/>
                <a:pathLst>
                  <a:path w="41952" h="27007" extrusionOk="0">
                    <a:moveTo>
                      <a:pt x="41575" y="1"/>
                    </a:moveTo>
                    <a:cubicBezTo>
                      <a:pt x="41532" y="1"/>
                      <a:pt x="41485" y="13"/>
                      <a:pt x="41437" y="42"/>
                    </a:cubicBezTo>
                    <a:cubicBezTo>
                      <a:pt x="27233" y="8281"/>
                      <a:pt x="13898" y="18103"/>
                      <a:pt x="39" y="26926"/>
                    </a:cubicBezTo>
                    <a:cubicBezTo>
                      <a:pt x="1" y="26955"/>
                      <a:pt x="25" y="27007"/>
                      <a:pt x="60" y="27007"/>
                    </a:cubicBezTo>
                    <a:cubicBezTo>
                      <a:pt x="69" y="27007"/>
                      <a:pt x="78" y="27004"/>
                      <a:pt x="87" y="26997"/>
                    </a:cubicBezTo>
                    <a:cubicBezTo>
                      <a:pt x="14101" y="18437"/>
                      <a:pt x="28067" y="9638"/>
                      <a:pt x="41711" y="494"/>
                    </a:cubicBezTo>
                    <a:cubicBezTo>
                      <a:pt x="41951" y="344"/>
                      <a:pt x="41805" y="1"/>
                      <a:pt x="41575"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305;p43"/>
              <p:cNvSpPr/>
              <p:nvPr/>
            </p:nvSpPr>
            <p:spPr>
              <a:xfrm>
                <a:off x="6870650" y="2551725"/>
                <a:ext cx="1048225" cy="674925"/>
              </a:xfrm>
              <a:custGeom>
                <a:avLst/>
                <a:gdLst/>
                <a:ahLst/>
                <a:cxnLst/>
                <a:rect l="l" t="t" r="r" b="b"/>
                <a:pathLst>
                  <a:path w="41929" h="26997" extrusionOk="0">
                    <a:moveTo>
                      <a:pt x="41567" y="1"/>
                    </a:moveTo>
                    <a:cubicBezTo>
                      <a:pt x="41523" y="1"/>
                      <a:pt x="41476" y="14"/>
                      <a:pt x="41427" y="43"/>
                    </a:cubicBezTo>
                    <a:cubicBezTo>
                      <a:pt x="27211" y="8270"/>
                      <a:pt x="13876" y="18093"/>
                      <a:pt x="29" y="26915"/>
                    </a:cubicBezTo>
                    <a:cubicBezTo>
                      <a:pt x="1" y="26944"/>
                      <a:pt x="18" y="26996"/>
                      <a:pt x="45" y="26996"/>
                    </a:cubicBezTo>
                    <a:cubicBezTo>
                      <a:pt x="51" y="26996"/>
                      <a:pt x="58" y="26993"/>
                      <a:pt x="65" y="26986"/>
                    </a:cubicBezTo>
                    <a:cubicBezTo>
                      <a:pt x="14091" y="18438"/>
                      <a:pt x="28045" y="9627"/>
                      <a:pt x="41689" y="483"/>
                    </a:cubicBezTo>
                    <a:cubicBezTo>
                      <a:pt x="41929" y="334"/>
                      <a:pt x="41792" y="1"/>
                      <a:pt x="41567"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306;p43"/>
              <p:cNvSpPr/>
              <p:nvPr/>
            </p:nvSpPr>
            <p:spPr>
              <a:xfrm>
                <a:off x="7852200" y="3844750"/>
                <a:ext cx="342675" cy="213075"/>
              </a:xfrm>
              <a:custGeom>
                <a:avLst/>
                <a:gdLst/>
                <a:ahLst/>
                <a:cxnLst/>
                <a:rect l="l" t="t" r="r" b="b"/>
                <a:pathLst>
                  <a:path w="13707" h="8523" extrusionOk="0">
                    <a:moveTo>
                      <a:pt x="13527" y="0"/>
                    </a:moveTo>
                    <a:cubicBezTo>
                      <a:pt x="13507" y="0"/>
                      <a:pt x="13486" y="6"/>
                      <a:pt x="13464" y="19"/>
                    </a:cubicBezTo>
                    <a:cubicBezTo>
                      <a:pt x="8845" y="2602"/>
                      <a:pt x="4499" y="5674"/>
                      <a:pt x="10" y="8472"/>
                    </a:cubicBezTo>
                    <a:cubicBezTo>
                      <a:pt x="1" y="8501"/>
                      <a:pt x="15" y="8523"/>
                      <a:pt x="27" y="8523"/>
                    </a:cubicBezTo>
                    <a:cubicBezTo>
                      <a:pt x="30" y="8523"/>
                      <a:pt x="32" y="8522"/>
                      <a:pt x="34" y="8520"/>
                    </a:cubicBezTo>
                    <a:cubicBezTo>
                      <a:pt x="4606" y="5853"/>
                      <a:pt x="9166" y="3138"/>
                      <a:pt x="13595" y="245"/>
                    </a:cubicBezTo>
                    <a:cubicBezTo>
                      <a:pt x="13707" y="174"/>
                      <a:pt x="13638" y="0"/>
                      <a:pt x="13527"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307;p43"/>
              <p:cNvSpPr/>
              <p:nvPr/>
            </p:nvSpPr>
            <p:spPr>
              <a:xfrm>
                <a:off x="7803925" y="3773875"/>
                <a:ext cx="366775" cy="219875"/>
              </a:xfrm>
              <a:custGeom>
                <a:avLst/>
                <a:gdLst/>
                <a:ahLst/>
                <a:cxnLst/>
                <a:rect l="l" t="t" r="r" b="b"/>
                <a:pathLst>
                  <a:path w="14671" h="8795" extrusionOk="0">
                    <a:moveTo>
                      <a:pt x="14478" y="1"/>
                    </a:moveTo>
                    <a:cubicBezTo>
                      <a:pt x="14456" y="1"/>
                      <a:pt x="14432" y="7"/>
                      <a:pt x="14407" y="20"/>
                    </a:cubicBezTo>
                    <a:cubicBezTo>
                      <a:pt x="9490" y="2663"/>
                      <a:pt x="4823" y="5866"/>
                      <a:pt x="36" y="8771"/>
                    </a:cubicBezTo>
                    <a:cubicBezTo>
                      <a:pt x="1" y="8771"/>
                      <a:pt x="36" y="8795"/>
                      <a:pt x="48" y="8795"/>
                    </a:cubicBezTo>
                    <a:cubicBezTo>
                      <a:pt x="4930" y="6044"/>
                      <a:pt x="9800" y="3235"/>
                      <a:pt x="14550" y="234"/>
                    </a:cubicBezTo>
                    <a:cubicBezTo>
                      <a:pt x="14670" y="164"/>
                      <a:pt x="14597" y="1"/>
                      <a:pt x="14478"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308;p43"/>
              <p:cNvSpPr/>
              <p:nvPr/>
            </p:nvSpPr>
            <p:spPr>
              <a:xfrm>
                <a:off x="7360650" y="3715500"/>
                <a:ext cx="1695025" cy="896425"/>
              </a:xfrm>
              <a:custGeom>
                <a:avLst/>
                <a:gdLst/>
                <a:ahLst/>
                <a:cxnLst/>
                <a:rect l="l" t="t" r="r" b="b"/>
                <a:pathLst>
                  <a:path w="67801" h="35857" extrusionOk="0">
                    <a:moveTo>
                      <a:pt x="67414" y="0"/>
                    </a:moveTo>
                    <a:cubicBezTo>
                      <a:pt x="67373" y="0"/>
                      <a:pt x="67330" y="10"/>
                      <a:pt x="67286" y="33"/>
                    </a:cubicBezTo>
                    <a:cubicBezTo>
                      <a:pt x="44306" y="10808"/>
                      <a:pt x="22685" y="24381"/>
                      <a:pt x="39" y="35776"/>
                    </a:cubicBezTo>
                    <a:cubicBezTo>
                      <a:pt x="0" y="35805"/>
                      <a:pt x="24" y="35857"/>
                      <a:pt x="60" y="35857"/>
                    </a:cubicBezTo>
                    <a:cubicBezTo>
                      <a:pt x="68" y="35857"/>
                      <a:pt x="78" y="35854"/>
                      <a:pt x="87" y="35847"/>
                    </a:cubicBezTo>
                    <a:cubicBezTo>
                      <a:pt x="22899" y="24739"/>
                      <a:pt x="45057" y="12237"/>
                      <a:pt x="67547" y="474"/>
                    </a:cubicBezTo>
                    <a:cubicBezTo>
                      <a:pt x="67801" y="332"/>
                      <a:pt x="67649" y="0"/>
                      <a:pt x="67414"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309;p43"/>
              <p:cNvSpPr/>
              <p:nvPr/>
            </p:nvSpPr>
            <p:spPr>
              <a:xfrm>
                <a:off x="5578950" y="3142425"/>
                <a:ext cx="387875" cy="16700"/>
              </a:xfrm>
              <a:custGeom>
                <a:avLst/>
                <a:gdLst/>
                <a:ahLst/>
                <a:cxnLst/>
                <a:rect l="l" t="t" r="r" b="b"/>
                <a:pathLst>
                  <a:path w="15515" h="668" extrusionOk="0">
                    <a:moveTo>
                      <a:pt x="15252" y="1"/>
                    </a:moveTo>
                    <a:cubicBezTo>
                      <a:pt x="15248" y="1"/>
                      <a:pt x="15244" y="1"/>
                      <a:pt x="15240" y="1"/>
                    </a:cubicBezTo>
                    <a:cubicBezTo>
                      <a:pt x="10204" y="132"/>
                      <a:pt x="5156" y="299"/>
                      <a:pt x="108" y="513"/>
                    </a:cubicBezTo>
                    <a:cubicBezTo>
                      <a:pt x="0" y="513"/>
                      <a:pt x="0" y="668"/>
                      <a:pt x="108" y="668"/>
                    </a:cubicBezTo>
                    <a:cubicBezTo>
                      <a:pt x="5156" y="632"/>
                      <a:pt x="10192" y="537"/>
                      <a:pt x="15240" y="418"/>
                    </a:cubicBezTo>
                    <a:cubicBezTo>
                      <a:pt x="15511" y="418"/>
                      <a:pt x="15514" y="1"/>
                      <a:pt x="15252"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310;p43"/>
              <p:cNvSpPr/>
              <p:nvPr/>
            </p:nvSpPr>
            <p:spPr>
              <a:xfrm>
                <a:off x="5553650" y="3224575"/>
                <a:ext cx="387875" cy="16700"/>
              </a:xfrm>
              <a:custGeom>
                <a:avLst/>
                <a:gdLst/>
                <a:ahLst/>
                <a:cxnLst/>
                <a:rect l="l" t="t" r="r" b="b"/>
                <a:pathLst>
                  <a:path w="15515" h="668" extrusionOk="0">
                    <a:moveTo>
                      <a:pt x="15252" y="1"/>
                    </a:moveTo>
                    <a:cubicBezTo>
                      <a:pt x="15248" y="1"/>
                      <a:pt x="15244" y="1"/>
                      <a:pt x="15240" y="1"/>
                    </a:cubicBezTo>
                    <a:cubicBezTo>
                      <a:pt x="10204" y="132"/>
                      <a:pt x="5156" y="299"/>
                      <a:pt x="108" y="513"/>
                    </a:cubicBezTo>
                    <a:cubicBezTo>
                      <a:pt x="0" y="513"/>
                      <a:pt x="0" y="668"/>
                      <a:pt x="108" y="668"/>
                    </a:cubicBezTo>
                    <a:cubicBezTo>
                      <a:pt x="5156" y="632"/>
                      <a:pt x="10204" y="537"/>
                      <a:pt x="15240" y="418"/>
                    </a:cubicBezTo>
                    <a:cubicBezTo>
                      <a:pt x="15511" y="418"/>
                      <a:pt x="15514" y="1"/>
                      <a:pt x="15252"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311;p43"/>
              <p:cNvSpPr/>
              <p:nvPr/>
            </p:nvSpPr>
            <p:spPr>
              <a:xfrm>
                <a:off x="5956075" y="3594525"/>
                <a:ext cx="369125" cy="34025"/>
              </a:xfrm>
              <a:custGeom>
                <a:avLst/>
                <a:gdLst/>
                <a:ahLst/>
                <a:cxnLst/>
                <a:rect l="l" t="t" r="r" b="b"/>
                <a:pathLst>
                  <a:path w="14765" h="1361" extrusionOk="0">
                    <a:moveTo>
                      <a:pt x="14521" y="0"/>
                    </a:moveTo>
                    <a:cubicBezTo>
                      <a:pt x="14512" y="0"/>
                      <a:pt x="14501" y="1"/>
                      <a:pt x="14491" y="2"/>
                    </a:cubicBezTo>
                    <a:cubicBezTo>
                      <a:pt x="9704" y="360"/>
                      <a:pt x="4894" y="764"/>
                      <a:pt x="96" y="1205"/>
                    </a:cubicBezTo>
                    <a:cubicBezTo>
                      <a:pt x="4" y="1205"/>
                      <a:pt x="1" y="1360"/>
                      <a:pt x="86" y="1360"/>
                    </a:cubicBezTo>
                    <a:cubicBezTo>
                      <a:pt x="89" y="1360"/>
                      <a:pt x="93" y="1360"/>
                      <a:pt x="96" y="1360"/>
                    </a:cubicBezTo>
                    <a:cubicBezTo>
                      <a:pt x="4894" y="1074"/>
                      <a:pt x="9680" y="764"/>
                      <a:pt x="14491" y="419"/>
                    </a:cubicBezTo>
                    <a:cubicBezTo>
                      <a:pt x="14754" y="408"/>
                      <a:pt x="14764" y="0"/>
                      <a:pt x="14521"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312;p43"/>
              <p:cNvSpPr/>
              <p:nvPr/>
            </p:nvSpPr>
            <p:spPr>
              <a:xfrm>
                <a:off x="5977800" y="3636250"/>
                <a:ext cx="387875" cy="16700"/>
              </a:xfrm>
              <a:custGeom>
                <a:avLst/>
                <a:gdLst/>
                <a:ahLst/>
                <a:cxnLst/>
                <a:rect l="l" t="t" r="r" b="b"/>
                <a:pathLst>
                  <a:path w="15515" h="668" extrusionOk="0">
                    <a:moveTo>
                      <a:pt x="15252" y="0"/>
                    </a:moveTo>
                    <a:cubicBezTo>
                      <a:pt x="15248" y="0"/>
                      <a:pt x="15245" y="0"/>
                      <a:pt x="15241" y="0"/>
                    </a:cubicBezTo>
                    <a:cubicBezTo>
                      <a:pt x="10205" y="131"/>
                      <a:pt x="5156" y="298"/>
                      <a:pt x="108" y="500"/>
                    </a:cubicBezTo>
                    <a:cubicBezTo>
                      <a:pt x="1" y="500"/>
                      <a:pt x="1" y="667"/>
                      <a:pt x="108" y="667"/>
                    </a:cubicBezTo>
                    <a:cubicBezTo>
                      <a:pt x="5156" y="619"/>
                      <a:pt x="10205" y="536"/>
                      <a:pt x="15241" y="417"/>
                    </a:cubicBezTo>
                    <a:cubicBezTo>
                      <a:pt x="15511" y="417"/>
                      <a:pt x="15515" y="0"/>
                      <a:pt x="15252"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313;p43"/>
              <p:cNvSpPr/>
              <p:nvPr/>
            </p:nvSpPr>
            <p:spPr>
              <a:xfrm>
                <a:off x="6278150" y="3914500"/>
                <a:ext cx="369100" cy="34000"/>
              </a:xfrm>
              <a:custGeom>
                <a:avLst/>
                <a:gdLst/>
                <a:ahLst/>
                <a:cxnLst/>
                <a:rect l="l" t="t" r="r" b="b"/>
                <a:pathLst>
                  <a:path w="14764" h="1360" extrusionOk="0">
                    <a:moveTo>
                      <a:pt x="14531" y="1"/>
                    </a:moveTo>
                    <a:cubicBezTo>
                      <a:pt x="14522" y="1"/>
                      <a:pt x="14512" y="1"/>
                      <a:pt x="14502" y="3"/>
                    </a:cubicBezTo>
                    <a:cubicBezTo>
                      <a:pt x="9704" y="360"/>
                      <a:pt x="4894" y="765"/>
                      <a:pt x="107" y="1205"/>
                    </a:cubicBezTo>
                    <a:cubicBezTo>
                      <a:pt x="104" y="1205"/>
                      <a:pt x="100" y="1205"/>
                      <a:pt x="97" y="1205"/>
                    </a:cubicBezTo>
                    <a:cubicBezTo>
                      <a:pt x="0" y="1205"/>
                      <a:pt x="4" y="1360"/>
                      <a:pt x="107" y="1360"/>
                    </a:cubicBezTo>
                    <a:cubicBezTo>
                      <a:pt x="4894" y="1074"/>
                      <a:pt x="9704" y="765"/>
                      <a:pt x="14502" y="419"/>
                    </a:cubicBezTo>
                    <a:cubicBezTo>
                      <a:pt x="14754" y="408"/>
                      <a:pt x="14764" y="1"/>
                      <a:pt x="14531"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314;p43"/>
              <p:cNvSpPr/>
              <p:nvPr/>
            </p:nvSpPr>
            <p:spPr>
              <a:xfrm>
                <a:off x="6306425" y="3956225"/>
                <a:ext cx="381025" cy="14025"/>
              </a:xfrm>
              <a:custGeom>
                <a:avLst/>
                <a:gdLst/>
                <a:ahLst/>
                <a:cxnLst/>
                <a:rect l="l" t="t" r="r" b="b"/>
                <a:pathLst>
                  <a:path w="15241" h="561" extrusionOk="0">
                    <a:moveTo>
                      <a:pt x="14989" y="0"/>
                    </a:moveTo>
                    <a:cubicBezTo>
                      <a:pt x="14986" y="0"/>
                      <a:pt x="14982" y="0"/>
                      <a:pt x="14978" y="1"/>
                    </a:cubicBezTo>
                    <a:cubicBezTo>
                      <a:pt x="10014" y="132"/>
                      <a:pt x="5061" y="203"/>
                      <a:pt x="108" y="417"/>
                    </a:cubicBezTo>
                    <a:cubicBezTo>
                      <a:pt x="104" y="417"/>
                      <a:pt x="100" y="417"/>
                      <a:pt x="96" y="417"/>
                    </a:cubicBezTo>
                    <a:cubicBezTo>
                      <a:pt x="0" y="417"/>
                      <a:pt x="4" y="560"/>
                      <a:pt x="108" y="560"/>
                    </a:cubicBezTo>
                    <a:cubicBezTo>
                      <a:pt x="5061" y="524"/>
                      <a:pt x="10014" y="524"/>
                      <a:pt x="14978" y="417"/>
                    </a:cubicBezTo>
                    <a:cubicBezTo>
                      <a:pt x="15237" y="417"/>
                      <a:pt x="15240" y="0"/>
                      <a:pt x="14989"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315;p43"/>
              <p:cNvSpPr/>
              <p:nvPr/>
            </p:nvSpPr>
            <p:spPr>
              <a:xfrm>
                <a:off x="6610525" y="4234475"/>
                <a:ext cx="358800" cy="33125"/>
              </a:xfrm>
              <a:custGeom>
                <a:avLst/>
                <a:gdLst/>
                <a:ahLst/>
                <a:cxnLst/>
                <a:rect l="l" t="t" r="r" b="b"/>
                <a:pathLst>
                  <a:path w="14352" h="1325" extrusionOk="0">
                    <a:moveTo>
                      <a:pt x="14119" y="1"/>
                    </a:moveTo>
                    <a:cubicBezTo>
                      <a:pt x="14110" y="1"/>
                      <a:pt x="14100" y="1"/>
                      <a:pt x="14090" y="3"/>
                    </a:cubicBezTo>
                    <a:cubicBezTo>
                      <a:pt x="9434" y="360"/>
                      <a:pt x="4767" y="741"/>
                      <a:pt x="112" y="1182"/>
                    </a:cubicBezTo>
                    <a:cubicBezTo>
                      <a:pt x="105" y="1180"/>
                      <a:pt x="99" y="1179"/>
                      <a:pt x="94" y="1179"/>
                    </a:cubicBezTo>
                    <a:cubicBezTo>
                      <a:pt x="14" y="1179"/>
                      <a:pt x="1" y="1324"/>
                      <a:pt x="112" y="1324"/>
                    </a:cubicBezTo>
                    <a:cubicBezTo>
                      <a:pt x="4767" y="1063"/>
                      <a:pt x="9434" y="741"/>
                      <a:pt x="14090" y="420"/>
                    </a:cubicBezTo>
                    <a:cubicBezTo>
                      <a:pt x="14341" y="408"/>
                      <a:pt x="14351" y="1"/>
                      <a:pt x="14119"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316;p43"/>
              <p:cNvSpPr/>
              <p:nvPr/>
            </p:nvSpPr>
            <p:spPr>
              <a:xfrm>
                <a:off x="6636225" y="4275875"/>
                <a:ext cx="373575" cy="16425"/>
              </a:xfrm>
              <a:custGeom>
                <a:avLst/>
                <a:gdLst/>
                <a:ahLst/>
                <a:cxnLst/>
                <a:rect l="l" t="t" r="r" b="b"/>
                <a:pathLst>
                  <a:path w="14943" h="657" extrusionOk="0">
                    <a:moveTo>
                      <a:pt x="14690" y="1"/>
                    </a:moveTo>
                    <a:cubicBezTo>
                      <a:pt x="14683" y="1"/>
                      <a:pt x="14676" y="1"/>
                      <a:pt x="14669" y="2"/>
                    </a:cubicBezTo>
                    <a:cubicBezTo>
                      <a:pt x="9799" y="133"/>
                      <a:pt x="4953" y="299"/>
                      <a:pt x="96" y="490"/>
                    </a:cubicBezTo>
                    <a:cubicBezTo>
                      <a:pt x="0" y="502"/>
                      <a:pt x="0" y="657"/>
                      <a:pt x="96" y="657"/>
                    </a:cubicBezTo>
                    <a:cubicBezTo>
                      <a:pt x="4965" y="609"/>
                      <a:pt x="9823" y="538"/>
                      <a:pt x="14669" y="419"/>
                    </a:cubicBezTo>
                    <a:cubicBezTo>
                      <a:pt x="14936" y="419"/>
                      <a:pt x="14943" y="1"/>
                      <a:pt x="14690"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317;p43"/>
              <p:cNvSpPr/>
              <p:nvPr/>
            </p:nvSpPr>
            <p:spPr>
              <a:xfrm>
                <a:off x="7054150" y="4605650"/>
                <a:ext cx="315150" cy="86025"/>
              </a:xfrm>
              <a:custGeom>
                <a:avLst/>
                <a:gdLst/>
                <a:ahLst/>
                <a:cxnLst/>
                <a:rect l="l" t="t" r="r" b="b"/>
                <a:pathLst>
                  <a:path w="12606" h="3441" extrusionOk="0">
                    <a:moveTo>
                      <a:pt x="12329" y="1"/>
                    </a:moveTo>
                    <a:cubicBezTo>
                      <a:pt x="12305" y="1"/>
                      <a:pt x="12279" y="5"/>
                      <a:pt x="12251" y="15"/>
                    </a:cubicBezTo>
                    <a:cubicBezTo>
                      <a:pt x="8263" y="1491"/>
                      <a:pt x="3953" y="1456"/>
                      <a:pt x="83" y="3289"/>
                    </a:cubicBezTo>
                    <a:cubicBezTo>
                      <a:pt x="0" y="3320"/>
                      <a:pt x="61" y="3441"/>
                      <a:pt x="134" y="3441"/>
                    </a:cubicBezTo>
                    <a:cubicBezTo>
                      <a:pt x="144" y="3441"/>
                      <a:pt x="156" y="3438"/>
                      <a:pt x="167" y="3432"/>
                    </a:cubicBezTo>
                    <a:cubicBezTo>
                      <a:pt x="4072" y="1753"/>
                      <a:pt x="8406" y="1872"/>
                      <a:pt x="12370" y="420"/>
                    </a:cubicBezTo>
                    <a:cubicBezTo>
                      <a:pt x="12606" y="345"/>
                      <a:pt x="12543" y="1"/>
                      <a:pt x="12329"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318;p43"/>
              <p:cNvSpPr/>
              <p:nvPr/>
            </p:nvSpPr>
            <p:spPr>
              <a:xfrm>
                <a:off x="5555225" y="3234550"/>
                <a:ext cx="1511125" cy="1461325"/>
              </a:xfrm>
              <a:custGeom>
                <a:avLst/>
                <a:gdLst/>
                <a:ahLst/>
                <a:cxnLst/>
                <a:rect l="l" t="t" r="r" b="b"/>
                <a:pathLst>
                  <a:path w="60445" h="58453" extrusionOk="0">
                    <a:moveTo>
                      <a:pt x="114" y="0"/>
                    </a:moveTo>
                    <a:cubicBezTo>
                      <a:pt x="54" y="0"/>
                      <a:pt x="1" y="70"/>
                      <a:pt x="57" y="126"/>
                    </a:cubicBezTo>
                    <a:cubicBezTo>
                      <a:pt x="19821" y="19724"/>
                      <a:pt x="40026" y="38893"/>
                      <a:pt x="59933" y="58383"/>
                    </a:cubicBezTo>
                    <a:cubicBezTo>
                      <a:pt x="59984" y="58432"/>
                      <a:pt x="60041" y="58452"/>
                      <a:pt x="60095" y="58452"/>
                    </a:cubicBezTo>
                    <a:cubicBezTo>
                      <a:pt x="60282" y="58452"/>
                      <a:pt x="60444" y="58213"/>
                      <a:pt x="60278" y="58038"/>
                    </a:cubicBezTo>
                    <a:cubicBezTo>
                      <a:pt x="40407" y="38512"/>
                      <a:pt x="20333" y="19212"/>
                      <a:pt x="164" y="19"/>
                    </a:cubicBezTo>
                    <a:cubicBezTo>
                      <a:pt x="148" y="6"/>
                      <a:pt x="130" y="0"/>
                      <a:pt x="114"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319;p43"/>
              <p:cNvSpPr/>
              <p:nvPr/>
            </p:nvSpPr>
            <p:spPr>
              <a:xfrm>
                <a:off x="5937000" y="3232150"/>
                <a:ext cx="1420750" cy="1383350"/>
              </a:xfrm>
              <a:custGeom>
                <a:avLst/>
                <a:gdLst/>
                <a:ahLst/>
                <a:cxnLst/>
                <a:rect l="l" t="t" r="r" b="b"/>
                <a:pathLst>
                  <a:path w="56830" h="55334" extrusionOk="0">
                    <a:moveTo>
                      <a:pt x="97" y="1"/>
                    </a:moveTo>
                    <a:cubicBezTo>
                      <a:pt x="42" y="1"/>
                      <a:pt x="0" y="69"/>
                      <a:pt x="37" y="115"/>
                    </a:cubicBezTo>
                    <a:cubicBezTo>
                      <a:pt x="18683" y="18617"/>
                      <a:pt x="37530" y="36905"/>
                      <a:pt x="56318" y="55264"/>
                    </a:cubicBezTo>
                    <a:cubicBezTo>
                      <a:pt x="56369" y="55313"/>
                      <a:pt x="56426" y="55333"/>
                      <a:pt x="56481" y="55333"/>
                    </a:cubicBezTo>
                    <a:cubicBezTo>
                      <a:pt x="56667" y="55333"/>
                      <a:pt x="56829" y="55094"/>
                      <a:pt x="56664" y="54919"/>
                    </a:cubicBezTo>
                    <a:cubicBezTo>
                      <a:pt x="37923" y="36524"/>
                      <a:pt x="19183" y="18117"/>
                      <a:pt x="145" y="20"/>
                    </a:cubicBezTo>
                    <a:cubicBezTo>
                      <a:pt x="129" y="6"/>
                      <a:pt x="112" y="1"/>
                      <a:pt x="97"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320;p43"/>
              <p:cNvSpPr/>
              <p:nvPr/>
            </p:nvSpPr>
            <p:spPr>
              <a:xfrm>
                <a:off x="5996625" y="3200350"/>
                <a:ext cx="1421150" cy="1383425"/>
              </a:xfrm>
              <a:custGeom>
                <a:avLst/>
                <a:gdLst/>
                <a:ahLst/>
                <a:cxnLst/>
                <a:rect l="l" t="t" r="r" b="b"/>
                <a:pathLst>
                  <a:path w="56846" h="55337" extrusionOk="0">
                    <a:moveTo>
                      <a:pt x="113" y="0"/>
                    </a:moveTo>
                    <a:cubicBezTo>
                      <a:pt x="49" y="0"/>
                      <a:pt x="1" y="77"/>
                      <a:pt x="57" y="125"/>
                    </a:cubicBezTo>
                    <a:cubicBezTo>
                      <a:pt x="18691" y="18627"/>
                      <a:pt x="37550" y="36915"/>
                      <a:pt x="56326" y="55262"/>
                    </a:cubicBezTo>
                    <a:cubicBezTo>
                      <a:pt x="56379" y="55315"/>
                      <a:pt x="56437" y="55336"/>
                      <a:pt x="56493" y="55336"/>
                    </a:cubicBezTo>
                    <a:cubicBezTo>
                      <a:pt x="56681" y="55336"/>
                      <a:pt x="56846" y="55094"/>
                      <a:pt x="56672" y="54929"/>
                    </a:cubicBezTo>
                    <a:cubicBezTo>
                      <a:pt x="37931" y="36534"/>
                      <a:pt x="19191" y="18115"/>
                      <a:pt x="165" y="18"/>
                    </a:cubicBezTo>
                    <a:cubicBezTo>
                      <a:pt x="147" y="5"/>
                      <a:pt x="130" y="0"/>
                      <a:pt x="113"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321;p43"/>
              <p:cNvSpPr/>
              <p:nvPr/>
            </p:nvSpPr>
            <p:spPr>
              <a:xfrm>
                <a:off x="8195925" y="1650425"/>
                <a:ext cx="857925" cy="2077025"/>
              </a:xfrm>
              <a:custGeom>
                <a:avLst/>
                <a:gdLst/>
                <a:ahLst/>
                <a:cxnLst/>
                <a:rect l="l" t="t" r="r" b="b"/>
                <a:pathLst>
                  <a:path w="34317" h="83081" extrusionOk="0">
                    <a:moveTo>
                      <a:pt x="121" y="0"/>
                    </a:moveTo>
                    <a:cubicBezTo>
                      <a:pt x="61" y="0"/>
                      <a:pt x="1" y="45"/>
                      <a:pt x="37" y="102"/>
                    </a:cubicBezTo>
                    <a:cubicBezTo>
                      <a:pt x="11288" y="27713"/>
                      <a:pt x="22456" y="55347"/>
                      <a:pt x="33791" y="82934"/>
                    </a:cubicBezTo>
                    <a:cubicBezTo>
                      <a:pt x="33838" y="83036"/>
                      <a:pt x="33936" y="83081"/>
                      <a:pt x="34030" y="83081"/>
                    </a:cubicBezTo>
                    <a:cubicBezTo>
                      <a:pt x="34177" y="83081"/>
                      <a:pt x="34316" y="82974"/>
                      <a:pt x="34244" y="82815"/>
                    </a:cubicBezTo>
                    <a:cubicBezTo>
                      <a:pt x="22980" y="55204"/>
                      <a:pt x="11729" y="27582"/>
                      <a:pt x="216" y="66"/>
                    </a:cubicBezTo>
                    <a:cubicBezTo>
                      <a:pt x="201" y="19"/>
                      <a:pt x="161" y="0"/>
                      <a:pt x="121"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322;p43"/>
              <p:cNvSpPr/>
              <p:nvPr/>
            </p:nvSpPr>
            <p:spPr>
              <a:xfrm>
                <a:off x="7946125" y="3287375"/>
                <a:ext cx="372750" cy="826200"/>
              </a:xfrm>
              <a:custGeom>
                <a:avLst/>
                <a:gdLst/>
                <a:ahLst/>
                <a:cxnLst/>
                <a:rect l="l" t="t" r="r" b="b"/>
                <a:pathLst>
                  <a:path w="14910" h="33048" extrusionOk="0">
                    <a:moveTo>
                      <a:pt x="288" y="1"/>
                    </a:moveTo>
                    <a:cubicBezTo>
                      <a:pt x="153" y="1"/>
                      <a:pt x="0" y="156"/>
                      <a:pt x="75" y="323"/>
                    </a:cubicBezTo>
                    <a:cubicBezTo>
                      <a:pt x="4850" y="11205"/>
                      <a:pt x="9612" y="22075"/>
                      <a:pt x="14422" y="32934"/>
                    </a:cubicBezTo>
                    <a:cubicBezTo>
                      <a:pt x="14459" y="33014"/>
                      <a:pt x="14522" y="33048"/>
                      <a:pt x="14589" y="33048"/>
                    </a:cubicBezTo>
                    <a:cubicBezTo>
                      <a:pt x="14740" y="33048"/>
                      <a:pt x="14910" y="32877"/>
                      <a:pt x="14827" y="32696"/>
                    </a:cubicBezTo>
                    <a:cubicBezTo>
                      <a:pt x="10053" y="21825"/>
                      <a:pt x="5243" y="10967"/>
                      <a:pt x="433" y="97"/>
                    </a:cubicBezTo>
                    <a:cubicBezTo>
                      <a:pt x="400" y="29"/>
                      <a:pt x="346" y="1"/>
                      <a:pt x="288"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323;p43"/>
              <p:cNvSpPr/>
              <p:nvPr/>
            </p:nvSpPr>
            <p:spPr>
              <a:xfrm>
                <a:off x="7687075" y="2698525"/>
                <a:ext cx="172025" cy="373000"/>
              </a:xfrm>
              <a:custGeom>
                <a:avLst/>
                <a:gdLst/>
                <a:ahLst/>
                <a:cxnLst/>
                <a:rect l="l" t="t" r="r" b="b"/>
                <a:pathLst>
                  <a:path w="6881" h="14920" extrusionOk="0">
                    <a:moveTo>
                      <a:pt x="231" y="0"/>
                    </a:moveTo>
                    <a:cubicBezTo>
                      <a:pt x="120" y="0"/>
                      <a:pt x="0" y="122"/>
                      <a:pt x="67" y="255"/>
                    </a:cubicBezTo>
                    <a:lnTo>
                      <a:pt x="6449" y="14816"/>
                    </a:lnTo>
                    <a:cubicBezTo>
                      <a:pt x="6482" y="14889"/>
                      <a:pt x="6539" y="14920"/>
                      <a:pt x="6598" y="14920"/>
                    </a:cubicBezTo>
                    <a:cubicBezTo>
                      <a:pt x="6732" y="14920"/>
                      <a:pt x="6880" y="14767"/>
                      <a:pt x="6806" y="14602"/>
                    </a:cubicBezTo>
                    <a:cubicBezTo>
                      <a:pt x="4663" y="9768"/>
                      <a:pt x="2508" y="4910"/>
                      <a:pt x="353" y="76"/>
                    </a:cubicBezTo>
                    <a:cubicBezTo>
                      <a:pt x="324" y="22"/>
                      <a:pt x="278" y="0"/>
                      <a:pt x="231"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324;p43"/>
              <p:cNvSpPr/>
              <p:nvPr/>
            </p:nvSpPr>
            <p:spPr>
              <a:xfrm>
                <a:off x="7480450" y="2230125"/>
                <a:ext cx="151475" cy="329500"/>
              </a:xfrm>
              <a:custGeom>
                <a:avLst/>
                <a:gdLst/>
                <a:ahLst/>
                <a:cxnLst/>
                <a:rect l="l" t="t" r="r" b="b"/>
                <a:pathLst>
                  <a:path w="6059" h="13180" extrusionOk="0">
                    <a:moveTo>
                      <a:pt x="129" y="1"/>
                    </a:moveTo>
                    <a:cubicBezTo>
                      <a:pt x="63" y="1"/>
                      <a:pt x="1" y="66"/>
                      <a:pt x="33" y="131"/>
                    </a:cubicBezTo>
                    <a:cubicBezTo>
                      <a:pt x="1938" y="4453"/>
                      <a:pt x="3831" y="8763"/>
                      <a:pt x="5736" y="13097"/>
                    </a:cubicBezTo>
                    <a:cubicBezTo>
                      <a:pt x="5760" y="13155"/>
                      <a:pt x="5804" y="13179"/>
                      <a:pt x="5851" y="13179"/>
                    </a:cubicBezTo>
                    <a:cubicBezTo>
                      <a:pt x="5949" y="13179"/>
                      <a:pt x="6059" y="13075"/>
                      <a:pt x="6010" y="12954"/>
                    </a:cubicBezTo>
                    <a:cubicBezTo>
                      <a:pt x="4081" y="8644"/>
                      <a:pt x="2153" y="4346"/>
                      <a:pt x="212" y="48"/>
                    </a:cubicBezTo>
                    <a:cubicBezTo>
                      <a:pt x="189" y="14"/>
                      <a:pt x="159" y="1"/>
                      <a:pt x="129"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325;p43"/>
              <p:cNvSpPr/>
              <p:nvPr/>
            </p:nvSpPr>
            <p:spPr>
              <a:xfrm>
                <a:off x="7527125" y="3592375"/>
                <a:ext cx="481825" cy="684050"/>
              </a:xfrm>
              <a:custGeom>
                <a:avLst/>
                <a:gdLst/>
                <a:ahLst/>
                <a:cxnLst/>
                <a:rect l="l" t="t" r="r" b="b"/>
                <a:pathLst>
                  <a:path w="19273" h="27362" extrusionOk="0">
                    <a:moveTo>
                      <a:pt x="319" y="0"/>
                    </a:moveTo>
                    <a:cubicBezTo>
                      <a:pt x="158" y="0"/>
                      <a:pt x="1" y="154"/>
                      <a:pt x="119" y="315"/>
                    </a:cubicBezTo>
                    <a:cubicBezTo>
                      <a:pt x="6310" y="9304"/>
                      <a:pt x="12525" y="18305"/>
                      <a:pt x="18752" y="27259"/>
                    </a:cubicBezTo>
                    <a:cubicBezTo>
                      <a:pt x="18803" y="27331"/>
                      <a:pt x="18876" y="27362"/>
                      <a:pt x="18948" y="27362"/>
                    </a:cubicBezTo>
                    <a:cubicBezTo>
                      <a:pt x="19113" y="27362"/>
                      <a:pt x="19273" y="27203"/>
                      <a:pt x="19157" y="27020"/>
                    </a:cubicBezTo>
                    <a:cubicBezTo>
                      <a:pt x="12954" y="18031"/>
                      <a:pt x="6715" y="9066"/>
                      <a:pt x="500" y="88"/>
                    </a:cubicBezTo>
                    <a:cubicBezTo>
                      <a:pt x="451" y="26"/>
                      <a:pt x="385" y="0"/>
                      <a:pt x="319"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326;p43"/>
              <p:cNvSpPr/>
              <p:nvPr/>
            </p:nvSpPr>
            <p:spPr>
              <a:xfrm>
                <a:off x="7147600" y="3042600"/>
                <a:ext cx="178350" cy="247875"/>
              </a:xfrm>
              <a:custGeom>
                <a:avLst/>
                <a:gdLst/>
                <a:ahLst/>
                <a:cxnLst/>
                <a:rect l="l" t="t" r="r" b="b"/>
                <a:pathLst>
                  <a:path w="7134" h="9915" extrusionOk="0">
                    <a:moveTo>
                      <a:pt x="222" y="0"/>
                    </a:moveTo>
                    <a:cubicBezTo>
                      <a:pt x="109" y="0"/>
                      <a:pt x="1" y="119"/>
                      <a:pt x="84" y="243"/>
                    </a:cubicBezTo>
                    <a:cubicBezTo>
                      <a:pt x="2286" y="3446"/>
                      <a:pt x="4489" y="6625"/>
                      <a:pt x="6692" y="9828"/>
                    </a:cubicBezTo>
                    <a:cubicBezTo>
                      <a:pt x="6735" y="9889"/>
                      <a:pt x="6796" y="9914"/>
                      <a:pt x="6857" y="9914"/>
                    </a:cubicBezTo>
                    <a:cubicBezTo>
                      <a:pt x="6997" y="9914"/>
                      <a:pt x="7133" y="9779"/>
                      <a:pt x="7025" y="9637"/>
                    </a:cubicBezTo>
                    <a:cubicBezTo>
                      <a:pt x="4811" y="6447"/>
                      <a:pt x="2596" y="3268"/>
                      <a:pt x="358" y="77"/>
                    </a:cubicBezTo>
                    <a:cubicBezTo>
                      <a:pt x="322" y="23"/>
                      <a:pt x="271" y="0"/>
                      <a:pt x="222"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327;p43"/>
              <p:cNvSpPr/>
              <p:nvPr/>
            </p:nvSpPr>
            <p:spPr>
              <a:xfrm>
                <a:off x="6860225" y="2627800"/>
                <a:ext cx="211900" cy="298800"/>
              </a:xfrm>
              <a:custGeom>
                <a:avLst/>
                <a:gdLst/>
                <a:ahLst/>
                <a:cxnLst/>
                <a:rect l="l" t="t" r="r" b="b"/>
                <a:pathLst>
                  <a:path w="8476" h="11952" extrusionOk="0">
                    <a:moveTo>
                      <a:pt x="118" y="1"/>
                    </a:moveTo>
                    <a:cubicBezTo>
                      <a:pt x="56" y="1"/>
                      <a:pt x="1" y="69"/>
                      <a:pt x="42" y="143"/>
                    </a:cubicBezTo>
                    <a:cubicBezTo>
                      <a:pt x="2744" y="4048"/>
                      <a:pt x="5447" y="7965"/>
                      <a:pt x="8138" y="11882"/>
                    </a:cubicBezTo>
                    <a:cubicBezTo>
                      <a:pt x="8169" y="11932"/>
                      <a:pt x="8215" y="11952"/>
                      <a:pt x="8260" y="11952"/>
                    </a:cubicBezTo>
                    <a:cubicBezTo>
                      <a:pt x="8367" y="11952"/>
                      <a:pt x="8475" y="11837"/>
                      <a:pt x="8400" y="11728"/>
                    </a:cubicBezTo>
                    <a:cubicBezTo>
                      <a:pt x="5685" y="7834"/>
                      <a:pt x="2935" y="3953"/>
                      <a:pt x="196" y="48"/>
                    </a:cubicBezTo>
                    <a:cubicBezTo>
                      <a:pt x="174" y="14"/>
                      <a:pt x="145" y="1"/>
                      <a:pt x="118"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328;p43"/>
              <p:cNvSpPr/>
              <p:nvPr/>
            </p:nvSpPr>
            <p:spPr>
              <a:xfrm>
                <a:off x="4946400" y="2054250"/>
                <a:ext cx="58800" cy="37775"/>
              </a:xfrm>
              <a:custGeom>
                <a:avLst/>
                <a:gdLst/>
                <a:ahLst/>
                <a:cxnLst/>
                <a:rect l="l" t="t" r="r" b="b"/>
                <a:pathLst>
                  <a:path w="2352" h="1511" extrusionOk="0">
                    <a:moveTo>
                      <a:pt x="2144" y="0"/>
                    </a:moveTo>
                    <a:cubicBezTo>
                      <a:pt x="2126" y="0"/>
                      <a:pt x="2106" y="3"/>
                      <a:pt x="2085" y="11"/>
                    </a:cubicBezTo>
                    <a:cubicBezTo>
                      <a:pt x="1335" y="320"/>
                      <a:pt x="561" y="725"/>
                      <a:pt x="37" y="1380"/>
                    </a:cubicBezTo>
                    <a:cubicBezTo>
                      <a:pt x="1" y="1435"/>
                      <a:pt x="48" y="1511"/>
                      <a:pt x="105" y="1511"/>
                    </a:cubicBezTo>
                    <a:cubicBezTo>
                      <a:pt x="122" y="1511"/>
                      <a:pt x="140" y="1504"/>
                      <a:pt x="156" y="1487"/>
                    </a:cubicBezTo>
                    <a:cubicBezTo>
                      <a:pt x="692" y="904"/>
                      <a:pt x="1454" y="558"/>
                      <a:pt x="2181" y="308"/>
                    </a:cubicBezTo>
                    <a:cubicBezTo>
                      <a:pt x="2352" y="255"/>
                      <a:pt x="2302" y="0"/>
                      <a:pt x="2144"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329;p43"/>
              <p:cNvSpPr/>
              <p:nvPr/>
            </p:nvSpPr>
            <p:spPr>
              <a:xfrm>
                <a:off x="5006900" y="2054700"/>
                <a:ext cx="352775" cy="144925"/>
              </a:xfrm>
              <a:custGeom>
                <a:avLst/>
                <a:gdLst/>
                <a:ahLst/>
                <a:cxnLst/>
                <a:rect l="l" t="t" r="r" b="b"/>
                <a:pathLst>
                  <a:path w="14111" h="5797" extrusionOk="0">
                    <a:moveTo>
                      <a:pt x="3532" y="1"/>
                    </a:moveTo>
                    <a:cubicBezTo>
                      <a:pt x="2337" y="1"/>
                      <a:pt x="1168" y="285"/>
                      <a:pt x="82" y="957"/>
                    </a:cubicBezTo>
                    <a:cubicBezTo>
                      <a:pt x="0" y="1008"/>
                      <a:pt x="59" y="1148"/>
                      <a:pt x="153" y="1148"/>
                    </a:cubicBezTo>
                    <a:cubicBezTo>
                      <a:pt x="168" y="1148"/>
                      <a:pt x="184" y="1144"/>
                      <a:pt x="201" y="1136"/>
                    </a:cubicBezTo>
                    <a:cubicBezTo>
                      <a:pt x="1215" y="594"/>
                      <a:pt x="2267" y="361"/>
                      <a:pt x="3326" y="361"/>
                    </a:cubicBezTo>
                    <a:cubicBezTo>
                      <a:pt x="7106" y="361"/>
                      <a:pt x="10979" y="3320"/>
                      <a:pt x="13536" y="5720"/>
                    </a:cubicBezTo>
                    <a:cubicBezTo>
                      <a:pt x="13596" y="5774"/>
                      <a:pt x="13661" y="5797"/>
                      <a:pt x="13723" y="5797"/>
                    </a:cubicBezTo>
                    <a:cubicBezTo>
                      <a:pt x="13934" y="5797"/>
                      <a:pt x="14110" y="5534"/>
                      <a:pt x="13917" y="5350"/>
                    </a:cubicBezTo>
                    <a:cubicBezTo>
                      <a:pt x="11441" y="2911"/>
                      <a:pt x="7354" y="1"/>
                      <a:pt x="3532"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330;p43"/>
              <p:cNvSpPr/>
              <p:nvPr/>
            </p:nvSpPr>
            <p:spPr>
              <a:xfrm>
                <a:off x="5276125" y="1976825"/>
                <a:ext cx="413525" cy="1183100"/>
              </a:xfrm>
              <a:custGeom>
                <a:avLst/>
                <a:gdLst/>
                <a:ahLst/>
                <a:cxnLst/>
                <a:rect l="l" t="t" r="r" b="b"/>
                <a:pathLst>
                  <a:path w="16541" h="47324" extrusionOk="0">
                    <a:moveTo>
                      <a:pt x="221" y="1"/>
                    </a:moveTo>
                    <a:cubicBezTo>
                      <a:pt x="112" y="1"/>
                      <a:pt x="0" y="83"/>
                      <a:pt x="52" y="203"/>
                    </a:cubicBezTo>
                    <a:cubicBezTo>
                      <a:pt x="5327" y="15859"/>
                      <a:pt x="10589" y="31552"/>
                      <a:pt x="16019" y="47161"/>
                    </a:cubicBezTo>
                    <a:cubicBezTo>
                      <a:pt x="16061" y="47274"/>
                      <a:pt x="16158" y="47324"/>
                      <a:pt x="16254" y="47324"/>
                    </a:cubicBezTo>
                    <a:cubicBezTo>
                      <a:pt x="16399" y="47324"/>
                      <a:pt x="16541" y="47209"/>
                      <a:pt x="16483" y="47030"/>
                    </a:cubicBezTo>
                    <a:cubicBezTo>
                      <a:pt x="11221" y="31361"/>
                      <a:pt x="5779" y="15728"/>
                      <a:pt x="374" y="95"/>
                    </a:cubicBezTo>
                    <a:cubicBezTo>
                      <a:pt x="347" y="29"/>
                      <a:pt x="285" y="1"/>
                      <a:pt x="221"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331;p43"/>
              <p:cNvSpPr/>
              <p:nvPr/>
            </p:nvSpPr>
            <p:spPr>
              <a:xfrm>
                <a:off x="5445175" y="1788475"/>
                <a:ext cx="298100" cy="1368700"/>
              </a:xfrm>
              <a:custGeom>
                <a:avLst/>
                <a:gdLst/>
                <a:ahLst/>
                <a:cxnLst/>
                <a:rect l="l" t="t" r="r" b="b"/>
                <a:pathLst>
                  <a:path w="11924" h="54748" extrusionOk="0">
                    <a:moveTo>
                      <a:pt x="200" y="1"/>
                    </a:moveTo>
                    <a:cubicBezTo>
                      <a:pt x="102" y="1"/>
                      <a:pt x="1" y="83"/>
                      <a:pt x="29" y="212"/>
                    </a:cubicBezTo>
                    <a:cubicBezTo>
                      <a:pt x="3792" y="18333"/>
                      <a:pt x="7507" y="36478"/>
                      <a:pt x="11424" y="54576"/>
                    </a:cubicBezTo>
                    <a:cubicBezTo>
                      <a:pt x="11448" y="54695"/>
                      <a:pt x="11536" y="54747"/>
                      <a:pt x="11630" y="54747"/>
                    </a:cubicBezTo>
                    <a:cubicBezTo>
                      <a:pt x="11771" y="54747"/>
                      <a:pt x="11924" y="54630"/>
                      <a:pt x="11888" y="54445"/>
                    </a:cubicBezTo>
                    <a:cubicBezTo>
                      <a:pt x="8149" y="36312"/>
                      <a:pt x="4220" y="18214"/>
                      <a:pt x="351" y="117"/>
                    </a:cubicBezTo>
                    <a:cubicBezTo>
                      <a:pt x="327" y="36"/>
                      <a:pt x="264" y="1"/>
                      <a:pt x="200"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332;p43"/>
              <p:cNvSpPr/>
              <p:nvPr/>
            </p:nvSpPr>
            <p:spPr>
              <a:xfrm>
                <a:off x="5676575" y="1559050"/>
                <a:ext cx="66400" cy="1599625"/>
              </a:xfrm>
              <a:custGeom>
                <a:avLst/>
                <a:gdLst/>
                <a:ahLst/>
                <a:cxnLst/>
                <a:rect l="l" t="t" r="r" b="b"/>
                <a:pathLst>
                  <a:path w="2656" h="63985" extrusionOk="0">
                    <a:moveTo>
                      <a:pt x="161" y="1"/>
                    </a:moveTo>
                    <a:cubicBezTo>
                      <a:pt x="81" y="1"/>
                      <a:pt x="1" y="54"/>
                      <a:pt x="1" y="162"/>
                    </a:cubicBezTo>
                    <a:cubicBezTo>
                      <a:pt x="679" y="21355"/>
                      <a:pt x="1322" y="42560"/>
                      <a:pt x="2168" y="63753"/>
                    </a:cubicBezTo>
                    <a:cubicBezTo>
                      <a:pt x="2180" y="63907"/>
                      <a:pt x="2305" y="63985"/>
                      <a:pt x="2424" y="63985"/>
                    </a:cubicBezTo>
                    <a:cubicBezTo>
                      <a:pt x="2543" y="63985"/>
                      <a:pt x="2656" y="63907"/>
                      <a:pt x="2644" y="63753"/>
                    </a:cubicBezTo>
                    <a:cubicBezTo>
                      <a:pt x="1989" y="42548"/>
                      <a:pt x="1132" y="21355"/>
                      <a:pt x="322" y="162"/>
                    </a:cubicBezTo>
                    <a:cubicBezTo>
                      <a:pt x="322" y="54"/>
                      <a:pt x="242" y="1"/>
                      <a:pt x="161"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333;p43"/>
              <p:cNvSpPr/>
              <p:nvPr/>
            </p:nvSpPr>
            <p:spPr>
              <a:xfrm>
                <a:off x="5730625" y="1327125"/>
                <a:ext cx="306975" cy="1831750"/>
              </a:xfrm>
              <a:custGeom>
                <a:avLst/>
                <a:gdLst/>
                <a:ahLst/>
                <a:cxnLst/>
                <a:rect l="l" t="t" r="r" b="b"/>
                <a:pathLst>
                  <a:path w="12279" h="73270" extrusionOk="0">
                    <a:moveTo>
                      <a:pt x="12073" y="0"/>
                    </a:moveTo>
                    <a:cubicBezTo>
                      <a:pt x="12009" y="0"/>
                      <a:pt x="11950" y="36"/>
                      <a:pt x="11936" y="116"/>
                    </a:cubicBezTo>
                    <a:cubicBezTo>
                      <a:pt x="7923" y="24393"/>
                      <a:pt x="3875" y="48670"/>
                      <a:pt x="29" y="72970"/>
                    </a:cubicBezTo>
                    <a:cubicBezTo>
                      <a:pt x="1" y="73150"/>
                      <a:pt x="159" y="73269"/>
                      <a:pt x="297" y="73269"/>
                    </a:cubicBezTo>
                    <a:cubicBezTo>
                      <a:pt x="387" y="73269"/>
                      <a:pt x="468" y="73219"/>
                      <a:pt x="482" y="73101"/>
                    </a:cubicBezTo>
                    <a:cubicBezTo>
                      <a:pt x="4518" y="48836"/>
                      <a:pt x="8376" y="24512"/>
                      <a:pt x="12257" y="211"/>
                    </a:cubicBezTo>
                    <a:cubicBezTo>
                      <a:pt x="12279" y="82"/>
                      <a:pt x="12170" y="0"/>
                      <a:pt x="12073"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334;p43"/>
              <p:cNvSpPr/>
              <p:nvPr/>
            </p:nvSpPr>
            <p:spPr>
              <a:xfrm>
                <a:off x="5729725" y="1209375"/>
                <a:ext cx="705475" cy="1949375"/>
              </a:xfrm>
              <a:custGeom>
                <a:avLst/>
                <a:gdLst/>
                <a:ahLst/>
                <a:cxnLst/>
                <a:rect l="l" t="t" r="r" b="b"/>
                <a:pathLst>
                  <a:path w="28219" h="77975" extrusionOk="0">
                    <a:moveTo>
                      <a:pt x="28027" y="1"/>
                    </a:moveTo>
                    <a:cubicBezTo>
                      <a:pt x="27962" y="1"/>
                      <a:pt x="27895" y="35"/>
                      <a:pt x="27867" y="111"/>
                    </a:cubicBezTo>
                    <a:cubicBezTo>
                      <a:pt x="18556" y="25959"/>
                      <a:pt x="9209" y="51784"/>
                      <a:pt x="65" y="77680"/>
                    </a:cubicBezTo>
                    <a:cubicBezTo>
                      <a:pt x="1" y="77860"/>
                      <a:pt x="144" y="77974"/>
                      <a:pt x="289" y="77974"/>
                    </a:cubicBezTo>
                    <a:cubicBezTo>
                      <a:pt x="384" y="77974"/>
                      <a:pt x="480" y="77925"/>
                      <a:pt x="518" y="77811"/>
                    </a:cubicBezTo>
                    <a:cubicBezTo>
                      <a:pt x="9852" y="51975"/>
                      <a:pt x="18996" y="26079"/>
                      <a:pt x="28176" y="206"/>
                    </a:cubicBezTo>
                    <a:cubicBezTo>
                      <a:pt x="28219" y="78"/>
                      <a:pt x="28125" y="1"/>
                      <a:pt x="28027"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335;p43"/>
              <p:cNvSpPr/>
              <p:nvPr/>
            </p:nvSpPr>
            <p:spPr>
              <a:xfrm>
                <a:off x="5724225" y="1172100"/>
                <a:ext cx="1143750" cy="2003450"/>
              </a:xfrm>
              <a:custGeom>
                <a:avLst/>
                <a:gdLst/>
                <a:ahLst/>
                <a:cxnLst/>
                <a:rect l="l" t="t" r="r" b="b"/>
                <a:pathLst>
                  <a:path w="45750" h="80138" extrusionOk="0">
                    <a:moveTo>
                      <a:pt x="45523" y="0"/>
                    </a:moveTo>
                    <a:cubicBezTo>
                      <a:pt x="45472" y="0"/>
                      <a:pt x="45420" y="26"/>
                      <a:pt x="45386" y="90"/>
                    </a:cubicBezTo>
                    <a:cubicBezTo>
                      <a:pt x="30254" y="26641"/>
                      <a:pt x="15085" y="53156"/>
                      <a:pt x="107" y="79778"/>
                    </a:cubicBezTo>
                    <a:cubicBezTo>
                      <a:pt x="1" y="79966"/>
                      <a:pt x="158" y="80138"/>
                      <a:pt x="318" y="80138"/>
                    </a:cubicBezTo>
                    <a:cubicBezTo>
                      <a:pt x="390" y="80138"/>
                      <a:pt x="463" y="80102"/>
                      <a:pt x="512" y="80016"/>
                    </a:cubicBezTo>
                    <a:cubicBezTo>
                      <a:pt x="15668" y="53489"/>
                      <a:pt x="30658" y="26855"/>
                      <a:pt x="45684" y="245"/>
                    </a:cubicBezTo>
                    <a:cubicBezTo>
                      <a:pt x="45749" y="122"/>
                      <a:pt x="45636" y="0"/>
                      <a:pt x="45523"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336;p43"/>
              <p:cNvSpPr/>
              <p:nvPr/>
            </p:nvSpPr>
            <p:spPr>
              <a:xfrm>
                <a:off x="5268900" y="1970600"/>
                <a:ext cx="235150" cy="161750"/>
              </a:xfrm>
              <a:custGeom>
                <a:avLst/>
                <a:gdLst/>
                <a:ahLst/>
                <a:cxnLst/>
                <a:rect l="l" t="t" r="r" b="b"/>
                <a:pathLst>
                  <a:path w="9406" h="6470" extrusionOk="0">
                    <a:moveTo>
                      <a:pt x="131" y="1"/>
                    </a:moveTo>
                    <a:cubicBezTo>
                      <a:pt x="32" y="1"/>
                      <a:pt x="0" y="172"/>
                      <a:pt x="115" y="213"/>
                    </a:cubicBezTo>
                    <a:cubicBezTo>
                      <a:pt x="3651" y="1345"/>
                      <a:pt x="6568" y="3238"/>
                      <a:pt x="8688" y="6321"/>
                    </a:cubicBezTo>
                    <a:cubicBezTo>
                      <a:pt x="8760" y="6426"/>
                      <a:pt x="8860" y="6469"/>
                      <a:pt x="8958" y="6469"/>
                    </a:cubicBezTo>
                    <a:cubicBezTo>
                      <a:pt x="9186" y="6469"/>
                      <a:pt x="9405" y="6237"/>
                      <a:pt x="9247" y="5988"/>
                    </a:cubicBezTo>
                    <a:cubicBezTo>
                      <a:pt x="7283" y="2738"/>
                      <a:pt x="3759" y="928"/>
                      <a:pt x="175" y="11"/>
                    </a:cubicBezTo>
                    <a:cubicBezTo>
                      <a:pt x="159" y="4"/>
                      <a:pt x="144" y="1"/>
                      <a:pt x="131"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337;p43"/>
              <p:cNvSpPr/>
              <p:nvPr/>
            </p:nvSpPr>
            <p:spPr>
              <a:xfrm>
                <a:off x="5739100" y="1335850"/>
                <a:ext cx="1667350" cy="1814750"/>
              </a:xfrm>
              <a:custGeom>
                <a:avLst/>
                <a:gdLst/>
                <a:ahLst/>
                <a:cxnLst/>
                <a:rect l="l" t="t" r="r" b="b"/>
                <a:pathLst>
                  <a:path w="66694" h="72590" extrusionOk="0">
                    <a:moveTo>
                      <a:pt x="66305" y="1"/>
                    </a:moveTo>
                    <a:cubicBezTo>
                      <a:pt x="66267" y="1"/>
                      <a:pt x="66228" y="9"/>
                      <a:pt x="66187" y="29"/>
                    </a:cubicBezTo>
                    <a:cubicBezTo>
                      <a:pt x="59186" y="3148"/>
                      <a:pt x="53030" y="7947"/>
                      <a:pt x="47089" y="12721"/>
                    </a:cubicBezTo>
                    <a:cubicBezTo>
                      <a:pt x="40731" y="17829"/>
                      <a:pt x="34647" y="23032"/>
                      <a:pt x="29373" y="29294"/>
                    </a:cubicBezTo>
                    <a:cubicBezTo>
                      <a:pt x="23920" y="35819"/>
                      <a:pt x="19074" y="42891"/>
                      <a:pt x="14490" y="50047"/>
                    </a:cubicBezTo>
                    <a:cubicBezTo>
                      <a:pt x="11894" y="54107"/>
                      <a:pt x="9346" y="58191"/>
                      <a:pt x="6656" y="62191"/>
                    </a:cubicBezTo>
                    <a:cubicBezTo>
                      <a:pt x="4346" y="65608"/>
                      <a:pt x="1667" y="68764"/>
                      <a:pt x="0" y="72573"/>
                    </a:cubicBezTo>
                    <a:cubicBezTo>
                      <a:pt x="16" y="72573"/>
                      <a:pt x="37" y="72589"/>
                      <a:pt x="53" y="72589"/>
                    </a:cubicBezTo>
                    <a:cubicBezTo>
                      <a:pt x="61" y="72589"/>
                      <a:pt x="68" y="72585"/>
                      <a:pt x="71" y="72573"/>
                    </a:cubicBezTo>
                    <a:cubicBezTo>
                      <a:pt x="1750" y="69037"/>
                      <a:pt x="4334" y="66097"/>
                      <a:pt x="6572" y="62929"/>
                    </a:cubicBezTo>
                    <a:cubicBezTo>
                      <a:pt x="9180" y="59274"/>
                      <a:pt x="11549" y="55452"/>
                      <a:pt x="13954" y="51666"/>
                    </a:cubicBezTo>
                    <a:cubicBezTo>
                      <a:pt x="18693" y="44272"/>
                      <a:pt x="23693" y="37022"/>
                      <a:pt x="29242" y="30223"/>
                    </a:cubicBezTo>
                    <a:cubicBezTo>
                      <a:pt x="34290" y="24056"/>
                      <a:pt x="40172" y="18984"/>
                      <a:pt x="46315" y="13971"/>
                    </a:cubicBezTo>
                    <a:cubicBezTo>
                      <a:pt x="52530" y="8899"/>
                      <a:pt x="59055" y="3744"/>
                      <a:pt x="66437" y="457"/>
                    </a:cubicBezTo>
                    <a:cubicBezTo>
                      <a:pt x="66694" y="344"/>
                      <a:pt x="66543" y="1"/>
                      <a:pt x="66305"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338;p43"/>
              <p:cNvSpPr/>
              <p:nvPr/>
            </p:nvSpPr>
            <p:spPr>
              <a:xfrm>
                <a:off x="5730925" y="1418850"/>
                <a:ext cx="1843025" cy="1751525"/>
              </a:xfrm>
              <a:custGeom>
                <a:avLst/>
                <a:gdLst/>
                <a:ahLst/>
                <a:cxnLst/>
                <a:rect l="l" t="t" r="r" b="b"/>
                <a:pathLst>
                  <a:path w="73721" h="70061" extrusionOk="0">
                    <a:moveTo>
                      <a:pt x="73417" y="0"/>
                    </a:moveTo>
                    <a:cubicBezTo>
                      <a:pt x="73389" y="0"/>
                      <a:pt x="73358" y="6"/>
                      <a:pt x="73324" y="19"/>
                    </a:cubicBezTo>
                    <a:cubicBezTo>
                      <a:pt x="65835" y="2698"/>
                      <a:pt x="59084" y="7115"/>
                      <a:pt x="52584" y="11604"/>
                    </a:cubicBezTo>
                    <a:cubicBezTo>
                      <a:pt x="45618" y="16390"/>
                      <a:pt x="38891" y="21271"/>
                      <a:pt x="32974" y="27379"/>
                    </a:cubicBezTo>
                    <a:cubicBezTo>
                      <a:pt x="26926" y="33642"/>
                      <a:pt x="21508" y="40595"/>
                      <a:pt x="16365" y="47632"/>
                    </a:cubicBezTo>
                    <a:cubicBezTo>
                      <a:pt x="13567" y="51478"/>
                      <a:pt x="10816" y="55359"/>
                      <a:pt x="7947" y="59157"/>
                    </a:cubicBezTo>
                    <a:cubicBezTo>
                      <a:pt x="5221" y="62729"/>
                      <a:pt x="2018" y="65955"/>
                      <a:pt x="17" y="70015"/>
                    </a:cubicBezTo>
                    <a:cubicBezTo>
                      <a:pt x="0" y="70041"/>
                      <a:pt x="20" y="70061"/>
                      <a:pt x="37" y="70061"/>
                    </a:cubicBezTo>
                    <a:cubicBezTo>
                      <a:pt x="44" y="70061"/>
                      <a:pt x="50" y="70058"/>
                      <a:pt x="53" y="70051"/>
                    </a:cubicBezTo>
                    <a:cubicBezTo>
                      <a:pt x="2065" y="66301"/>
                      <a:pt x="5113" y="63360"/>
                      <a:pt x="7721" y="60050"/>
                    </a:cubicBezTo>
                    <a:cubicBezTo>
                      <a:pt x="10495" y="56502"/>
                      <a:pt x="13114" y="52847"/>
                      <a:pt x="15758" y="49215"/>
                    </a:cubicBezTo>
                    <a:cubicBezTo>
                      <a:pt x="21044" y="41929"/>
                      <a:pt x="26640" y="34833"/>
                      <a:pt x="32795" y="28272"/>
                    </a:cubicBezTo>
                    <a:cubicBezTo>
                      <a:pt x="38594" y="22105"/>
                      <a:pt x="45321" y="17247"/>
                      <a:pt x="52238" y="12437"/>
                    </a:cubicBezTo>
                    <a:cubicBezTo>
                      <a:pt x="58870" y="7817"/>
                      <a:pt x="65811" y="3233"/>
                      <a:pt x="73455" y="495"/>
                    </a:cubicBezTo>
                    <a:cubicBezTo>
                      <a:pt x="73721" y="399"/>
                      <a:pt x="73655" y="0"/>
                      <a:pt x="73417"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339;p43"/>
              <p:cNvSpPr/>
              <p:nvPr/>
            </p:nvSpPr>
            <p:spPr>
              <a:xfrm>
                <a:off x="5731025" y="1505375"/>
                <a:ext cx="2027050" cy="1665025"/>
              </a:xfrm>
              <a:custGeom>
                <a:avLst/>
                <a:gdLst/>
                <a:ahLst/>
                <a:cxnLst/>
                <a:rect l="l" t="t" r="r" b="b"/>
                <a:pathLst>
                  <a:path w="81082" h="66601" extrusionOk="0">
                    <a:moveTo>
                      <a:pt x="80725" y="1"/>
                    </a:moveTo>
                    <a:cubicBezTo>
                      <a:pt x="80703" y="1"/>
                      <a:pt x="80679" y="4"/>
                      <a:pt x="80655" y="11"/>
                    </a:cubicBezTo>
                    <a:cubicBezTo>
                      <a:pt x="72499" y="2201"/>
                      <a:pt x="64926" y="6226"/>
                      <a:pt x="57628" y="10369"/>
                    </a:cubicBezTo>
                    <a:cubicBezTo>
                      <a:pt x="50091" y="14679"/>
                      <a:pt x="42709" y="19061"/>
                      <a:pt x="36185" y="24859"/>
                    </a:cubicBezTo>
                    <a:cubicBezTo>
                      <a:pt x="29208" y="31074"/>
                      <a:pt x="23004" y="38253"/>
                      <a:pt x="17158" y="45516"/>
                    </a:cubicBezTo>
                    <a:cubicBezTo>
                      <a:pt x="13991" y="49421"/>
                      <a:pt x="10884" y="53386"/>
                      <a:pt x="7598" y="57196"/>
                    </a:cubicBezTo>
                    <a:cubicBezTo>
                      <a:pt x="4955" y="60256"/>
                      <a:pt x="1930" y="62935"/>
                      <a:pt x="25" y="66566"/>
                    </a:cubicBezTo>
                    <a:cubicBezTo>
                      <a:pt x="0" y="66583"/>
                      <a:pt x="17" y="66600"/>
                      <a:pt x="33" y="66600"/>
                    </a:cubicBezTo>
                    <a:cubicBezTo>
                      <a:pt x="39" y="66600"/>
                      <a:pt x="46" y="66597"/>
                      <a:pt x="49" y="66590"/>
                    </a:cubicBezTo>
                    <a:cubicBezTo>
                      <a:pt x="2169" y="62840"/>
                      <a:pt x="5502" y="60101"/>
                      <a:pt x="8300" y="56899"/>
                    </a:cubicBezTo>
                    <a:cubicBezTo>
                      <a:pt x="11455" y="53291"/>
                      <a:pt x="14432" y="49517"/>
                      <a:pt x="17432" y="45790"/>
                    </a:cubicBezTo>
                    <a:cubicBezTo>
                      <a:pt x="23004" y="38908"/>
                      <a:pt x="28922" y="32253"/>
                      <a:pt x="35411" y="26228"/>
                    </a:cubicBezTo>
                    <a:cubicBezTo>
                      <a:pt x="41793" y="20287"/>
                      <a:pt x="49091" y="15882"/>
                      <a:pt x="56592" y="11536"/>
                    </a:cubicBezTo>
                    <a:cubicBezTo>
                      <a:pt x="64236" y="7095"/>
                      <a:pt x="72201" y="2797"/>
                      <a:pt x="80785" y="487"/>
                    </a:cubicBezTo>
                    <a:cubicBezTo>
                      <a:pt x="81081" y="410"/>
                      <a:pt x="80984" y="1"/>
                      <a:pt x="80725"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340;p43"/>
              <p:cNvSpPr/>
              <p:nvPr/>
            </p:nvSpPr>
            <p:spPr>
              <a:xfrm>
                <a:off x="5735225" y="1621250"/>
                <a:ext cx="2137250" cy="1530400"/>
              </a:xfrm>
              <a:custGeom>
                <a:avLst/>
                <a:gdLst/>
                <a:ahLst/>
                <a:cxnLst/>
                <a:rect l="l" t="t" r="r" b="b"/>
                <a:pathLst>
                  <a:path w="85490" h="61216" extrusionOk="0">
                    <a:moveTo>
                      <a:pt x="85119" y="0"/>
                    </a:moveTo>
                    <a:cubicBezTo>
                      <a:pt x="85100" y="0"/>
                      <a:pt x="85080" y="2"/>
                      <a:pt x="85059" y="7"/>
                    </a:cubicBezTo>
                    <a:cubicBezTo>
                      <a:pt x="76724" y="1686"/>
                      <a:pt x="69152" y="5877"/>
                      <a:pt x="61937" y="10223"/>
                    </a:cubicBezTo>
                    <a:cubicBezTo>
                      <a:pt x="54257" y="14842"/>
                      <a:pt x="46542" y="19533"/>
                      <a:pt x="38993" y="24403"/>
                    </a:cubicBezTo>
                    <a:cubicBezTo>
                      <a:pt x="35481" y="26665"/>
                      <a:pt x="32088" y="29106"/>
                      <a:pt x="28909" y="31785"/>
                    </a:cubicBezTo>
                    <a:cubicBezTo>
                      <a:pt x="25218" y="34892"/>
                      <a:pt x="21932" y="38464"/>
                      <a:pt x="18455" y="41834"/>
                    </a:cubicBezTo>
                    <a:cubicBezTo>
                      <a:pt x="14883" y="45310"/>
                      <a:pt x="11311" y="48799"/>
                      <a:pt x="7858" y="52395"/>
                    </a:cubicBezTo>
                    <a:cubicBezTo>
                      <a:pt x="5108" y="55252"/>
                      <a:pt x="1953" y="57681"/>
                      <a:pt x="0" y="61193"/>
                    </a:cubicBezTo>
                    <a:cubicBezTo>
                      <a:pt x="17" y="61201"/>
                      <a:pt x="33" y="61215"/>
                      <a:pt x="46" y="61215"/>
                    </a:cubicBezTo>
                    <a:cubicBezTo>
                      <a:pt x="51" y="61215"/>
                      <a:pt x="56" y="61213"/>
                      <a:pt x="60" y="61205"/>
                    </a:cubicBezTo>
                    <a:cubicBezTo>
                      <a:pt x="2239" y="57574"/>
                      <a:pt x="5703" y="55121"/>
                      <a:pt x="8608" y="52144"/>
                    </a:cubicBezTo>
                    <a:cubicBezTo>
                      <a:pt x="11930" y="48739"/>
                      <a:pt x="15347" y="45429"/>
                      <a:pt x="18776" y="42108"/>
                    </a:cubicBezTo>
                    <a:cubicBezTo>
                      <a:pt x="22063" y="38929"/>
                      <a:pt x="25230" y="35595"/>
                      <a:pt x="28682" y="32571"/>
                    </a:cubicBezTo>
                    <a:cubicBezTo>
                      <a:pt x="31992" y="29689"/>
                      <a:pt x="35588" y="27189"/>
                      <a:pt x="39255" y="24808"/>
                    </a:cubicBezTo>
                    <a:cubicBezTo>
                      <a:pt x="46363" y="20176"/>
                      <a:pt x="53686" y="15842"/>
                      <a:pt x="60901" y="11413"/>
                    </a:cubicBezTo>
                    <a:cubicBezTo>
                      <a:pt x="68449" y="6770"/>
                      <a:pt x="76415" y="2245"/>
                      <a:pt x="85189" y="483"/>
                    </a:cubicBezTo>
                    <a:cubicBezTo>
                      <a:pt x="85489" y="428"/>
                      <a:pt x="85385" y="0"/>
                      <a:pt x="85119"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341;p43"/>
              <p:cNvSpPr/>
              <p:nvPr/>
            </p:nvSpPr>
            <p:spPr>
              <a:xfrm>
                <a:off x="7860975" y="1621650"/>
                <a:ext cx="240900" cy="93150"/>
              </a:xfrm>
              <a:custGeom>
                <a:avLst/>
                <a:gdLst/>
                <a:ahLst/>
                <a:cxnLst/>
                <a:rect l="l" t="t" r="r" b="b"/>
                <a:pathLst>
                  <a:path w="9636" h="3726" extrusionOk="0">
                    <a:moveTo>
                      <a:pt x="115" y="0"/>
                    </a:moveTo>
                    <a:cubicBezTo>
                      <a:pt x="34" y="0"/>
                      <a:pt x="0" y="125"/>
                      <a:pt x="88" y="158"/>
                    </a:cubicBezTo>
                    <a:cubicBezTo>
                      <a:pt x="3100" y="1396"/>
                      <a:pt x="6220" y="2075"/>
                      <a:pt x="9077" y="3682"/>
                    </a:cubicBezTo>
                    <a:cubicBezTo>
                      <a:pt x="9130" y="3712"/>
                      <a:pt x="9181" y="3725"/>
                      <a:pt x="9229" y="3725"/>
                    </a:cubicBezTo>
                    <a:cubicBezTo>
                      <a:pt x="9483" y="3725"/>
                      <a:pt x="9636" y="3352"/>
                      <a:pt x="9375" y="3182"/>
                    </a:cubicBezTo>
                    <a:cubicBezTo>
                      <a:pt x="6625" y="1372"/>
                      <a:pt x="3184" y="1051"/>
                      <a:pt x="136" y="3"/>
                    </a:cubicBezTo>
                    <a:cubicBezTo>
                      <a:pt x="128" y="1"/>
                      <a:pt x="121" y="0"/>
                      <a:pt x="115"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342;p43"/>
              <p:cNvSpPr/>
              <p:nvPr/>
            </p:nvSpPr>
            <p:spPr>
              <a:xfrm>
                <a:off x="8019225" y="1689900"/>
                <a:ext cx="45200" cy="32575"/>
              </a:xfrm>
              <a:custGeom>
                <a:avLst/>
                <a:gdLst/>
                <a:ahLst/>
                <a:cxnLst/>
                <a:rect l="l" t="t" r="r" b="b"/>
                <a:pathLst>
                  <a:path w="1808" h="1303" extrusionOk="0">
                    <a:moveTo>
                      <a:pt x="1609" y="0"/>
                    </a:moveTo>
                    <a:cubicBezTo>
                      <a:pt x="1578" y="0"/>
                      <a:pt x="1543" y="11"/>
                      <a:pt x="1509" y="35"/>
                    </a:cubicBezTo>
                    <a:cubicBezTo>
                      <a:pt x="1021" y="416"/>
                      <a:pt x="509" y="809"/>
                      <a:pt x="21" y="1202"/>
                    </a:cubicBezTo>
                    <a:cubicBezTo>
                      <a:pt x="0" y="1243"/>
                      <a:pt x="42" y="1302"/>
                      <a:pt x="84" y="1302"/>
                    </a:cubicBezTo>
                    <a:cubicBezTo>
                      <a:pt x="91" y="1302"/>
                      <a:pt x="98" y="1301"/>
                      <a:pt x="104" y="1297"/>
                    </a:cubicBezTo>
                    <a:cubicBezTo>
                      <a:pt x="616" y="940"/>
                      <a:pt x="1140" y="571"/>
                      <a:pt x="1676" y="238"/>
                    </a:cubicBezTo>
                    <a:cubicBezTo>
                      <a:pt x="1808" y="153"/>
                      <a:pt x="1730" y="0"/>
                      <a:pt x="1609"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343;p43"/>
              <p:cNvSpPr/>
              <p:nvPr/>
            </p:nvSpPr>
            <p:spPr>
              <a:xfrm>
                <a:off x="7973175" y="1674050"/>
                <a:ext cx="59175" cy="39475"/>
              </a:xfrm>
              <a:custGeom>
                <a:avLst/>
                <a:gdLst/>
                <a:ahLst/>
                <a:cxnLst/>
                <a:rect l="l" t="t" r="r" b="b"/>
                <a:pathLst>
                  <a:path w="2367" h="1579" extrusionOk="0">
                    <a:moveTo>
                      <a:pt x="2154" y="0"/>
                    </a:moveTo>
                    <a:cubicBezTo>
                      <a:pt x="2122" y="0"/>
                      <a:pt x="2087" y="11"/>
                      <a:pt x="2053" y="38"/>
                    </a:cubicBezTo>
                    <a:cubicBezTo>
                      <a:pt x="1422" y="574"/>
                      <a:pt x="720" y="1015"/>
                      <a:pt x="41" y="1503"/>
                    </a:cubicBezTo>
                    <a:cubicBezTo>
                      <a:pt x="0" y="1523"/>
                      <a:pt x="30" y="1579"/>
                      <a:pt x="61" y="1579"/>
                    </a:cubicBezTo>
                    <a:cubicBezTo>
                      <a:pt x="67" y="1579"/>
                      <a:pt x="72" y="1577"/>
                      <a:pt x="77" y="1574"/>
                    </a:cubicBezTo>
                    <a:cubicBezTo>
                      <a:pt x="815" y="1146"/>
                      <a:pt x="1553" y="753"/>
                      <a:pt x="2244" y="264"/>
                    </a:cubicBezTo>
                    <a:cubicBezTo>
                      <a:pt x="2367" y="170"/>
                      <a:pt x="2279" y="0"/>
                      <a:pt x="2154"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344;p43"/>
              <p:cNvSpPr/>
              <p:nvPr/>
            </p:nvSpPr>
            <p:spPr>
              <a:xfrm>
                <a:off x="7930150" y="1664425"/>
                <a:ext cx="78700" cy="55250"/>
              </a:xfrm>
              <a:custGeom>
                <a:avLst/>
                <a:gdLst/>
                <a:ahLst/>
                <a:cxnLst/>
                <a:rect l="l" t="t" r="r" b="b"/>
                <a:pathLst>
                  <a:path w="3148" h="2210" extrusionOk="0">
                    <a:moveTo>
                      <a:pt x="2975" y="0"/>
                    </a:moveTo>
                    <a:cubicBezTo>
                      <a:pt x="2956" y="0"/>
                      <a:pt x="2937" y="6"/>
                      <a:pt x="2917" y="18"/>
                    </a:cubicBezTo>
                    <a:cubicBezTo>
                      <a:pt x="1917" y="649"/>
                      <a:pt x="1000" y="1376"/>
                      <a:pt x="59" y="2090"/>
                    </a:cubicBezTo>
                    <a:cubicBezTo>
                      <a:pt x="1" y="2129"/>
                      <a:pt x="47" y="2209"/>
                      <a:pt x="98" y="2209"/>
                    </a:cubicBezTo>
                    <a:cubicBezTo>
                      <a:pt x="109" y="2209"/>
                      <a:pt x="120" y="2206"/>
                      <a:pt x="131" y="2197"/>
                    </a:cubicBezTo>
                    <a:cubicBezTo>
                      <a:pt x="1072" y="1495"/>
                      <a:pt x="2012" y="804"/>
                      <a:pt x="3036" y="233"/>
                    </a:cubicBezTo>
                    <a:cubicBezTo>
                      <a:pt x="3147" y="172"/>
                      <a:pt x="3078" y="0"/>
                      <a:pt x="2975"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345;p43"/>
              <p:cNvSpPr/>
              <p:nvPr/>
            </p:nvSpPr>
            <p:spPr>
              <a:xfrm>
                <a:off x="7935000" y="1659925"/>
                <a:ext cx="44575" cy="30925"/>
              </a:xfrm>
              <a:custGeom>
                <a:avLst/>
                <a:gdLst/>
                <a:ahLst/>
                <a:cxnLst/>
                <a:rect l="l" t="t" r="r" b="b"/>
                <a:pathLst>
                  <a:path w="1783" h="1237" extrusionOk="0">
                    <a:moveTo>
                      <a:pt x="1604" y="0"/>
                    </a:moveTo>
                    <a:cubicBezTo>
                      <a:pt x="1584" y="0"/>
                      <a:pt x="1564" y="6"/>
                      <a:pt x="1544" y="20"/>
                    </a:cubicBezTo>
                    <a:cubicBezTo>
                      <a:pt x="1008" y="377"/>
                      <a:pt x="473" y="722"/>
                      <a:pt x="32" y="1187"/>
                    </a:cubicBezTo>
                    <a:cubicBezTo>
                      <a:pt x="0" y="1197"/>
                      <a:pt x="35" y="1236"/>
                      <a:pt x="68" y="1236"/>
                    </a:cubicBezTo>
                    <a:cubicBezTo>
                      <a:pt x="72" y="1236"/>
                      <a:pt x="76" y="1236"/>
                      <a:pt x="80" y="1234"/>
                    </a:cubicBezTo>
                    <a:cubicBezTo>
                      <a:pt x="556" y="818"/>
                      <a:pt x="1116" y="532"/>
                      <a:pt x="1663" y="222"/>
                    </a:cubicBezTo>
                    <a:cubicBezTo>
                      <a:pt x="1783" y="153"/>
                      <a:pt x="1703" y="0"/>
                      <a:pt x="1604"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346;p43"/>
              <p:cNvSpPr/>
              <p:nvPr/>
            </p:nvSpPr>
            <p:spPr>
              <a:xfrm>
                <a:off x="7873600" y="1638225"/>
                <a:ext cx="48525" cy="36925"/>
              </a:xfrm>
              <a:custGeom>
                <a:avLst/>
                <a:gdLst/>
                <a:ahLst/>
                <a:cxnLst/>
                <a:rect l="l" t="t" r="r" b="b"/>
                <a:pathLst>
                  <a:path w="1941" h="1477" extrusionOk="0">
                    <a:moveTo>
                      <a:pt x="1809" y="1"/>
                    </a:moveTo>
                    <a:cubicBezTo>
                      <a:pt x="1786" y="1"/>
                      <a:pt x="1762" y="9"/>
                      <a:pt x="1738" y="31"/>
                    </a:cubicBezTo>
                    <a:cubicBezTo>
                      <a:pt x="1178" y="471"/>
                      <a:pt x="583" y="888"/>
                      <a:pt x="47" y="1364"/>
                    </a:cubicBezTo>
                    <a:cubicBezTo>
                      <a:pt x="0" y="1402"/>
                      <a:pt x="43" y="1477"/>
                      <a:pt x="104" y="1477"/>
                    </a:cubicBezTo>
                    <a:cubicBezTo>
                      <a:pt x="120" y="1477"/>
                      <a:pt x="137" y="1472"/>
                      <a:pt x="155" y="1459"/>
                    </a:cubicBezTo>
                    <a:cubicBezTo>
                      <a:pt x="702" y="995"/>
                      <a:pt x="1298" y="614"/>
                      <a:pt x="1857" y="173"/>
                    </a:cubicBezTo>
                    <a:cubicBezTo>
                      <a:pt x="1940" y="109"/>
                      <a:pt x="1887" y="1"/>
                      <a:pt x="1809"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347;p43"/>
              <p:cNvSpPr/>
              <p:nvPr/>
            </p:nvSpPr>
            <p:spPr>
              <a:xfrm>
                <a:off x="7856275" y="1633275"/>
                <a:ext cx="45525" cy="24150"/>
              </a:xfrm>
              <a:custGeom>
                <a:avLst/>
                <a:gdLst/>
                <a:ahLst/>
                <a:cxnLst/>
                <a:rect l="l" t="t" r="r" b="b"/>
                <a:pathLst>
                  <a:path w="1821" h="966" extrusionOk="0">
                    <a:moveTo>
                      <a:pt x="1693" y="1"/>
                    </a:moveTo>
                    <a:cubicBezTo>
                      <a:pt x="1678" y="1"/>
                      <a:pt x="1662" y="5"/>
                      <a:pt x="1645" y="14"/>
                    </a:cubicBezTo>
                    <a:cubicBezTo>
                      <a:pt x="1109" y="336"/>
                      <a:pt x="514" y="514"/>
                      <a:pt x="38" y="895"/>
                    </a:cubicBezTo>
                    <a:cubicBezTo>
                      <a:pt x="1" y="923"/>
                      <a:pt x="22" y="966"/>
                      <a:pt x="56" y="966"/>
                    </a:cubicBezTo>
                    <a:cubicBezTo>
                      <a:pt x="65" y="966"/>
                      <a:pt x="75" y="963"/>
                      <a:pt x="86" y="955"/>
                    </a:cubicBezTo>
                    <a:cubicBezTo>
                      <a:pt x="574" y="598"/>
                      <a:pt x="1181" y="455"/>
                      <a:pt x="1741" y="169"/>
                    </a:cubicBezTo>
                    <a:cubicBezTo>
                      <a:pt x="1821" y="119"/>
                      <a:pt x="1774" y="1"/>
                      <a:pt x="1693"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348;p43"/>
              <p:cNvSpPr/>
              <p:nvPr/>
            </p:nvSpPr>
            <p:spPr>
              <a:xfrm>
                <a:off x="7897350" y="1646075"/>
                <a:ext cx="55375" cy="49800"/>
              </a:xfrm>
              <a:custGeom>
                <a:avLst/>
                <a:gdLst/>
                <a:ahLst/>
                <a:cxnLst/>
                <a:rect l="l" t="t" r="r" b="b"/>
                <a:pathLst>
                  <a:path w="2215" h="1992" extrusionOk="0">
                    <a:moveTo>
                      <a:pt x="2069" y="0"/>
                    </a:moveTo>
                    <a:cubicBezTo>
                      <a:pt x="2055" y="0"/>
                      <a:pt x="2040" y="4"/>
                      <a:pt x="2026" y="14"/>
                    </a:cubicBezTo>
                    <a:cubicBezTo>
                      <a:pt x="1252" y="419"/>
                      <a:pt x="455" y="1133"/>
                      <a:pt x="26" y="1907"/>
                    </a:cubicBezTo>
                    <a:cubicBezTo>
                      <a:pt x="1" y="1949"/>
                      <a:pt x="47" y="1992"/>
                      <a:pt x="89" y="1992"/>
                    </a:cubicBezTo>
                    <a:cubicBezTo>
                      <a:pt x="106" y="1992"/>
                      <a:pt x="123" y="1984"/>
                      <a:pt x="133" y="1967"/>
                    </a:cubicBezTo>
                    <a:cubicBezTo>
                      <a:pt x="621" y="1157"/>
                      <a:pt x="1431" y="741"/>
                      <a:pt x="2145" y="181"/>
                    </a:cubicBezTo>
                    <a:cubicBezTo>
                      <a:pt x="2215" y="111"/>
                      <a:pt x="2143" y="0"/>
                      <a:pt x="2069"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349;p43"/>
              <p:cNvSpPr/>
              <p:nvPr/>
            </p:nvSpPr>
            <p:spPr>
              <a:xfrm>
                <a:off x="8037825" y="1703175"/>
                <a:ext cx="43650" cy="32700"/>
              </a:xfrm>
              <a:custGeom>
                <a:avLst/>
                <a:gdLst/>
                <a:ahLst/>
                <a:cxnLst/>
                <a:rect l="l" t="t" r="r" b="b"/>
                <a:pathLst>
                  <a:path w="1746" h="1308" extrusionOk="0">
                    <a:moveTo>
                      <a:pt x="1645" y="1"/>
                    </a:moveTo>
                    <a:cubicBezTo>
                      <a:pt x="1638" y="1"/>
                      <a:pt x="1630" y="2"/>
                      <a:pt x="1622" y="4"/>
                    </a:cubicBezTo>
                    <a:cubicBezTo>
                      <a:pt x="1027" y="314"/>
                      <a:pt x="527" y="766"/>
                      <a:pt x="51" y="1219"/>
                    </a:cubicBezTo>
                    <a:cubicBezTo>
                      <a:pt x="0" y="1259"/>
                      <a:pt x="43" y="1308"/>
                      <a:pt x="87" y="1308"/>
                    </a:cubicBezTo>
                    <a:cubicBezTo>
                      <a:pt x="95" y="1308"/>
                      <a:pt x="103" y="1306"/>
                      <a:pt x="110" y="1302"/>
                    </a:cubicBezTo>
                    <a:cubicBezTo>
                      <a:pt x="586" y="850"/>
                      <a:pt x="1086" y="421"/>
                      <a:pt x="1682" y="123"/>
                    </a:cubicBezTo>
                    <a:cubicBezTo>
                      <a:pt x="1745" y="81"/>
                      <a:pt x="1705" y="1"/>
                      <a:pt x="1645"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350;p43"/>
              <p:cNvSpPr/>
              <p:nvPr/>
            </p:nvSpPr>
            <p:spPr>
              <a:xfrm>
                <a:off x="6533800" y="2027950"/>
                <a:ext cx="742000" cy="527250"/>
              </a:xfrm>
              <a:custGeom>
                <a:avLst/>
                <a:gdLst/>
                <a:ahLst/>
                <a:cxnLst/>
                <a:rect l="l" t="t" r="r" b="b"/>
                <a:pathLst>
                  <a:path w="29680" h="21090" extrusionOk="0">
                    <a:moveTo>
                      <a:pt x="29476" y="1"/>
                    </a:moveTo>
                    <a:cubicBezTo>
                      <a:pt x="29451" y="1"/>
                      <a:pt x="29425" y="9"/>
                      <a:pt x="29398" y="27"/>
                    </a:cubicBezTo>
                    <a:cubicBezTo>
                      <a:pt x="24160" y="3361"/>
                      <a:pt x="19171" y="7052"/>
                      <a:pt x="14123" y="10683"/>
                    </a:cubicBezTo>
                    <a:cubicBezTo>
                      <a:pt x="9408" y="14076"/>
                      <a:pt x="4990" y="17946"/>
                      <a:pt x="49" y="20994"/>
                    </a:cubicBezTo>
                    <a:cubicBezTo>
                      <a:pt x="0" y="21013"/>
                      <a:pt x="32" y="21089"/>
                      <a:pt x="78" y="21089"/>
                    </a:cubicBezTo>
                    <a:cubicBezTo>
                      <a:pt x="88" y="21089"/>
                      <a:pt x="98" y="21086"/>
                      <a:pt x="109" y="21077"/>
                    </a:cubicBezTo>
                    <a:cubicBezTo>
                      <a:pt x="5062" y="18041"/>
                      <a:pt x="9491" y="14207"/>
                      <a:pt x="14230" y="10862"/>
                    </a:cubicBezTo>
                    <a:cubicBezTo>
                      <a:pt x="19302" y="7290"/>
                      <a:pt x="24290" y="3599"/>
                      <a:pt x="29541" y="277"/>
                    </a:cubicBezTo>
                    <a:cubicBezTo>
                      <a:pt x="29679" y="188"/>
                      <a:pt x="29596" y="1"/>
                      <a:pt x="29476"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351;p43"/>
              <p:cNvSpPr/>
              <p:nvPr/>
            </p:nvSpPr>
            <p:spPr>
              <a:xfrm>
                <a:off x="7233075" y="1814500"/>
                <a:ext cx="467475" cy="335475"/>
              </a:xfrm>
              <a:custGeom>
                <a:avLst/>
                <a:gdLst/>
                <a:ahLst/>
                <a:cxnLst/>
                <a:rect l="l" t="t" r="r" b="b"/>
                <a:pathLst>
                  <a:path w="18699" h="13419" extrusionOk="0">
                    <a:moveTo>
                      <a:pt x="18458" y="1"/>
                    </a:moveTo>
                    <a:cubicBezTo>
                      <a:pt x="18430" y="1"/>
                      <a:pt x="18400" y="9"/>
                      <a:pt x="18370" y="28"/>
                    </a:cubicBezTo>
                    <a:cubicBezTo>
                      <a:pt x="12119" y="4171"/>
                      <a:pt x="6166" y="8755"/>
                      <a:pt x="129" y="13173"/>
                    </a:cubicBezTo>
                    <a:cubicBezTo>
                      <a:pt x="0" y="13262"/>
                      <a:pt x="79" y="13418"/>
                      <a:pt x="185" y="13418"/>
                    </a:cubicBezTo>
                    <a:cubicBezTo>
                      <a:pt x="205" y="13418"/>
                      <a:pt x="227" y="13412"/>
                      <a:pt x="249" y="13399"/>
                    </a:cubicBezTo>
                    <a:cubicBezTo>
                      <a:pt x="6309" y="8982"/>
                      <a:pt x="12393" y="4636"/>
                      <a:pt x="18548" y="350"/>
                    </a:cubicBezTo>
                    <a:cubicBezTo>
                      <a:pt x="18698" y="230"/>
                      <a:pt x="18605" y="1"/>
                      <a:pt x="18458"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352;p43"/>
              <p:cNvSpPr/>
              <p:nvPr/>
            </p:nvSpPr>
            <p:spPr>
              <a:xfrm>
                <a:off x="6049025" y="2790350"/>
                <a:ext cx="313300" cy="262375"/>
              </a:xfrm>
              <a:custGeom>
                <a:avLst/>
                <a:gdLst/>
                <a:ahLst/>
                <a:cxnLst/>
                <a:rect l="l" t="t" r="r" b="b"/>
                <a:pathLst>
                  <a:path w="12532" h="10495" extrusionOk="0">
                    <a:moveTo>
                      <a:pt x="12412" y="1"/>
                    </a:moveTo>
                    <a:cubicBezTo>
                      <a:pt x="12393" y="1"/>
                      <a:pt x="12374" y="7"/>
                      <a:pt x="12356" y="23"/>
                    </a:cubicBezTo>
                    <a:cubicBezTo>
                      <a:pt x="8284" y="3523"/>
                      <a:pt x="3748" y="6452"/>
                      <a:pt x="45" y="10369"/>
                    </a:cubicBezTo>
                    <a:cubicBezTo>
                      <a:pt x="1" y="10422"/>
                      <a:pt x="48" y="10495"/>
                      <a:pt x="105" y="10495"/>
                    </a:cubicBezTo>
                    <a:cubicBezTo>
                      <a:pt x="125" y="10495"/>
                      <a:pt x="146" y="10486"/>
                      <a:pt x="164" y="10464"/>
                    </a:cubicBezTo>
                    <a:cubicBezTo>
                      <a:pt x="3867" y="6571"/>
                      <a:pt x="8403" y="3642"/>
                      <a:pt x="12475" y="142"/>
                    </a:cubicBezTo>
                    <a:cubicBezTo>
                      <a:pt x="12531" y="86"/>
                      <a:pt x="12478" y="1"/>
                      <a:pt x="12412"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353;p43"/>
              <p:cNvSpPr/>
              <p:nvPr/>
            </p:nvSpPr>
            <p:spPr>
              <a:xfrm>
                <a:off x="5981425" y="2512650"/>
                <a:ext cx="504050" cy="479575"/>
              </a:xfrm>
              <a:custGeom>
                <a:avLst/>
                <a:gdLst/>
                <a:ahLst/>
                <a:cxnLst/>
                <a:rect l="l" t="t" r="r" b="b"/>
                <a:pathLst>
                  <a:path w="20162" h="19183" extrusionOk="0">
                    <a:moveTo>
                      <a:pt x="20039" y="0"/>
                    </a:moveTo>
                    <a:cubicBezTo>
                      <a:pt x="20019" y="0"/>
                      <a:pt x="19998" y="7"/>
                      <a:pt x="19977" y="22"/>
                    </a:cubicBezTo>
                    <a:cubicBezTo>
                      <a:pt x="12988" y="6023"/>
                      <a:pt x="6226" y="12333"/>
                      <a:pt x="11" y="19144"/>
                    </a:cubicBezTo>
                    <a:cubicBezTo>
                      <a:pt x="1" y="19163"/>
                      <a:pt x="15" y="19182"/>
                      <a:pt x="27" y="19182"/>
                    </a:cubicBezTo>
                    <a:cubicBezTo>
                      <a:pt x="30" y="19182"/>
                      <a:pt x="32" y="19181"/>
                      <a:pt x="34" y="19179"/>
                    </a:cubicBezTo>
                    <a:cubicBezTo>
                      <a:pt x="6309" y="12393"/>
                      <a:pt x="13119" y="6190"/>
                      <a:pt x="20096" y="141"/>
                    </a:cubicBezTo>
                    <a:cubicBezTo>
                      <a:pt x="20162" y="85"/>
                      <a:pt x="20110" y="0"/>
                      <a:pt x="20039"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354;p43"/>
              <p:cNvSpPr/>
              <p:nvPr/>
            </p:nvSpPr>
            <p:spPr>
              <a:xfrm>
                <a:off x="6628400" y="2375475"/>
                <a:ext cx="334125" cy="235500"/>
              </a:xfrm>
              <a:custGeom>
                <a:avLst/>
                <a:gdLst/>
                <a:ahLst/>
                <a:cxnLst/>
                <a:rect l="l" t="t" r="r" b="b"/>
                <a:pathLst>
                  <a:path w="13365" h="9420" extrusionOk="0">
                    <a:moveTo>
                      <a:pt x="13199" y="1"/>
                    </a:moveTo>
                    <a:cubicBezTo>
                      <a:pt x="13179" y="1"/>
                      <a:pt x="13158" y="7"/>
                      <a:pt x="13137" y="20"/>
                    </a:cubicBezTo>
                    <a:cubicBezTo>
                      <a:pt x="8684" y="2937"/>
                      <a:pt x="4397" y="6104"/>
                      <a:pt x="99" y="9248"/>
                    </a:cubicBezTo>
                    <a:cubicBezTo>
                      <a:pt x="0" y="9297"/>
                      <a:pt x="49" y="9420"/>
                      <a:pt x="123" y="9420"/>
                    </a:cubicBezTo>
                    <a:cubicBezTo>
                      <a:pt x="138" y="9420"/>
                      <a:pt x="154" y="9415"/>
                      <a:pt x="171" y="9403"/>
                    </a:cubicBezTo>
                    <a:cubicBezTo>
                      <a:pt x="4493" y="6271"/>
                      <a:pt x="8779" y="3116"/>
                      <a:pt x="13256" y="235"/>
                    </a:cubicBezTo>
                    <a:cubicBezTo>
                      <a:pt x="13365" y="155"/>
                      <a:pt x="13300" y="1"/>
                      <a:pt x="13199"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355;p43"/>
              <p:cNvSpPr/>
              <p:nvPr/>
            </p:nvSpPr>
            <p:spPr>
              <a:xfrm>
                <a:off x="6736375" y="1800075"/>
                <a:ext cx="808350" cy="498800"/>
              </a:xfrm>
              <a:custGeom>
                <a:avLst/>
                <a:gdLst/>
                <a:ahLst/>
                <a:cxnLst/>
                <a:rect l="l" t="t" r="r" b="b"/>
                <a:pathLst>
                  <a:path w="32334" h="19952" extrusionOk="0">
                    <a:moveTo>
                      <a:pt x="32206" y="1"/>
                    </a:moveTo>
                    <a:cubicBezTo>
                      <a:pt x="32193" y="1"/>
                      <a:pt x="32180" y="4"/>
                      <a:pt x="32166" y="10"/>
                    </a:cubicBezTo>
                    <a:cubicBezTo>
                      <a:pt x="21057" y="5951"/>
                      <a:pt x="10020" y="12178"/>
                      <a:pt x="19" y="19893"/>
                    </a:cubicBezTo>
                    <a:cubicBezTo>
                      <a:pt x="0" y="19912"/>
                      <a:pt x="11" y="19952"/>
                      <a:pt x="33" y="19952"/>
                    </a:cubicBezTo>
                    <a:cubicBezTo>
                      <a:pt x="39" y="19952"/>
                      <a:pt x="47" y="19949"/>
                      <a:pt x="55" y="19941"/>
                    </a:cubicBezTo>
                    <a:cubicBezTo>
                      <a:pt x="10068" y="12226"/>
                      <a:pt x="21140" y="6118"/>
                      <a:pt x="32261" y="165"/>
                    </a:cubicBezTo>
                    <a:cubicBezTo>
                      <a:pt x="32333" y="123"/>
                      <a:pt x="32289" y="1"/>
                      <a:pt x="32206"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356;p43"/>
              <p:cNvSpPr/>
              <p:nvPr/>
            </p:nvSpPr>
            <p:spPr>
              <a:xfrm>
                <a:off x="7616600" y="1693975"/>
                <a:ext cx="173450" cy="84950"/>
              </a:xfrm>
              <a:custGeom>
                <a:avLst/>
                <a:gdLst/>
                <a:ahLst/>
                <a:cxnLst/>
                <a:rect l="l" t="t" r="r" b="b"/>
                <a:pathLst>
                  <a:path w="6938" h="3398" extrusionOk="0">
                    <a:moveTo>
                      <a:pt x="6752" y="0"/>
                    </a:moveTo>
                    <a:cubicBezTo>
                      <a:pt x="6734" y="0"/>
                      <a:pt x="6715" y="5"/>
                      <a:pt x="6696" y="15"/>
                    </a:cubicBezTo>
                    <a:cubicBezTo>
                      <a:pt x="4481" y="1039"/>
                      <a:pt x="2338" y="2194"/>
                      <a:pt x="112" y="3218"/>
                    </a:cubicBezTo>
                    <a:cubicBezTo>
                      <a:pt x="0" y="3269"/>
                      <a:pt x="62" y="3397"/>
                      <a:pt x="156" y="3397"/>
                    </a:cubicBezTo>
                    <a:cubicBezTo>
                      <a:pt x="172" y="3397"/>
                      <a:pt x="189" y="3393"/>
                      <a:pt x="207" y="3385"/>
                    </a:cubicBezTo>
                    <a:cubicBezTo>
                      <a:pt x="2422" y="2349"/>
                      <a:pt x="4600" y="1253"/>
                      <a:pt x="6815" y="229"/>
                    </a:cubicBezTo>
                    <a:cubicBezTo>
                      <a:pt x="6937" y="158"/>
                      <a:pt x="6859" y="0"/>
                      <a:pt x="6752"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357;p43"/>
              <p:cNvSpPr/>
              <p:nvPr/>
            </p:nvSpPr>
            <p:spPr>
              <a:xfrm>
                <a:off x="7537875" y="1806550"/>
                <a:ext cx="344650" cy="221875"/>
              </a:xfrm>
              <a:custGeom>
                <a:avLst/>
                <a:gdLst/>
                <a:ahLst/>
                <a:cxnLst/>
                <a:rect l="l" t="t" r="r" b="b"/>
                <a:pathLst>
                  <a:path w="13786" h="8875" extrusionOk="0">
                    <a:moveTo>
                      <a:pt x="13577" y="0"/>
                    </a:moveTo>
                    <a:cubicBezTo>
                      <a:pt x="13553" y="0"/>
                      <a:pt x="13527" y="8"/>
                      <a:pt x="13500" y="25"/>
                    </a:cubicBezTo>
                    <a:cubicBezTo>
                      <a:pt x="8916" y="2823"/>
                      <a:pt x="4213" y="5382"/>
                      <a:pt x="46" y="8776"/>
                    </a:cubicBezTo>
                    <a:cubicBezTo>
                      <a:pt x="0" y="8822"/>
                      <a:pt x="39" y="8875"/>
                      <a:pt x="81" y="8875"/>
                    </a:cubicBezTo>
                    <a:cubicBezTo>
                      <a:pt x="94" y="8875"/>
                      <a:pt x="107" y="8870"/>
                      <a:pt x="118" y="8859"/>
                    </a:cubicBezTo>
                    <a:cubicBezTo>
                      <a:pt x="4320" y="5513"/>
                      <a:pt x="9023" y="2954"/>
                      <a:pt x="13655" y="287"/>
                    </a:cubicBezTo>
                    <a:cubicBezTo>
                      <a:pt x="13785" y="206"/>
                      <a:pt x="13705" y="0"/>
                      <a:pt x="13577"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358;p43"/>
              <p:cNvSpPr/>
              <p:nvPr/>
            </p:nvSpPr>
            <p:spPr>
              <a:xfrm>
                <a:off x="5437750" y="1790125"/>
                <a:ext cx="273450" cy="191525"/>
              </a:xfrm>
              <a:custGeom>
                <a:avLst/>
                <a:gdLst/>
                <a:ahLst/>
                <a:cxnLst/>
                <a:rect l="l" t="t" r="r" b="b"/>
                <a:pathLst>
                  <a:path w="10938" h="7661" extrusionOk="0">
                    <a:moveTo>
                      <a:pt x="153" y="1"/>
                    </a:moveTo>
                    <a:cubicBezTo>
                      <a:pt x="66" y="1"/>
                      <a:pt x="0" y="149"/>
                      <a:pt x="100" y="193"/>
                    </a:cubicBezTo>
                    <a:cubicBezTo>
                      <a:pt x="4041" y="2003"/>
                      <a:pt x="7851" y="3813"/>
                      <a:pt x="10351" y="7540"/>
                    </a:cubicBezTo>
                    <a:cubicBezTo>
                      <a:pt x="10408" y="7625"/>
                      <a:pt x="10489" y="7660"/>
                      <a:pt x="10568" y="7660"/>
                    </a:cubicBezTo>
                    <a:cubicBezTo>
                      <a:pt x="10755" y="7660"/>
                      <a:pt x="10937" y="7466"/>
                      <a:pt x="10804" y="7266"/>
                    </a:cubicBezTo>
                    <a:cubicBezTo>
                      <a:pt x="8232" y="3563"/>
                      <a:pt x="4303" y="1575"/>
                      <a:pt x="172" y="3"/>
                    </a:cubicBezTo>
                    <a:cubicBezTo>
                      <a:pt x="165" y="1"/>
                      <a:pt x="159" y="1"/>
                      <a:pt x="153"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359;p43"/>
              <p:cNvSpPr/>
              <p:nvPr/>
            </p:nvSpPr>
            <p:spPr>
              <a:xfrm>
                <a:off x="5680500" y="1566200"/>
                <a:ext cx="289725" cy="203775"/>
              </a:xfrm>
              <a:custGeom>
                <a:avLst/>
                <a:gdLst/>
                <a:ahLst/>
                <a:cxnLst/>
                <a:rect l="l" t="t" r="r" b="b"/>
                <a:pathLst>
                  <a:path w="11589" h="8151" extrusionOk="0">
                    <a:moveTo>
                      <a:pt x="179" y="1"/>
                    </a:moveTo>
                    <a:cubicBezTo>
                      <a:pt x="58" y="1"/>
                      <a:pt x="0" y="224"/>
                      <a:pt x="153" y="257"/>
                    </a:cubicBezTo>
                    <a:cubicBezTo>
                      <a:pt x="4809" y="1376"/>
                      <a:pt x="7452" y="5281"/>
                      <a:pt x="11000" y="8091"/>
                    </a:cubicBezTo>
                    <a:cubicBezTo>
                      <a:pt x="11057" y="8133"/>
                      <a:pt x="11118" y="8151"/>
                      <a:pt x="11177" y="8151"/>
                    </a:cubicBezTo>
                    <a:cubicBezTo>
                      <a:pt x="11400" y="8151"/>
                      <a:pt x="11588" y="7891"/>
                      <a:pt x="11381" y="7722"/>
                    </a:cubicBezTo>
                    <a:cubicBezTo>
                      <a:pt x="7952" y="4745"/>
                      <a:pt x="4868" y="947"/>
                      <a:pt x="213" y="6"/>
                    </a:cubicBezTo>
                    <a:cubicBezTo>
                      <a:pt x="201" y="3"/>
                      <a:pt x="190" y="1"/>
                      <a:pt x="179"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360;p43"/>
              <p:cNvSpPr/>
              <p:nvPr/>
            </p:nvSpPr>
            <p:spPr>
              <a:xfrm>
                <a:off x="6019625" y="1331975"/>
                <a:ext cx="282325" cy="278425"/>
              </a:xfrm>
              <a:custGeom>
                <a:avLst/>
                <a:gdLst/>
                <a:ahLst/>
                <a:cxnLst/>
                <a:rect l="l" t="t" r="r" b="b"/>
                <a:pathLst>
                  <a:path w="11293" h="11137" extrusionOk="0">
                    <a:moveTo>
                      <a:pt x="168" y="1"/>
                    </a:moveTo>
                    <a:cubicBezTo>
                      <a:pt x="78" y="1"/>
                      <a:pt x="0" y="136"/>
                      <a:pt x="90" y="196"/>
                    </a:cubicBezTo>
                    <a:cubicBezTo>
                      <a:pt x="4067" y="3470"/>
                      <a:pt x="7496" y="7113"/>
                      <a:pt x="10806" y="11054"/>
                    </a:cubicBezTo>
                    <a:cubicBezTo>
                      <a:pt x="10855" y="11112"/>
                      <a:pt x="10912" y="11136"/>
                      <a:pt x="10967" y="11136"/>
                    </a:cubicBezTo>
                    <a:cubicBezTo>
                      <a:pt x="11138" y="11136"/>
                      <a:pt x="11292" y="10901"/>
                      <a:pt x="11139" y="10721"/>
                    </a:cubicBezTo>
                    <a:cubicBezTo>
                      <a:pt x="7924" y="6697"/>
                      <a:pt x="4329" y="3113"/>
                      <a:pt x="221" y="17"/>
                    </a:cubicBezTo>
                    <a:cubicBezTo>
                      <a:pt x="204" y="6"/>
                      <a:pt x="186" y="1"/>
                      <a:pt x="168"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361;p43"/>
              <p:cNvSpPr/>
              <p:nvPr/>
            </p:nvSpPr>
            <p:spPr>
              <a:xfrm>
                <a:off x="6421025" y="1204075"/>
                <a:ext cx="248850" cy="308025"/>
              </a:xfrm>
              <a:custGeom>
                <a:avLst/>
                <a:gdLst/>
                <a:ahLst/>
                <a:cxnLst/>
                <a:rect l="l" t="t" r="r" b="b"/>
                <a:pathLst>
                  <a:path w="9954" h="12321" extrusionOk="0">
                    <a:moveTo>
                      <a:pt x="152" y="1"/>
                    </a:moveTo>
                    <a:cubicBezTo>
                      <a:pt x="77" y="1"/>
                      <a:pt x="1" y="131"/>
                      <a:pt x="72" y="192"/>
                    </a:cubicBezTo>
                    <a:cubicBezTo>
                      <a:pt x="2155" y="1907"/>
                      <a:pt x="4465" y="3240"/>
                      <a:pt x="6049" y="5478"/>
                    </a:cubicBezTo>
                    <a:cubicBezTo>
                      <a:pt x="7501" y="7526"/>
                      <a:pt x="7811" y="10158"/>
                      <a:pt x="9335" y="12205"/>
                    </a:cubicBezTo>
                    <a:cubicBezTo>
                      <a:pt x="9395" y="12287"/>
                      <a:pt x="9479" y="12321"/>
                      <a:pt x="9562" y="12321"/>
                    </a:cubicBezTo>
                    <a:cubicBezTo>
                      <a:pt x="9760" y="12321"/>
                      <a:pt x="9953" y="12129"/>
                      <a:pt x="9811" y="11920"/>
                    </a:cubicBezTo>
                    <a:cubicBezTo>
                      <a:pt x="8192" y="9669"/>
                      <a:pt x="7680" y="6895"/>
                      <a:pt x="6049" y="4657"/>
                    </a:cubicBezTo>
                    <a:cubicBezTo>
                      <a:pt x="4584" y="2657"/>
                      <a:pt x="2203" y="1359"/>
                      <a:pt x="191" y="14"/>
                    </a:cubicBezTo>
                    <a:cubicBezTo>
                      <a:pt x="179" y="5"/>
                      <a:pt x="165" y="1"/>
                      <a:pt x="152"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362;p43"/>
              <p:cNvSpPr/>
              <p:nvPr/>
            </p:nvSpPr>
            <p:spPr>
              <a:xfrm>
                <a:off x="6850650" y="1165200"/>
                <a:ext cx="258250" cy="318075"/>
              </a:xfrm>
              <a:custGeom>
                <a:avLst/>
                <a:gdLst/>
                <a:ahLst/>
                <a:cxnLst/>
                <a:rect l="l" t="t" r="r" b="b"/>
                <a:pathLst>
                  <a:path w="10330" h="12723" extrusionOk="0">
                    <a:moveTo>
                      <a:pt x="206" y="1"/>
                    </a:moveTo>
                    <a:cubicBezTo>
                      <a:pt x="97" y="1"/>
                      <a:pt x="0" y="138"/>
                      <a:pt x="91" y="247"/>
                    </a:cubicBezTo>
                    <a:cubicBezTo>
                      <a:pt x="1806" y="2045"/>
                      <a:pt x="3782" y="3557"/>
                      <a:pt x="5532" y="5331"/>
                    </a:cubicBezTo>
                    <a:cubicBezTo>
                      <a:pt x="7640" y="7474"/>
                      <a:pt x="8390" y="10129"/>
                      <a:pt x="9890" y="12629"/>
                    </a:cubicBezTo>
                    <a:cubicBezTo>
                      <a:pt x="9930" y="12695"/>
                      <a:pt x="9990" y="12723"/>
                      <a:pt x="10051" y="12723"/>
                    </a:cubicBezTo>
                    <a:cubicBezTo>
                      <a:pt x="10189" y="12723"/>
                      <a:pt x="10330" y="12580"/>
                      <a:pt x="10247" y="12415"/>
                    </a:cubicBezTo>
                    <a:cubicBezTo>
                      <a:pt x="9009" y="10022"/>
                      <a:pt x="8092" y="7593"/>
                      <a:pt x="6282" y="5557"/>
                    </a:cubicBezTo>
                    <a:cubicBezTo>
                      <a:pt x="4497" y="3521"/>
                      <a:pt x="2199" y="1985"/>
                      <a:pt x="306" y="45"/>
                    </a:cubicBezTo>
                    <a:cubicBezTo>
                      <a:pt x="275" y="14"/>
                      <a:pt x="240" y="1"/>
                      <a:pt x="206"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363;p43"/>
              <p:cNvSpPr/>
              <p:nvPr/>
            </p:nvSpPr>
            <p:spPr>
              <a:xfrm>
                <a:off x="7394450" y="1331250"/>
                <a:ext cx="83400" cy="119900"/>
              </a:xfrm>
              <a:custGeom>
                <a:avLst/>
                <a:gdLst/>
                <a:ahLst/>
                <a:cxnLst/>
                <a:rect l="l" t="t" r="r" b="b"/>
                <a:pathLst>
                  <a:path w="3336" h="4796" extrusionOk="0">
                    <a:moveTo>
                      <a:pt x="40" y="1"/>
                    </a:moveTo>
                    <a:cubicBezTo>
                      <a:pt x="22" y="1"/>
                      <a:pt x="0" y="20"/>
                      <a:pt x="9" y="46"/>
                    </a:cubicBezTo>
                    <a:cubicBezTo>
                      <a:pt x="830" y="1713"/>
                      <a:pt x="2199" y="3023"/>
                      <a:pt x="2985" y="4713"/>
                    </a:cubicBezTo>
                    <a:cubicBezTo>
                      <a:pt x="3016" y="4771"/>
                      <a:pt x="3066" y="4795"/>
                      <a:pt x="3117" y="4795"/>
                    </a:cubicBezTo>
                    <a:cubicBezTo>
                      <a:pt x="3225" y="4795"/>
                      <a:pt x="3336" y="4688"/>
                      <a:pt x="3271" y="4559"/>
                    </a:cubicBezTo>
                    <a:cubicBezTo>
                      <a:pt x="2437" y="2904"/>
                      <a:pt x="1164" y="1487"/>
                      <a:pt x="56" y="10"/>
                    </a:cubicBezTo>
                    <a:cubicBezTo>
                      <a:pt x="53" y="4"/>
                      <a:pt x="47" y="1"/>
                      <a:pt x="40"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364;p43"/>
              <p:cNvSpPr/>
              <p:nvPr/>
            </p:nvSpPr>
            <p:spPr>
              <a:xfrm>
                <a:off x="7562725" y="1425650"/>
                <a:ext cx="62825" cy="114950"/>
              </a:xfrm>
              <a:custGeom>
                <a:avLst/>
                <a:gdLst/>
                <a:ahLst/>
                <a:cxnLst/>
                <a:rect l="l" t="t" r="r" b="b"/>
                <a:pathLst>
                  <a:path w="2513" h="4598" extrusionOk="0">
                    <a:moveTo>
                      <a:pt x="143" y="0"/>
                    </a:moveTo>
                    <a:cubicBezTo>
                      <a:pt x="77" y="0"/>
                      <a:pt x="0" y="59"/>
                      <a:pt x="17" y="140"/>
                    </a:cubicBezTo>
                    <a:cubicBezTo>
                      <a:pt x="529" y="1676"/>
                      <a:pt x="1576" y="2950"/>
                      <a:pt x="2100" y="4474"/>
                    </a:cubicBezTo>
                    <a:cubicBezTo>
                      <a:pt x="2133" y="4559"/>
                      <a:pt x="2210" y="4597"/>
                      <a:pt x="2286" y="4597"/>
                    </a:cubicBezTo>
                    <a:cubicBezTo>
                      <a:pt x="2400" y="4597"/>
                      <a:pt x="2512" y="4510"/>
                      <a:pt x="2469" y="4366"/>
                    </a:cubicBezTo>
                    <a:cubicBezTo>
                      <a:pt x="1945" y="2819"/>
                      <a:pt x="898" y="1509"/>
                      <a:pt x="219" y="44"/>
                    </a:cubicBezTo>
                    <a:cubicBezTo>
                      <a:pt x="204" y="14"/>
                      <a:pt x="175" y="0"/>
                      <a:pt x="143"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365;p43"/>
              <p:cNvSpPr/>
              <p:nvPr/>
            </p:nvSpPr>
            <p:spPr>
              <a:xfrm>
                <a:off x="7735050" y="1511800"/>
                <a:ext cx="101600" cy="127350"/>
              </a:xfrm>
              <a:custGeom>
                <a:avLst/>
                <a:gdLst/>
                <a:ahLst/>
                <a:cxnLst/>
                <a:rect l="l" t="t" r="r" b="b"/>
                <a:pathLst>
                  <a:path w="4064" h="5094" extrusionOk="0">
                    <a:moveTo>
                      <a:pt x="184" y="0"/>
                    </a:moveTo>
                    <a:cubicBezTo>
                      <a:pt x="89" y="0"/>
                      <a:pt x="0" y="127"/>
                      <a:pt x="101" y="218"/>
                    </a:cubicBezTo>
                    <a:cubicBezTo>
                      <a:pt x="1446" y="1694"/>
                      <a:pt x="2696" y="3206"/>
                      <a:pt x="3637" y="4992"/>
                    </a:cubicBezTo>
                    <a:cubicBezTo>
                      <a:pt x="3675" y="5064"/>
                      <a:pt x="3735" y="5094"/>
                      <a:pt x="3796" y="5094"/>
                    </a:cubicBezTo>
                    <a:cubicBezTo>
                      <a:pt x="3928" y="5094"/>
                      <a:pt x="4063" y="4956"/>
                      <a:pt x="3982" y="4802"/>
                    </a:cubicBezTo>
                    <a:cubicBezTo>
                      <a:pt x="2994" y="3028"/>
                      <a:pt x="1720" y="1456"/>
                      <a:pt x="267" y="39"/>
                    </a:cubicBezTo>
                    <a:cubicBezTo>
                      <a:pt x="242" y="12"/>
                      <a:pt x="213" y="0"/>
                      <a:pt x="184"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366;p43"/>
              <p:cNvSpPr/>
              <p:nvPr/>
            </p:nvSpPr>
            <p:spPr>
              <a:xfrm>
                <a:off x="7271150" y="2973875"/>
                <a:ext cx="728950" cy="644650"/>
              </a:xfrm>
              <a:custGeom>
                <a:avLst/>
                <a:gdLst/>
                <a:ahLst/>
                <a:cxnLst/>
                <a:rect l="l" t="t" r="r" b="b"/>
                <a:pathLst>
                  <a:path w="29158" h="25786" extrusionOk="0">
                    <a:moveTo>
                      <a:pt x="14745" y="563"/>
                    </a:moveTo>
                    <a:cubicBezTo>
                      <a:pt x="15897" y="563"/>
                      <a:pt x="17058" y="714"/>
                      <a:pt x="18192" y="1028"/>
                    </a:cubicBezTo>
                    <a:cubicBezTo>
                      <a:pt x="24860" y="2862"/>
                      <a:pt x="28265" y="10136"/>
                      <a:pt x="26491" y="16554"/>
                    </a:cubicBezTo>
                    <a:cubicBezTo>
                      <a:pt x="24990" y="22036"/>
                      <a:pt x="19782" y="25313"/>
                      <a:pt x="14412" y="25313"/>
                    </a:cubicBezTo>
                    <a:cubicBezTo>
                      <a:pt x="13263" y="25313"/>
                      <a:pt x="12106" y="25163"/>
                      <a:pt x="10977" y="24852"/>
                    </a:cubicBezTo>
                    <a:cubicBezTo>
                      <a:pt x="4405" y="22697"/>
                      <a:pt x="821" y="16006"/>
                      <a:pt x="2667" y="9338"/>
                    </a:cubicBezTo>
                    <a:cubicBezTo>
                      <a:pt x="4176" y="3849"/>
                      <a:pt x="9374" y="563"/>
                      <a:pt x="14745" y="563"/>
                    </a:cubicBezTo>
                    <a:close/>
                    <a:moveTo>
                      <a:pt x="14593" y="1"/>
                    </a:moveTo>
                    <a:cubicBezTo>
                      <a:pt x="9077" y="1"/>
                      <a:pt x="4001" y="3852"/>
                      <a:pt x="2238" y="9208"/>
                    </a:cubicBezTo>
                    <a:cubicBezTo>
                      <a:pt x="1" y="16014"/>
                      <a:pt x="4292" y="23117"/>
                      <a:pt x="10846" y="25289"/>
                    </a:cubicBezTo>
                    <a:lnTo>
                      <a:pt x="10846" y="25289"/>
                    </a:lnTo>
                    <a:cubicBezTo>
                      <a:pt x="10850" y="25290"/>
                      <a:pt x="10854" y="25292"/>
                      <a:pt x="10858" y="25293"/>
                    </a:cubicBezTo>
                    <a:cubicBezTo>
                      <a:pt x="12072" y="25626"/>
                      <a:pt x="13286" y="25785"/>
                      <a:pt x="14475" y="25785"/>
                    </a:cubicBezTo>
                    <a:cubicBezTo>
                      <a:pt x="20051" y="25785"/>
                      <a:pt x="25077" y="22276"/>
                      <a:pt x="26931" y="16673"/>
                    </a:cubicBezTo>
                    <a:cubicBezTo>
                      <a:pt x="29158" y="9862"/>
                      <a:pt x="24860" y="2754"/>
                      <a:pt x="18311" y="599"/>
                    </a:cubicBezTo>
                    <a:cubicBezTo>
                      <a:pt x="17071" y="192"/>
                      <a:pt x="15821" y="1"/>
                      <a:pt x="14593" y="1"/>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367;p43"/>
              <p:cNvSpPr/>
              <p:nvPr/>
            </p:nvSpPr>
            <p:spPr>
              <a:xfrm>
                <a:off x="7329800" y="3025825"/>
                <a:ext cx="611975" cy="539975"/>
              </a:xfrm>
              <a:custGeom>
                <a:avLst/>
                <a:gdLst/>
                <a:ahLst/>
                <a:cxnLst/>
                <a:rect l="l" t="t" r="r" b="b"/>
                <a:pathLst>
                  <a:path w="24479" h="21599" extrusionOk="0">
                    <a:moveTo>
                      <a:pt x="12398" y="350"/>
                    </a:moveTo>
                    <a:cubicBezTo>
                      <a:pt x="13373" y="350"/>
                      <a:pt x="14354" y="476"/>
                      <a:pt x="15310" y="736"/>
                    </a:cubicBezTo>
                    <a:cubicBezTo>
                      <a:pt x="20990" y="2284"/>
                      <a:pt x="23835" y="8487"/>
                      <a:pt x="22359" y="13928"/>
                    </a:cubicBezTo>
                    <a:cubicBezTo>
                      <a:pt x="21084" y="18607"/>
                      <a:pt x="16649" y="21362"/>
                      <a:pt x="12090" y="21362"/>
                    </a:cubicBezTo>
                    <a:cubicBezTo>
                      <a:pt x="11115" y="21362"/>
                      <a:pt x="10135" y="21237"/>
                      <a:pt x="9179" y="20976"/>
                    </a:cubicBezTo>
                    <a:cubicBezTo>
                      <a:pt x="3583" y="19107"/>
                      <a:pt x="571" y="13476"/>
                      <a:pt x="2118" y="7784"/>
                    </a:cubicBezTo>
                    <a:cubicBezTo>
                      <a:pt x="3394" y="3105"/>
                      <a:pt x="7837" y="350"/>
                      <a:pt x="12398" y="350"/>
                    </a:cubicBezTo>
                    <a:close/>
                    <a:moveTo>
                      <a:pt x="12243" y="0"/>
                    </a:moveTo>
                    <a:cubicBezTo>
                      <a:pt x="7627" y="0"/>
                      <a:pt x="3384" y="3265"/>
                      <a:pt x="1904" y="7725"/>
                    </a:cubicBezTo>
                    <a:cubicBezTo>
                      <a:pt x="0" y="13424"/>
                      <a:pt x="3649" y="19360"/>
                      <a:pt x="9107" y="21187"/>
                    </a:cubicBezTo>
                    <a:lnTo>
                      <a:pt x="9107" y="21187"/>
                    </a:lnTo>
                    <a:cubicBezTo>
                      <a:pt x="9111" y="21188"/>
                      <a:pt x="9115" y="21190"/>
                      <a:pt x="9119" y="21191"/>
                    </a:cubicBezTo>
                    <a:cubicBezTo>
                      <a:pt x="9119" y="21191"/>
                      <a:pt x="9119" y="21191"/>
                      <a:pt x="9119" y="21191"/>
                    </a:cubicBezTo>
                    <a:lnTo>
                      <a:pt x="9119" y="21191"/>
                    </a:lnTo>
                    <a:cubicBezTo>
                      <a:pt x="9132" y="21197"/>
                      <a:pt x="9144" y="21200"/>
                      <a:pt x="9155" y="21200"/>
                    </a:cubicBezTo>
                    <a:lnTo>
                      <a:pt x="9155" y="21200"/>
                    </a:lnTo>
                    <a:cubicBezTo>
                      <a:pt x="10159" y="21469"/>
                      <a:pt x="11160" y="21598"/>
                      <a:pt x="12141" y="21598"/>
                    </a:cubicBezTo>
                    <a:cubicBezTo>
                      <a:pt x="16814" y="21598"/>
                      <a:pt x="21002" y="18668"/>
                      <a:pt x="22573" y="13964"/>
                    </a:cubicBezTo>
                    <a:cubicBezTo>
                      <a:pt x="24478" y="8273"/>
                      <a:pt x="20811" y="2331"/>
                      <a:pt x="15358" y="510"/>
                    </a:cubicBezTo>
                    <a:cubicBezTo>
                      <a:pt x="14319" y="163"/>
                      <a:pt x="13272" y="0"/>
                      <a:pt x="12243" y="0"/>
                    </a:cubicBezTo>
                    <a:close/>
                  </a:path>
                </a:pathLst>
              </a:custGeom>
              <a:solidFill>
                <a:srgbClr val="3F3742"/>
              </a:solidFill>
              <a:ln w="19050" cap="flat" cmpd="sng">
                <a:solidFill>
                  <a:srgbClr val="3F37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09"/>
        <p:cNvGrpSpPr/>
        <p:nvPr/>
      </p:nvGrpSpPr>
      <p:grpSpPr>
        <a:xfrm>
          <a:off x="0" y="0"/>
          <a:ext cx="0" cy="0"/>
          <a:chOff x="0" y="0"/>
          <a:chExt cx="0" cy="0"/>
        </a:xfrm>
      </p:grpSpPr>
      <p:sp>
        <p:nvSpPr>
          <p:cNvPr id="3810" name="Google Shape;3810;p31"/>
          <p:cNvSpPr txBox="1">
            <a:spLocks noGrp="1"/>
          </p:cNvSpPr>
          <p:nvPr>
            <p:ph type="title"/>
          </p:nvPr>
        </p:nvSpPr>
        <p:spPr>
          <a:xfrm>
            <a:off x="538575" y="357172"/>
            <a:ext cx="8067000" cy="57150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latin typeface="Merriweather"/>
                <a:ea typeface="Merriweather"/>
                <a:cs typeface="Merriweather"/>
                <a:sym typeface="Merriweather"/>
              </a:rPr>
              <a:t>Ruth Prawer Jhabvala</a:t>
            </a:r>
            <a:endParaRPr b="1"/>
          </a:p>
        </p:txBody>
      </p:sp>
      <p:grpSp>
        <p:nvGrpSpPr>
          <p:cNvPr id="2" name="Google Shape;3812;p31"/>
          <p:cNvGrpSpPr/>
          <p:nvPr/>
        </p:nvGrpSpPr>
        <p:grpSpPr>
          <a:xfrm>
            <a:off x="571472" y="2285998"/>
            <a:ext cx="4822681" cy="769018"/>
            <a:chOff x="592960" y="2057466"/>
            <a:chExt cx="4393835" cy="769018"/>
          </a:xfrm>
        </p:grpSpPr>
        <p:sp>
          <p:nvSpPr>
            <p:cNvPr id="3813" name="Google Shape;3813;p31"/>
            <p:cNvSpPr/>
            <p:nvPr/>
          </p:nvSpPr>
          <p:spPr>
            <a:xfrm>
              <a:off x="1419495" y="2071684"/>
              <a:ext cx="3567300" cy="754800"/>
            </a:xfrm>
            <a:prstGeom prst="rect">
              <a:avLst/>
            </a:prstGeom>
            <a:noFill/>
            <a:ln>
              <a:noFill/>
            </a:ln>
          </p:spPr>
          <p:txBody>
            <a:bodyPr spcFirstLastPara="1" wrap="square" lIns="640075" tIns="91425" rIns="137150" bIns="91425" anchor="ctr" anchorCtr="0">
              <a:noAutofit/>
            </a:bodyPr>
            <a:lstStyle/>
            <a:p>
              <a:pPr algn="just"/>
              <a:r>
                <a:rPr lang="en-US" sz="1600" dirty="0" smtClean="0">
                  <a:latin typeface="Livvic" charset="0"/>
                </a:rPr>
                <a:t>1975 Booker Prize : </a:t>
              </a:r>
              <a:r>
                <a:rPr lang="en-US" sz="1600" i="1" dirty="0" smtClean="0">
                  <a:latin typeface="Livvic" charset="0"/>
                </a:rPr>
                <a:t>Heat and Dust</a:t>
              </a:r>
              <a:endParaRPr lang="en-IN" sz="1600" dirty="0">
                <a:latin typeface="Livvic" charset="0"/>
              </a:endParaRPr>
            </a:p>
          </p:txBody>
        </p:sp>
        <p:grpSp>
          <p:nvGrpSpPr>
            <p:cNvPr id="3" name="Google Shape;3814;p31"/>
            <p:cNvGrpSpPr/>
            <p:nvPr/>
          </p:nvGrpSpPr>
          <p:grpSpPr>
            <a:xfrm>
              <a:off x="592960" y="2057466"/>
              <a:ext cx="782420" cy="762269"/>
              <a:chOff x="3319100" y="2102872"/>
              <a:chExt cx="782420" cy="762269"/>
            </a:xfrm>
          </p:grpSpPr>
          <p:sp>
            <p:nvSpPr>
              <p:cNvPr id="3815" name="Google Shape;3815;p31"/>
              <p:cNvSpPr/>
              <p:nvPr/>
            </p:nvSpPr>
            <p:spPr>
              <a:xfrm>
                <a:off x="3319100" y="2102872"/>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16" name="Google Shape;3816;p31"/>
              <p:cNvSpPr/>
              <p:nvPr/>
            </p:nvSpPr>
            <p:spPr>
              <a:xfrm>
                <a:off x="3401604" y="2184341"/>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lt2"/>
                    </a:solidFill>
                    <a:latin typeface="Livvic"/>
                    <a:ea typeface="Livvic"/>
                    <a:cs typeface="Livvic"/>
                    <a:sym typeface="Livvic"/>
                  </a:rPr>
                  <a:t>2</a:t>
                </a:r>
                <a:endParaRPr sz="1200">
                  <a:solidFill>
                    <a:schemeClr val="lt2"/>
                  </a:solidFill>
                  <a:latin typeface="Livvic"/>
                  <a:ea typeface="Livvic"/>
                  <a:cs typeface="Livvic"/>
                  <a:sym typeface="Livvic"/>
                </a:endParaRPr>
              </a:p>
            </p:txBody>
          </p:sp>
        </p:grpSp>
      </p:grpSp>
      <p:grpSp>
        <p:nvGrpSpPr>
          <p:cNvPr id="4" name="Google Shape;3817;p31"/>
          <p:cNvGrpSpPr/>
          <p:nvPr/>
        </p:nvGrpSpPr>
        <p:grpSpPr>
          <a:xfrm>
            <a:off x="571472" y="3429006"/>
            <a:ext cx="4474494" cy="890925"/>
            <a:chOff x="592972" y="2935691"/>
            <a:chExt cx="4474494" cy="890925"/>
          </a:xfrm>
        </p:grpSpPr>
        <p:sp>
          <p:nvSpPr>
            <p:cNvPr id="3818" name="Google Shape;3818;p31"/>
            <p:cNvSpPr/>
            <p:nvPr/>
          </p:nvSpPr>
          <p:spPr>
            <a:xfrm>
              <a:off x="1500166" y="3071816"/>
              <a:ext cx="3567300" cy="754800"/>
            </a:xfrm>
            <a:prstGeom prst="rect">
              <a:avLst/>
            </a:prstGeom>
            <a:noFill/>
            <a:ln>
              <a:noFill/>
            </a:ln>
          </p:spPr>
          <p:txBody>
            <a:bodyPr spcFirstLastPara="1" wrap="square" lIns="640075" tIns="91425" rIns="137150" bIns="91425" anchor="ctr" anchorCtr="0">
              <a:noAutofit/>
            </a:bodyPr>
            <a:lstStyle/>
            <a:p>
              <a:r>
                <a:rPr lang="en-US" sz="1600" dirty="0" smtClean="0">
                  <a:latin typeface="Livvic" charset="0"/>
                  <a:ea typeface="Livvic"/>
                  <a:cs typeface="Livvic"/>
                  <a:sym typeface="Livvic"/>
                </a:rPr>
                <a:t> </a:t>
              </a:r>
              <a:r>
                <a:rPr lang="en-IN" sz="1600" dirty="0" smtClean="0">
                  <a:latin typeface="Livvic" charset="0"/>
                </a:rPr>
                <a:t>Till </a:t>
              </a:r>
              <a:r>
                <a:rPr lang="en-IN" sz="1600" dirty="0" smtClean="0">
                  <a:latin typeface="Livvic" charset="0"/>
                </a:rPr>
                <a:t>date the </a:t>
              </a:r>
              <a:r>
                <a:rPr lang="en-IN" sz="1600" dirty="0" smtClean="0">
                  <a:latin typeface="Livvic" charset="0"/>
                </a:rPr>
                <a:t>only person to </a:t>
              </a:r>
              <a:r>
                <a:rPr lang="en-IN" sz="1600" dirty="0" smtClean="0">
                  <a:latin typeface="Livvic" charset="0"/>
                </a:rPr>
                <a:t>win both </a:t>
              </a:r>
              <a:r>
                <a:rPr lang="en-IN" sz="1600" dirty="0" smtClean="0">
                  <a:latin typeface="Livvic" charset="0"/>
                </a:rPr>
                <a:t>a Booker Prize and an Oscar.</a:t>
              </a:r>
            </a:p>
            <a:p>
              <a:pPr lvl="0"/>
              <a:endParaRPr sz="1600">
                <a:latin typeface="Livvic" charset="0"/>
                <a:ea typeface="Livvic"/>
                <a:cs typeface="Livvic"/>
                <a:sym typeface="Livvic"/>
              </a:endParaRPr>
            </a:p>
          </p:txBody>
        </p:sp>
        <p:grpSp>
          <p:nvGrpSpPr>
            <p:cNvPr id="5" name="Google Shape;3819;p31"/>
            <p:cNvGrpSpPr/>
            <p:nvPr/>
          </p:nvGrpSpPr>
          <p:grpSpPr>
            <a:xfrm>
              <a:off x="592972" y="2935691"/>
              <a:ext cx="782420" cy="762269"/>
              <a:chOff x="3319100" y="2996536"/>
              <a:chExt cx="782420" cy="762269"/>
            </a:xfrm>
          </p:grpSpPr>
          <p:sp>
            <p:nvSpPr>
              <p:cNvPr id="3820" name="Google Shape;3820;p31"/>
              <p:cNvSpPr/>
              <p:nvPr/>
            </p:nvSpPr>
            <p:spPr>
              <a:xfrm>
                <a:off x="3319100" y="2996536"/>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21" name="Google Shape;3821;p31"/>
              <p:cNvSpPr/>
              <p:nvPr/>
            </p:nvSpPr>
            <p:spPr>
              <a:xfrm>
                <a:off x="3401604" y="3078006"/>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accent1"/>
                    </a:solidFill>
                    <a:latin typeface="Livvic"/>
                    <a:ea typeface="Livvic"/>
                    <a:cs typeface="Livvic"/>
                    <a:sym typeface="Livvic"/>
                  </a:rPr>
                  <a:t>3</a:t>
                </a:r>
                <a:endParaRPr sz="1200">
                  <a:solidFill>
                    <a:schemeClr val="accent1"/>
                  </a:solidFill>
                  <a:latin typeface="Livvic"/>
                  <a:ea typeface="Livvic"/>
                  <a:cs typeface="Livvic"/>
                  <a:sym typeface="Livvic"/>
                </a:endParaRPr>
              </a:p>
            </p:txBody>
          </p:sp>
        </p:grpSp>
      </p:grpSp>
      <p:grpSp>
        <p:nvGrpSpPr>
          <p:cNvPr id="6" name="Google Shape;3822;p31"/>
          <p:cNvGrpSpPr/>
          <p:nvPr/>
        </p:nvGrpSpPr>
        <p:grpSpPr>
          <a:xfrm>
            <a:off x="592960" y="1176916"/>
            <a:ext cx="4471326" cy="762269"/>
            <a:chOff x="592960" y="1176916"/>
            <a:chExt cx="4471326" cy="762269"/>
          </a:xfrm>
        </p:grpSpPr>
        <p:sp>
          <p:nvSpPr>
            <p:cNvPr id="3823" name="Google Shape;3823;p31"/>
            <p:cNvSpPr/>
            <p:nvPr/>
          </p:nvSpPr>
          <p:spPr>
            <a:xfrm>
              <a:off x="1496986" y="1180636"/>
              <a:ext cx="3567300" cy="754800"/>
            </a:xfrm>
            <a:prstGeom prst="rect">
              <a:avLst/>
            </a:prstGeom>
            <a:noFill/>
            <a:ln>
              <a:noFill/>
            </a:ln>
          </p:spPr>
          <p:txBody>
            <a:bodyPr spcFirstLastPara="1" wrap="square" lIns="640075" tIns="91425" rIns="137150" bIns="91425" anchor="ctr" anchorCtr="0">
              <a:noAutofit/>
            </a:bodyPr>
            <a:lstStyle/>
            <a:p>
              <a:pPr marL="0" lvl="0" indent="0" algn="l" rtl="0">
                <a:spcBef>
                  <a:spcPts val="0"/>
                </a:spcBef>
                <a:spcAft>
                  <a:spcPts val="0"/>
                </a:spcAft>
                <a:buNone/>
              </a:pPr>
              <a:r>
                <a:rPr lang="en-IN" sz="1800" dirty="0" smtClean="0">
                  <a:latin typeface="Livvic"/>
                  <a:ea typeface="Livvic"/>
                  <a:cs typeface="Livvic"/>
                  <a:sym typeface="Livvic"/>
                </a:rPr>
                <a:t>Born - M</a:t>
              </a:r>
              <a:r>
                <a:rPr lang="en" sz="1800" dirty="0" smtClean="0">
                  <a:latin typeface="Livvic"/>
                  <a:ea typeface="Livvic"/>
                  <a:cs typeface="Livvic"/>
                  <a:sym typeface="Livvic"/>
                </a:rPr>
                <a:t>ay 7</a:t>
              </a:r>
              <a:r>
                <a:rPr lang="en" sz="1800" dirty="0" smtClean="0">
                  <a:solidFill>
                    <a:srgbClr val="000000"/>
                  </a:solidFill>
                  <a:latin typeface="Livvic"/>
                  <a:ea typeface="Livvic"/>
                  <a:cs typeface="Livvic"/>
                  <a:sym typeface="Livvic"/>
                </a:rPr>
                <a:t>, 1927</a:t>
              </a:r>
              <a:endParaRPr sz="1800">
                <a:latin typeface="Livvic"/>
                <a:ea typeface="Livvic"/>
                <a:cs typeface="Livvic"/>
                <a:sym typeface="Livvic"/>
              </a:endParaRPr>
            </a:p>
          </p:txBody>
        </p:sp>
        <p:grpSp>
          <p:nvGrpSpPr>
            <p:cNvPr id="7" name="Google Shape;3824;p31"/>
            <p:cNvGrpSpPr/>
            <p:nvPr/>
          </p:nvGrpSpPr>
          <p:grpSpPr>
            <a:xfrm>
              <a:off x="592960" y="1176916"/>
              <a:ext cx="782420" cy="762269"/>
              <a:chOff x="3319100" y="1227530"/>
              <a:chExt cx="782420" cy="762269"/>
            </a:xfrm>
          </p:grpSpPr>
          <p:sp>
            <p:nvSpPr>
              <p:cNvPr id="3825" name="Google Shape;3825;p31"/>
              <p:cNvSpPr/>
              <p:nvPr/>
            </p:nvSpPr>
            <p:spPr>
              <a:xfrm>
                <a:off x="3319100" y="1227530"/>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26" name="Google Shape;3826;p31"/>
              <p:cNvSpPr/>
              <p:nvPr/>
            </p:nvSpPr>
            <p:spPr>
              <a:xfrm>
                <a:off x="3401604" y="1309000"/>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dk2"/>
                    </a:solidFill>
                    <a:latin typeface="Livvic"/>
                    <a:ea typeface="Livvic"/>
                    <a:cs typeface="Livvic"/>
                    <a:sym typeface="Livvic"/>
                  </a:rPr>
                  <a:t>1</a:t>
                </a:r>
                <a:endParaRPr sz="1600" b="1">
                  <a:solidFill>
                    <a:schemeClr val="dk2"/>
                  </a:solidFill>
                  <a:latin typeface="Livvic"/>
                  <a:ea typeface="Livvic"/>
                  <a:cs typeface="Livvic"/>
                  <a:sym typeface="Livvic"/>
                </a:endParaRPr>
              </a:p>
            </p:txBody>
          </p:sp>
        </p:grpSp>
      </p:grpSp>
      <p:pic>
        <p:nvPicPr>
          <p:cNvPr id="25" name="Picture 24" descr="ruth.jpg"/>
          <p:cNvPicPr>
            <a:picLocks noChangeAspect="1"/>
          </p:cNvPicPr>
          <p:nvPr/>
        </p:nvPicPr>
        <p:blipFill>
          <a:blip r:embed="rId3"/>
          <a:stretch>
            <a:fillRect/>
          </a:stretch>
        </p:blipFill>
        <p:spPr>
          <a:xfrm>
            <a:off x="6000760" y="1071552"/>
            <a:ext cx="2928958" cy="296448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24"/>
          <p:cNvSpPr txBox="1">
            <a:spLocks noGrp="1"/>
          </p:cNvSpPr>
          <p:nvPr>
            <p:ph type="title"/>
          </p:nvPr>
        </p:nvSpPr>
        <p:spPr>
          <a:xfrm>
            <a:off x="571472" y="214296"/>
            <a:ext cx="80670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latin typeface="Merriweather"/>
                <a:ea typeface="Merriweather"/>
                <a:cs typeface="Merriweather"/>
                <a:sym typeface="Merriweather"/>
              </a:rPr>
              <a:t>Thematic  Concerns</a:t>
            </a:r>
            <a:endParaRPr b="1"/>
          </a:p>
        </p:txBody>
      </p:sp>
      <p:grpSp>
        <p:nvGrpSpPr>
          <p:cNvPr id="8" name="Google Shape;1041;p24"/>
          <p:cNvGrpSpPr/>
          <p:nvPr/>
        </p:nvGrpSpPr>
        <p:grpSpPr>
          <a:xfrm>
            <a:off x="538500" y="1219201"/>
            <a:ext cx="2033236" cy="3092796"/>
            <a:chOff x="538500" y="1219201"/>
            <a:chExt cx="1819577" cy="3092796"/>
          </a:xfrm>
        </p:grpSpPr>
        <p:sp>
          <p:nvSpPr>
            <p:cNvPr id="1042" name="Google Shape;1042;p24"/>
            <p:cNvSpPr/>
            <p:nvPr/>
          </p:nvSpPr>
          <p:spPr>
            <a:xfrm rot="5400000">
              <a:off x="-98109" y="1855810"/>
              <a:ext cx="3092796" cy="1819577"/>
            </a:xfrm>
            <a:custGeom>
              <a:avLst/>
              <a:gdLst/>
              <a:ahLst/>
              <a:cxnLst/>
              <a:rect l="l" t="t" r="r" b="b"/>
              <a:pathLst>
                <a:path w="148710" h="29728" extrusionOk="0">
                  <a:moveTo>
                    <a:pt x="140652" y="0"/>
                  </a:moveTo>
                  <a:lnTo>
                    <a:pt x="70361" y="69"/>
                  </a:lnTo>
                  <a:lnTo>
                    <a:pt x="70" y="208"/>
                  </a:lnTo>
                  <a:lnTo>
                    <a:pt x="0" y="208"/>
                  </a:lnTo>
                  <a:lnTo>
                    <a:pt x="0" y="278"/>
                  </a:lnTo>
                  <a:lnTo>
                    <a:pt x="70" y="29728"/>
                  </a:lnTo>
                  <a:lnTo>
                    <a:pt x="139" y="347"/>
                  </a:lnTo>
                  <a:lnTo>
                    <a:pt x="139" y="347"/>
                  </a:lnTo>
                  <a:lnTo>
                    <a:pt x="70361" y="486"/>
                  </a:lnTo>
                  <a:lnTo>
                    <a:pt x="140447" y="555"/>
                  </a:lnTo>
                  <a:lnTo>
                    <a:pt x="140447" y="555"/>
                  </a:lnTo>
                  <a:lnTo>
                    <a:pt x="148151" y="15281"/>
                  </a:lnTo>
                  <a:lnTo>
                    <a:pt x="148151" y="15281"/>
                  </a:lnTo>
                  <a:lnTo>
                    <a:pt x="141072" y="28895"/>
                  </a:lnTo>
                  <a:lnTo>
                    <a:pt x="141072" y="28895"/>
                  </a:lnTo>
                  <a:lnTo>
                    <a:pt x="73973" y="28964"/>
                  </a:lnTo>
                  <a:lnTo>
                    <a:pt x="40355" y="29033"/>
                  </a:lnTo>
                  <a:lnTo>
                    <a:pt x="6738" y="29172"/>
                  </a:lnTo>
                  <a:lnTo>
                    <a:pt x="40355" y="29311"/>
                  </a:lnTo>
                  <a:lnTo>
                    <a:pt x="73973" y="29381"/>
                  </a:lnTo>
                  <a:lnTo>
                    <a:pt x="141208" y="29450"/>
                  </a:lnTo>
                  <a:lnTo>
                    <a:pt x="141347" y="29450"/>
                  </a:lnTo>
                  <a:lnTo>
                    <a:pt x="141416" y="29311"/>
                  </a:lnTo>
                  <a:lnTo>
                    <a:pt x="148640" y="15420"/>
                  </a:lnTo>
                  <a:lnTo>
                    <a:pt x="148710" y="15281"/>
                  </a:lnTo>
                  <a:lnTo>
                    <a:pt x="148640" y="15142"/>
                  </a:lnTo>
                  <a:lnTo>
                    <a:pt x="140930" y="139"/>
                  </a:lnTo>
                  <a:lnTo>
                    <a:pt x="140791" y="0"/>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4"/>
            <p:cNvSpPr/>
            <p:nvPr/>
          </p:nvSpPr>
          <p:spPr>
            <a:xfrm>
              <a:off x="665589" y="1930920"/>
              <a:ext cx="1565400" cy="10290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endParaRPr sz="1200">
                <a:solidFill>
                  <a:schemeClr val="dk1"/>
                </a:solidFill>
                <a:latin typeface="Livvic"/>
                <a:ea typeface="Livvic"/>
                <a:cs typeface="Livvic"/>
                <a:sym typeface="Livvic"/>
              </a:endParaRPr>
            </a:p>
          </p:txBody>
        </p:sp>
        <p:sp>
          <p:nvSpPr>
            <p:cNvPr id="1044" name="Google Shape;1044;p24"/>
            <p:cNvSpPr txBox="1"/>
            <p:nvPr/>
          </p:nvSpPr>
          <p:spPr>
            <a:xfrm>
              <a:off x="695869" y="2714626"/>
              <a:ext cx="1565400" cy="365700"/>
            </a:xfrm>
            <a:prstGeom prst="rect">
              <a:avLst/>
            </a:prstGeom>
            <a:noFill/>
            <a:ln>
              <a:noFill/>
            </a:ln>
          </p:spPr>
          <p:txBody>
            <a:bodyPr spcFirstLastPara="1" wrap="square" lIns="91425" tIns="91425" rIns="91425" bIns="91425" anchor="ctr" anchorCtr="0">
              <a:noAutofit/>
            </a:bodyPr>
            <a:lstStyle/>
            <a:p>
              <a:pPr lvl="0" algn="ctr"/>
              <a:r>
                <a:rPr lang="en-IN" sz="1800" dirty="0" smtClean="0">
                  <a:solidFill>
                    <a:schemeClr val="dk2"/>
                  </a:solidFill>
                  <a:latin typeface="Merriweather"/>
                  <a:ea typeface="Merriweather"/>
                  <a:cs typeface="Merriweather"/>
                  <a:sym typeface="Merriweather"/>
                </a:rPr>
                <a:t>Multicultural Perspectives</a:t>
              </a:r>
              <a:endParaRPr lang="en-IN" sz="1800" dirty="0">
                <a:solidFill>
                  <a:schemeClr val="dk2"/>
                </a:solidFill>
                <a:latin typeface="Merriweather"/>
                <a:ea typeface="Merriweather"/>
                <a:cs typeface="Merriweather"/>
                <a:sym typeface="Merriweather"/>
              </a:endParaRPr>
            </a:p>
          </p:txBody>
        </p:sp>
        <p:grpSp>
          <p:nvGrpSpPr>
            <p:cNvPr id="9" name="Google Shape;1046;p24"/>
            <p:cNvGrpSpPr/>
            <p:nvPr/>
          </p:nvGrpSpPr>
          <p:grpSpPr>
            <a:xfrm>
              <a:off x="1230030" y="3445817"/>
              <a:ext cx="436548" cy="556400"/>
              <a:chOff x="4896607" y="4260872"/>
              <a:chExt cx="278784" cy="355323"/>
            </a:xfrm>
          </p:grpSpPr>
          <p:sp>
            <p:nvSpPr>
              <p:cNvPr id="1047" name="Google Shape;1047;p24"/>
              <p:cNvSpPr/>
              <p:nvPr/>
            </p:nvSpPr>
            <p:spPr>
              <a:xfrm>
                <a:off x="4997700" y="4378151"/>
                <a:ext cx="10201" cy="16252"/>
              </a:xfrm>
              <a:custGeom>
                <a:avLst/>
                <a:gdLst/>
                <a:ahLst/>
                <a:cxnLst/>
                <a:rect l="l" t="t" r="r" b="b"/>
                <a:pathLst>
                  <a:path w="322" h="513" extrusionOk="0">
                    <a:moveTo>
                      <a:pt x="167" y="1"/>
                    </a:moveTo>
                    <a:cubicBezTo>
                      <a:pt x="72" y="1"/>
                      <a:pt x="0" y="72"/>
                      <a:pt x="0" y="168"/>
                    </a:cubicBezTo>
                    <a:lnTo>
                      <a:pt x="0" y="346"/>
                    </a:lnTo>
                    <a:cubicBezTo>
                      <a:pt x="0" y="430"/>
                      <a:pt x="72" y="513"/>
                      <a:pt x="167" y="513"/>
                    </a:cubicBezTo>
                    <a:cubicBezTo>
                      <a:pt x="250" y="513"/>
                      <a:pt x="322" y="430"/>
                      <a:pt x="322" y="346"/>
                    </a:cubicBezTo>
                    <a:lnTo>
                      <a:pt x="322" y="168"/>
                    </a:lnTo>
                    <a:cubicBezTo>
                      <a:pt x="322" y="72"/>
                      <a:pt x="250" y="1"/>
                      <a:pt x="1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4"/>
              <p:cNvSpPr/>
              <p:nvPr/>
            </p:nvSpPr>
            <p:spPr>
              <a:xfrm>
                <a:off x="5064830" y="4378151"/>
                <a:ext cx="10233" cy="16252"/>
              </a:xfrm>
              <a:custGeom>
                <a:avLst/>
                <a:gdLst/>
                <a:ahLst/>
                <a:cxnLst/>
                <a:rect l="l" t="t" r="r" b="b"/>
                <a:pathLst>
                  <a:path w="323" h="513" extrusionOk="0">
                    <a:moveTo>
                      <a:pt x="156" y="1"/>
                    </a:moveTo>
                    <a:cubicBezTo>
                      <a:pt x="72" y="1"/>
                      <a:pt x="1" y="72"/>
                      <a:pt x="1" y="168"/>
                    </a:cubicBezTo>
                    <a:lnTo>
                      <a:pt x="1" y="346"/>
                    </a:lnTo>
                    <a:cubicBezTo>
                      <a:pt x="1" y="430"/>
                      <a:pt x="72" y="513"/>
                      <a:pt x="156" y="513"/>
                    </a:cubicBezTo>
                    <a:cubicBezTo>
                      <a:pt x="251" y="513"/>
                      <a:pt x="322" y="430"/>
                      <a:pt x="322" y="346"/>
                    </a:cubicBezTo>
                    <a:lnTo>
                      <a:pt x="322" y="168"/>
                    </a:lnTo>
                    <a:cubicBezTo>
                      <a:pt x="322" y="72"/>
                      <a:pt x="251" y="1"/>
                      <a:pt x="1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4"/>
              <p:cNvSpPr/>
              <p:nvPr/>
            </p:nvSpPr>
            <p:spPr>
              <a:xfrm>
                <a:off x="5013160" y="4417498"/>
                <a:ext cx="46063" cy="15777"/>
              </a:xfrm>
              <a:custGeom>
                <a:avLst/>
                <a:gdLst/>
                <a:ahLst/>
                <a:cxnLst/>
                <a:rect l="l" t="t" r="r" b="b"/>
                <a:pathLst>
                  <a:path w="1454" h="498" extrusionOk="0">
                    <a:moveTo>
                      <a:pt x="188" y="0"/>
                    </a:moveTo>
                    <a:cubicBezTo>
                      <a:pt x="146" y="0"/>
                      <a:pt x="102" y="15"/>
                      <a:pt x="60" y="45"/>
                    </a:cubicBezTo>
                    <a:cubicBezTo>
                      <a:pt x="1" y="104"/>
                      <a:pt x="1" y="200"/>
                      <a:pt x="60" y="283"/>
                    </a:cubicBezTo>
                    <a:cubicBezTo>
                      <a:pt x="215" y="414"/>
                      <a:pt x="453" y="497"/>
                      <a:pt x="703" y="497"/>
                    </a:cubicBezTo>
                    <a:cubicBezTo>
                      <a:pt x="953" y="497"/>
                      <a:pt x="1215" y="414"/>
                      <a:pt x="1346" y="283"/>
                    </a:cubicBezTo>
                    <a:cubicBezTo>
                      <a:pt x="1453" y="200"/>
                      <a:pt x="1453" y="104"/>
                      <a:pt x="1370" y="45"/>
                    </a:cubicBezTo>
                    <a:cubicBezTo>
                      <a:pt x="1340" y="15"/>
                      <a:pt x="1301" y="0"/>
                      <a:pt x="1260" y="0"/>
                    </a:cubicBezTo>
                    <a:cubicBezTo>
                      <a:pt x="1218" y="0"/>
                      <a:pt x="1173" y="15"/>
                      <a:pt x="1132" y="45"/>
                    </a:cubicBezTo>
                    <a:cubicBezTo>
                      <a:pt x="1072" y="104"/>
                      <a:pt x="929" y="176"/>
                      <a:pt x="715" y="176"/>
                    </a:cubicBezTo>
                    <a:cubicBezTo>
                      <a:pt x="513" y="176"/>
                      <a:pt x="358" y="104"/>
                      <a:pt x="298" y="45"/>
                    </a:cubicBezTo>
                    <a:cubicBezTo>
                      <a:pt x="268" y="15"/>
                      <a:pt x="230" y="0"/>
                      <a:pt x="1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4"/>
              <p:cNvSpPr/>
              <p:nvPr/>
            </p:nvSpPr>
            <p:spPr>
              <a:xfrm>
                <a:off x="4896607" y="4260872"/>
                <a:ext cx="278784" cy="355323"/>
              </a:xfrm>
              <a:custGeom>
                <a:avLst/>
                <a:gdLst/>
                <a:ahLst/>
                <a:cxnLst/>
                <a:rect l="l" t="t" r="r" b="b"/>
                <a:pathLst>
                  <a:path w="8800" h="11216" extrusionOk="0">
                    <a:moveTo>
                      <a:pt x="4418" y="322"/>
                    </a:moveTo>
                    <a:cubicBezTo>
                      <a:pt x="5108" y="322"/>
                      <a:pt x="5751" y="441"/>
                      <a:pt x="6299" y="655"/>
                    </a:cubicBezTo>
                    <a:cubicBezTo>
                      <a:pt x="6454" y="715"/>
                      <a:pt x="6537" y="845"/>
                      <a:pt x="6537" y="1000"/>
                    </a:cubicBezTo>
                    <a:lnTo>
                      <a:pt x="6537" y="1441"/>
                    </a:lnTo>
                    <a:cubicBezTo>
                      <a:pt x="5978" y="1203"/>
                      <a:pt x="5227" y="1048"/>
                      <a:pt x="4418" y="1048"/>
                    </a:cubicBezTo>
                    <a:cubicBezTo>
                      <a:pt x="3596" y="1048"/>
                      <a:pt x="2870" y="1203"/>
                      <a:pt x="2287" y="1441"/>
                    </a:cubicBezTo>
                    <a:lnTo>
                      <a:pt x="2287" y="1000"/>
                    </a:lnTo>
                    <a:cubicBezTo>
                      <a:pt x="2287" y="845"/>
                      <a:pt x="2394" y="715"/>
                      <a:pt x="2525" y="655"/>
                    </a:cubicBezTo>
                    <a:cubicBezTo>
                      <a:pt x="3060" y="441"/>
                      <a:pt x="3715" y="322"/>
                      <a:pt x="4418" y="322"/>
                    </a:cubicBezTo>
                    <a:close/>
                    <a:moveTo>
                      <a:pt x="1870" y="4715"/>
                    </a:moveTo>
                    <a:cubicBezTo>
                      <a:pt x="1929" y="4715"/>
                      <a:pt x="1977" y="4763"/>
                      <a:pt x="1977" y="4822"/>
                    </a:cubicBezTo>
                    <a:cubicBezTo>
                      <a:pt x="1953" y="4882"/>
                      <a:pt x="1917" y="4929"/>
                      <a:pt x="1870" y="4929"/>
                    </a:cubicBezTo>
                    <a:cubicBezTo>
                      <a:pt x="1810" y="4929"/>
                      <a:pt x="1763" y="4882"/>
                      <a:pt x="1763" y="4822"/>
                    </a:cubicBezTo>
                    <a:cubicBezTo>
                      <a:pt x="1763" y="4763"/>
                      <a:pt x="1810" y="4715"/>
                      <a:pt x="1870" y="4715"/>
                    </a:cubicBezTo>
                    <a:close/>
                    <a:moveTo>
                      <a:pt x="6954" y="4715"/>
                    </a:moveTo>
                    <a:cubicBezTo>
                      <a:pt x="7013" y="4715"/>
                      <a:pt x="7061" y="4763"/>
                      <a:pt x="7061" y="4822"/>
                    </a:cubicBezTo>
                    <a:cubicBezTo>
                      <a:pt x="7061" y="4882"/>
                      <a:pt x="7013" y="4929"/>
                      <a:pt x="6954" y="4929"/>
                    </a:cubicBezTo>
                    <a:cubicBezTo>
                      <a:pt x="6894" y="4929"/>
                      <a:pt x="6859" y="4882"/>
                      <a:pt x="6859" y="4822"/>
                    </a:cubicBezTo>
                    <a:cubicBezTo>
                      <a:pt x="6859" y="4763"/>
                      <a:pt x="6894" y="4715"/>
                      <a:pt x="6954" y="4715"/>
                    </a:cubicBezTo>
                    <a:close/>
                    <a:moveTo>
                      <a:pt x="4382" y="1417"/>
                    </a:moveTo>
                    <a:cubicBezTo>
                      <a:pt x="6001" y="1417"/>
                      <a:pt x="7394" y="2072"/>
                      <a:pt x="7394" y="2822"/>
                    </a:cubicBezTo>
                    <a:cubicBezTo>
                      <a:pt x="7394" y="3143"/>
                      <a:pt x="7168" y="3382"/>
                      <a:pt x="6954" y="3536"/>
                    </a:cubicBezTo>
                    <a:lnTo>
                      <a:pt x="6656" y="3536"/>
                    </a:lnTo>
                    <a:cubicBezTo>
                      <a:pt x="6561" y="3536"/>
                      <a:pt x="6466" y="3453"/>
                      <a:pt x="6466" y="3346"/>
                    </a:cubicBezTo>
                    <a:lnTo>
                      <a:pt x="6466" y="2643"/>
                    </a:lnTo>
                    <a:cubicBezTo>
                      <a:pt x="6466" y="2500"/>
                      <a:pt x="6394" y="2286"/>
                      <a:pt x="6025" y="2096"/>
                    </a:cubicBezTo>
                    <a:cubicBezTo>
                      <a:pt x="6000" y="2081"/>
                      <a:pt x="5973" y="2074"/>
                      <a:pt x="5947" y="2074"/>
                    </a:cubicBezTo>
                    <a:cubicBezTo>
                      <a:pt x="5888" y="2074"/>
                      <a:pt x="5832" y="2109"/>
                      <a:pt x="5799" y="2167"/>
                    </a:cubicBezTo>
                    <a:cubicBezTo>
                      <a:pt x="5751" y="2250"/>
                      <a:pt x="5787" y="2346"/>
                      <a:pt x="5870" y="2393"/>
                    </a:cubicBezTo>
                    <a:cubicBezTo>
                      <a:pt x="6037" y="2489"/>
                      <a:pt x="6144" y="2572"/>
                      <a:pt x="6144" y="2643"/>
                    </a:cubicBezTo>
                    <a:lnTo>
                      <a:pt x="6144" y="3346"/>
                    </a:lnTo>
                    <a:cubicBezTo>
                      <a:pt x="6144" y="3632"/>
                      <a:pt x="6382" y="3870"/>
                      <a:pt x="6656" y="3870"/>
                    </a:cubicBezTo>
                    <a:lnTo>
                      <a:pt x="6930" y="3870"/>
                    </a:lnTo>
                    <a:cubicBezTo>
                      <a:pt x="7001" y="3870"/>
                      <a:pt x="7073" y="3893"/>
                      <a:pt x="7132" y="3953"/>
                    </a:cubicBezTo>
                    <a:cubicBezTo>
                      <a:pt x="7192" y="4013"/>
                      <a:pt x="7216" y="4096"/>
                      <a:pt x="7216" y="4167"/>
                    </a:cubicBezTo>
                    <a:cubicBezTo>
                      <a:pt x="7192" y="4298"/>
                      <a:pt x="7061" y="4417"/>
                      <a:pt x="6918" y="4417"/>
                    </a:cubicBezTo>
                    <a:lnTo>
                      <a:pt x="6835" y="4417"/>
                    </a:lnTo>
                    <a:lnTo>
                      <a:pt x="6835" y="4394"/>
                    </a:lnTo>
                    <a:cubicBezTo>
                      <a:pt x="6835" y="4298"/>
                      <a:pt x="6763" y="4227"/>
                      <a:pt x="6680" y="4227"/>
                    </a:cubicBezTo>
                    <a:cubicBezTo>
                      <a:pt x="6585" y="4227"/>
                      <a:pt x="6513" y="4298"/>
                      <a:pt x="6513" y="4394"/>
                    </a:cubicBezTo>
                    <a:cubicBezTo>
                      <a:pt x="6537" y="5227"/>
                      <a:pt x="6049" y="5977"/>
                      <a:pt x="5287" y="6322"/>
                    </a:cubicBezTo>
                    <a:lnTo>
                      <a:pt x="4573" y="6037"/>
                    </a:lnTo>
                    <a:lnTo>
                      <a:pt x="4573" y="5977"/>
                    </a:lnTo>
                    <a:cubicBezTo>
                      <a:pt x="4573" y="5894"/>
                      <a:pt x="4501" y="5822"/>
                      <a:pt x="4418" y="5822"/>
                    </a:cubicBezTo>
                    <a:cubicBezTo>
                      <a:pt x="4323" y="5822"/>
                      <a:pt x="4251" y="5894"/>
                      <a:pt x="4251" y="5977"/>
                    </a:cubicBezTo>
                    <a:lnTo>
                      <a:pt x="4251" y="6037"/>
                    </a:lnTo>
                    <a:lnTo>
                      <a:pt x="3537" y="6322"/>
                    </a:lnTo>
                    <a:cubicBezTo>
                      <a:pt x="2775" y="5977"/>
                      <a:pt x="2287" y="5227"/>
                      <a:pt x="2287" y="4394"/>
                    </a:cubicBezTo>
                    <a:cubicBezTo>
                      <a:pt x="2287" y="4298"/>
                      <a:pt x="2215" y="4227"/>
                      <a:pt x="2120" y="4227"/>
                    </a:cubicBezTo>
                    <a:cubicBezTo>
                      <a:pt x="2037" y="4227"/>
                      <a:pt x="1953" y="4298"/>
                      <a:pt x="1953" y="4394"/>
                    </a:cubicBezTo>
                    <a:lnTo>
                      <a:pt x="1953" y="4405"/>
                    </a:lnTo>
                    <a:lnTo>
                      <a:pt x="1858" y="4405"/>
                    </a:lnTo>
                    <a:cubicBezTo>
                      <a:pt x="1775" y="4405"/>
                      <a:pt x="1703" y="4370"/>
                      <a:pt x="1644" y="4310"/>
                    </a:cubicBezTo>
                    <a:cubicBezTo>
                      <a:pt x="1584" y="4251"/>
                      <a:pt x="1572" y="4179"/>
                      <a:pt x="1572" y="4108"/>
                    </a:cubicBezTo>
                    <a:cubicBezTo>
                      <a:pt x="1584" y="3977"/>
                      <a:pt x="1715" y="3858"/>
                      <a:pt x="1870" y="3858"/>
                    </a:cubicBezTo>
                    <a:lnTo>
                      <a:pt x="2108" y="3858"/>
                    </a:lnTo>
                    <a:cubicBezTo>
                      <a:pt x="2394" y="3858"/>
                      <a:pt x="2632" y="3620"/>
                      <a:pt x="2632" y="3334"/>
                    </a:cubicBezTo>
                    <a:lnTo>
                      <a:pt x="2632" y="2631"/>
                    </a:lnTo>
                    <a:cubicBezTo>
                      <a:pt x="2632" y="2560"/>
                      <a:pt x="2751" y="2405"/>
                      <a:pt x="3084" y="2286"/>
                    </a:cubicBezTo>
                    <a:cubicBezTo>
                      <a:pt x="3430" y="2155"/>
                      <a:pt x="3906" y="2096"/>
                      <a:pt x="4394" y="2096"/>
                    </a:cubicBezTo>
                    <a:cubicBezTo>
                      <a:pt x="4692" y="2096"/>
                      <a:pt x="4989" y="2131"/>
                      <a:pt x="5251" y="2167"/>
                    </a:cubicBezTo>
                    <a:cubicBezTo>
                      <a:pt x="5264" y="2171"/>
                      <a:pt x="5276" y="2172"/>
                      <a:pt x="5289" y="2172"/>
                    </a:cubicBezTo>
                    <a:cubicBezTo>
                      <a:pt x="5361" y="2172"/>
                      <a:pt x="5432" y="2117"/>
                      <a:pt x="5442" y="2036"/>
                    </a:cubicBezTo>
                    <a:cubicBezTo>
                      <a:pt x="5454" y="1953"/>
                      <a:pt x="5394" y="1858"/>
                      <a:pt x="5299" y="1846"/>
                    </a:cubicBezTo>
                    <a:cubicBezTo>
                      <a:pt x="5025" y="1786"/>
                      <a:pt x="4704" y="1774"/>
                      <a:pt x="4394" y="1774"/>
                    </a:cubicBezTo>
                    <a:cubicBezTo>
                      <a:pt x="3858" y="1774"/>
                      <a:pt x="3358" y="1846"/>
                      <a:pt x="2965" y="1988"/>
                    </a:cubicBezTo>
                    <a:cubicBezTo>
                      <a:pt x="2418" y="2203"/>
                      <a:pt x="2298" y="2453"/>
                      <a:pt x="2298" y="2643"/>
                    </a:cubicBezTo>
                    <a:lnTo>
                      <a:pt x="2298" y="3346"/>
                    </a:lnTo>
                    <a:cubicBezTo>
                      <a:pt x="2298" y="3453"/>
                      <a:pt x="2215" y="3536"/>
                      <a:pt x="2108" y="3536"/>
                    </a:cubicBezTo>
                    <a:lnTo>
                      <a:pt x="1810" y="3536"/>
                    </a:lnTo>
                    <a:cubicBezTo>
                      <a:pt x="1596" y="3382"/>
                      <a:pt x="1382" y="3143"/>
                      <a:pt x="1382" y="2822"/>
                    </a:cubicBezTo>
                    <a:cubicBezTo>
                      <a:pt x="1382" y="2048"/>
                      <a:pt x="2751" y="1417"/>
                      <a:pt x="4382" y="1417"/>
                    </a:cubicBezTo>
                    <a:close/>
                    <a:moveTo>
                      <a:pt x="4394" y="6322"/>
                    </a:moveTo>
                    <a:lnTo>
                      <a:pt x="4977" y="6560"/>
                    </a:lnTo>
                    <a:lnTo>
                      <a:pt x="4668" y="6894"/>
                    </a:lnTo>
                    <a:cubicBezTo>
                      <a:pt x="4590" y="6965"/>
                      <a:pt x="4498" y="7001"/>
                      <a:pt x="4406" y="7001"/>
                    </a:cubicBezTo>
                    <a:cubicBezTo>
                      <a:pt x="4314" y="7001"/>
                      <a:pt x="4221" y="6965"/>
                      <a:pt x="4144" y="6894"/>
                    </a:cubicBezTo>
                    <a:lnTo>
                      <a:pt x="3811" y="6560"/>
                    </a:lnTo>
                    <a:lnTo>
                      <a:pt x="4394" y="6322"/>
                    </a:lnTo>
                    <a:close/>
                    <a:moveTo>
                      <a:pt x="4406" y="0"/>
                    </a:moveTo>
                    <a:cubicBezTo>
                      <a:pt x="3680" y="0"/>
                      <a:pt x="2989" y="119"/>
                      <a:pt x="2406" y="345"/>
                    </a:cubicBezTo>
                    <a:cubicBezTo>
                      <a:pt x="2132" y="441"/>
                      <a:pt x="1953" y="703"/>
                      <a:pt x="1953" y="1000"/>
                    </a:cubicBezTo>
                    <a:lnTo>
                      <a:pt x="1953" y="1607"/>
                    </a:lnTo>
                    <a:cubicBezTo>
                      <a:pt x="1406" y="1917"/>
                      <a:pt x="1072" y="2334"/>
                      <a:pt x="1072" y="2798"/>
                    </a:cubicBezTo>
                    <a:cubicBezTo>
                      <a:pt x="1072" y="3096"/>
                      <a:pt x="1215" y="3393"/>
                      <a:pt x="1489" y="3643"/>
                    </a:cubicBezTo>
                    <a:cubicBezTo>
                      <a:pt x="1358" y="3751"/>
                      <a:pt x="1286" y="3882"/>
                      <a:pt x="1275" y="4048"/>
                    </a:cubicBezTo>
                    <a:cubicBezTo>
                      <a:pt x="1251" y="4215"/>
                      <a:pt x="1310" y="4394"/>
                      <a:pt x="1417" y="4513"/>
                    </a:cubicBezTo>
                    <a:cubicBezTo>
                      <a:pt x="1453" y="4536"/>
                      <a:pt x="1477" y="4572"/>
                      <a:pt x="1513" y="4584"/>
                    </a:cubicBezTo>
                    <a:cubicBezTo>
                      <a:pt x="1465" y="4644"/>
                      <a:pt x="1453" y="4715"/>
                      <a:pt x="1453" y="4810"/>
                    </a:cubicBezTo>
                    <a:cubicBezTo>
                      <a:pt x="1453" y="5048"/>
                      <a:pt x="1644" y="5239"/>
                      <a:pt x="1882" y="5239"/>
                    </a:cubicBezTo>
                    <a:cubicBezTo>
                      <a:pt x="1965" y="5239"/>
                      <a:pt x="2048" y="5203"/>
                      <a:pt x="2120" y="5167"/>
                    </a:cubicBezTo>
                    <a:cubicBezTo>
                      <a:pt x="2346" y="5798"/>
                      <a:pt x="2822" y="6334"/>
                      <a:pt x="3453" y="6620"/>
                    </a:cubicBezTo>
                    <a:lnTo>
                      <a:pt x="3930" y="7096"/>
                    </a:lnTo>
                    <a:cubicBezTo>
                      <a:pt x="4073" y="7227"/>
                      <a:pt x="4251" y="7311"/>
                      <a:pt x="4430" y="7311"/>
                    </a:cubicBezTo>
                    <a:cubicBezTo>
                      <a:pt x="4608" y="7311"/>
                      <a:pt x="4787" y="7227"/>
                      <a:pt x="4918" y="7096"/>
                    </a:cubicBezTo>
                    <a:lnTo>
                      <a:pt x="5394" y="6620"/>
                    </a:lnTo>
                    <a:lnTo>
                      <a:pt x="5477" y="6572"/>
                    </a:lnTo>
                    <a:lnTo>
                      <a:pt x="5477" y="7144"/>
                    </a:lnTo>
                    <a:cubicBezTo>
                      <a:pt x="5477" y="7442"/>
                      <a:pt x="5692" y="7727"/>
                      <a:pt x="5978" y="7811"/>
                    </a:cubicBezTo>
                    <a:lnTo>
                      <a:pt x="6942" y="8096"/>
                    </a:lnTo>
                    <a:cubicBezTo>
                      <a:pt x="6573" y="8513"/>
                      <a:pt x="5537" y="9597"/>
                      <a:pt x="4406" y="10180"/>
                    </a:cubicBezTo>
                    <a:cubicBezTo>
                      <a:pt x="3275" y="9608"/>
                      <a:pt x="2251" y="8525"/>
                      <a:pt x="1882" y="8096"/>
                    </a:cubicBezTo>
                    <a:lnTo>
                      <a:pt x="2846" y="7811"/>
                    </a:lnTo>
                    <a:cubicBezTo>
                      <a:pt x="3144" y="7727"/>
                      <a:pt x="3334" y="7453"/>
                      <a:pt x="3334" y="7144"/>
                    </a:cubicBezTo>
                    <a:lnTo>
                      <a:pt x="3334" y="7013"/>
                    </a:lnTo>
                    <a:cubicBezTo>
                      <a:pt x="3334" y="6918"/>
                      <a:pt x="3263" y="6846"/>
                      <a:pt x="3180" y="6846"/>
                    </a:cubicBezTo>
                    <a:cubicBezTo>
                      <a:pt x="3084" y="6846"/>
                      <a:pt x="3013" y="6918"/>
                      <a:pt x="3013" y="7013"/>
                    </a:cubicBezTo>
                    <a:lnTo>
                      <a:pt x="3013" y="7144"/>
                    </a:lnTo>
                    <a:cubicBezTo>
                      <a:pt x="3013" y="7311"/>
                      <a:pt x="2906" y="7442"/>
                      <a:pt x="2739" y="7489"/>
                    </a:cubicBezTo>
                    <a:lnTo>
                      <a:pt x="882" y="8037"/>
                    </a:lnTo>
                    <a:cubicBezTo>
                      <a:pt x="358" y="8180"/>
                      <a:pt x="1" y="8680"/>
                      <a:pt x="1" y="9216"/>
                    </a:cubicBezTo>
                    <a:lnTo>
                      <a:pt x="1" y="11061"/>
                    </a:lnTo>
                    <a:cubicBezTo>
                      <a:pt x="1" y="11144"/>
                      <a:pt x="84" y="11216"/>
                      <a:pt x="167" y="11216"/>
                    </a:cubicBezTo>
                    <a:cubicBezTo>
                      <a:pt x="263" y="11216"/>
                      <a:pt x="334" y="11144"/>
                      <a:pt x="334" y="11061"/>
                    </a:cubicBezTo>
                    <a:lnTo>
                      <a:pt x="334" y="9216"/>
                    </a:lnTo>
                    <a:cubicBezTo>
                      <a:pt x="334" y="8823"/>
                      <a:pt x="596" y="8465"/>
                      <a:pt x="977" y="8358"/>
                    </a:cubicBezTo>
                    <a:lnTo>
                      <a:pt x="1513" y="8192"/>
                    </a:lnTo>
                    <a:cubicBezTo>
                      <a:pt x="1775" y="8525"/>
                      <a:pt x="2965" y="9847"/>
                      <a:pt x="4323" y="10501"/>
                    </a:cubicBezTo>
                    <a:cubicBezTo>
                      <a:pt x="4346" y="10525"/>
                      <a:pt x="4370" y="10525"/>
                      <a:pt x="4394" y="10525"/>
                    </a:cubicBezTo>
                    <a:cubicBezTo>
                      <a:pt x="4430" y="10525"/>
                      <a:pt x="4442" y="10525"/>
                      <a:pt x="4465" y="10501"/>
                    </a:cubicBezTo>
                    <a:cubicBezTo>
                      <a:pt x="5823" y="9847"/>
                      <a:pt x="7013" y="8525"/>
                      <a:pt x="7287" y="8192"/>
                    </a:cubicBezTo>
                    <a:lnTo>
                      <a:pt x="7823" y="8358"/>
                    </a:lnTo>
                    <a:cubicBezTo>
                      <a:pt x="8192" y="8465"/>
                      <a:pt x="8454" y="8823"/>
                      <a:pt x="8454" y="9216"/>
                    </a:cubicBezTo>
                    <a:lnTo>
                      <a:pt x="8454" y="11061"/>
                    </a:lnTo>
                    <a:cubicBezTo>
                      <a:pt x="8454" y="11144"/>
                      <a:pt x="8537" y="11216"/>
                      <a:pt x="8621" y="11216"/>
                    </a:cubicBezTo>
                    <a:cubicBezTo>
                      <a:pt x="8716" y="11216"/>
                      <a:pt x="8787" y="11144"/>
                      <a:pt x="8787" y="11061"/>
                    </a:cubicBezTo>
                    <a:lnTo>
                      <a:pt x="8787" y="9216"/>
                    </a:lnTo>
                    <a:cubicBezTo>
                      <a:pt x="8799" y="8692"/>
                      <a:pt x="8442" y="8215"/>
                      <a:pt x="7930" y="8049"/>
                    </a:cubicBezTo>
                    <a:lnTo>
                      <a:pt x="6061" y="7501"/>
                    </a:lnTo>
                    <a:cubicBezTo>
                      <a:pt x="5918" y="7453"/>
                      <a:pt x="5799" y="7311"/>
                      <a:pt x="5799" y="7156"/>
                    </a:cubicBezTo>
                    <a:lnTo>
                      <a:pt x="5799" y="6394"/>
                    </a:lnTo>
                    <a:cubicBezTo>
                      <a:pt x="6228" y="6096"/>
                      <a:pt x="6561" y="5668"/>
                      <a:pt x="6716" y="5179"/>
                    </a:cubicBezTo>
                    <a:cubicBezTo>
                      <a:pt x="6799" y="5215"/>
                      <a:pt x="6870" y="5251"/>
                      <a:pt x="6954" y="5251"/>
                    </a:cubicBezTo>
                    <a:cubicBezTo>
                      <a:pt x="7192" y="5251"/>
                      <a:pt x="7394" y="5060"/>
                      <a:pt x="7394" y="4822"/>
                    </a:cubicBezTo>
                    <a:cubicBezTo>
                      <a:pt x="7394" y="4727"/>
                      <a:pt x="7359" y="4655"/>
                      <a:pt x="7335" y="4596"/>
                    </a:cubicBezTo>
                    <a:cubicBezTo>
                      <a:pt x="7466" y="4489"/>
                      <a:pt x="7549" y="4346"/>
                      <a:pt x="7573" y="4179"/>
                    </a:cubicBezTo>
                    <a:cubicBezTo>
                      <a:pt x="7585" y="4013"/>
                      <a:pt x="7525" y="3834"/>
                      <a:pt x="7418" y="3715"/>
                    </a:cubicBezTo>
                    <a:cubicBezTo>
                      <a:pt x="7406" y="3691"/>
                      <a:pt x="7371" y="3679"/>
                      <a:pt x="7347" y="3643"/>
                    </a:cubicBezTo>
                    <a:cubicBezTo>
                      <a:pt x="7609" y="3393"/>
                      <a:pt x="7752" y="3096"/>
                      <a:pt x="7752" y="2798"/>
                    </a:cubicBezTo>
                    <a:cubicBezTo>
                      <a:pt x="7752" y="2334"/>
                      <a:pt x="7418" y="1917"/>
                      <a:pt x="6870" y="1607"/>
                    </a:cubicBezTo>
                    <a:lnTo>
                      <a:pt x="6870" y="1000"/>
                    </a:lnTo>
                    <a:cubicBezTo>
                      <a:pt x="6870" y="715"/>
                      <a:pt x="6692" y="453"/>
                      <a:pt x="6418" y="345"/>
                    </a:cubicBezTo>
                    <a:cubicBezTo>
                      <a:pt x="5835" y="119"/>
                      <a:pt x="5144" y="0"/>
                      <a:pt x="4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4"/>
              <p:cNvSpPr/>
              <p:nvPr/>
            </p:nvSpPr>
            <p:spPr>
              <a:xfrm>
                <a:off x="4992030" y="4361203"/>
                <a:ext cx="21923" cy="10581"/>
              </a:xfrm>
              <a:custGeom>
                <a:avLst/>
                <a:gdLst/>
                <a:ahLst/>
                <a:cxnLst/>
                <a:rect l="l" t="t" r="r" b="b"/>
                <a:pathLst>
                  <a:path w="692" h="334" extrusionOk="0">
                    <a:moveTo>
                      <a:pt x="168" y="0"/>
                    </a:moveTo>
                    <a:cubicBezTo>
                      <a:pt x="72" y="0"/>
                      <a:pt x="1" y="72"/>
                      <a:pt x="1" y="167"/>
                    </a:cubicBezTo>
                    <a:cubicBezTo>
                      <a:pt x="1" y="250"/>
                      <a:pt x="72" y="334"/>
                      <a:pt x="168" y="334"/>
                    </a:cubicBezTo>
                    <a:lnTo>
                      <a:pt x="525" y="334"/>
                    </a:lnTo>
                    <a:cubicBezTo>
                      <a:pt x="608" y="334"/>
                      <a:pt x="691" y="250"/>
                      <a:pt x="691" y="167"/>
                    </a:cubicBezTo>
                    <a:cubicBezTo>
                      <a:pt x="691" y="72"/>
                      <a:pt x="608" y="0"/>
                      <a:pt x="5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4"/>
              <p:cNvSpPr/>
              <p:nvPr/>
            </p:nvSpPr>
            <p:spPr>
              <a:xfrm>
                <a:off x="5059191" y="4361203"/>
                <a:ext cx="21511" cy="10581"/>
              </a:xfrm>
              <a:custGeom>
                <a:avLst/>
                <a:gdLst/>
                <a:ahLst/>
                <a:cxnLst/>
                <a:rect l="l" t="t" r="r" b="b"/>
                <a:pathLst>
                  <a:path w="679" h="334" extrusionOk="0">
                    <a:moveTo>
                      <a:pt x="155" y="0"/>
                    </a:moveTo>
                    <a:cubicBezTo>
                      <a:pt x="72" y="0"/>
                      <a:pt x="0" y="72"/>
                      <a:pt x="0" y="167"/>
                    </a:cubicBezTo>
                    <a:cubicBezTo>
                      <a:pt x="0" y="250"/>
                      <a:pt x="72" y="334"/>
                      <a:pt x="155" y="334"/>
                    </a:cubicBezTo>
                    <a:lnTo>
                      <a:pt x="512" y="334"/>
                    </a:lnTo>
                    <a:cubicBezTo>
                      <a:pt x="607" y="334"/>
                      <a:pt x="679" y="250"/>
                      <a:pt x="679" y="167"/>
                    </a:cubicBezTo>
                    <a:cubicBezTo>
                      <a:pt x="679" y="72"/>
                      <a:pt x="607" y="0"/>
                      <a:pt x="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Rectangle 55"/>
          <p:cNvSpPr/>
          <p:nvPr/>
        </p:nvSpPr>
        <p:spPr>
          <a:xfrm>
            <a:off x="3857620" y="1000114"/>
            <a:ext cx="5000660" cy="3970318"/>
          </a:xfrm>
          <a:prstGeom prst="rect">
            <a:avLst/>
          </a:prstGeom>
        </p:spPr>
        <p:txBody>
          <a:bodyPr wrap="square">
            <a:spAutoFit/>
          </a:bodyPr>
          <a:lstStyle/>
          <a:p>
            <a:pPr>
              <a:buSzPts val="1100"/>
              <a:buFont typeface="Arial" pitchFamily="34" charset="0"/>
              <a:buChar char="•"/>
            </a:pPr>
            <a:r>
              <a:rPr lang="en-IN" b="1" dirty="0" smtClean="0"/>
              <a:t> “She had, at last come to the right place." </a:t>
            </a:r>
            <a:r>
              <a:rPr lang="en-IN" b="1" dirty="0" smtClean="0"/>
              <a:t>(</a:t>
            </a:r>
            <a:r>
              <a:rPr lang="en-IN" b="1" i="1" dirty="0" smtClean="0"/>
              <a:t>Heat and Dust </a:t>
            </a:r>
            <a:r>
              <a:rPr lang="en-IN" b="1" dirty="0" smtClean="0"/>
              <a:t>19</a:t>
            </a:r>
            <a:r>
              <a:rPr lang="en-IN" b="1" dirty="0" smtClean="0"/>
              <a:t>)</a:t>
            </a:r>
          </a:p>
          <a:p>
            <a:pPr lvl="0">
              <a:buSzPts val="1100"/>
              <a:buFont typeface="Arial" pitchFamily="34" charset="0"/>
              <a:buChar char="•"/>
            </a:pPr>
            <a:endParaRPr lang="en-IN" b="1" dirty="0" smtClean="0"/>
          </a:p>
          <a:p>
            <a:pPr lvl="0">
              <a:buSzPts val="1100"/>
              <a:buFont typeface="Arial" pitchFamily="34" charset="0"/>
              <a:buChar char="•"/>
            </a:pPr>
            <a:r>
              <a:rPr lang="en-IN" b="1" dirty="0" smtClean="0"/>
              <a:t>“I don’t know India. It’s true I don’t, but what’s that got to do with it? People can still be friends, can’t they, even if it is India.” </a:t>
            </a:r>
            <a:r>
              <a:rPr lang="en-IN" b="1" dirty="0" smtClean="0"/>
              <a:t>(</a:t>
            </a:r>
            <a:r>
              <a:rPr lang="en-IN" b="1" i="1" dirty="0" smtClean="0"/>
              <a:t>Heat and Dust </a:t>
            </a:r>
            <a:r>
              <a:rPr lang="en-IN" b="1" dirty="0" smtClean="0"/>
              <a:t>103</a:t>
            </a:r>
            <a:r>
              <a:rPr lang="en-IN" b="1" dirty="0" smtClean="0"/>
              <a:t>)</a:t>
            </a:r>
          </a:p>
          <a:p>
            <a:pPr lvl="0">
              <a:buSzPts val="1100"/>
            </a:pPr>
            <a:endParaRPr lang="en-IN" b="1" dirty="0" smtClean="0"/>
          </a:p>
          <a:p>
            <a:pPr lvl="0">
              <a:buSzPts val="1100"/>
              <a:buFont typeface="Arial" pitchFamily="34" charset="0"/>
              <a:buChar char="•"/>
            </a:pPr>
            <a:r>
              <a:rPr lang="en-IN" b="1" dirty="0" smtClean="0"/>
              <a:t>“It’s part of their religion, isn’t? I thought one wasn’t supposed to meddle with that….And quite apart from religion, it is their culture and who are we to interfere with anyone’s culture, especially an ancient one like theirs</a:t>
            </a:r>
            <a:r>
              <a:rPr lang="en-IN" b="1" dirty="0" smtClean="0"/>
              <a:t>.”(</a:t>
            </a:r>
            <a:r>
              <a:rPr lang="en-IN" b="1" i="1" dirty="0" smtClean="0"/>
              <a:t>Heat and Dust</a:t>
            </a:r>
            <a:r>
              <a:rPr lang="en-IN" b="1" dirty="0" smtClean="0"/>
              <a:t> </a:t>
            </a:r>
            <a:r>
              <a:rPr lang="en-IN" b="1" dirty="0" smtClean="0"/>
              <a:t>58)</a:t>
            </a:r>
          </a:p>
          <a:p>
            <a:pPr lvl="0">
              <a:buSzPts val="1100"/>
            </a:pPr>
            <a:endParaRPr lang="en-IN" b="1" dirty="0" smtClean="0"/>
          </a:p>
          <a:p>
            <a:pPr lvl="0">
              <a:buSzPts val="1100"/>
              <a:buFont typeface="Arial" pitchFamily="34" charset="0"/>
              <a:buChar char="•"/>
            </a:pPr>
            <a:endParaRPr lang="en-IN" b="1" dirty="0" smtClean="0"/>
          </a:p>
          <a:p>
            <a:pPr lvl="0">
              <a:buSzPts val="1100"/>
              <a:buFont typeface="Arial" pitchFamily="34" charset="0"/>
              <a:buChar char="•"/>
            </a:pPr>
            <a:r>
              <a:rPr lang="en-IN" b="1" dirty="0" smtClean="0"/>
              <a:t>“There are many ways of loving India, many things to love her for-the scenery, the history, the poetry, the music and indeed the physical beauty of the men and women.” </a:t>
            </a:r>
            <a:r>
              <a:rPr lang="en-IN" b="1" dirty="0" smtClean="0"/>
              <a:t>(</a:t>
            </a:r>
            <a:r>
              <a:rPr lang="en-IN" b="1" i="1" dirty="0" smtClean="0"/>
              <a:t>Heat and Dust</a:t>
            </a:r>
            <a:r>
              <a:rPr lang="en-IN" b="1" dirty="0" smtClean="0"/>
              <a:t> </a:t>
            </a:r>
            <a:r>
              <a:rPr lang="en-IN" b="1" dirty="0" smtClean="0"/>
              <a:t>170)</a:t>
            </a:r>
            <a:endParaRPr lang="en-IN" dirty="0"/>
          </a:p>
        </p:txBody>
      </p:sp>
      <p:sp>
        <p:nvSpPr>
          <p:cNvPr id="57" name="Rectangle 56"/>
          <p:cNvSpPr/>
          <p:nvPr/>
        </p:nvSpPr>
        <p:spPr>
          <a:xfrm>
            <a:off x="5715008" y="571486"/>
            <a:ext cx="928694" cy="338554"/>
          </a:xfrm>
          <a:prstGeom prst="rect">
            <a:avLst/>
          </a:prstGeom>
        </p:spPr>
        <p:txBody>
          <a:bodyPr wrap="square">
            <a:spAutoFit/>
          </a:bodyPr>
          <a:lstStyle/>
          <a:p>
            <a:pPr lvl="0" algn="ctr"/>
            <a:r>
              <a:rPr lang="en-IN" sz="1600" b="1" dirty="0" smtClean="0">
                <a:solidFill>
                  <a:schemeClr val="dk2"/>
                </a:solidFill>
                <a:latin typeface="Merriweather"/>
                <a:ea typeface="Merriweather"/>
                <a:cs typeface="Merriweather"/>
                <a:sym typeface="Merriweather"/>
              </a:rPr>
              <a:t>Olivia</a:t>
            </a:r>
            <a:endParaRPr lang="en-IN" sz="1600" b="1" dirty="0">
              <a:solidFill>
                <a:schemeClr val="dk2"/>
              </a:solidFill>
              <a:latin typeface="Merriweather"/>
              <a:ea typeface="Merriweather"/>
              <a:cs typeface="Merriweather"/>
              <a:sym typeface="Merriweather"/>
            </a:endParaRPr>
          </a:p>
        </p:txBody>
      </p:sp>
      <p:sp>
        <p:nvSpPr>
          <p:cNvPr id="59" name="Rectangle 58"/>
          <p:cNvSpPr/>
          <p:nvPr/>
        </p:nvSpPr>
        <p:spPr>
          <a:xfrm>
            <a:off x="5500694" y="3643320"/>
            <a:ext cx="1511953" cy="307777"/>
          </a:xfrm>
          <a:prstGeom prst="rect">
            <a:avLst/>
          </a:prstGeom>
        </p:spPr>
        <p:txBody>
          <a:bodyPr wrap="none">
            <a:spAutoFit/>
          </a:bodyPr>
          <a:lstStyle/>
          <a:p>
            <a:pPr lvl="0" algn="ctr"/>
            <a:r>
              <a:rPr lang="en-US" b="1" dirty="0" smtClean="0">
                <a:solidFill>
                  <a:schemeClr val="dk2"/>
                </a:solidFill>
                <a:latin typeface="Merriweather"/>
                <a:ea typeface="Merriweather"/>
                <a:cs typeface="Merriweather"/>
                <a:sym typeface="Merriweather"/>
              </a:rPr>
              <a:t>Major </a:t>
            </a:r>
            <a:r>
              <a:rPr lang="en-US" b="1" dirty="0" err="1" smtClean="0">
                <a:solidFill>
                  <a:schemeClr val="dk2"/>
                </a:solidFill>
                <a:latin typeface="Merriweather"/>
                <a:ea typeface="Merriweather"/>
                <a:cs typeface="Merriweather"/>
                <a:sym typeface="Merriweather"/>
              </a:rPr>
              <a:t>Minnies</a:t>
            </a:r>
            <a:endParaRPr lang="en-IN" b="1" dirty="0">
              <a:solidFill>
                <a:schemeClr val="dk2"/>
              </a:solidFill>
              <a:latin typeface="Merriweather"/>
              <a:ea typeface="Merriweather"/>
              <a:cs typeface="Merriweather"/>
              <a:sym typeface="Merriweather"/>
            </a:endParaRPr>
          </a:p>
        </p:txBody>
      </p:sp>
      <p:sp>
        <p:nvSpPr>
          <p:cNvPr id="61" name="Rectangle 60"/>
          <p:cNvSpPr/>
          <p:nvPr/>
        </p:nvSpPr>
        <p:spPr>
          <a:xfrm>
            <a:off x="785786" y="1428742"/>
            <a:ext cx="1548822" cy="338554"/>
          </a:xfrm>
          <a:prstGeom prst="rect">
            <a:avLst/>
          </a:prstGeom>
        </p:spPr>
        <p:txBody>
          <a:bodyPr wrap="none">
            <a:spAutoFit/>
          </a:bodyPr>
          <a:lstStyle/>
          <a:p>
            <a:pPr lvl="0" algn="ctr"/>
            <a:r>
              <a:rPr lang="en-US" sz="1600" b="1" i="1" dirty="0" smtClean="0">
                <a:solidFill>
                  <a:schemeClr val="dk2"/>
                </a:solidFill>
                <a:latin typeface="Merriweather"/>
                <a:ea typeface="Merriweather"/>
                <a:cs typeface="Merriweather"/>
                <a:sym typeface="Merriweather"/>
              </a:rPr>
              <a:t>Heat and Dust</a:t>
            </a:r>
            <a:endParaRPr lang="en-IN" sz="1600" b="1" i="1" dirty="0">
              <a:solidFill>
                <a:schemeClr val="dk2"/>
              </a:solidFill>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24"/>
          <p:cNvSpPr txBox="1">
            <a:spLocks noGrp="1"/>
          </p:cNvSpPr>
          <p:nvPr>
            <p:ph type="title"/>
          </p:nvPr>
        </p:nvSpPr>
        <p:spPr>
          <a:xfrm>
            <a:off x="714348" y="214296"/>
            <a:ext cx="3214710" cy="29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dirty="0" smtClean="0"/>
              <a:t> </a:t>
            </a:r>
            <a:endParaRPr b="1"/>
          </a:p>
        </p:txBody>
      </p:sp>
      <p:grpSp>
        <p:nvGrpSpPr>
          <p:cNvPr id="8" name="Google Shape;1041;p24"/>
          <p:cNvGrpSpPr/>
          <p:nvPr/>
        </p:nvGrpSpPr>
        <p:grpSpPr>
          <a:xfrm>
            <a:off x="1714481" y="142857"/>
            <a:ext cx="7286677" cy="3874208"/>
            <a:chOff x="332531" y="875556"/>
            <a:chExt cx="2040967" cy="2662357"/>
          </a:xfrm>
        </p:grpSpPr>
        <p:sp>
          <p:nvSpPr>
            <p:cNvPr id="1043" name="Google Shape;1043;p24"/>
            <p:cNvSpPr/>
            <p:nvPr/>
          </p:nvSpPr>
          <p:spPr>
            <a:xfrm>
              <a:off x="332531" y="2299231"/>
              <a:ext cx="1565400" cy="1238682"/>
            </a:xfrm>
            <a:prstGeom prst="rect">
              <a:avLst/>
            </a:prstGeom>
            <a:noFill/>
            <a:ln>
              <a:noFill/>
            </a:ln>
          </p:spPr>
          <p:txBody>
            <a:bodyPr spcFirstLastPara="1" wrap="square" lIns="270000" tIns="91425" rIns="274300" bIns="91425" anchor="ctr" anchorCtr="0">
              <a:noAutofit/>
            </a:bodyPr>
            <a:lstStyle/>
            <a:p>
              <a:pPr lvl="0" algn="just">
                <a:buSzPts val="1100"/>
                <a:buFont typeface="Arial" pitchFamily="34" charset="0"/>
                <a:buChar char="•"/>
              </a:pPr>
              <a:endParaRPr lang="en-IN" sz="1200" b="1" dirty="0" smtClean="0"/>
            </a:p>
            <a:p>
              <a:pPr lvl="0" algn="just">
                <a:buSzPts val="1100"/>
              </a:pPr>
              <a:endParaRPr lang="en-IN" sz="1200" b="1" dirty="0" smtClean="0"/>
            </a:p>
            <a:p>
              <a:pPr lvl="0" algn="just">
                <a:buSzPts val="1100"/>
                <a:buFont typeface="Arial" pitchFamily="34" charset="0"/>
                <a:buChar char="•"/>
              </a:pPr>
              <a:endParaRPr lang="en-IN" sz="1200" b="1" dirty="0" smtClean="0"/>
            </a:p>
            <a:p>
              <a:pPr lvl="0" algn="just">
                <a:buSzPts val="1100"/>
              </a:pPr>
              <a:endParaRPr lang="en-US" b="1" dirty="0" smtClean="0">
                <a:solidFill>
                  <a:schemeClr val="dk1"/>
                </a:solidFill>
                <a:latin typeface="Livvic"/>
                <a:ea typeface="Livvic"/>
                <a:cs typeface="Livvic"/>
                <a:sym typeface="Livvic"/>
              </a:endParaRPr>
            </a:p>
            <a:p>
              <a:pPr lvl="0" algn="just">
                <a:buSzPts val="1100"/>
                <a:buFont typeface="Arial" pitchFamily="34" charset="0"/>
                <a:buChar char="•"/>
              </a:pPr>
              <a:r>
                <a:rPr lang="en-IN" b="1" dirty="0" smtClean="0"/>
                <a:t> “I have never known such a sense of communion. Lying like this under the open sky there is a feeling of being immersed in space-though not in empty space, for there are all these people sleeping all around me, the whole town and I am part of it. How different from my often very lonely room in London with only my own walls to look at and my books to read.” </a:t>
              </a:r>
              <a:r>
                <a:rPr lang="en-IN" b="1" dirty="0" smtClean="0"/>
                <a:t>(</a:t>
              </a:r>
              <a:r>
                <a:rPr lang="en-IN" b="1" i="1" dirty="0" smtClean="0"/>
                <a:t>Heat and Dust</a:t>
              </a:r>
              <a:r>
                <a:rPr lang="en-IN" b="1" dirty="0" smtClean="0"/>
                <a:t> </a:t>
              </a:r>
              <a:r>
                <a:rPr lang="en-IN" b="1" dirty="0" smtClean="0"/>
                <a:t>52)</a:t>
              </a:r>
            </a:p>
            <a:p>
              <a:pPr lvl="0" algn="just">
                <a:buSzPts val="1100"/>
                <a:buFont typeface="Arial" pitchFamily="34" charset="0"/>
                <a:buChar char="•"/>
              </a:pPr>
              <a:endParaRPr lang="en-US" b="1" dirty="0" smtClean="0">
                <a:solidFill>
                  <a:schemeClr val="dk1"/>
                </a:solidFill>
                <a:latin typeface="Livvic"/>
                <a:ea typeface="Livvic"/>
                <a:cs typeface="Livvic"/>
                <a:sym typeface="Livvic"/>
              </a:endParaRPr>
            </a:p>
            <a:p>
              <a:pPr lvl="0" algn="just">
                <a:buSzPts val="1100"/>
                <a:buFont typeface="Arial" pitchFamily="34" charset="0"/>
                <a:buChar char="•"/>
              </a:pPr>
              <a:r>
                <a:rPr lang="en-IN" b="1" dirty="0" smtClean="0"/>
                <a:t>“Town is used to accepting and merging all sorts of different elements-for instance, the grand old tombs of Mohammedan royalty on the one hand and the little grey suttee stones on the other. There are also the town’s cripples, idiots and resident beggars.” </a:t>
              </a:r>
              <a:r>
                <a:rPr lang="en-IN" b="1" dirty="0" smtClean="0"/>
                <a:t>(</a:t>
              </a:r>
              <a:r>
                <a:rPr lang="en-IN" b="1" i="1" dirty="0" smtClean="0"/>
                <a:t>Heat and Dust</a:t>
              </a:r>
              <a:r>
                <a:rPr lang="en-IN" b="1" dirty="0" smtClean="0"/>
                <a:t> </a:t>
              </a:r>
              <a:r>
                <a:rPr lang="en-IN" b="1" dirty="0" smtClean="0"/>
                <a:t>78-79)</a:t>
              </a:r>
              <a:endParaRPr b="1">
                <a:solidFill>
                  <a:schemeClr val="dk1"/>
                </a:solidFill>
                <a:latin typeface="Livvic"/>
                <a:ea typeface="Livvic"/>
                <a:cs typeface="Livvic"/>
                <a:sym typeface="Livvic"/>
              </a:endParaRPr>
            </a:p>
          </p:txBody>
        </p:sp>
        <p:sp>
          <p:nvSpPr>
            <p:cNvPr id="1044" name="Google Shape;1044;p24"/>
            <p:cNvSpPr txBox="1"/>
            <p:nvPr/>
          </p:nvSpPr>
          <p:spPr>
            <a:xfrm>
              <a:off x="1571650" y="875556"/>
              <a:ext cx="801848"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2"/>
                </a:solidFill>
                <a:latin typeface="Merriweather"/>
                <a:ea typeface="Merriweather"/>
                <a:cs typeface="Merriweather"/>
                <a:sym typeface="Merriweather"/>
              </a:endParaRPr>
            </a:p>
          </p:txBody>
        </p:sp>
      </p:grpSp>
      <p:sp>
        <p:nvSpPr>
          <p:cNvPr id="55" name="Google Shape;1024;p24"/>
          <p:cNvSpPr/>
          <p:nvPr/>
        </p:nvSpPr>
        <p:spPr>
          <a:xfrm>
            <a:off x="8358214" y="299647"/>
            <a:ext cx="437689" cy="557591"/>
          </a:xfrm>
          <a:custGeom>
            <a:avLst/>
            <a:gdLst/>
            <a:ahLst/>
            <a:cxnLst/>
            <a:rect l="l" t="t" r="r" b="b"/>
            <a:pathLst>
              <a:path w="8823" h="11240" extrusionOk="0">
                <a:moveTo>
                  <a:pt x="4441" y="2893"/>
                </a:moveTo>
                <a:cubicBezTo>
                  <a:pt x="4608" y="3048"/>
                  <a:pt x="4787" y="3203"/>
                  <a:pt x="4965" y="3334"/>
                </a:cubicBezTo>
                <a:lnTo>
                  <a:pt x="3906" y="3334"/>
                </a:lnTo>
                <a:cubicBezTo>
                  <a:pt x="4084" y="3203"/>
                  <a:pt x="4251" y="3048"/>
                  <a:pt x="4441" y="2893"/>
                </a:cubicBezTo>
                <a:close/>
                <a:moveTo>
                  <a:pt x="6215" y="810"/>
                </a:moveTo>
                <a:cubicBezTo>
                  <a:pt x="6954" y="1262"/>
                  <a:pt x="7430" y="1976"/>
                  <a:pt x="7430" y="2798"/>
                </a:cubicBezTo>
                <a:cubicBezTo>
                  <a:pt x="7430" y="3310"/>
                  <a:pt x="7251" y="3798"/>
                  <a:pt x="6894" y="4203"/>
                </a:cubicBezTo>
                <a:cubicBezTo>
                  <a:pt x="6632" y="4060"/>
                  <a:pt x="5727" y="3608"/>
                  <a:pt x="4668" y="2655"/>
                </a:cubicBezTo>
                <a:cubicBezTo>
                  <a:pt x="5192" y="2155"/>
                  <a:pt x="5727" y="1548"/>
                  <a:pt x="6215" y="810"/>
                </a:cubicBezTo>
                <a:close/>
                <a:moveTo>
                  <a:pt x="4430" y="333"/>
                </a:moveTo>
                <a:cubicBezTo>
                  <a:pt x="4977" y="333"/>
                  <a:pt x="5477" y="441"/>
                  <a:pt x="5930" y="667"/>
                </a:cubicBezTo>
                <a:cubicBezTo>
                  <a:pt x="4322" y="3012"/>
                  <a:pt x="2346" y="4036"/>
                  <a:pt x="1953" y="4215"/>
                </a:cubicBezTo>
                <a:cubicBezTo>
                  <a:pt x="1620" y="3786"/>
                  <a:pt x="1417" y="3310"/>
                  <a:pt x="1417" y="2798"/>
                </a:cubicBezTo>
                <a:cubicBezTo>
                  <a:pt x="1417" y="1429"/>
                  <a:pt x="2763" y="333"/>
                  <a:pt x="4430" y="333"/>
                </a:cubicBezTo>
                <a:close/>
                <a:moveTo>
                  <a:pt x="5370" y="3643"/>
                </a:moveTo>
                <a:cubicBezTo>
                  <a:pt x="6037" y="4143"/>
                  <a:pt x="6561" y="4393"/>
                  <a:pt x="6739" y="4477"/>
                </a:cubicBezTo>
                <a:cubicBezTo>
                  <a:pt x="6799" y="4513"/>
                  <a:pt x="6858" y="4524"/>
                  <a:pt x="6930" y="4524"/>
                </a:cubicBezTo>
                <a:cubicBezTo>
                  <a:pt x="7073" y="4524"/>
                  <a:pt x="7216" y="4632"/>
                  <a:pt x="7227" y="4774"/>
                </a:cubicBezTo>
                <a:cubicBezTo>
                  <a:pt x="7239" y="4858"/>
                  <a:pt x="7216" y="4929"/>
                  <a:pt x="7156" y="4989"/>
                </a:cubicBezTo>
                <a:cubicBezTo>
                  <a:pt x="7097" y="5048"/>
                  <a:pt x="7013" y="5072"/>
                  <a:pt x="6942" y="5072"/>
                </a:cubicBezTo>
                <a:lnTo>
                  <a:pt x="6835" y="5072"/>
                </a:lnTo>
                <a:lnTo>
                  <a:pt x="6835" y="5060"/>
                </a:lnTo>
                <a:cubicBezTo>
                  <a:pt x="6835" y="4977"/>
                  <a:pt x="6763" y="4894"/>
                  <a:pt x="6680" y="4894"/>
                </a:cubicBezTo>
                <a:cubicBezTo>
                  <a:pt x="6585" y="4894"/>
                  <a:pt x="6513" y="4977"/>
                  <a:pt x="6513" y="5060"/>
                </a:cubicBezTo>
                <a:lnTo>
                  <a:pt x="6513" y="5251"/>
                </a:lnTo>
                <a:lnTo>
                  <a:pt x="6323" y="5251"/>
                </a:lnTo>
                <a:cubicBezTo>
                  <a:pt x="6227" y="5251"/>
                  <a:pt x="6156" y="5334"/>
                  <a:pt x="6156" y="5417"/>
                </a:cubicBezTo>
                <a:cubicBezTo>
                  <a:pt x="6156" y="5513"/>
                  <a:pt x="6227" y="5584"/>
                  <a:pt x="6323" y="5584"/>
                </a:cubicBezTo>
                <a:lnTo>
                  <a:pt x="6513" y="5584"/>
                </a:lnTo>
                <a:lnTo>
                  <a:pt x="6513" y="6656"/>
                </a:lnTo>
                <a:cubicBezTo>
                  <a:pt x="6549" y="7834"/>
                  <a:pt x="5608" y="8787"/>
                  <a:pt x="4430" y="8787"/>
                </a:cubicBezTo>
                <a:cubicBezTo>
                  <a:pt x="3251" y="8787"/>
                  <a:pt x="2298" y="7834"/>
                  <a:pt x="2298" y="6656"/>
                </a:cubicBezTo>
                <a:lnTo>
                  <a:pt x="2298" y="5584"/>
                </a:lnTo>
                <a:lnTo>
                  <a:pt x="5644" y="5584"/>
                </a:lnTo>
                <a:cubicBezTo>
                  <a:pt x="5739" y="5584"/>
                  <a:pt x="5811" y="5513"/>
                  <a:pt x="5811" y="5417"/>
                </a:cubicBezTo>
                <a:cubicBezTo>
                  <a:pt x="5811" y="5334"/>
                  <a:pt x="5739" y="5251"/>
                  <a:pt x="5644" y="5251"/>
                </a:cubicBezTo>
                <a:lnTo>
                  <a:pt x="2298" y="5251"/>
                </a:lnTo>
                <a:lnTo>
                  <a:pt x="2298" y="5060"/>
                </a:lnTo>
                <a:cubicBezTo>
                  <a:pt x="2298" y="4977"/>
                  <a:pt x="2227" y="4894"/>
                  <a:pt x="2132" y="4894"/>
                </a:cubicBezTo>
                <a:cubicBezTo>
                  <a:pt x="2048" y="4894"/>
                  <a:pt x="1977" y="4977"/>
                  <a:pt x="1977" y="5060"/>
                </a:cubicBezTo>
                <a:lnTo>
                  <a:pt x="1977" y="5072"/>
                </a:lnTo>
                <a:lnTo>
                  <a:pt x="1870" y="5072"/>
                </a:lnTo>
                <a:cubicBezTo>
                  <a:pt x="1798" y="5072"/>
                  <a:pt x="1715" y="5048"/>
                  <a:pt x="1655" y="4989"/>
                </a:cubicBezTo>
                <a:cubicBezTo>
                  <a:pt x="1596" y="4929"/>
                  <a:pt x="1584" y="4858"/>
                  <a:pt x="1584" y="4774"/>
                </a:cubicBezTo>
                <a:cubicBezTo>
                  <a:pt x="1596" y="4643"/>
                  <a:pt x="1739" y="4524"/>
                  <a:pt x="1882" y="4524"/>
                </a:cubicBezTo>
                <a:cubicBezTo>
                  <a:pt x="1953" y="4524"/>
                  <a:pt x="2013" y="4513"/>
                  <a:pt x="2072" y="4477"/>
                </a:cubicBezTo>
                <a:cubicBezTo>
                  <a:pt x="2251" y="4393"/>
                  <a:pt x="2775" y="4143"/>
                  <a:pt x="3441" y="3643"/>
                </a:cubicBezTo>
                <a:close/>
                <a:moveTo>
                  <a:pt x="4418" y="0"/>
                </a:moveTo>
                <a:cubicBezTo>
                  <a:pt x="2584" y="0"/>
                  <a:pt x="1084" y="1250"/>
                  <a:pt x="1084" y="2798"/>
                </a:cubicBezTo>
                <a:cubicBezTo>
                  <a:pt x="1084" y="3334"/>
                  <a:pt x="1262" y="3846"/>
                  <a:pt x="1584" y="4286"/>
                </a:cubicBezTo>
                <a:cubicBezTo>
                  <a:pt x="1405" y="4382"/>
                  <a:pt x="1274" y="4560"/>
                  <a:pt x="1262" y="4763"/>
                </a:cubicBezTo>
                <a:cubicBezTo>
                  <a:pt x="1239" y="4929"/>
                  <a:pt x="1298" y="5108"/>
                  <a:pt x="1405" y="5227"/>
                </a:cubicBezTo>
                <a:cubicBezTo>
                  <a:pt x="1524" y="5346"/>
                  <a:pt x="1691" y="5417"/>
                  <a:pt x="1858" y="5417"/>
                </a:cubicBezTo>
                <a:lnTo>
                  <a:pt x="1953" y="5417"/>
                </a:lnTo>
                <a:lnTo>
                  <a:pt x="1953" y="6668"/>
                </a:lnTo>
                <a:cubicBezTo>
                  <a:pt x="1953" y="7144"/>
                  <a:pt x="2096" y="7596"/>
                  <a:pt x="2334" y="7977"/>
                </a:cubicBezTo>
                <a:lnTo>
                  <a:pt x="881" y="8394"/>
                </a:lnTo>
                <a:cubicBezTo>
                  <a:pt x="369" y="8537"/>
                  <a:pt x="0" y="9037"/>
                  <a:pt x="0" y="9573"/>
                </a:cubicBezTo>
                <a:lnTo>
                  <a:pt x="0" y="11073"/>
                </a:lnTo>
                <a:cubicBezTo>
                  <a:pt x="0" y="11156"/>
                  <a:pt x="84" y="11240"/>
                  <a:pt x="167" y="11240"/>
                </a:cubicBezTo>
                <a:cubicBezTo>
                  <a:pt x="262" y="11240"/>
                  <a:pt x="334" y="11156"/>
                  <a:pt x="334" y="11073"/>
                </a:cubicBezTo>
                <a:lnTo>
                  <a:pt x="334" y="9573"/>
                </a:lnTo>
                <a:cubicBezTo>
                  <a:pt x="334" y="9180"/>
                  <a:pt x="596" y="8823"/>
                  <a:pt x="977" y="8715"/>
                </a:cubicBezTo>
                <a:lnTo>
                  <a:pt x="1405" y="8584"/>
                </a:lnTo>
                <a:lnTo>
                  <a:pt x="1405" y="11073"/>
                </a:lnTo>
                <a:cubicBezTo>
                  <a:pt x="1405" y="11156"/>
                  <a:pt x="1477" y="11240"/>
                  <a:pt x="1572" y="11240"/>
                </a:cubicBezTo>
                <a:cubicBezTo>
                  <a:pt x="1655" y="11240"/>
                  <a:pt x="1727" y="11156"/>
                  <a:pt x="1727" y="11073"/>
                </a:cubicBezTo>
                <a:lnTo>
                  <a:pt x="1727" y="8501"/>
                </a:lnTo>
                <a:lnTo>
                  <a:pt x="2525" y="8263"/>
                </a:lnTo>
                <a:cubicBezTo>
                  <a:pt x="2560" y="8299"/>
                  <a:pt x="2596" y="8346"/>
                  <a:pt x="2644" y="8394"/>
                </a:cubicBezTo>
                <a:lnTo>
                  <a:pt x="2644" y="8954"/>
                </a:lnTo>
                <a:cubicBezTo>
                  <a:pt x="2644" y="9049"/>
                  <a:pt x="2715" y="9120"/>
                  <a:pt x="2798" y="9120"/>
                </a:cubicBezTo>
                <a:cubicBezTo>
                  <a:pt x="2894" y="9120"/>
                  <a:pt x="2965" y="9049"/>
                  <a:pt x="2965" y="8954"/>
                </a:cubicBezTo>
                <a:lnTo>
                  <a:pt x="2965" y="8680"/>
                </a:lnTo>
                <a:cubicBezTo>
                  <a:pt x="3370" y="8954"/>
                  <a:pt x="3858" y="9120"/>
                  <a:pt x="4382" y="9120"/>
                </a:cubicBezTo>
                <a:cubicBezTo>
                  <a:pt x="4906" y="9120"/>
                  <a:pt x="5394" y="8954"/>
                  <a:pt x="5799" y="8680"/>
                </a:cubicBezTo>
                <a:lnTo>
                  <a:pt x="5799" y="11073"/>
                </a:lnTo>
                <a:cubicBezTo>
                  <a:pt x="5799" y="11156"/>
                  <a:pt x="5870" y="11240"/>
                  <a:pt x="5954" y="11240"/>
                </a:cubicBezTo>
                <a:cubicBezTo>
                  <a:pt x="6049" y="11240"/>
                  <a:pt x="6120" y="11156"/>
                  <a:pt x="6120" y="11073"/>
                </a:cubicBezTo>
                <a:lnTo>
                  <a:pt x="6120" y="8394"/>
                </a:lnTo>
                <a:cubicBezTo>
                  <a:pt x="6168" y="8346"/>
                  <a:pt x="6192" y="8299"/>
                  <a:pt x="6239" y="8263"/>
                </a:cubicBezTo>
                <a:lnTo>
                  <a:pt x="7025" y="8477"/>
                </a:lnTo>
                <a:lnTo>
                  <a:pt x="7025" y="11061"/>
                </a:lnTo>
                <a:cubicBezTo>
                  <a:pt x="7025" y="11144"/>
                  <a:pt x="7108" y="11216"/>
                  <a:pt x="7192" y="11216"/>
                </a:cubicBezTo>
                <a:cubicBezTo>
                  <a:pt x="7287" y="11216"/>
                  <a:pt x="7358" y="11144"/>
                  <a:pt x="7358" y="11061"/>
                </a:cubicBezTo>
                <a:lnTo>
                  <a:pt x="7358" y="8573"/>
                </a:lnTo>
                <a:lnTo>
                  <a:pt x="7787" y="8704"/>
                </a:lnTo>
                <a:cubicBezTo>
                  <a:pt x="8156" y="8811"/>
                  <a:pt x="8430" y="9168"/>
                  <a:pt x="8430" y="9549"/>
                </a:cubicBezTo>
                <a:lnTo>
                  <a:pt x="8430" y="11061"/>
                </a:lnTo>
                <a:cubicBezTo>
                  <a:pt x="8430" y="11144"/>
                  <a:pt x="8501" y="11216"/>
                  <a:pt x="8597" y="11216"/>
                </a:cubicBezTo>
                <a:cubicBezTo>
                  <a:pt x="8680" y="11216"/>
                  <a:pt x="8751" y="11144"/>
                  <a:pt x="8751" y="11061"/>
                </a:cubicBezTo>
                <a:lnTo>
                  <a:pt x="8751" y="9549"/>
                </a:lnTo>
                <a:cubicBezTo>
                  <a:pt x="8823" y="9037"/>
                  <a:pt x="8466" y="8549"/>
                  <a:pt x="7942" y="8394"/>
                </a:cubicBezTo>
                <a:lnTo>
                  <a:pt x="6501" y="7977"/>
                </a:lnTo>
                <a:cubicBezTo>
                  <a:pt x="6739" y="7608"/>
                  <a:pt x="6870" y="7144"/>
                  <a:pt x="6870" y="6668"/>
                </a:cubicBezTo>
                <a:lnTo>
                  <a:pt x="6870" y="5417"/>
                </a:lnTo>
                <a:lnTo>
                  <a:pt x="6977" y="5417"/>
                </a:lnTo>
                <a:cubicBezTo>
                  <a:pt x="7132" y="5417"/>
                  <a:pt x="7299" y="5346"/>
                  <a:pt x="7418" y="5227"/>
                </a:cubicBezTo>
                <a:cubicBezTo>
                  <a:pt x="7537" y="5108"/>
                  <a:pt x="7585" y="4929"/>
                  <a:pt x="7573" y="4763"/>
                </a:cubicBezTo>
                <a:cubicBezTo>
                  <a:pt x="7549" y="4560"/>
                  <a:pt x="7418" y="4393"/>
                  <a:pt x="7239" y="4286"/>
                </a:cubicBezTo>
                <a:cubicBezTo>
                  <a:pt x="7573" y="3846"/>
                  <a:pt x="7751" y="3334"/>
                  <a:pt x="7751" y="2798"/>
                </a:cubicBezTo>
                <a:cubicBezTo>
                  <a:pt x="7751" y="1250"/>
                  <a:pt x="6263" y="0"/>
                  <a:pt x="4418" y="0"/>
                </a:cubicBezTo>
                <a:close/>
              </a:path>
            </a:pathLst>
          </a:custGeom>
          <a:solidFill>
            <a:schemeClr val="lt2"/>
          </a:solidFill>
          <a:ln>
            <a:solidFill>
              <a:schemeClr val="bg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50;p24"/>
          <p:cNvSpPr/>
          <p:nvPr/>
        </p:nvSpPr>
        <p:spPr>
          <a:xfrm>
            <a:off x="214282" y="357172"/>
            <a:ext cx="436548" cy="556400"/>
          </a:xfrm>
          <a:custGeom>
            <a:avLst/>
            <a:gdLst/>
            <a:ahLst/>
            <a:cxnLst/>
            <a:rect l="l" t="t" r="r" b="b"/>
            <a:pathLst>
              <a:path w="8800" h="11216" extrusionOk="0">
                <a:moveTo>
                  <a:pt x="4418" y="322"/>
                </a:moveTo>
                <a:cubicBezTo>
                  <a:pt x="5108" y="322"/>
                  <a:pt x="5751" y="441"/>
                  <a:pt x="6299" y="655"/>
                </a:cubicBezTo>
                <a:cubicBezTo>
                  <a:pt x="6454" y="715"/>
                  <a:pt x="6537" y="845"/>
                  <a:pt x="6537" y="1000"/>
                </a:cubicBezTo>
                <a:lnTo>
                  <a:pt x="6537" y="1441"/>
                </a:lnTo>
                <a:cubicBezTo>
                  <a:pt x="5978" y="1203"/>
                  <a:pt x="5227" y="1048"/>
                  <a:pt x="4418" y="1048"/>
                </a:cubicBezTo>
                <a:cubicBezTo>
                  <a:pt x="3596" y="1048"/>
                  <a:pt x="2870" y="1203"/>
                  <a:pt x="2287" y="1441"/>
                </a:cubicBezTo>
                <a:lnTo>
                  <a:pt x="2287" y="1000"/>
                </a:lnTo>
                <a:cubicBezTo>
                  <a:pt x="2287" y="845"/>
                  <a:pt x="2394" y="715"/>
                  <a:pt x="2525" y="655"/>
                </a:cubicBezTo>
                <a:cubicBezTo>
                  <a:pt x="3060" y="441"/>
                  <a:pt x="3715" y="322"/>
                  <a:pt x="4418" y="322"/>
                </a:cubicBezTo>
                <a:close/>
                <a:moveTo>
                  <a:pt x="1870" y="4715"/>
                </a:moveTo>
                <a:cubicBezTo>
                  <a:pt x="1929" y="4715"/>
                  <a:pt x="1977" y="4763"/>
                  <a:pt x="1977" y="4822"/>
                </a:cubicBezTo>
                <a:cubicBezTo>
                  <a:pt x="1953" y="4882"/>
                  <a:pt x="1917" y="4929"/>
                  <a:pt x="1870" y="4929"/>
                </a:cubicBezTo>
                <a:cubicBezTo>
                  <a:pt x="1810" y="4929"/>
                  <a:pt x="1763" y="4882"/>
                  <a:pt x="1763" y="4822"/>
                </a:cubicBezTo>
                <a:cubicBezTo>
                  <a:pt x="1763" y="4763"/>
                  <a:pt x="1810" y="4715"/>
                  <a:pt x="1870" y="4715"/>
                </a:cubicBezTo>
                <a:close/>
                <a:moveTo>
                  <a:pt x="6954" y="4715"/>
                </a:moveTo>
                <a:cubicBezTo>
                  <a:pt x="7013" y="4715"/>
                  <a:pt x="7061" y="4763"/>
                  <a:pt x="7061" y="4822"/>
                </a:cubicBezTo>
                <a:cubicBezTo>
                  <a:pt x="7061" y="4882"/>
                  <a:pt x="7013" y="4929"/>
                  <a:pt x="6954" y="4929"/>
                </a:cubicBezTo>
                <a:cubicBezTo>
                  <a:pt x="6894" y="4929"/>
                  <a:pt x="6859" y="4882"/>
                  <a:pt x="6859" y="4822"/>
                </a:cubicBezTo>
                <a:cubicBezTo>
                  <a:pt x="6859" y="4763"/>
                  <a:pt x="6894" y="4715"/>
                  <a:pt x="6954" y="4715"/>
                </a:cubicBezTo>
                <a:close/>
                <a:moveTo>
                  <a:pt x="4382" y="1417"/>
                </a:moveTo>
                <a:cubicBezTo>
                  <a:pt x="6001" y="1417"/>
                  <a:pt x="7394" y="2072"/>
                  <a:pt x="7394" y="2822"/>
                </a:cubicBezTo>
                <a:cubicBezTo>
                  <a:pt x="7394" y="3143"/>
                  <a:pt x="7168" y="3382"/>
                  <a:pt x="6954" y="3536"/>
                </a:cubicBezTo>
                <a:lnTo>
                  <a:pt x="6656" y="3536"/>
                </a:lnTo>
                <a:cubicBezTo>
                  <a:pt x="6561" y="3536"/>
                  <a:pt x="6466" y="3453"/>
                  <a:pt x="6466" y="3346"/>
                </a:cubicBezTo>
                <a:lnTo>
                  <a:pt x="6466" y="2643"/>
                </a:lnTo>
                <a:cubicBezTo>
                  <a:pt x="6466" y="2500"/>
                  <a:pt x="6394" y="2286"/>
                  <a:pt x="6025" y="2096"/>
                </a:cubicBezTo>
                <a:cubicBezTo>
                  <a:pt x="6000" y="2081"/>
                  <a:pt x="5973" y="2074"/>
                  <a:pt x="5947" y="2074"/>
                </a:cubicBezTo>
                <a:cubicBezTo>
                  <a:pt x="5888" y="2074"/>
                  <a:pt x="5832" y="2109"/>
                  <a:pt x="5799" y="2167"/>
                </a:cubicBezTo>
                <a:cubicBezTo>
                  <a:pt x="5751" y="2250"/>
                  <a:pt x="5787" y="2346"/>
                  <a:pt x="5870" y="2393"/>
                </a:cubicBezTo>
                <a:cubicBezTo>
                  <a:pt x="6037" y="2489"/>
                  <a:pt x="6144" y="2572"/>
                  <a:pt x="6144" y="2643"/>
                </a:cubicBezTo>
                <a:lnTo>
                  <a:pt x="6144" y="3346"/>
                </a:lnTo>
                <a:cubicBezTo>
                  <a:pt x="6144" y="3632"/>
                  <a:pt x="6382" y="3870"/>
                  <a:pt x="6656" y="3870"/>
                </a:cubicBezTo>
                <a:lnTo>
                  <a:pt x="6930" y="3870"/>
                </a:lnTo>
                <a:cubicBezTo>
                  <a:pt x="7001" y="3870"/>
                  <a:pt x="7073" y="3893"/>
                  <a:pt x="7132" y="3953"/>
                </a:cubicBezTo>
                <a:cubicBezTo>
                  <a:pt x="7192" y="4013"/>
                  <a:pt x="7216" y="4096"/>
                  <a:pt x="7216" y="4167"/>
                </a:cubicBezTo>
                <a:cubicBezTo>
                  <a:pt x="7192" y="4298"/>
                  <a:pt x="7061" y="4417"/>
                  <a:pt x="6918" y="4417"/>
                </a:cubicBezTo>
                <a:lnTo>
                  <a:pt x="6835" y="4417"/>
                </a:lnTo>
                <a:lnTo>
                  <a:pt x="6835" y="4394"/>
                </a:lnTo>
                <a:cubicBezTo>
                  <a:pt x="6835" y="4298"/>
                  <a:pt x="6763" y="4227"/>
                  <a:pt x="6680" y="4227"/>
                </a:cubicBezTo>
                <a:cubicBezTo>
                  <a:pt x="6585" y="4227"/>
                  <a:pt x="6513" y="4298"/>
                  <a:pt x="6513" y="4394"/>
                </a:cubicBezTo>
                <a:cubicBezTo>
                  <a:pt x="6537" y="5227"/>
                  <a:pt x="6049" y="5977"/>
                  <a:pt x="5287" y="6322"/>
                </a:cubicBezTo>
                <a:lnTo>
                  <a:pt x="4573" y="6037"/>
                </a:lnTo>
                <a:lnTo>
                  <a:pt x="4573" y="5977"/>
                </a:lnTo>
                <a:cubicBezTo>
                  <a:pt x="4573" y="5894"/>
                  <a:pt x="4501" y="5822"/>
                  <a:pt x="4418" y="5822"/>
                </a:cubicBezTo>
                <a:cubicBezTo>
                  <a:pt x="4323" y="5822"/>
                  <a:pt x="4251" y="5894"/>
                  <a:pt x="4251" y="5977"/>
                </a:cubicBezTo>
                <a:lnTo>
                  <a:pt x="4251" y="6037"/>
                </a:lnTo>
                <a:lnTo>
                  <a:pt x="3537" y="6322"/>
                </a:lnTo>
                <a:cubicBezTo>
                  <a:pt x="2775" y="5977"/>
                  <a:pt x="2287" y="5227"/>
                  <a:pt x="2287" y="4394"/>
                </a:cubicBezTo>
                <a:cubicBezTo>
                  <a:pt x="2287" y="4298"/>
                  <a:pt x="2215" y="4227"/>
                  <a:pt x="2120" y="4227"/>
                </a:cubicBezTo>
                <a:cubicBezTo>
                  <a:pt x="2037" y="4227"/>
                  <a:pt x="1953" y="4298"/>
                  <a:pt x="1953" y="4394"/>
                </a:cubicBezTo>
                <a:lnTo>
                  <a:pt x="1953" y="4405"/>
                </a:lnTo>
                <a:lnTo>
                  <a:pt x="1858" y="4405"/>
                </a:lnTo>
                <a:cubicBezTo>
                  <a:pt x="1775" y="4405"/>
                  <a:pt x="1703" y="4370"/>
                  <a:pt x="1644" y="4310"/>
                </a:cubicBezTo>
                <a:cubicBezTo>
                  <a:pt x="1584" y="4251"/>
                  <a:pt x="1572" y="4179"/>
                  <a:pt x="1572" y="4108"/>
                </a:cubicBezTo>
                <a:cubicBezTo>
                  <a:pt x="1584" y="3977"/>
                  <a:pt x="1715" y="3858"/>
                  <a:pt x="1870" y="3858"/>
                </a:cubicBezTo>
                <a:lnTo>
                  <a:pt x="2108" y="3858"/>
                </a:lnTo>
                <a:cubicBezTo>
                  <a:pt x="2394" y="3858"/>
                  <a:pt x="2632" y="3620"/>
                  <a:pt x="2632" y="3334"/>
                </a:cubicBezTo>
                <a:lnTo>
                  <a:pt x="2632" y="2631"/>
                </a:lnTo>
                <a:cubicBezTo>
                  <a:pt x="2632" y="2560"/>
                  <a:pt x="2751" y="2405"/>
                  <a:pt x="3084" y="2286"/>
                </a:cubicBezTo>
                <a:cubicBezTo>
                  <a:pt x="3430" y="2155"/>
                  <a:pt x="3906" y="2096"/>
                  <a:pt x="4394" y="2096"/>
                </a:cubicBezTo>
                <a:cubicBezTo>
                  <a:pt x="4692" y="2096"/>
                  <a:pt x="4989" y="2131"/>
                  <a:pt x="5251" y="2167"/>
                </a:cubicBezTo>
                <a:cubicBezTo>
                  <a:pt x="5264" y="2171"/>
                  <a:pt x="5276" y="2172"/>
                  <a:pt x="5289" y="2172"/>
                </a:cubicBezTo>
                <a:cubicBezTo>
                  <a:pt x="5361" y="2172"/>
                  <a:pt x="5432" y="2117"/>
                  <a:pt x="5442" y="2036"/>
                </a:cubicBezTo>
                <a:cubicBezTo>
                  <a:pt x="5454" y="1953"/>
                  <a:pt x="5394" y="1858"/>
                  <a:pt x="5299" y="1846"/>
                </a:cubicBezTo>
                <a:cubicBezTo>
                  <a:pt x="5025" y="1786"/>
                  <a:pt x="4704" y="1774"/>
                  <a:pt x="4394" y="1774"/>
                </a:cubicBezTo>
                <a:cubicBezTo>
                  <a:pt x="3858" y="1774"/>
                  <a:pt x="3358" y="1846"/>
                  <a:pt x="2965" y="1988"/>
                </a:cubicBezTo>
                <a:cubicBezTo>
                  <a:pt x="2418" y="2203"/>
                  <a:pt x="2298" y="2453"/>
                  <a:pt x="2298" y="2643"/>
                </a:cubicBezTo>
                <a:lnTo>
                  <a:pt x="2298" y="3346"/>
                </a:lnTo>
                <a:cubicBezTo>
                  <a:pt x="2298" y="3453"/>
                  <a:pt x="2215" y="3536"/>
                  <a:pt x="2108" y="3536"/>
                </a:cubicBezTo>
                <a:lnTo>
                  <a:pt x="1810" y="3536"/>
                </a:lnTo>
                <a:cubicBezTo>
                  <a:pt x="1596" y="3382"/>
                  <a:pt x="1382" y="3143"/>
                  <a:pt x="1382" y="2822"/>
                </a:cubicBezTo>
                <a:cubicBezTo>
                  <a:pt x="1382" y="2048"/>
                  <a:pt x="2751" y="1417"/>
                  <a:pt x="4382" y="1417"/>
                </a:cubicBezTo>
                <a:close/>
                <a:moveTo>
                  <a:pt x="4394" y="6322"/>
                </a:moveTo>
                <a:lnTo>
                  <a:pt x="4977" y="6560"/>
                </a:lnTo>
                <a:lnTo>
                  <a:pt x="4668" y="6894"/>
                </a:lnTo>
                <a:cubicBezTo>
                  <a:pt x="4590" y="6965"/>
                  <a:pt x="4498" y="7001"/>
                  <a:pt x="4406" y="7001"/>
                </a:cubicBezTo>
                <a:cubicBezTo>
                  <a:pt x="4314" y="7001"/>
                  <a:pt x="4221" y="6965"/>
                  <a:pt x="4144" y="6894"/>
                </a:cubicBezTo>
                <a:lnTo>
                  <a:pt x="3811" y="6560"/>
                </a:lnTo>
                <a:lnTo>
                  <a:pt x="4394" y="6322"/>
                </a:lnTo>
                <a:close/>
                <a:moveTo>
                  <a:pt x="4406" y="0"/>
                </a:moveTo>
                <a:cubicBezTo>
                  <a:pt x="3680" y="0"/>
                  <a:pt x="2989" y="119"/>
                  <a:pt x="2406" y="345"/>
                </a:cubicBezTo>
                <a:cubicBezTo>
                  <a:pt x="2132" y="441"/>
                  <a:pt x="1953" y="703"/>
                  <a:pt x="1953" y="1000"/>
                </a:cubicBezTo>
                <a:lnTo>
                  <a:pt x="1953" y="1607"/>
                </a:lnTo>
                <a:cubicBezTo>
                  <a:pt x="1406" y="1917"/>
                  <a:pt x="1072" y="2334"/>
                  <a:pt x="1072" y="2798"/>
                </a:cubicBezTo>
                <a:cubicBezTo>
                  <a:pt x="1072" y="3096"/>
                  <a:pt x="1215" y="3393"/>
                  <a:pt x="1489" y="3643"/>
                </a:cubicBezTo>
                <a:cubicBezTo>
                  <a:pt x="1358" y="3751"/>
                  <a:pt x="1286" y="3882"/>
                  <a:pt x="1275" y="4048"/>
                </a:cubicBezTo>
                <a:cubicBezTo>
                  <a:pt x="1251" y="4215"/>
                  <a:pt x="1310" y="4394"/>
                  <a:pt x="1417" y="4513"/>
                </a:cubicBezTo>
                <a:cubicBezTo>
                  <a:pt x="1453" y="4536"/>
                  <a:pt x="1477" y="4572"/>
                  <a:pt x="1513" y="4584"/>
                </a:cubicBezTo>
                <a:cubicBezTo>
                  <a:pt x="1465" y="4644"/>
                  <a:pt x="1453" y="4715"/>
                  <a:pt x="1453" y="4810"/>
                </a:cubicBezTo>
                <a:cubicBezTo>
                  <a:pt x="1453" y="5048"/>
                  <a:pt x="1644" y="5239"/>
                  <a:pt x="1882" y="5239"/>
                </a:cubicBezTo>
                <a:cubicBezTo>
                  <a:pt x="1965" y="5239"/>
                  <a:pt x="2048" y="5203"/>
                  <a:pt x="2120" y="5167"/>
                </a:cubicBezTo>
                <a:cubicBezTo>
                  <a:pt x="2346" y="5798"/>
                  <a:pt x="2822" y="6334"/>
                  <a:pt x="3453" y="6620"/>
                </a:cubicBezTo>
                <a:lnTo>
                  <a:pt x="3930" y="7096"/>
                </a:lnTo>
                <a:cubicBezTo>
                  <a:pt x="4073" y="7227"/>
                  <a:pt x="4251" y="7311"/>
                  <a:pt x="4430" y="7311"/>
                </a:cubicBezTo>
                <a:cubicBezTo>
                  <a:pt x="4608" y="7311"/>
                  <a:pt x="4787" y="7227"/>
                  <a:pt x="4918" y="7096"/>
                </a:cubicBezTo>
                <a:lnTo>
                  <a:pt x="5394" y="6620"/>
                </a:lnTo>
                <a:lnTo>
                  <a:pt x="5477" y="6572"/>
                </a:lnTo>
                <a:lnTo>
                  <a:pt x="5477" y="7144"/>
                </a:lnTo>
                <a:cubicBezTo>
                  <a:pt x="5477" y="7442"/>
                  <a:pt x="5692" y="7727"/>
                  <a:pt x="5978" y="7811"/>
                </a:cubicBezTo>
                <a:lnTo>
                  <a:pt x="6942" y="8096"/>
                </a:lnTo>
                <a:cubicBezTo>
                  <a:pt x="6573" y="8513"/>
                  <a:pt x="5537" y="9597"/>
                  <a:pt x="4406" y="10180"/>
                </a:cubicBezTo>
                <a:cubicBezTo>
                  <a:pt x="3275" y="9608"/>
                  <a:pt x="2251" y="8525"/>
                  <a:pt x="1882" y="8096"/>
                </a:cubicBezTo>
                <a:lnTo>
                  <a:pt x="2846" y="7811"/>
                </a:lnTo>
                <a:cubicBezTo>
                  <a:pt x="3144" y="7727"/>
                  <a:pt x="3334" y="7453"/>
                  <a:pt x="3334" y="7144"/>
                </a:cubicBezTo>
                <a:lnTo>
                  <a:pt x="3334" y="7013"/>
                </a:lnTo>
                <a:cubicBezTo>
                  <a:pt x="3334" y="6918"/>
                  <a:pt x="3263" y="6846"/>
                  <a:pt x="3180" y="6846"/>
                </a:cubicBezTo>
                <a:cubicBezTo>
                  <a:pt x="3084" y="6846"/>
                  <a:pt x="3013" y="6918"/>
                  <a:pt x="3013" y="7013"/>
                </a:cubicBezTo>
                <a:lnTo>
                  <a:pt x="3013" y="7144"/>
                </a:lnTo>
                <a:cubicBezTo>
                  <a:pt x="3013" y="7311"/>
                  <a:pt x="2906" y="7442"/>
                  <a:pt x="2739" y="7489"/>
                </a:cubicBezTo>
                <a:lnTo>
                  <a:pt x="882" y="8037"/>
                </a:lnTo>
                <a:cubicBezTo>
                  <a:pt x="358" y="8180"/>
                  <a:pt x="1" y="8680"/>
                  <a:pt x="1" y="9216"/>
                </a:cubicBezTo>
                <a:lnTo>
                  <a:pt x="1" y="11061"/>
                </a:lnTo>
                <a:cubicBezTo>
                  <a:pt x="1" y="11144"/>
                  <a:pt x="84" y="11216"/>
                  <a:pt x="167" y="11216"/>
                </a:cubicBezTo>
                <a:cubicBezTo>
                  <a:pt x="263" y="11216"/>
                  <a:pt x="334" y="11144"/>
                  <a:pt x="334" y="11061"/>
                </a:cubicBezTo>
                <a:lnTo>
                  <a:pt x="334" y="9216"/>
                </a:lnTo>
                <a:cubicBezTo>
                  <a:pt x="334" y="8823"/>
                  <a:pt x="596" y="8465"/>
                  <a:pt x="977" y="8358"/>
                </a:cubicBezTo>
                <a:lnTo>
                  <a:pt x="1513" y="8192"/>
                </a:lnTo>
                <a:cubicBezTo>
                  <a:pt x="1775" y="8525"/>
                  <a:pt x="2965" y="9847"/>
                  <a:pt x="4323" y="10501"/>
                </a:cubicBezTo>
                <a:cubicBezTo>
                  <a:pt x="4346" y="10525"/>
                  <a:pt x="4370" y="10525"/>
                  <a:pt x="4394" y="10525"/>
                </a:cubicBezTo>
                <a:cubicBezTo>
                  <a:pt x="4430" y="10525"/>
                  <a:pt x="4442" y="10525"/>
                  <a:pt x="4465" y="10501"/>
                </a:cubicBezTo>
                <a:cubicBezTo>
                  <a:pt x="5823" y="9847"/>
                  <a:pt x="7013" y="8525"/>
                  <a:pt x="7287" y="8192"/>
                </a:cubicBezTo>
                <a:lnTo>
                  <a:pt x="7823" y="8358"/>
                </a:lnTo>
                <a:cubicBezTo>
                  <a:pt x="8192" y="8465"/>
                  <a:pt x="8454" y="8823"/>
                  <a:pt x="8454" y="9216"/>
                </a:cubicBezTo>
                <a:lnTo>
                  <a:pt x="8454" y="11061"/>
                </a:lnTo>
                <a:cubicBezTo>
                  <a:pt x="8454" y="11144"/>
                  <a:pt x="8537" y="11216"/>
                  <a:pt x="8621" y="11216"/>
                </a:cubicBezTo>
                <a:cubicBezTo>
                  <a:pt x="8716" y="11216"/>
                  <a:pt x="8787" y="11144"/>
                  <a:pt x="8787" y="11061"/>
                </a:cubicBezTo>
                <a:lnTo>
                  <a:pt x="8787" y="9216"/>
                </a:lnTo>
                <a:cubicBezTo>
                  <a:pt x="8799" y="8692"/>
                  <a:pt x="8442" y="8215"/>
                  <a:pt x="7930" y="8049"/>
                </a:cubicBezTo>
                <a:lnTo>
                  <a:pt x="6061" y="7501"/>
                </a:lnTo>
                <a:cubicBezTo>
                  <a:pt x="5918" y="7453"/>
                  <a:pt x="5799" y="7311"/>
                  <a:pt x="5799" y="7156"/>
                </a:cubicBezTo>
                <a:lnTo>
                  <a:pt x="5799" y="6394"/>
                </a:lnTo>
                <a:cubicBezTo>
                  <a:pt x="6228" y="6096"/>
                  <a:pt x="6561" y="5668"/>
                  <a:pt x="6716" y="5179"/>
                </a:cubicBezTo>
                <a:cubicBezTo>
                  <a:pt x="6799" y="5215"/>
                  <a:pt x="6870" y="5251"/>
                  <a:pt x="6954" y="5251"/>
                </a:cubicBezTo>
                <a:cubicBezTo>
                  <a:pt x="7192" y="5251"/>
                  <a:pt x="7394" y="5060"/>
                  <a:pt x="7394" y="4822"/>
                </a:cubicBezTo>
                <a:cubicBezTo>
                  <a:pt x="7394" y="4727"/>
                  <a:pt x="7359" y="4655"/>
                  <a:pt x="7335" y="4596"/>
                </a:cubicBezTo>
                <a:cubicBezTo>
                  <a:pt x="7466" y="4489"/>
                  <a:pt x="7549" y="4346"/>
                  <a:pt x="7573" y="4179"/>
                </a:cubicBezTo>
                <a:cubicBezTo>
                  <a:pt x="7585" y="4013"/>
                  <a:pt x="7525" y="3834"/>
                  <a:pt x="7418" y="3715"/>
                </a:cubicBezTo>
                <a:cubicBezTo>
                  <a:pt x="7406" y="3691"/>
                  <a:pt x="7371" y="3679"/>
                  <a:pt x="7347" y="3643"/>
                </a:cubicBezTo>
                <a:cubicBezTo>
                  <a:pt x="7609" y="3393"/>
                  <a:pt x="7752" y="3096"/>
                  <a:pt x="7752" y="2798"/>
                </a:cubicBezTo>
                <a:cubicBezTo>
                  <a:pt x="7752" y="2334"/>
                  <a:pt x="7418" y="1917"/>
                  <a:pt x="6870" y="1607"/>
                </a:cubicBezTo>
                <a:lnTo>
                  <a:pt x="6870" y="1000"/>
                </a:lnTo>
                <a:cubicBezTo>
                  <a:pt x="6870" y="715"/>
                  <a:pt x="6692" y="453"/>
                  <a:pt x="6418" y="345"/>
                </a:cubicBezTo>
                <a:cubicBezTo>
                  <a:pt x="5835" y="119"/>
                  <a:pt x="5144" y="0"/>
                  <a:pt x="4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Rectangle 56"/>
          <p:cNvSpPr/>
          <p:nvPr/>
        </p:nvSpPr>
        <p:spPr>
          <a:xfrm>
            <a:off x="2143108" y="428610"/>
            <a:ext cx="4572000" cy="984885"/>
          </a:xfrm>
          <a:prstGeom prst="rect">
            <a:avLst/>
          </a:prstGeom>
        </p:spPr>
        <p:txBody>
          <a:bodyPr>
            <a:spAutoFit/>
          </a:bodyPr>
          <a:lstStyle/>
          <a:p>
            <a:pPr algn="ctr"/>
            <a:r>
              <a:rPr lang="en-US" sz="1600" b="1" dirty="0" err="1" smtClean="0">
                <a:solidFill>
                  <a:schemeClr val="bg2"/>
                </a:solidFill>
              </a:rPr>
              <a:t>Doughlas</a:t>
            </a:r>
            <a:endParaRPr lang="en-IN" sz="1600" b="1" dirty="0" smtClean="0">
              <a:solidFill>
                <a:schemeClr val="bg2"/>
              </a:solidFill>
            </a:endParaRPr>
          </a:p>
          <a:p>
            <a:endParaRPr lang="en-IN" b="1" dirty="0" smtClean="0"/>
          </a:p>
          <a:p>
            <a:r>
              <a:rPr lang="en-IN" b="1" dirty="0" smtClean="0"/>
              <a:t>“Wretched inhabitants of this wretched country.” </a:t>
            </a:r>
            <a:r>
              <a:rPr lang="en-IN" b="1" dirty="0" smtClean="0"/>
              <a:t>(</a:t>
            </a:r>
            <a:r>
              <a:rPr lang="en-IN" b="1" i="1" dirty="0" smtClean="0"/>
              <a:t>Heat and Dust</a:t>
            </a:r>
            <a:r>
              <a:rPr lang="en-IN" b="1" dirty="0" smtClean="0"/>
              <a:t> </a:t>
            </a:r>
            <a:r>
              <a:rPr lang="en-IN" b="1" dirty="0" smtClean="0"/>
              <a:t>148)</a:t>
            </a:r>
            <a:endParaRPr lang="en-IN" dirty="0"/>
          </a:p>
        </p:txBody>
      </p:sp>
      <p:sp>
        <p:nvSpPr>
          <p:cNvPr id="58" name="Rectangle 57"/>
          <p:cNvSpPr/>
          <p:nvPr/>
        </p:nvSpPr>
        <p:spPr>
          <a:xfrm>
            <a:off x="4071934" y="1500180"/>
            <a:ext cx="696024" cy="338554"/>
          </a:xfrm>
          <a:prstGeom prst="rect">
            <a:avLst/>
          </a:prstGeom>
        </p:spPr>
        <p:txBody>
          <a:bodyPr wrap="none">
            <a:spAutoFit/>
          </a:bodyPr>
          <a:lstStyle/>
          <a:p>
            <a:pPr algn="ctr"/>
            <a:r>
              <a:rPr lang="en-US" sz="1600" b="1" dirty="0" smtClean="0">
                <a:solidFill>
                  <a:schemeClr val="bg2"/>
                </a:solidFill>
              </a:rPr>
              <a:t>Anne</a:t>
            </a:r>
            <a:endParaRPr lang="en-IN" sz="1600" b="1" dirty="0" smtClean="0">
              <a:solidFill>
                <a:schemeClr val="bg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09"/>
        <p:cNvGrpSpPr/>
        <p:nvPr/>
      </p:nvGrpSpPr>
      <p:grpSpPr>
        <a:xfrm>
          <a:off x="0" y="0"/>
          <a:ext cx="0" cy="0"/>
          <a:chOff x="0" y="0"/>
          <a:chExt cx="0" cy="0"/>
        </a:xfrm>
      </p:grpSpPr>
      <p:sp>
        <p:nvSpPr>
          <p:cNvPr id="3810" name="Google Shape;3810;p31"/>
          <p:cNvSpPr txBox="1">
            <a:spLocks noGrp="1"/>
          </p:cNvSpPr>
          <p:nvPr>
            <p:ph type="title"/>
          </p:nvPr>
        </p:nvSpPr>
        <p:spPr>
          <a:xfrm>
            <a:off x="538575" y="357172"/>
            <a:ext cx="8067000" cy="57150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latin typeface="Merriweather"/>
                <a:ea typeface="Merriweather"/>
                <a:cs typeface="Merriweather"/>
                <a:sym typeface="Merriweather"/>
              </a:rPr>
              <a:t>Nayantara Sahgal</a:t>
            </a:r>
            <a:endParaRPr b="1"/>
          </a:p>
        </p:txBody>
      </p:sp>
      <p:grpSp>
        <p:nvGrpSpPr>
          <p:cNvPr id="2" name="Google Shape;3812;p31"/>
          <p:cNvGrpSpPr/>
          <p:nvPr/>
        </p:nvGrpSpPr>
        <p:grpSpPr>
          <a:xfrm>
            <a:off x="592960" y="1785932"/>
            <a:ext cx="4751242" cy="833707"/>
            <a:chOff x="592960" y="1986028"/>
            <a:chExt cx="4328749" cy="833707"/>
          </a:xfrm>
        </p:grpSpPr>
        <p:sp>
          <p:nvSpPr>
            <p:cNvPr id="3813" name="Google Shape;3813;p31"/>
            <p:cNvSpPr/>
            <p:nvPr/>
          </p:nvSpPr>
          <p:spPr>
            <a:xfrm>
              <a:off x="1354409" y="1986028"/>
              <a:ext cx="3567300" cy="754800"/>
            </a:xfrm>
            <a:prstGeom prst="rect">
              <a:avLst/>
            </a:prstGeom>
            <a:noFill/>
            <a:ln>
              <a:noFill/>
            </a:ln>
          </p:spPr>
          <p:txBody>
            <a:bodyPr spcFirstLastPara="1" wrap="square" lIns="640075" tIns="91425" rIns="137150" bIns="91425" anchor="ctr" anchorCtr="0">
              <a:noAutofit/>
            </a:bodyPr>
            <a:lstStyle/>
            <a:p>
              <a:pPr algn="just"/>
              <a:r>
                <a:rPr lang="en-US" sz="1600" dirty="0" smtClean="0">
                  <a:latin typeface="Livvic" charset="0"/>
                </a:rPr>
                <a:t>Member of the Nehru-Gandhi family</a:t>
              </a:r>
              <a:endParaRPr lang="en-IN" sz="1600" dirty="0">
                <a:latin typeface="Livvic" charset="0"/>
              </a:endParaRPr>
            </a:p>
          </p:txBody>
        </p:sp>
        <p:grpSp>
          <p:nvGrpSpPr>
            <p:cNvPr id="3" name="Google Shape;3814;p31"/>
            <p:cNvGrpSpPr/>
            <p:nvPr/>
          </p:nvGrpSpPr>
          <p:grpSpPr>
            <a:xfrm>
              <a:off x="592960" y="2057466"/>
              <a:ext cx="782420" cy="762269"/>
              <a:chOff x="3319100" y="2102872"/>
              <a:chExt cx="782420" cy="762269"/>
            </a:xfrm>
          </p:grpSpPr>
          <p:sp>
            <p:nvSpPr>
              <p:cNvPr id="3815" name="Google Shape;3815;p31"/>
              <p:cNvSpPr/>
              <p:nvPr/>
            </p:nvSpPr>
            <p:spPr>
              <a:xfrm>
                <a:off x="3319100" y="2102872"/>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16" name="Google Shape;3816;p31"/>
              <p:cNvSpPr/>
              <p:nvPr/>
            </p:nvSpPr>
            <p:spPr>
              <a:xfrm>
                <a:off x="3401604" y="2184341"/>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lt2"/>
                    </a:solidFill>
                    <a:latin typeface="Livvic"/>
                    <a:ea typeface="Livvic"/>
                    <a:cs typeface="Livvic"/>
                    <a:sym typeface="Livvic"/>
                  </a:rPr>
                  <a:t>2</a:t>
                </a:r>
                <a:endParaRPr sz="1200">
                  <a:solidFill>
                    <a:schemeClr val="lt2"/>
                  </a:solidFill>
                  <a:latin typeface="Livvic"/>
                  <a:ea typeface="Livvic"/>
                  <a:cs typeface="Livvic"/>
                  <a:sym typeface="Livvic"/>
                </a:endParaRPr>
              </a:p>
            </p:txBody>
          </p:sp>
        </p:grpSp>
      </p:grpSp>
      <p:grpSp>
        <p:nvGrpSpPr>
          <p:cNvPr id="4" name="Google Shape;3817;p31"/>
          <p:cNvGrpSpPr/>
          <p:nvPr/>
        </p:nvGrpSpPr>
        <p:grpSpPr>
          <a:xfrm>
            <a:off x="592972" y="2643188"/>
            <a:ext cx="4403056" cy="833707"/>
            <a:chOff x="592972" y="2864253"/>
            <a:chExt cx="4403056" cy="833707"/>
          </a:xfrm>
        </p:grpSpPr>
        <p:sp>
          <p:nvSpPr>
            <p:cNvPr id="3818" name="Google Shape;3818;p31"/>
            <p:cNvSpPr/>
            <p:nvPr/>
          </p:nvSpPr>
          <p:spPr>
            <a:xfrm>
              <a:off x="1428728" y="2864253"/>
              <a:ext cx="3567300" cy="754800"/>
            </a:xfrm>
            <a:prstGeom prst="rect">
              <a:avLst/>
            </a:prstGeom>
            <a:noFill/>
            <a:ln>
              <a:noFill/>
            </a:ln>
          </p:spPr>
          <p:txBody>
            <a:bodyPr spcFirstLastPara="1" wrap="square" lIns="640075" tIns="91425" rIns="137150" bIns="91425" anchor="ctr" anchorCtr="0">
              <a:noAutofit/>
            </a:bodyPr>
            <a:lstStyle/>
            <a:p>
              <a:pPr lvl="0"/>
              <a:r>
                <a:rPr lang="en-IN" sz="1600" dirty="0" smtClean="0">
                  <a:latin typeface="Livvic" charset="0"/>
                </a:rPr>
                <a:t>Returned her </a:t>
              </a:r>
              <a:r>
                <a:rPr lang="en-IN" sz="1600" dirty="0" err="1" smtClean="0">
                  <a:latin typeface="Livvic" charset="0"/>
                </a:rPr>
                <a:t>Sahitya</a:t>
              </a:r>
              <a:r>
                <a:rPr lang="en-IN" sz="1600" dirty="0" smtClean="0">
                  <a:latin typeface="Livvic" charset="0"/>
                </a:rPr>
                <a:t> </a:t>
              </a:r>
              <a:r>
                <a:rPr lang="en-IN" sz="1600" dirty="0" err="1" smtClean="0">
                  <a:latin typeface="Livvic" charset="0"/>
                </a:rPr>
                <a:t>Akademi</a:t>
              </a:r>
              <a:r>
                <a:rPr lang="en-IN" sz="1600" dirty="0" smtClean="0">
                  <a:latin typeface="Livvic" charset="0"/>
                </a:rPr>
                <a:t> Award 1986 for </a:t>
              </a:r>
              <a:r>
                <a:rPr lang="en-IN" sz="1600" i="1" dirty="0" smtClean="0">
                  <a:latin typeface="Livvic" charset="0"/>
                </a:rPr>
                <a:t>Rich Like Us </a:t>
              </a:r>
              <a:endParaRPr sz="1600">
                <a:latin typeface="Livvic" charset="0"/>
                <a:ea typeface="Livvic"/>
                <a:cs typeface="Livvic"/>
                <a:sym typeface="Livvic"/>
              </a:endParaRPr>
            </a:p>
          </p:txBody>
        </p:sp>
        <p:grpSp>
          <p:nvGrpSpPr>
            <p:cNvPr id="5" name="Google Shape;3819;p31"/>
            <p:cNvGrpSpPr/>
            <p:nvPr/>
          </p:nvGrpSpPr>
          <p:grpSpPr>
            <a:xfrm>
              <a:off x="592972" y="2935691"/>
              <a:ext cx="782420" cy="762269"/>
              <a:chOff x="3319100" y="2996536"/>
              <a:chExt cx="782420" cy="762269"/>
            </a:xfrm>
          </p:grpSpPr>
          <p:sp>
            <p:nvSpPr>
              <p:cNvPr id="3820" name="Google Shape;3820;p31"/>
              <p:cNvSpPr/>
              <p:nvPr/>
            </p:nvSpPr>
            <p:spPr>
              <a:xfrm>
                <a:off x="3319100" y="2996536"/>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21" name="Google Shape;3821;p31"/>
              <p:cNvSpPr/>
              <p:nvPr/>
            </p:nvSpPr>
            <p:spPr>
              <a:xfrm>
                <a:off x="3401604" y="3078006"/>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accen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accent1"/>
                    </a:solidFill>
                    <a:latin typeface="Livvic"/>
                    <a:ea typeface="Livvic"/>
                    <a:cs typeface="Livvic"/>
                    <a:sym typeface="Livvic"/>
                  </a:rPr>
                  <a:t>3</a:t>
                </a:r>
                <a:endParaRPr sz="1200">
                  <a:solidFill>
                    <a:schemeClr val="accent1"/>
                  </a:solidFill>
                  <a:latin typeface="Livvic"/>
                  <a:ea typeface="Livvic"/>
                  <a:cs typeface="Livvic"/>
                  <a:sym typeface="Livvic"/>
                </a:endParaRPr>
              </a:p>
            </p:txBody>
          </p:sp>
        </p:grpSp>
      </p:grpSp>
      <p:grpSp>
        <p:nvGrpSpPr>
          <p:cNvPr id="6" name="Google Shape;3822;p31"/>
          <p:cNvGrpSpPr/>
          <p:nvPr/>
        </p:nvGrpSpPr>
        <p:grpSpPr>
          <a:xfrm>
            <a:off x="571472" y="928676"/>
            <a:ext cx="4495994" cy="833707"/>
            <a:chOff x="592960" y="1105478"/>
            <a:chExt cx="4495994" cy="833707"/>
          </a:xfrm>
        </p:grpSpPr>
        <p:sp>
          <p:nvSpPr>
            <p:cNvPr id="3823" name="Google Shape;3823;p31"/>
            <p:cNvSpPr/>
            <p:nvPr/>
          </p:nvSpPr>
          <p:spPr>
            <a:xfrm>
              <a:off x="1521654" y="1105478"/>
              <a:ext cx="3567300" cy="754800"/>
            </a:xfrm>
            <a:prstGeom prst="rect">
              <a:avLst/>
            </a:prstGeom>
            <a:noFill/>
            <a:ln>
              <a:noFill/>
            </a:ln>
          </p:spPr>
          <p:txBody>
            <a:bodyPr spcFirstLastPara="1" wrap="square" lIns="640075" tIns="91425" rIns="137150" bIns="91425" anchor="ctr" anchorCtr="0">
              <a:noAutofit/>
            </a:bodyPr>
            <a:lstStyle/>
            <a:p>
              <a:pPr marL="0" lvl="0" indent="0" algn="l" rtl="0">
                <a:spcBef>
                  <a:spcPts val="0"/>
                </a:spcBef>
                <a:spcAft>
                  <a:spcPts val="0"/>
                </a:spcAft>
                <a:buNone/>
              </a:pPr>
              <a:r>
                <a:rPr lang="en-IN" sz="1600" dirty="0" smtClean="0">
                  <a:latin typeface="Livvic"/>
                  <a:ea typeface="Livvic"/>
                  <a:cs typeface="Livvic"/>
                  <a:sym typeface="Livvic"/>
                </a:rPr>
                <a:t>Born - M</a:t>
              </a:r>
              <a:r>
                <a:rPr lang="en" sz="1600" dirty="0" smtClean="0">
                  <a:latin typeface="Livvic"/>
                  <a:ea typeface="Livvic"/>
                  <a:cs typeface="Livvic"/>
                  <a:sym typeface="Livvic"/>
                </a:rPr>
                <a:t>ay 10</a:t>
              </a:r>
              <a:r>
                <a:rPr lang="en" sz="1600" dirty="0" smtClean="0">
                  <a:solidFill>
                    <a:srgbClr val="000000"/>
                  </a:solidFill>
                  <a:latin typeface="Livvic"/>
                  <a:ea typeface="Livvic"/>
                  <a:cs typeface="Livvic"/>
                  <a:sym typeface="Livvic"/>
                </a:rPr>
                <a:t>, 1927</a:t>
              </a:r>
              <a:endParaRPr sz="1600">
                <a:latin typeface="Livvic"/>
                <a:ea typeface="Livvic"/>
                <a:cs typeface="Livvic"/>
                <a:sym typeface="Livvic"/>
              </a:endParaRPr>
            </a:p>
          </p:txBody>
        </p:sp>
        <p:grpSp>
          <p:nvGrpSpPr>
            <p:cNvPr id="7" name="Google Shape;3824;p31"/>
            <p:cNvGrpSpPr/>
            <p:nvPr/>
          </p:nvGrpSpPr>
          <p:grpSpPr>
            <a:xfrm>
              <a:off x="592960" y="1176916"/>
              <a:ext cx="782420" cy="762269"/>
              <a:chOff x="3319100" y="1227530"/>
              <a:chExt cx="782420" cy="762269"/>
            </a:xfrm>
          </p:grpSpPr>
          <p:sp>
            <p:nvSpPr>
              <p:cNvPr id="3825" name="Google Shape;3825;p31"/>
              <p:cNvSpPr/>
              <p:nvPr/>
            </p:nvSpPr>
            <p:spPr>
              <a:xfrm>
                <a:off x="3319100" y="1227530"/>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26" name="Google Shape;3826;p31"/>
              <p:cNvSpPr/>
              <p:nvPr/>
            </p:nvSpPr>
            <p:spPr>
              <a:xfrm>
                <a:off x="3401604" y="1309000"/>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dk2"/>
                    </a:solidFill>
                    <a:latin typeface="Livvic"/>
                    <a:ea typeface="Livvic"/>
                    <a:cs typeface="Livvic"/>
                    <a:sym typeface="Livvic"/>
                  </a:rPr>
                  <a:t>1</a:t>
                </a:r>
                <a:endParaRPr sz="1600" b="1">
                  <a:solidFill>
                    <a:schemeClr val="dk2"/>
                  </a:solidFill>
                  <a:latin typeface="Livvic"/>
                  <a:ea typeface="Livvic"/>
                  <a:cs typeface="Livvic"/>
                  <a:sym typeface="Livvic"/>
                </a:endParaRPr>
              </a:p>
            </p:txBody>
          </p:sp>
        </p:grpSp>
      </p:grpSp>
      <p:grpSp>
        <p:nvGrpSpPr>
          <p:cNvPr id="8" name="Google Shape;3827;p31"/>
          <p:cNvGrpSpPr/>
          <p:nvPr/>
        </p:nvGrpSpPr>
        <p:grpSpPr>
          <a:xfrm>
            <a:off x="592960" y="3643320"/>
            <a:ext cx="5125228" cy="941394"/>
            <a:chOff x="592960" y="3813916"/>
            <a:chExt cx="5125228" cy="941394"/>
          </a:xfrm>
        </p:grpSpPr>
        <p:sp>
          <p:nvSpPr>
            <p:cNvPr id="3828" name="Google Shape;3828;p31"/>
            <p:cNvSpPr/>
            <p:nvPr/>
          </p:nvSpPr>
          <p:spPr>
            <a:xfrm>
              <a:off x="1428728" y="4000510"/>
              <a:ext cx="4289460" cy="754800"/>
            </a:xfrm>
            <a:prstGeom prst="rect">
              <a:avLst/>
            </a:prstGeom>
            <a:noFill/>
            <a:ln>
              <a:noFill/>
            </a:ln>
          </p:spPr>
          <p:txBody>
            <a:bodyPr spcFirstLastPara="1" wrap="square" lIns="640075" tIns="91425" rIns="137150" bIns="91425" anchor="ctr" anchorCtr="0">
              <a:noAutofit/>
            </a:bodyPr>
            <a:lstStyle/>
            <a:p>
              <a:pPr algn="just"/>
              <a:endParaRPr lang="en-IN" dirty="0">
                <a:latin typeface="Livvic" charset="0"/>
              </a:endParaRPr>
            </a:p>
          </p:txBody>
        </p:sp>
        <p:grpSp>
          <p:nvGrpSpPr>
            <p:cNvPr id="9" name="Google Shape;3829;p31"/>
            <p:cNvGrpSpPr/>
            <p:nvPr/>
          </p:nvGrpSpPr>
          <p:grpSpPr>
            <a:xfrm>
              <a:off x="592960" y="3813916"/>
              <a:ext cx="782420" cy="762269"/>
              <a:chOff x="3319100" y="3849691"/>
              <a:chExt cx="782420" cy="762269"/>
            </a:xfrm>
          </p:grpSpPr>
          <p:sp>
            <p:nvSpPr>
              <p:cNvPr id="3830" name="Google Shape;3830;p31"/>
              <p:cNvSpPr/>
              <p:nvPr/>
            </p:nvSpPr>
            <p:spPr>
              <a:xfrm>
                <a:off x="3319100" y="3849691"/>
                <a:ext cx="782420" cy="762269"/>
              </a:xfrm>
              <a:custGeom>
                <a:avLst/>
                <a:gdLst/>
                <a:ahLst/>
                <a:cxnLst/>
                <a:rect l="l" t="t" r="r" b="b"/>
                <a:pathLst>
                  <a:path w="37042" h="36088" fill="none" extrusionOk="0">
                    <a:moveTo>
                      <a:pt x="6668" y="31659"/>
                    </a:moveTo>
                    <a:cubicBezTo>
                      <a:pt x="9526" y="34600"/>
                      <a:pt x="12419" y="36088"/>
                      <a:pt x="15265" y="36088"/>
                    </a:cubicBezTo>
                    <a:cubicBezTo>
                      <a:pt x="15491" y="36088"/>
                      <a:pt x="15729" y="36076"/>
                      <a:pt x="15967" y="36052"/>
                    </a:cubicBezTo>
                    <a:cubicBezTo>
                      <a:pt x="16467" y="36016"/>
                      <a:pt x="17027" y="35993"/>
                      <a:pt x="17706" y="35993"/>
                    </a:cubicBezTo>
                    <a:cubicBezTo>
                      <a:pt x="18075" y="35993"/>
                      <a:pt x="18456" y="35993"/>
                      <a:pt x="18813" y="36016"/>
                    </a:cubicBezTo>
                    <a:cubicBezTo>
                      <a:pt x="19182" y="36016"/>
                      <a:pt x="19551" y="36028"/>
                      <a:pt x="19920" y="36028"/>
                    </a:cubicBezTo>
                    <a:cubicBezTo>
                      <a:pt x="20932" y="36028"/>
                      <a:pt x="22111" y="35993"/>
                      <a:pt x="23301" y="35731"/>
                    </a:cubicBezTo>
                    <a:cubicBezTo>
                      <a:pt x="28635" y="34540"/>
                      <a:pt x="32410" y="31016"/>
                      <a:pt x="35196" y="24622"/>
                    </a:cubicBezTo>
                    <a:cubicBezTo>
                      <a:pt x="36089" y="22598"/>
                      <a:pt x="36565" y="20253"/>
                      <a:pt x="36696" y="17455"/>
                    </a:cubicBezTo>
                    <a:cubicBezTo>
                      <a:pt x="37041" y="9561"/>
                      <a:pt x="30910" y="1965"/>
                      <a:pt x="23051" y="488"/>
                    </a:cubicBezTo>
                    <a:cubicBezTo>
                      <a:pt x="21313" y="155"/>
                      <a:pt x="19599" y="0"/>
                      <a:pt x="17956" y="0"/>
                    </a:cubicBezTo>
                    <a:cubicBezTo>
                      <a:pt x="11157" y="0"/>
                      <a:pt x="5918" y="2858"/>
                      <a:pt x="2811" y="8287"/>
                    </a:cubicBezTo>
                    <a:cubicBezTo>
                      <a:pt x="846" y="11704"/>
                      <a:pt x="1" y="16371"/>
                      <a:pt x="453" y="21050"/>
                    </a:cubicBezTo>
                    <a:cubicBezTo>
                      <a:pt x="870" y="25384"/>
                      <a:pt x="3882" y="28801"/>
                      <a:pt x="6668" y="31659"/>
                    </a:cubicBezTo>
                    <a:close/>
                    <a:moveTo>
                      <a:pt x="3537" y="8704"/>
                    </a:moveTo>
                    <a:cubicBezTo>
                      <a:pt x="7264" y="2215"/>
                      <a:pt x="13419" y="845"/>
                      <a:pt x="17944" y="845"/>
                    </a:cubicBezTo>
                    <a:cubicBezTo>
                      <a:pt x="19527" y="845"/>
                      <a:pt x="21170" y="1012"/>
                      <a:pt x="22873" y="1322"/>
                    </a:cubicBezTo>
                    <a:cubicBezTo>
                      <a:pt x="30326" y="2715"/>
                      <a:pt x="36148" y="9930"/>
                      <a:pt x="35815" y="17395"/>
                    </a:cubicBezTo>
                    <a:cubicBezTo>
                      <a:pt x="35696" y="20086"/>
                      <a:pt x="35243" y="22324"/>
                      <a:pt x="34386" y="24253"/>
                    </a:cubicBezTo>
                    <a:cubicBezTo>
                      <a:pt x="31731" y="30361"/>
                      <a:pt x="28135" y="33719"/>
                      <a:pt x="23099" y="34850"/>
                    </a:cubicBezTo>
                    <a:cubicBezTo>
                      <a:pt x="21992" y="35112"/>
                      <a:pt x="20861" y="35135"/>
                      <a:pt x="19908" y="35135"/>
                    </a:cubicBezTo>
                    <a:cubicBezTo>
                      <a:pt x="19539" y="35135"/>
                      <a:pt x="19170" y="35135"/>
                      <a:pt x="18813" y="35124"/>
                    </a:cubicBezTo>
                    <a:cubicBezTo>
                      <a:pt x="18432" y="35124"/>
                      <a:pt x="18063" y="35100"/>
                      <a:pt x="17694" y="35100"/>
                    </a:cubicBezTo>
                    <a:cubicBezTo>
                      <a:pt x="16979" y="35100"/>
                      <a:pt x="16396" y="35124"/>
                      <a:pt x="15872" y="35183"/>
                    </a:cubicBezTo>
                    <a:cubicBezTo>
                      <a:pt x="13038" y="35433"/>
                      <a:pt x="10181" y="34016"/>
                      <a:pt x="7276" y="31040"/>
                    </a:cubicBezTo>
                    <a:cubicBezTo>
                      <a:pt x="4597" y="28289"/>
                      <a:pt x="1704" y="25015"/>
                      <a:pt x="1311" y="20955"/>
                    </a:cubicBezTo>
                    <a:cubicBezTo>
                      <a:pt x="846" y="16443"/>
                      <a:pt x="1668" y="11978"/>
                      <a:pt x="3537" y="8704"/>
                    </a:cubicBezTo>
                    <a:close/>
                  </a:path>
                </a:pathLst>
              </a:custGeom>
              <a:noFill/>
              <a:ln w="190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vvic"/>
                  <a:ea typeface="Livvic"/>
                  <a:cs typeface="Livvic"/>
                  <a:sym typeface="Livvic"/>
                </a:endParaRPr>
              </a:p>
            </p:txBody>
          </p:sp>
          <p:sp>
            <p:nvSpPr>
              <p:cNvPr id="3831" name="Google Shape;3831;p31"/>
              <p:cNvSpPr/>
              <p:nvPr/>
            </p:nvSpPr>
            <p:spPr>
              <a:xfrm>
                <a:off x="3401604" y="3931160"/>
                <a:ext cx="607863" cy="602836"/>
              </a:xfrm>
              <a:custGeom>
                <a:avLst/>
                <a:gdLst/>
                <a:ahLst/>
                <a:cxnLst/>
                <a:rect l="l" t="t" r="r" b="b"/>
                <a:pathLst>
                  <a:path w="28778" h="28540" fill="none" extrusionOk="0">
                    <a:moveTo>
                      <a:pt x="13930" y="1"/>
                    </a:moveTo>
                    <a:cubicBezTo>
                      <a:pt x="15216" y="1"/>
                      <a:pt x="16574" y="120"/>
                      <a:pt x="17955" y="394"/>
                    </a:cubicBezTo>
                    <a:cubicBezTo>
                      <a:pt x="23932" y="1572"/>
                      <a:pt x="28778" y="7680"/>
                      <a:pt x="28480" y="13657"/>
                    </a:cubicBezTo>
                    <a:cubicBezTo>
                      <a:pt x="28373" y="15872"/>
                      <a:pt x="28004" y="17729"/>
                      <a:pt x="27313" y="19325"/>
                    </a:cubicBezTo>
                    <a:cubicBezTo>
                      <a:pt x="25146" y="24361"/>
                      <a:pt x="22229" y="27147"/>
                      <a:pt x="18133" y="28076"/>
                    </a:cubicBezTo>
                    <a:cubicBezTo>
                      <a:pt x="17240" y="28290"/>
                      <a:pt x="16336" y="28302"/>
                      <a:pt x="15538" y="28302"/>
                    </a:cubicBezTo>
                    <a:cubicBezTo>
                      <a:pt x="15240" y="28302"/>
                      <a:pt x="14931" y="28302"/>
                      <a:pt x="14633" y="28290"/>
                    </a:cubicBezTo>
                    <a:cubicBezTo>
                      <a:pt x="14323" y="28290"/>
                      <a:pt x="14026" y="28266"/>
                      <a:pt x="13716" y="28266"/>
                    </a:cubicBezTo>
                    <a:cubicBezTo>
                      <a:pt x="13133" y="28266"/>
                      <a:pt x="12657" y="28290"/>
                      <a:pt x="12228" y="28326"/>
                    </a:cubicBezTo>
                    <a:cubicBezTo>
                      <a:pt x="9918" y="28540"/>
                      <a:pt x="7608" y="27373"/>
                      <a:pt x="5239" y="24921"/>
                    </a:cubicBezTo>
                    <a:cubicBezTo>
                      <a:pt x="3060" y="22646"/>
                      <a:pt x="703" y="19932"/>
                      <a:pt x="381" y="16586"/>
                    </a:cubicBezTo>
                    <a:cubicBezTo>
                      <a:pt x="0" y="12848"/>
                      <a:pt x="679" y="9180"/>
                      <a:pt x="2203" y="6466"/>
                    </a:cubicBezTo>
                    <a:cubicBezTo>
                      <a:pt x="5263" y="1132"/>
                      <a:pt x="10275" y="1"/>
                      <a:pt x="13930" y="1"/>
                    </a:cubicBezTo>
                    <a:close/>
                  </a:path>
                </a:pathLst>
              </a:custGeom>
              <a:noFill/>
              <a:ln w="190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chemeClr val="accent2"/>
                    </a:solidFill>
                    <a:latin typeface="Livvic"/>
                    <a:ea typeface="Livvic"/>
                    <a:cs typeface="Livvic"/>
                    <a:sym typeface="Livvic"/>
                  </a:rPr>
                  <a:t>4</a:t>
                </a:r>
                <a:endParaRPr sz="1200">
                  <a:solidFill>
                    <a:schemeClr val="accent2"/>
                  </a:solidFill>
                  <a:latin typeface="Livvic"/>
                  <a:ea typeface="Livvic"/>
                  <a:cs typeface="Livvic"/>
                  <a:sym typeface="Livvic"/>
                </a:endParaRPr>
              </a:p>
            </p:txBody>
          </p:sp>
        </p:grpSp>
      </p:grpSp>
      <p:sp>
        <p:nvSpPr>
          <p:cNvPr id="34" name="Rectangle 33"/>
          <p:cNvSpPr/>
          <p:nvPr/>
        </p:nvSpPr>
        <p:spPr>
          <a:xfrm>
            <a:off x="1857356" y="3500444"/>
            <a:ext cx="4071966" cy="1169551"/>
          </a:xfrm>
          <a:prstGeom prst="rect">
            <a:avLst/>
          </a:prstGeom>
        </p:spPr>
        <p:txBody>
          <a:bodyPr wrap="square">
            <a:spAutoFit/>
          </a:bodyPr>
          <a:lstStyle/>
          <a:p>
            <a:pPr algn="just"/>
            <a:r>
              <a:rPr lang="en-IN" dirty="0" smtClean="0">
                <a:latin typeface="Livvic" charset="0"/>
              </a:rPr>
              <a:t>“It is very difficult to separate [politics] from real life in India as the reality of life is so political here where women are roasted alive on their husbands' funeral pyre[s] and are burnt to death for dowry.“ (</a:t>
            </a:r>
            <a:r>
              <a:rPr lang="en-IN" dirty="0" err="1" smtClean="0">
                <a:latin typeface="Livvic" charset="0"/>
              </a:rPr>
              <a:t>Sahgal</a:t>
            </a:r>
            <a:r>
              <a:rPr lang="en-IN" dirty="0" smtClean="0">
                <a:latin typeface="Livvic" charset="0"/>
              </a:rPr>
              <a:t> 8)</a:t>
            </a:r>
            <a:endParaRPr lang="en-IN" dirty="0">
              <a:latin typeface="Livvic" charset="0"/>
            </a:endParaRPr>
          </a:p>
        </p:txBody>
      </p:sp>
      <p:pic>
        <p:nvPicPr>
          <p:cNvPr id="26" name="Picture 25" descr="nayantara-sahgal_.jpg"/>
          <p:cNvPicPr>
            <a:picLocks noChangeAspect="1"/>
          </p:cNvPicPr>
          <p:nvPr/>
        </p:nvPicPr>
        <p:blipFill>
          <a:blip r:embed="rId3"/>
          <a:stretch>
            <a:fillRect/>
          </a:stretch>
        </p:blipFill>
        <p:spPr>
          <a:xfrm>
            <a:off x="5929322" y="1000114"/>
            <a:ext cx="2928958" cy="269081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Writing History Thesis Infographics by Slidesgo">
  <a:themeElements>
    <a:clrScheme name="Simple Light">
      <a:dk1>
        <a:srgbClr val="3F3742"/>
      </a:dk1>
      <a:lt1>
        <a:srgbClr val="FFF6E0"/>
      </a:lt1>
      <a:dk2>
        <a:srgbClr val="007D85"/>
      </a:dk2>
      <a:lt2>
        <a:srgbClr val="EC8686"/>
      </a:lt2>
      <a:accent1>
        <a:srgbClr val="9B8D69"/>
      </a:accent1>
      <a:accent2>
        <a:srgbClr val="B66464"/>
      </a:accent2>
      <a:accent3>
        <a:srgbClr val="7C4535"/>
      </a:accent3>
      <a:accent4>
        <a:srgbClr val="3D312B"/>
      </a:accent4>
      <a:accent5>
        <a:srgbClr val="EC8686"/>
      </a:accent5>
      <a:accent6>
        <a:srgbClr val="BEAF89"/>
      </a:accent6>
      <a:hlink>
        <a:srgbClr val="007D8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8176</TotalTime>
  <Words>3318</Words>
  <PresentationFormat>On-screen Show (16:9)</PresentationFormat>
  <Paragraphs>369</Paragraphs>
  <Slides>37</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Merriweather</vt:lpstr>
      <vt:lpstr>Jua</vt:lpstr>
      <vt:lpstr>Livvic</vt:lpstr>
      <vt:lpstr>Hind Siliguri</vt:lpstr>
      <vt:lpstr>Times New Roman</vt:lpstr>
      <vt:lpstr>Englebert</vt:lpstr>
      <vt:lpstr>Passion One</vt:lpstr>
      <vt:lpstr>Writing History Thesis Infographics by Slidesgo</vt:lpstr>
      <vt:lpstr>Women Novelists in Indian English Fiction</vt:lpstr>
      <vt:lpstr> </vt:lpstr>
      <vt:lpstr>Kamala Markandaya</vt:lpstr>
      <vt:lpstr>Thematic Concerns </vt:lpstr>
      <vt:lpstr> </vt:lpstr>
      <vt:lpstr>Ruth Prawer Jhabvala</vt:lpstr>
      <vt:lpstr>Thematic  Concerns</vt:lpstr>
      <vt:lpstr> </vt:lpstr>
      <vt:lpstr>Nayantara Sahgal</vt:lpstr>
      <vt:lpstr>Thematic Concerns</vt:lpstr>
      <vt:lpstr> </vt:lpstr>
      <vt:lpstr>Shashi Deshpande</vt:lpstr>
      <vt:lpstr>Thematic Concerns</vt:lpstr>
      <vt:lpstr> </vt:lpstr>
      <vt:lpstr>Githa Hariharan</vt:lpstr>
      <vt:lpstr>Thematic Concerns</vt:lpstr>
      <vt:lpstr> </vt:lpstr>
      <vt:lpstr>Kiran Desai</vt:lpstr>
      <vt:lpstr>Thematic Concerns</vt:lpstr>
      <vt:lpstr> </vt:lpstr>
      <vt:lpstr>Jhumpa Lahiri</vt:lpstr>
      <vt:lpstr>Thematic Concerns</vt:lpstr>
      <vt:lpstr> </vt:lpstr>
      <vt:lpstr>Arundhati Roy</vt:lpstr>
      <vt:lpstr>Thematic Concerns </vt:lpstr>
      <vt:lpstr> </vt:lpstr>
      <vt:lpstr>Shobha De </vt:lpstr>
      <vt:lpstr>Thematic Concerns</vt:lpstr>
      <vt:lpstr> </vt:lpstr>
      <vt:lpstr>Manju Kapur</vt:lpstr>
      <vt:lpstr>Thematic Concerns </vt:lpstr>
      <vt:lpstr> </vt:lpstr>
      <vt:lpstr>Anita Desai</vt:lpstr>
      <vt:lpstr>Protagonists</vt:lpstr>
      <vt:lpstr>Conclusion</vt:lpstr>
      <vt:lpstr>Works Cited</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Novelists in Indian English Fiction</dc:title>
  <cp:lastModifiedBy>Angel</cp:lastModifiedBy>
  <cp:revision>316</cp:revision>
  <dcterms:modified xsi:type="dcterms:W3CDTF">2021-05-21T03:04:56Z</dcterms:modified>
</cp:coreProperties>
</file>