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B5CE-1026-4131-B686-69BB4216713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9CA4-B28A-4FE8-8797-0D3F83F99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B5CE-1026-4131-B686-69BB4216713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9CA4-B28A-4FE8-8797-0D3F83F99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B5CE-1026-4131-B686-69BB4216713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9CA4-B28A-4FE8-8797-0D3F83F99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B5CE-1026-4131-B686-69BB4216713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9CA4-B28A-4FE8-8797-0D3F83F99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B5CE-1026-4131-B686-69BB4216713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9CA4-B28A-4FE8-8797-0D3F83F99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B5CE-1026-4131-B686-69BB4216713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9CA4-B28A-4FE8-8797-0D3F83F99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B5CE-1026-4131-B686-69BB4216713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9CA4-B28A-4FE8-8797-0D3F83F99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B5CE-1026-4131-B686-69BB4216713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9CA4-B28A-4FE8-8797-0D3F83F99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B5CE-1026-4131-B686-69BB4216713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9CA4-B28A-4FE8-8797-0D3F83F99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B5CE-1026-4131-B686-69BB4216713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9CA4-B28A-4FE8-8797-0D3F83F99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AB5CE-1026-4131-B686-69BB4216713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9CA4-B28A-4FE8-8797-0D3F83F99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AB5CE-1026-4131-B686-69BB4216713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29CA4-B28A-4FE8-8797-0D3F83F99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0"/>
            <a:ext cx="7772400" cy="1470025"/>
          </a:xfrm>
        </p:spPr>
        <p:txBody>
          <a:bodyPr/>
          <a:lstStyle/>
          <a:p>
            <a:r>
              <a:rPr lang="en-IN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GONDWANA SUPER GROUP</a:t>
            </a:r>
            <a:endParaRPr lang="en-US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604" y="4576762"/>
            <a:ext cx="6400800" cy="2281238"/>
          </a:xfrm>
        </p:spPr>
        <p:txBody>
          <a:bodyPr>
            <a:normAutofit lnSpcReduction="10000"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Arial Narrow" pitchFamily="34" charset="0"/>
              </a:rPr>
              <a:t>Dr. Maya </a:t>
            </a:r>
            <a:r>
              <a:rPr lang="en-IN" dirty="0" err="1" smtClean="0">
                <a:solidFill>
                  <a:srgbClr val="C00000"/>
                </a:solidFill>
                <a:latin typeface="Arial Narrow" pitchFamily="34" charset="0"/>
              </a:rPr>
              <a:t>Chaudhary</a:t>
            </a:r>
            <a:endParaRPr lang="en-IN" dirty="0" smtClean="0">
              <a:solidFill>
                <a:srgbClr val="C00000"/>
              </a:solidFill>
              <a:latin typeface="Arial Narrow" pitchFamily="34" charset="0"/>
            </a:endParaRPr>
          </a:p>
          <a:p>
            <a:r>
              <a:rPr lang="en-IN" dirty="0" smtClean="0">
                <a:solidFill>
                  <a:srgbClr val="C00000"/>
                </a:solidFill>
                <a:latin typeface="Arial Narrow" pitchFamily="34" charset="0"/>
              </a:rPr>
              <a:t>Department of </a:t>
            </a:r>
            <a:r>
              <a:rPr lang="en-IN" dirty="0" smtClean="0">
                <a:solidFill>
                  <a:srgbClr val="C00000"/>
                </a:solidFill>
                <a:latin typeface="Arial Narrow" pitchFamily="34" charset="0"/>
              </a:rPr>
              <a:t>Geology</a:t>
            </a:r>
          </a:p>
          <a:p>
            <a:r>
              <a:rPr lang="en-IN" dirty="0" err="1" smtClean="0">
                <a:solidFill>
                  <a:srgbClr val="C00000"/>
                </a:solidFill>
                <a:latin typeface="Arial Narrow" pitchFamily="34" charset="0"/>
              </a:rPr>
              <a:t>Mohanlal</a:t>
            </a:r>
            <a:r>
              <a:rPr lang="en-IN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en-IN" dirty="0" err="1" smtClean="0">
                <a:solidFill>
                  <a:srgbClr val="C00000"/>
                </a:solidFill>
                <a:latin typeface="Arial Narrow" pitchFamily="34" charset="0"/>
              </a:rPr>
              <a:t>Sukhadiya</a:t>
            </a:r>
            <a:r>
              <a:rPr lang="en-IN" dirty="0" smtClean="0">
                <a:solidFill>
                  <a:srgbClr val="C00000"/>
                </a:solidFill>
                <a:latin typeface="Arial Narrow" pitchFamily="34" charset="0"/>
              </a:rPr>
              <a:t> University</a:t>
            </a:r>
          </a:p>
          <a:p>
            <a:r>
              <a:rPr lang="en-IN" dirty="0" smtClean="0">
                <a:solidFill>
                  <a:srgbClr val="C00000"/>
                </a:solidFill>
                <a:latin typeface="Arial Narrow" pitchFamily="34" charset="0"/>
              </a:rPr>
              <a:t>Udaipur-313001</a:t>
            </a:r>
            <a:endParaRPr lang="en-IN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285860"/>
            <a:ext cx="3500462" cy="3114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geology3\Desktop\depositphotos_221383936-stock-illustration-map-pangaea-modern-continental-borde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42852"/>
            <a:ext cx="6643734" cy="66437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geology3\Desktop\depositphotos_331845116-stock-illustration-continental-drift-vector-illustration-o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19039"/>
            <a:ext cx="8572560" cy="66675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eology3\Desktop\gondwana-supergroup-4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583"/>
            <a:ext cx="9144000" cy="68651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geology3\Desktop\Gondwana-basins-of-eastern-central-India-showing-the-locations-of-Giridih-and-Korba_Q3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8" y="142860"/>
            <a:ext cx="6572288" cy="657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GONDWANA SUPER GROUP</vt:lpstr>
      <vt:lpstr>Slide 2</vt:lpstr>
      <vt:lpstr>Slide 3</vt:lpstr>
      <vt:lpstr>Slide 4</vt:lpstr>
      <vt:lpstr>Slide 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Gondwana Maps</dc:title>
  <dc:creator>geology3</dc:creator>
  <cp:lastModifiedBy>geology3</cp:lastModifiedBy>
  <cp:revision>8</cp:revision>
  <dcterms:created xsi:type="dcterms:W3CDTF">2020-09-15T07:06:29Z</dcterms:created>
  <dcterms:modified xsi:type="dcterms:W3CDTF">2020-09-17T00:00:37Z</dcterms:modified>
</cp:coreProperties>
</file>