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257800" y="10385787"/>
            <a:ext cx="2056129" cy="234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017" y="0"/>
            <a:ext cx="7252464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150"/>
            <a:ext cx="7556500" cy="103055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800" y="0"/>
            <a:ext cx="7388898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571" y="0"/>
            <a:ext cx="7411356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210" y="0"/>
            <a:ext cx="7392079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362" y="0"/>
            <a:ext cx="7471775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440" y="0"/>
            <a:ext cx="7523619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548" y="0"/>
            <a:ext cx="7201403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13" y="0"/>
            <a:ext cx="7415672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971" y="0"/>
            <a:ext cx="7494557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47" y="0"/>
            <a:ext cx="7533606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940" y="0"/>
            <a:ext cx="7252619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817" y="0"/>
            <a:ext cx="7292864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002" y="0"/>
            <a:ext cx="7336494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629" y="0"/>
            <a:ext cx="7023241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413" y="0"/>
            <a:ext cx="7415672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647" y="0"/>
            <a:ext cx="7409205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605" y="0"/>
            <a:ext cx="7219288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6593" y="0"/>
            <a:ext cx="7123313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716" y="0"/>
            <a:ext cx="7363067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736" y="0"/>
            <a:ext cx="7225026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8927" y="0"/>
            <a:ext cx="7238644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7332" y="0"/>
            <a:ext cx="7121835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4644" y="0"/>
            <a:ext cx="7207212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941" y="0"/>
            <a:ext cx="7278616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764" y="0"/>
            <a:ext cx="7306971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177" y="0"/>
            <a:ext cx="7464144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583" y="0"/>
            <a:ext cx="7305332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566" y="0"/>
            <a:ext cx="7463366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307" y="0"/>
            <a:ext cx="7319884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50" y="0"/>
            <a:ext cx="7543398" cy="1037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710"/>
              </a:lnSpc>
            </a:pPr>
            <a:r>
              <a:rPr dirty="0" spc="10"/>
              <a:t>Scanned with</a:t>
            </a:r>
            <a:r>
              <a:rPr dirty="0" spc="-50"/>
              <a:t> </a:t>
            </a:r>
            <a:r>
              <a:rPr dirty="0" spc="15"/>
              <a:t>CamScanner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CamScanner</dc:creator>
  <dc:subject>New Doc 2020-04-12 16.49.36</dc:subject>
  <dc:title>New Doc 2020-04-12 16.49.36</dc:title>
  <dcterms:created xsi:type="dcterms:W3CDTF">2020-04-13T15:19:05Z</dcterms:created>
  <dcterms:modified xsi:type="dcterms:W3CDTF">2020-04-13T15:19:05Z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