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098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A52D7-F046-4ACD-96C9-48639B9786C6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30121-ED26-4A34-AC76-550EA9ABA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A52D7-F046-4ACD-96C9-48639B9786C6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30121-ED26-4A34-AC76-550EA9ABA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A52D7-F046-4ACD-96C9-48639B9786C6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30121-ED26-4A34-AC76-550EA9ABA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A52D7-F046-4ACD-96C9-48639B9786C6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30121-ED26-4A34-AC76-550EA9ABA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A52D7-F046-4ACD-96C9-48639B9786C6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30121-ED26-4A34-AC76-550EA9ABA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A52D7-F046-4ACD-96C9-48639B9786C6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30121-ED26-4A34-AC76-550EA9ABA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A52D7-F046-4ACD-96C9-48639B9786C6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30121-ED26-4A34-AC76-550EA9ABA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A52D7-F046-4ACD-96C9-48639B9786C6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30121-ED26-4A34-AC76-550EA9ABA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A52D7-F046-4ACD-96C9-48639B9786C6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30121-ED26-4A34-AC76-550EA9ABA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A52D7-F046-4ACD-96C9-48639B9786C6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30121-ED26-4A34-AC76-550EA9ABA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A52D7-F046-4ACD-96C9-48639B9786C6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30121-ED26-4A34-AC76-550EA9ABA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A52D7-F046-4ACD-96C9-48639B9786C6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30121-ED26-4A34-AC76-550EA9ABA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Top Attractions to See at The Grand Cany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68" name="Picture 4" descr="Top Attractions to See at The Grand Cany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036" y="851761"/>
            <a:ext cx="7670616" cy="472037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202148"/>
            <a:ext cx="91440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3200" dirty="0" smtClean="0"/>
              <a:t>STRATIGRAPHY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214974" y="5572140"/>
            <a:ext cx="3929058" cy="12926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2400" b="1" dirty="0" smtClean="0"/>
              <a:t>Dr. </a:t>
            </a:r>
            <a:r>
              <a:rPr lang="en-IN" sz="2400" b="1" dirty="0" err="1" smtClean="0"/>
              <a:t>Ankush</a:t>
            </a:r>
            <a:r>
              <a:rPr lang="en-IN" sz="2400" b="1" dirty="0" smtClean="0"/>
              <a:t> </a:t>
            </a:r>
            <a:r>
              <a:rPr lang="en-IN" sz="2400" b="1" dirty="0" err="1" smtClean="0"/>
              <a:t>Shrivastava</a:t>
            </a:r>
            <a:endParaRPr lang="en-IN" sz="2400" b="1" dirty="0" smtClean="0"/>
          </a:p>
          <a:p>
            <a:r>
              <a:rPr lang="en-IN" dirty="0" smtClean="0"/>
              <a:t>Assistant Professor</a:t>
            </a:r>
          </a:p>
          <a:p>
            <a:r>
              <a:rPr lang="en-IN" dirty="0" smtClean="0"/>
              <a:t>Department of Geology</a:t>
            </a:r>
          </a:p>
          <a:p>
            <a:r>
              <a:rPr lang="en-IN" dirty="0" err="1" smtClean="0"/>
              <a:t>Mohanlal</a:t>
            </a:r>
            <a:r>
              <a:rPr lang="en-IN" dirty="0" smtClean="0"/>
              <a:t> </a:t>
            </a:r>
            <a:r>
              <a:rPr lang="en-IN" dirty="0" err="1" smtClean="0"/>
              <a:t>Sukhadia</a:t>
            </a:r>
            <a:r>
              <a:rPr lang="en-IN" dirty="0" smtClean="0"/>
              <a:t> University, Udaipur</a:t>
            </a:r>
            <a:endParaRPr lang="en-US" dirty="0"/>
          </a:p>
        </p:txBody>
      </p:sp>
      <p:pic>
        <p:nvPicPr>
          <p:cNvPr id="11270" name="Picture 6" descr="Doesn't Matter How Many Resources You Have...If You Don't Know How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857232"/>
            <a:ext cx="4000492" cy="49413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5325" y="695325"/>
            <a:ext cx="7753350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313" y="500063"/>
            <a:ext cx="7953375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738" y="457200"/>
            <a:ext cx="80105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975" y="476250"/>
            <a:ext cx="802005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2450" y="438150"/>
            <a:ext cx="8039100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" y="471488"/>
            <a:ext cx="8029575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447675"/>
            <a:ext cx="8077200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313" y="471488"/>
            <a:ext cx="7953375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519113"/>
            <a:ext cx="8001000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4838" y="447675"/>
            <a:ext cx="7934325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604838"/>
            <a:ext cx="7772400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4838" y="547688"/>
            <a:ext cx="7934325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313" y="552450"/>
            <a:ext cx="7953375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" y="542925"/>
            <a:ext cx="7972425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263" y="471488"/>
            <a:ext cx="7991475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3888" y="476250"/>
            <a:ext cx="7896225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125" y="476250"/>
            <a:ext cx="790575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475" y="476250"/>
            <a:ext cx="763905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550" y="442913"/>
            <a:ext cx="7962900" cy="597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550" y="490538"/>
            <a:ext cx="796290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2450" y="490538"/>
            <a:ext cx="803910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" y="476250"/>
            <a:ext cx="8029575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0" y="481013"/>
            <a:ext cx="7886700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" y="514350"/>
            <a:ext cx="7915275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9113" y="471488"/>
            <a:ext cx="8105775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2731</TotalTime>
  <Words>15</Words>
  <Application>Microsoft Office PowerPoint</Application>
  <PresentationFormat>On-screen Show (4:3)</PresentationFormat>
  <Paragraphs>5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hp</cp:lastModifiedBy>
  <cp:revision>28</cp:revision>
  <dcterms:created xsi:type="dcterms:W3CDTF">2020-07-15T15:14:30Z</dcterms:created>
  <dcterms:modified xsi:type="dcterms:W3CDTF">2020-07-18T04:34:38Z</dcterms:modified>
</cp:coreProperties>
</file>