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5" r:id="rId8"/>
    <p:sldId id="267" r:id="rId9"/>
    <p:sldId id="268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NOVEL DRUG DELIVERY </a:t>
            </a:r>
            <a:r>
              <a:rPr lang="en-US" dirty="0" smtClean="0"/>
              <a:t>SYSTEMs- NDDS VII SEMESTER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Garima</a:t>
            </a:r>
            <a:r>
              <a:rPr lang="en-US" dirty="0" smtClean="0"/>
              <a:t> Joshi</a:t>
            </a:r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Department of Pharmaceutical Sciences, MLSU </a:t>
            </a:r>
          </a:p>
          <a:p>
            <a:r>
              <a:rPr lang="en-US" dirty="0" smtClean="0"/>
              <a:t>Udaipur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Microsphere &amp; Microcapsule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1534" y="2362200"/>
            <a:ext cx="5785942" cy="3126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E07E-8614-46F1-A84E-805F52998AE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NDDS- 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Novel drug delivery system (NDDS) </a:t>
            </a:r>
            <a:r>
              <a:rPr lang="en-US" dirty="0" smtClean="0"/>
              <a:t>is newer system designed and developed for delivery of drugs by using advanced techniques and formulation strategies so as to achieve desirable effects better than the conventional dosage form. </a:t>
            </a:r>
          </a:p>
          <a:p>
            <a:r>
              <a:rPr lang="en-US" sz="2400" dirty="0" smtClean="0"/>
              <a:t>NDDS is advanced drug delivery system which improves drug potency, control drug release to give a sustained therapeutic effect, provide greater safety, finally it is to target a drug specifically to a desired tissue.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dosage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Tablets, capsules, syrups are conventional dosage forms.</a:t>
            </a:r>
          </a:p>
          <a:p>
            <a:r>
              <a:rPr lang="en-US" sz="2800" dirty="0" smtClean="0"/>
              <a:t>The conventional dosage forms provide drug release immediately and it causes fluctuation of drug level in blood.</a:t>
            </a:r>
          </a:p>
          <a:p>
            <a:r>
              <a:rPr lang="en-US" sz="2800" dirty="0" smtClean="0"/>
              <a:t>Therefore, to maintain the drug concentration within therapeutically effective range need novel drug delivery system.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NDDS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smtClean="0"/>
              <a:t>Optimum dose at the right time and right location. (TARGETED DELIVERY)</a:t>
            </a:r>
          </a:p>
          <a:p>
            <a:pPr lvl="0" algn="just"/>
            <a:r>
              <a:rPr lang="en-US" dirty="0" smtClean="0"/>
              <a:t>Efficient use of expensive drugs, excipients and reduction in production cost.</a:t>
            </a:r>
          </a:p>
          <a:p>
            <a:pPr lvl="0" algn="just"/>
            <a:r>
              <a:rPr lang="en-US" dirty="0" smtClean="0"/>
              <a:t>Beneficial to patients, better therapy, improved comfort and standard of living.</a:t>
            </a:r>
          </a:p>
          <a:p>
            <a:pPr lvl="0" algn="just"/>
            <a:r>
              <a:rPr lang="en-US" dirty="0" err="1" smtClean="0"/>
              <a:t>Minimise</a:t>
            </a:r>
            <a:r>
              <a:rPr lang="en-US" dirty="0" smtClean="0"/>
              <a:t> drug degradation and loss</a:t>
            </a:r>
          </a:p>
          <a:p>
            <a:pPr lvl="0" algn="just"/>
            <a:r>
              <a:rPr lang="en-US" dirty="0" smtClean="0"/>
              <a:t>Increase absorption and bioavailability of drug.</a:t>
            </a:r>
          </a:p>
          <a:p>
            <a:pPr lvl="0" algn="just"/>
            <a:r>
              <a:rPr lang="en-US" dirty="0" smtClean="0"/>
              <a:t>Reduce undesirable side effects.</a:t>
            </a:r>
          </a:p>
          <a:p>
            <a:pPr lvl="0" algn="just">
              <a:buNone/>
            </a:pPr>
            <a:endParaRPr lang="en-US" dirty="0" smtClean="0"/>
          </a:p>
          <a:p>
            <a:pPr lvl="0" algn="just"/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886200"/>
            <a:ext cx="678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Plasma concentration VS time profile</a:t>
            </a:r>
            <a:endParaRPr lang="en-US" dirty="0"/>
          </a:p>
        </p:txBody>
      </p:sp>
      <p:pic>
        <p:nvPicPr>
          <p:cNvPr id="4" name="Picture 2" descr="C:\Users\tariq.jamshaid\Desktop\NDDS\7of44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00200"/>
            <a:ext cx="7315199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Modes of NDDS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Targeted Drug Delivery System-</a:t>
            </a:r>
            <a:r>
              <a:rPr lang="en-US" sz="2400" dirty="0" smtClean="0"/>
              <a:t>The drug is delivered in such a way that drug is only active in the target area of the body (cancerous tissues) in which drug is released over a period of time in a controlled manner. e.g., Colon targeted drugs.</a:t>
            </a:r>
            <a:endParaRPr lang="en-US" dirty="0" smtClean="0"/>
          </a:p>
          <a:p>
            <a:pPr lvl="0"/>
            <a:r>
              <a:rPr lang="en-US" dirty="0" smtClean="0"/>
              <a:t>Controlled Drug Delivery System- Drug is released in controlled manner.</a:t>
            </a:r>
          </a:p>
          <a:p>
            <a:pPr lvl="0"/>
            <a:r>
              <a:rPr lang="en-US" dirty="0" smtClean="0"/>
              <a:t>Modulated Drug Delivery System- Drug release is modulated  by  chemicals, physical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Sustained Release Vs Controlled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sz="3300" dirty="0" smtClean="0"/>
              <a:t>SR – Release of initial dose &amp; further prolonged release of drug. Also called extended release, delayed release, prolonged release. SR means slow release of a drug substance from a dosage form to maintain therapeutic response for extended period (8-12hrs). Time depends on dosage form. e.g., Aspirin SR Tablet, </a:t>
            </a:r>
            <a:r>
              <a:rPr lang="en-US" sz="3300" dirty="0" err="1" smtClean="0"/>
              <a:t>Zuclopenthixol</a:t>
            </a:r>
            <a:r>
              <a:rPr lang="en-US" sz="3300" dirty="0" smtClean="0"/>
              <a:t> Depot Injection etc.</a:t>
            </a:r>
          </a:p>
          <a:p>
            <a:endParaRPr lang="en-US" sz="3300" dirty="0" smtClean="0"/>
          </a:p>
          <a:p>
            <a:pPr algn="just"/>
            <a:r>
              <a:rPr lang="en-US" sz="3300" dirty="0" smtClean="0"/>
              <a:t>CR – Release of drug in controlled release for long periods. In this the rate or speed at which the drug is released is controlled. e.g., </a:t>
            </a:r>
            <a:r>
              <a:rPr lang="en-US" sz="3300" dirty="0" err="1" smtClean="0"/>
              <a:t>Adalat</a:t>
            </a:r>
            <a:r>
              <a:rPr lang="en-US" sz="3300" dirty="0" smtClean="0"/>
              <a:t> CR (</a:t>
            </a:r>
            <a:r>
              <a:rPr lang="en-US" sz="3300" dirty="0" err="1" smtClean="0"/>
              <a:t>Nifidipine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E07E-8614-46F1-A84E-805F52998AE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 of drug carriers in NDDS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Nanosomes</a:t>
            </a:r>
            <a:endParaRPr lang="en-US" dirty="0" smtClean="0"/>
          </a:p>
          <a:p>
            <a:r>
              <a:rPr lang="en-US" dirty="0" err="1" smtClean="0"/>
              <a:t>Liposomes</a:t>
            </a:r>
            <a:endParaRPr lang="en-US" dirty="0" smtClean="0"/>
          </a:p>
          <a:p>
            <a:r>
              <a:rPr lang="en-US" dirty="0" err="1" smtClean="0"/>
              <a:t>Niosomes</a:t>
            </a:r>
            <a:endParaRPr lang="en-US" dirty="0" smtClean="0"/>
          </a:p>
          <a:p>
            <a:r>
              <a:rPr lang="en-US" dirty="0" err="1" smtClean="0"/>
              <a:t>Nanoparticle</a:t>
            </a:r>
            <a:endParaRPr lang="en-US" dirty="0" smtClean="0"/>
          </a:p>
          <a:p>
            <a:r>
              <a:rPr lang="en-US" dirty="0" err="1" smtClean="0"/>
              <a:t>Nanosphere</a:t>
            </a:r>
            <a:endParaRPr lang="en-US" dirty="0" smtClean="0"/>
          </a:p>
          <a:p>
            <a:r>
              <a:rPr lang="en-US" dirty="0" smtClean="0"/>
              <a:t>Microsphere</a:t>
            </a:r>
          </a:p>
          <a:p>
            <a:r>
              <a:rPr lang="en-US" dirty="0" err="1" smtClean="0"/>
              <a:t>Microparticle</a:t>
            </a:r>
            <a:endParaRPr lang="en-US" dirty="0" smtClean="0"/>
          </a:p>
          <a:p>
            <a:r>
              <a:rPr lang="en-US" dirty="0" err="1" smtClean="0"/>
              <a:t>Microemulsion</a:t>
            </a:r>
            <a:endParaRPr lang="en-US" dirty="0" smtClean="0"/>
          </a:p>
          <a:p>
            <a:r>
              <a:rPr lang="en-US" dirty="0" err="1" smtClean="0"/>
              <a:t>Nanosuspension</a:t>
            </a:r>
            <a:endParaRPr lang="en-US" dirty="0" smtClean="0"/>
          </a:p>
          <a:p>
            <a:r>
              <a:rPr lang="en-US" dirty="0" smtClean="0"/>
              <a:t>Micelles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E07E-8614-46F1-A84E-805F52998AE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Novel Carriers for NDDS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01" y="1676400"/>
            <a:ext cx="5562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E07E-8614-46F1-A84E-805F52998AE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198</TotalTime>
  <Words>416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Introduction to NOVEL DRUG DELIVERY SYSTEMs- NDDS VII SEMESTER</vt:lpstr>
      <vt:lpstr>NDDS- Definition </vt:lpstr>
      <vt:lpstr>Conventional dosage forms</vt:lpstr>
      <vt:lpstr>Advantages of NDDS</vt:lpstr>
      <vt:lpstr>Plasma concentration VS time profile</vt:lpstr>
      <vt:lpstr>Modes of NDDS</vt:lpstr>
      <vt:lpstr>Sustained Release Vs Controlled Release</vt:lpstr>
      <vt:lpstr>List of drug carriers in NDDS</vt:lpstr>
      <vt:lpstr>Novel Carriers for NDDS</vt:lpstr>
      <vt:lpstr>Microsphere &amp; Microcapsule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NOVEL DRUG DELIVERY SYSTEM</dc:title>
  <dc:creator>Garima</dc:creator>
  <cp:lastModifiedBy>Garima</cp:lastModifiedBy>
  <cp:revision>24</cp:revision>
  <dcterms:created xsi:type="dcterms:W3CDTF">2006-08-16T00:00:00Z</dcterms:created>
  <dcterms:modified xsi:type="dcterms:W3CDTF">2020-10-16T07:13:49Z</dcterms:modified>
</cp:coreProperties>
</file>