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D8E187-7610-4CDD-9267-8F4CC63986F6}" type="datetimeFigureOut">
              <a:rPr lang="en-US" smtClean="0"/>
              <a:pPr/>
              <a:t>6/26/2020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CE9B2CF-AEC8-43DE-9271-BC7BD10057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Retail Mix</a:t>
            </a:r>
            <a:endParaRPr lang="en-US" dirty="0"/>
          </a:p>
        </p:txBody>
      </p:sp>
      <p:pic>
        <p:nvPicPr>
          <p:cNvPr id="5" name="~PP2552.WAV">
            <a:hlinkClick r:id="" action="ppaction://media"/>
          </p:cNvPr>
          <p:cNvPicPr>
            <a:picLocks noRot="1" noChangeAspect="1"/>
          </p:cNvPicPr>
          <p:nvPr>
            <a:wavAudioFile r:embed="rId1" name="~PP2552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8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Retail Mix?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 A retail mix, defined, is the marketing plan put in place to address key factors such as location, price, personnel, services, and goods.  </a:t>
            </a:r>
          </a:p>
          <a:p>
            <a:endParaRPr lang="en-US" dirty="0" smtClean="0"/>
          </a:p>
          <a:p>
            <a:r>
              <a:rPr lang="en-US" dirty="0" smtClean="0"/>
              <a:t>Retail mix is the blend of various strategies to catch hold of customers and outperform the competitors. </a:t>
            </a:r>
          </a:p>
          <a:p>
            <a:endParaRPr lang="en-US" dirty="0" smtClean="0"/>
          </a:p>
          <a:p>
            <a:r>
              <a:rPr lang="en-US" dirty="0" smtClean="0"/>
              <a:t>Retail Mix is also referred to as the “6 P’s”.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~PP3535.WAV">
            <a:hlinkClick r:id="" action="ppaction://media"/>
          </p:cNvPr>
          <p:cNvPicPr>
            <a:picLocks noRot="1" noChangeAspect="1"/>
          </p:cNvPicPr>
          <p:nvPr>
            <a:wavAudioFile r:embed="rId1" name="~PP3535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50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blob:https://web.whatsapp.com/03972280-49d2-42c4-9e0f-9b448813a71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 descr="C:\Users\admin\Desktop\retail mi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576262"/>
            <a:ext cx="7315200" cy="5705475"/>
          </a:xfrm>
          <a:prstGeom prst="rect">
            <a:avLst/>
          </a:prstGeom>
          <a:noFill/>
        </p:spPr>
      </p:pic>
      <p:pic>
        <p:nvPicPr>
          <p:cNvPr id="4" name="~PP279.WAV">
            <a:hlinkClick r:id="" action="ppaction://media"/>
          </p:cNvPr>
          <p:cNvPicPr>
            <a:picLocks noRot="1" noChangeAspect="1"/>
          </p:cNvPicPr>
          <p:nvPr>
            <a:wavAudioFile r:embed="rId1" name="~PP279.WAV"/>
          </p:nvPr>
        </p:nvPicPr>
        <p:blipFill>
          <a:blip r:embed="rId4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7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type of product do you intend to carry?  </a:t>
            </a:r>
          </a:p>
          <a:p>
            <a:endParaRPr lang="en-US" dirty="0" smtClean="0"/>
          </a:p>
          <a:p>
            <a:r>
              <a:rPr lang="en-US" dirty="0" smtClean="0"/>
              <a:t>What is the depth (how much you will carry of an item) in your assortment?  </a:t>
            </a:r>
          </a:p>
          <a:p>
            <a:endParaRPr lang="en-US" dirty="0" smtClean="0"/>
          </a:p>
          <a:p>
            <a:r>
              <a:rPr lang="en-US" dirty="0" smtClean="0"/>
              <a:t>What is your anticipated turn as well as inventory levels? </a:t>
            </a:r>
          </a:p>
          <a:p>
            <a:endParaRPr lang="en-US" dirty="0" smtClean="0"/>
          </a:p>
          <a:p>
            <a:r>
              <a:rPr lang="en-US" dirty="0" smtClean="0"/>
              <a:t>Does your product meet your customer’s needs?</a:t>
            </a:r>
            <a:endParaRPr lang="en-US" dirty="0"/>
          </a:p>
        </p:txBody>
      </p:sp>
      <p:pic>
        <p:nvPicPr>
          <p:cNvPr id="4" name="~PP2192.WAV">
            <a:hlinkClick r:id="" action="ppaction://media"/>
          </p:cNvPr>
          <p:cNvPicPr>
            <a:picLocks noRot="1" noChangeAspect="1"/>
          </p:cNvPicPr>
          <p:nvPr>
            <a:wavAudioFile r:embed="rId1" name="~PP2192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19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my pricing strategy?  </a:t>
            </a:r>
          </a:p>
          <a:p>
            <a:r>
              <a:rPr lang="en-US" dirty="0" smtClean="0"/>
              <a:t>What is my markup strategy and how does that affect my overall retail price?  </a:t>
            </a:r>
          </a:p>
          <a:p>
            <a:r>
              <a:rPr lang="en-US" dirty="0" smtClean="0"/>
              <a:t>You also want to think about profitability and relate this back to the goals of your area as well as your organization.</a:t>
            </a:r>
          </a:p>
          <a:p>
            <a:endParaRPr lang="en-US" dirty="0"/>
          </a:p>
        </p:txBody>
      </p:sp>
      <p:pic>
        <p:nvPicPr>
          <p:cNvPr id="4" name="~PP3488.WAV">
            <a:hlinkClick r:id="" action="ppaction://media"/>
          </p:cNvPr>
          <p:cNvPicPr>
            <a:picLocks noRot="1" noChangeAspect="1"/>
          </p:cNvPicPr>
          <p:nvPr>
            <a:wavAudioFile r:embed="rId1" name="~PP3488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53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promotional tools will you use to influence the consumer’s purchase decision </a:t>
            </a:r>
          </a:p>
          <a:p>
            <a:r>
              <a:rPr lang="en-US" dirty="0" smtClean="0"/>
              <a:t>  Budget</a:t>
            </a:r>
          </a:p>
          <a:p>
            <a:r>
              <a:rPr lang="en-US" dirty="0" smtClean="0"/>
              <a:t>TV</a:t>
            </a:r>
          </a:p>
          <a:p>
            <a:r>
              <a:rPr lang="en-US" dirty="0" smtClean="0"/>
              <a:t>Print</a:t>
            </a:r>
          </a:p>
          <a:p>
            <a:r>
              <a:rPr lang="en-US" dirty="0" smtClean="0"/>
              <a:t>Electronic</a:t>
            </a:r>
          </a:p>
          <a:p>
            <a:r>
              <a:rPr lang="en-US" dirty="0" smtClean="0"/>
              <a:t>SMM</a:t>
            </a:r>
            <a:endParaRPr lang="en-US" dirty="0"/>
          </a:p>
        </p:txBody>
      </p:sp>
      <p:pic>
        <p:nvPicPr>
          <p:cNvPr id="4" name="~PP3601.WAV">
            <a:hlinkClick r:id="" action="ppaction://media"/>
          </p:cNvPr>
          <p:cNvPicPr>
            <a:picLocks noRot="1" noChangeAspect="1"/>
          </p:cNvPicPr>
          <p:nvPr>
            <a:wavAudioFile r:embed="rId1" name="~PP3601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21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are the hours of operation for your store?  </a:t>
            </a:r>
          </a:p>
          <a:p>
            <a:r>
              <a:rPr lang="en-US" dirty="0" smtClean="0"/>
              <a:t>How many employees do you need and when do you need them?  </a:t>
            </a:r>
          </a:p>
          <a:p>
            <a:r>
              <a:rPr lang="en-US" dirty="0" smtClean="0"/>
              <a:t>Area/Locality</a:t>
            </a:r>
          </a:p>
          <a:p>
            <a:r>
              <a:rPr lang="en-US" dirty="0" smtClean="0"/>
              <a:t>Place of Purchase </a:t>
            </a:r>
            <a:endParaRPr lang="en-US" dirty="0"/>
          </a:p>
        </p:txBody>
      </p:sp>
      <p:pic>
        <p:nvPicPr>
          <p:cNvPr id="4" name="~PP3068.WAV">
            <a:hlinkClick r:id="" action="ppaction://media"/>
          </p:cNvPr>
          <p:cNvPicPr>
            <a:picLocks noRot="1" noChangeAspect="1"/>
          </p:cNvPicPr>
          <p:nvPr>
            <a:wavAudioFile r:embed="rId1" name="~PP3068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43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Will you have a free-standing location?  </a:t>
            </a:r>
          </a:p>
          <a:p>
            <a:r>
              <a:rPr lang="en-US" dirty="0" smtClean="0"/>
              <a:t>Will you be located in the mall?  </a:t>
            </a:r>
          </a:p>
          <a:p>
            <a:r>
              <a:rPr lang="en-US" dirty="0" smtClean="0"/>
              <a:t>How is the location you have chosen a good fit for your target market?  </a:t>
            </a:r>
          </a:p>
          <a:p>
            <a:r>
              <a:rPr lang="en-US" dirty="0" smtClean="0"/>
              <a:t>It is during this time you will also want to provide a thorough trade analysis that shows the population in the area and how they are a good fit for your business.</a:t>
            </a:r>
            <a:endParaRPr lang="en-US" dirty="0"/>
          </a:p>
        </p:txBody>
      </p:sp>
      <p:pic>
        <p:nvPicPr>
          <p:cNvPr id="4" name="~PP3240.WAV">
            <a:hlinkClick r:id="" action="ppaction://media"/>
          </p:cNvPr>
          <p:cNvPicPr>
            <a:picLocks noRot="1" noChangeAspect="1"/>
          </p:cNvPicPr>
          <p:nvPr>
            <a:wavAudioFile r:embed="rId1" name="~PP3240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7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 Image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is the layout of your store?  </a:t>
            </a:r>
          </a:p>
          <a:p>
            <a:r>
              <a:rPr lang="en-US" dirty="0" smtClean="0"/>
              <a:t>What are the graphics that set your store apart?  </a:t>
            </a:r>
          </a:p>
          <a:p>
            <a:r>
              <a:rPr lang="en-US" dirty="0" smtClean="0"/>
              <a:t>What does the signage look like inside and outside of your store?  </a:t>
            </a:r>
          </a:p>
          <a:p>
            <a:r>
              <a:rPr lang="en-US" dirty="0" smtClean="0"/>
              <a:t>These are all key elements you want to consider.</a:t>
            </a:r>
          </a:p>
          <a:p>
            <a:endParaRPr lang="en-US" dirty="0"/>
          </a:p>
        </p:txBody>
      </p:sp>
      <p:pic>
        <p:nvPicPr>
          <p:cNvPr id="4" name="~PP1720.WAV">
            <a:hlinkClick r:id="" action="ppaction://media"/>
          </p:cNvPr>
          <p:cNvPicPr>
            <a:picLocks noRot="1" noChangeAspect="1"/>
          </p:cNvPicPr>
          <p:nvPr>
            <a:wavAudioFile r:embed="rId1" name="~PP1720.WAV"/>
          </p:nvPr>
        </p:nvPicPr>
        <p:blipFill>
          <a:blip r:embed="rId3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8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41</TotalTime>
  <Words>98</Words>
  <Application>Microsoft Office PowerPoint</Application>
  <PresentationFormat>On-screen Show (4:3)</PresentationFormat>
  <Paragraphs>41</Paragraphs>
  <Slides>9</Slides>
  <Notes>0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Equity</vt:lpstr>
      <vt:lpstr>Retail Mix</vt:lpstr>
      <vt:lpstr>What is Retail Mix?</vt:lpstr>
      <vt:lpstr>Slide 3</vt:lpstr>
      <vt:lpstr>Product</vt:lpstr>
      <vt:lpstr>Price</vt:lpstr>
      <vt:lpstr>Promotion</vt:lpstr>
      <vt:lpstr>Place</vt:lpstr>
      <vt:lpstr>Presentation</vt:lpstr>
      <vt:lpstr>Store Image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Retail Mix</dc:title>
  <dc:creator>admin</dc:creator>
  <cp:lastModifiedBy>admin</cp:lastModifiedBy>
  <cp:revision>10</cp:revision>
  <dcterms:created xsi:type="dcterms:W3CDTF">2020-04-14T07:09:28Z</dcterms:created>
  <dcterms:modified xsi:type="dcterms:W3CDTF">2020-06-26T05:06:41Z</dcterms:modified>
</cp:coreProperties>
</file>